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Difference Between Whole Circle Bearing and Quadrantal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Bearing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990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Lecture #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 of Quadrantal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Bearing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Quadrantal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bearing system, you can take both clockwise as well as the anticlockwise angle from the reference line.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necessary to state the particular quadrant in which that line lies. The letters N(north), S(south), E(east), and W( west) are used to represent the quadrant.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bearing is observed by the surveyor’s compass.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 of Quadrantal Bearing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quadrants are represented are as follows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1st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quadrant = N – 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2nd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quadrant = S – 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3rd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quadrant = S – 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4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quadrant = N – 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 of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Quadrantal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bearing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are as follows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N35°E,S49°E,N65°W,S25°W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Difference Between Whole Circle Bearing and Quadrantal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Bearing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600200"/>
          <a:ext cx="7467600" cy="4797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3429000"/>
                <a:gridCol w="3124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Sr. No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Whole Circle Bearing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Quadrantal Bearing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horizontal angle which is made by the survey line, with the magnetic north in a clockwise direction is known as the Whole circle bearing.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horizontal angle which is made by a survey line with the magnetic North or South whichever is near the line in the eastward or westward direction is known as Quadrantal wearing or reduced bearing.</a:t>
                      </a:r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the whole circle bearing, the magnetic North line is considered as the reference line.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the Quadrantal Bearing, both magnetic North as well as South lines are considered as a reference line.</a:t>
                      </a: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The value of the whole circle bearing ranges from 0°  to 360°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The value of the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Quadrantal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wearing for reduced bearing ranges from 0° to 90°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Difference Between Whole Circle Bearing and Quadrantal Bearing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752600"/>
          <a:ext cx="74676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3429000"/>
                <a:gridCol w="3124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Sr. No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Whole Circle Bearing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Quadrantal Bearing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In the whole circle bearing only clockwise angle is taken from the reference survey 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In the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Quadrantal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bearing both clockwise, as well as the anticlockwise angle from the reference line, is taken</a:t>
                      </a: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example of a whole circle bearing are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°,45°,80°,120°,230°, and 320°, etc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Example of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uadrantal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bearing or reduced bearing are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N35°E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S49°E, N65°W, S25°W, etc.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Formula to convert WCB to RB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75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When WCB lies between 0° and 90°: RB = WCB</a:t>
            </a:r>
          </a:p>
          <a:p>
            <a:pPr algn="just" fontAlgn="base">
              <a:lnSpc>
                <a:spcPct val="170000"/>
              </a:lnSpc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When WCB lies between 90° and 180 degrees: RB = 180 - WCB</a:t>
            </a:r>
          </a:p>
          <a:p>
            <a:pPr algn="just" fontAlgn="base">
              <a:lnSpc>
                <a:spcPct val="170000"/>
              </a:lnSpc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When WCB lies between 180° and 270 degrees: RB = WCB - 180</a:t>
            </a:r>
          </a:p>
          <a:p>
            <a:pPr algn="just" fontAlgn="base">
              <a:lnSpc>
                <a:spcPct val="170000"/>
              </a:lnSpc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When WCB lies between 270° and 360 degrees: RB = 360 - WCB</a:t>
            </a:r>
          </a:p>
          <a:p>
            <a:pPr algn="just" fontAlgn="base">
              <a:lnSpc>
                <a:spcPct val="170000"/>
              </a:lnSpc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In the above formula, based on the quadrants use NE, SE, SW and NW accordingly. </a:t>
            </a:r>
          </a:p>
          <a:p>
            <a:pPr algn="just" fontAlgn="base">
              <a:lnSpc>
                <a:spcPct val="170000"/>
              </a:lnSpc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Example if WCB is 240 degrees, it lies in the third quadrant. Use SW. </a:t>
            </a:r>
          </a:p>
          <a:p>
            <a:pPr algn="just" fontAlgn="base">
              <a:lnSpc>
                <a:spcPct val="170000"/>
              </a:lnSpc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                RB = WCB - 180° = 240° - 180° = 60°</a:t>
            </a:r>
          </a:p>
          <a:p>
            <a:pPr algn="just" fontAlgn="base">
              <a:lnSpc>
                <a:spcPct val="170000"/>
              </a:lnSpc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                                         RB = S60W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on WCB to RB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Convert WCB = 35° to RB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in the First quadrant (NE)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Angle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35°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RB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N35°E</a:t>
            </a:r>
          </a:p>
          <a:p>
            <a:pPr fontAlgn="base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Convert WCB = 130° to RB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in the Second quadrant (SE)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Angle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180 - 130° = 50°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RB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S50°E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on WCB to RB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Convert WCB = 240° to RB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in the Third quadrant (SW)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Angle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240° - 180° = 60°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RB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S60°W</a:t>
            </a:r>
          </a:p>
          <a:p>
            <a:pPr fontAlgn="base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Convert WCB = 290° to RB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in the Fourth quadrant (NW)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Angle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35°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RB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N70°W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Formula to convert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RB to WCB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formula for converting the reduced bearing (RB) to a Whole Circle Bearing (WCB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1st quadrant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2nd quadrant = 180 -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3rd quadrant = 180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4th quadrant = 360 -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RB to WCB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the following reduced bearings into whole circle bearings: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N 65° E                          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(ii) S 43° 15′ 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(iii) S 52° 30′ W          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(iv) N 32° 42′ 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on RB to WCB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Solution: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Assume 'θ' be whole circle bearing.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Since it is in NE quadrant,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      θ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= α = 65°      Ans.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(ii) Since it is in south east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quadrant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 θ = 180° - 43° 15′ = 136° 45′  Ans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(iii) Since it is in SW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quadrant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 θ = 180° + 52° 30′ = 232° 30′  Ans.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(iv) Since it is in NW quadrant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      θ = 360° - 32° 42′ = 327° 18′  Ans.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Introduction of WCB Vs.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QB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Whole circle bearing(WCB) and Quadrantal bearing(QB) are the two types of bearing which is used in the field of surveying for the purpose of measurement of the bearings.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article, we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get to know about the whole circle bearing and Quadrantal bearing and their differences.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Assignment Problems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WCB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°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WCB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°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WCB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230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°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WCB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°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to RB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55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° E                         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to RB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40° 25′ 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to RB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62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         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to RB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42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35′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Is Whole Circle Bearing (WCB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w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3000"/>
            <a:ext cx="5410200" cy="4906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Is Whole Circle Bearing (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WCB)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whole circle bearing (WCB) is defined as the bearing of the line at any point which is measured with respect to the Meridian is known as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Whole circle bearing.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Whole Circle bearings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 range from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0° to 360°.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Whole circle bearing is generally used in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Prismatic compass.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whole circle bearing is used to measure the angle in the clockwise direction from the magnetic North.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Prismatic compass is graduated by Whole circle bearing.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 of Whole Circle Bearing (WCB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survey line falls between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first quadrant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the 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Whole Circle Bearing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lies between 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0° to 90°.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lies between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second quadrant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Whole Circle Bearing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of that survey line lies between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90° to 180°. 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lies in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third quadrant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the Whole circle bearing will be between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180° to 270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°.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fourth quadrant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Circle Bearing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 range between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270° to 360°.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 of Whole Circle Bearing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WCB)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Whole circle bearing of any line, can exceed up to 90°, it can be reduced to the corresponding angle which is less than 90°, and has the same numerical value to the trigonometrical functions.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type of angle is also known as a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Reduced bearing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examples of whole circle bearing are as follows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30°,45°,80°,120°,230°, and 320°, etc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Is Quadrantal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Bearing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(QB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Q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47800"/>
            <a:ext cx="5791200" cy="4791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Is Quadrantal Bearing (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QB)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Quadrantal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bearing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is also known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bearing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Quadrantal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bearings are generally measured from the North or South direction towards the East or West direction.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quadrantal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bearing or reduced bearing can be measured either in a clockwise or anticlockwise direction.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quadrantal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bearing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varies from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0° to 90°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What Is Quadrantal Bearing (QB)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quadrantal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bearing or reduced bearing system, the bearings are taken either from the magnetic North or the magnetic south direction. It will depend on which one is nearer to that line.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Quadrantal bearing system, magnetic North and magnetic South lines are considered as a reference line.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942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Difference Between Whole Circle Bearing and Quadrantal Bearing</vt:lpstr>
      <vt:lpstr>Introduction of WCB Vs. QB</vt:lpstr>
      <vt:lpstr>What Is Whole Circle Bearing (WCB)</vt:lpstr>
      <vt:lpstr>What Is Whole Circle Bearing (WCB)</vt:lpstr>
      <vt:lpstr>Example of Whole Circle Bearing (WCB)</vt:lpstr>
      <vt:lpstr>Example of Whole Circle Bearing (WCB)</vt:lpstr>
      <vt:lpstr>What Is Quadrantal Bearing (QB)</vt:lpstr>
      <vt:lpstr>What Is Quadrantal Bearing (QB)</vt:lpstr>
      <vt:lpstr>What Is Quadrantal Bearing (QB)</vt:lpstr>
      <vt:lpstr>Example of Quadrantal Bearing</vt:lpstr>
      <vt:lpstr>Example of Quadrantal Bearing</vt:lpstr>
      <vt:lpstr>Difference Between Whole Circle Bearing and Quadrantal Bearing</vt:lpstr>
      <vt:lpstr>Difference Between Whole Circle Bearing and Quadrantal Bearing</vt:lpstr>
      <vt:lpstr>Formula to convert WCB to RB</vt:lpstr>
      <vt:lpstr>Examples on WCB to RB</vt:lpstr>
      <vt:lpstr>Examples on WCB to RB</vt:lpstr>
      <vt:lpstr>Formula to convert RB to WCB</vt:lpstr>
      <vt:lpstr>Examples on RB to WCB</vt:lpstr>
      <vt:lpstr>Examples on RB to WCB</vt:lpstr>
      <vt:lpstr>Assignment Problems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 Whole Circle Bearing and Quadrantal Bearing</dc:title>
  <dc:creator>Nasir</dc:creator>
  <cp:lastModifiedBy>Nasir</cp:lastModifiedBy>
  <cp:revision>17</cp:revision>
  <dcterms:created xsi:type="dcterms:W3CDTF">2006-08-16T00:00:00Z</dcterms:created>
  <dcterms:modified xsi:type="dcterms:W3CDTF">2021-05-23T07:43:36Z</dcterms:modified>
</cp:coreProperties>
</file>