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905000"/>
            <a:ext cx="7772400" cy="147002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Difference Between Whole Circle Bearing and Quadrantal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Bearing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990600"/>
            <a:ext cx="6400800" cy="990600"/>
          </a:xfrm>
        </p:spPr>
        <p:txBody>
          <a:bodyPr>
            <a:normAutofit/>
          </a:bodyPr>
          <a:lstStyle/>
          <a:p>
            <a:r>
              <a:rPr lang="en-US" sz="3000" b="1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Lecture # 10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Example of Quadrantal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Bearing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Quadrantal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bearing system, you can take both clockwise as well as the anticlockwise angle from the reference line.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necessary to state the particular quadrant in which that line lies. The letters N(north), S(south), E(east), and W( west) are used to represent the quadrant.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Reduced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bearing is observed by the surveyor’s compass.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Example of Quadrantal Bearing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quadrants are represented are as follows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1st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quadrant = N – E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2nd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quadrant = S – E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3rd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quadrant = S – W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4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 quadrant = N – W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example of the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Quadrantal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bearing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are as follows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         N35°E,S49°E,N65°W,S25°W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etc.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Difference Between Whole Circle Bearing and Quadrantal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Bearing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1600200"/>
          <a:ext cx="7467600" cy="47970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/>
                <a:gridCol w="3429000"/>
                <a:gridCol w="3124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Sr. No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Whole Circle Bearing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Quadrantal Bearing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8500">
                <a:tc>
                  <a:txBody>
                    <a:bodyPr/>
                    <a:lstStyle/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 horizontal angle which is made by the survey line, with the magnetic north in a clockwise direction is known as the Whole circle bearing.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 horizontal angle which is made by a survey line with the magnetic North or South whichever is near the line in the eastward or westward direction is known as Quadrantal wearing or reduced bearing.</a:t>
                      </a:r>
                    </a:p>
                  </a:txBody>
                  <a:tcPr/>
                </a:tc>
              </a:tr>
              <a:tr h="698500">
                <a:tc>
                  <a:txBody>
                    <a:bodyPr/>
                    <a:lstStyle/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 the whole circle bearing, the magnetic North line is considered as the reference line.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 the Quadrantal Bearing, both magnetic North as well as South lines are considered as a reference line.</a:t>
                      </a:r>
                    </a:p>
                  </a:txBody>
                  <a:tcPr anchor="ctr"/>
                </a:tc>
              </a:tr>
              <a:tr h="698500">
                <a:tc>
                  <a:txBody>
                    <a:bodyPr/>
                    <a:lstStyle/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The value of the whole circle bearing ranges from 0°  to 360°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The value of the 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Quadrantal </a:t>
                      </a: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wearing for reduced bearing ranges from 0° to 90°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Difference Between Whole Circle Bearing and Quadrantal Bearing</a:t>
            </a:r>
            <a:endParaRPr lang="en-US" sz="3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0600" y="1752600"/>
          <a:ext cx="7467600" cy="2971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/>
                <a:gridCol w="3429000"/>
                <a:gridCol w="3124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Sr. No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Whole Circle Bearing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Quadrantal Bearing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8500">
                <a:tc>
                  <a:txBody>
                    <a:bodyPr/>
                    <a:lstStyle/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In the whole circle bearing only clockwise angle is taken from the reference survey line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In the 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Quadrantal </a:t>
                      </a: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bearing both clockwise, as well as the anticlockwise angle from the reference line, is taken</a:t>
                      </a:r>
                    </a:p>
                  </a:txBody>
                  <a:tcPr anchor="ctr"/>
                </a:tc>
              </a:tr>
              <a:tr h="698500">
                <a:tc>
                  <a:txBody>
                    <a:bodyPr/>
                    <a:lstStyle/>
                    <a:p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 example of a whole circle bearing are 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°,45°,80°,120°,230°, and 320°, etc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Example of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Q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uadrantal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bearing or reduced bearing are 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N35°E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S49°E, N65°W, S25°W, etc.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Formula to convert WCB to RB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 fontScale="47500" lnSpcReduction="20000"/>
          </a:bodyPr>
          <a:lstStyle/>
          <a:p>
            <a:pPr algn="just" fontAlgn="base">
              <a:lnSpc>
                <a:spcPct val="170000"/>
              </a:lnSpc>
            </a:pP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When WCB lies between 0° and 90°: RB = WCB</a:t>
            </a:r>
          </a:p>
          <a:p>
            <a:pPr algn="just" fontAlgn="base">
              <a:lnSpc>
                <a:spcPct val="170000"/>
              </a:lnSpc>
            </a:pP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When WCB lies between 90° and 180 degrees: RB = 180 - WCB</a:t>
            </a:r>
          </a:p>
          <a:p>
            <a:pPr algn="just" fontAlgn="base">
              <a:lnSpc>
                <a:spcPct val="170000"/>
              </a:lnSpc>
            </a:pP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When WCB lies between 180° and 270 degrees: RB = WCB - 180</a:t>
            </a:r>
          </a:p>
          <a:p>
            <a:pPr algn="just" fontAlgn="base">
              <a:lnSpc>
                <a:spcPct val="170000"/>
              </a:lnSpc>
            </a:pP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When WCB lies between 270° and 360 degrees: RB = 360 - WCB</a:t>
            </a:r>
          </a:p>
          <a:p>
            <a:pPr algn="just" fontAlgn="base">
              <a:lnSpc>
                <a:spcPct val="170000"/>
              </a:lnSpc>
            </a:pP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In the above formula, based on the quadrants use NE, SE, SW and NW accordingly. </a:t>
            </a:r>
          </a:p>
          <a:p>
            <a:pPr algn="just" fontAlgn="base">
              <a:lnSpc>
                <a:spcPct val="170000"/>
              </a:lnSpc>
            </a:pP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Example if WCB is 240 degrees, it lies in the third quadrant. Use SW. </a:t>
            </a:r>
          </a:p>
          <a:p>
            <a:pPr algn="just" fontAlgn="base">
              <a:lnSpc>
                <a:spcPct val="170000"/>
              </a:lnSpc>
              <a:buNone/>
            </a:pP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                RB = WCB - 180° = 240° - 180° = 60°</a:t>
            </a:r>
          </a:p>
          <a:p>
            <a:pPr algn="just" fontAlgn="base">
              <a:lnSpc>
                <a:spcPct val="170000"/>
              </a:lnSpc>
              <a:buNone/>
            </a:pP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                                          RB = S60W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Examples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on WCB to RB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/>
          </a:bodyPr>
          <a:lstStyle/>
          <a:p>
            <a:pPr fontAlgn="base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Convert WCB = 35° to RB</a:t>
            </a:r>
          </a:p>
          <a:p>
            <a:pPr fontAlgn="base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It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in the First quadrant (NE)</a:t>
            </a:r>
          </a:p>
          <a:p>
            <a:pPr fontAlgn="base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Angle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35°</a:t>
            </a:r>
          </a:p>
          <a:p>
            <a:pPr fontAlgn="base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RB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N35°E</a:t>
            </a:r>
          </a:p>
          <a:p>
            <a:pPr fontAlgn="base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Convert WCB = 130° to RB</a:t>
            </a:r>
          </a:p>
          <a:p>
            <a:pPr fontAlgn="base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It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in the Second quadrant (SE)</a:t>
            </a:r>
          </a:p>
          <a:p>
            <a:pPr fontAlgn="base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Angle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180 - 130° = 50°</a:t>
            </a:r>
          </a:p>
          <a:p>
            <a:pPr fontAlgn="base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RB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S50°E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Examples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on WCB to RB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/>
          </a:bodyPr>
          <a:lstStyle/>
          <a:p>
            <a:pPr fontAlgn="base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Convert WCB = 240° to RB</a:t>
            </a:r>
          </a:p>
          <a:p>
            <a:pPr fontAlgn="base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It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in the Third quadrant (SW)</a:t>
            </a:r>
          </a:p>
          <a:p>
            <a:pPr fontAlgn="base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Angle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240° - 180° = 60°</a:t>
            </a:r>
          </a:p>
          <a:p>
            <a:pPr fontAlgn="base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RB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S60°W</a:t>
            </a:r>
          </a:p>
          <a:p>
            <a:pPr fontAlgn="base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Convert WCB = 290° to RB</a:t>
            </a:r>
          </a:p>
          <a:p>
            <a:pPr fontAlgn="base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It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in the Fourth quadrant (NW)</a:t>
            </a:r>
          </a:p>
          <a:p>
            <a:pPr fontAlgn="base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Angle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35°</a:t>
            </a:r>
          </a:p>
          <a:p>
            <a:pPr fontAlgn="base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RB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N70°W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Formula to convert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RB to WCB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formula for converting the reduced bearing (RB) to a Whole Circle Bearing (WCB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1st quadrant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same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2nd quadrant = 180 -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3rd quadrant = 180 +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4th quadrant = 360 -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RB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Examples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RB to WCB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Convert the following reduced bearings into whole circle bearings: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N 65° E                          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(ii) S 43° 15′ E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(iii) S 52° 30′ W          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(iv) N 32° 42′ W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Examples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on RB to WCB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410200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Solution: 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Assume 'θ' be whole circle bearing.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) Since it is in NE quadrant,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                          θ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= α = 65°      Ans.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(ii) Since it is in south east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quadrant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      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  θ = 180° - 43° 15′ = 136° 45′  Ans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(iii) Since it is in SW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quadrant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  θ = 180° + 52° 30′ = 232° 30′  Ans.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(iv) Since it is in NW quadrant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       θ = 360° - 32° 42′ = 327° 18′  Ans.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Introduction of WCB Vs.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QB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Whole circle bearing(WCB) and Quadrantal bearing(QB) are the two types of bearing which is used in the field of surveying for the purpose of measurement of the bearings.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this article, we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will get to know about the whole circle bearing and Quadrantal bearing and their differences.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Assignment Problems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530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Convert WCB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° to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RB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Convert WCB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150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° to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RB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Convert WCB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230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° to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RB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Convert WCB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320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° to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RB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Convert to RB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 55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° E                          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Convert to RB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 40° 25′ E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Convert to RB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 62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°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20′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          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Convert to RB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 42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°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35′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</a:t>
            </a: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Thanks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What Is Whole Circle Bearing (WCB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wc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143000"/>
            <a:ext cx="5410200" cy="49069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What Is Whole Circle Bearing (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WCB)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whole circle bearing (WCB) is defined as the bearing of the line at any point which is measured with respect to the Meridian is known as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Whole circle bearing.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Whole Circle bearings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values range from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0° to 360°.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Whole circle bearing is generally used in the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Prismatic compass.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whole circle bearing is used to measure the angle in the clockwise direction from the magnetic North.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Prismatic compass is graduated by Whole circle bearing.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Example of Whole Circle Bearing (WCB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survey line falls between the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first quadrant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then the 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Whole Circle Bearing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lies between the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 0° to 90°.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lies between the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second quadrant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then the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Whole Circle Bearing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of that survey line lies between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90° to 180°. 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lies in the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third quadrant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then the Whole circle bearing will be between the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180° to 270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°.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the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fourth quadrant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the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Whole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Circle Bearing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values range between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270° to 360°.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Example of Whole Circle Bearing (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WCB)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Whole circle bearing of any line, can exceed up to 90°, it can be reduced to the corresponding angle which is less than 90°, and has the same numerical value to the trigonometrical functions.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type of angle is also known as a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Reduced bearing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examples of whole circle bearing are as follows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              30°,45°,80°,120°,230°, and 320°, etc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What Is Quadrantal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Bearing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(QB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Q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447800"/>
            <a:ext cx="5791200" cy="47910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What Is Quadrantal Bearing (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QB)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Quadrantal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bearing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is also known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Reduced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bearing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Quadrantal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bearings are generally measured from the North or South direction towards the East or West direction.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quadrantal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bearing or reduced bearing can be measured either in a clockwise or anticlockwise direction.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quadrantal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bearing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varies from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 0° to 90°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What Is Quadrantal Bearing (QB)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quadrantal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bearing or reduced bearing system, the bearings are taken either from the magnetic North or the magnetic south direction. It will depend on which one is nearer to that line.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the Quadrantal bearing system, magnetic North and magnetic South lines are considered as a reference line.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942</Words>
  <Application>Microsoft Office PowerPoint</Application>
  <PresentationFormat>On-screen Show (4:3)</PresentationFormat>
  <Paragraphs>130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Difference Between Whole Circle Bearing and Quadrantal Bearing</vt:lpstr>
      <vt:lpstr>Introduction of WCB Vs. QB</vt:lpstr>
      <vt:lpstr>What Is Whole Circle Bearing (WCB)</vt:lpstr>
      <vt:lpstr>What Is Whole Circle Bearing (WCB)</vt:lpstr>
      <vt:lpstr>Example of Whole Circle Bearing (WCB)</vt:lpstr>
      <vt:lpstr>Example of Whole Circle Bearing (WCB)</vt:lpstr>
      <vt:lpstr>What Is Quadrantal Bearing (QB)</vt:lpstr>
      <vt:lpstr>What Is Quadrantal Bearing (QB)</vt:lpstr>
      <vt:lpstr>What Is Quadrantal Bearing (QB)</vt:lpstr>
      <vt:lpstr>Example of Quadrantal Bearing</vt:lpstr>
      <vt:lpstr>Example of Quadrantal Bearing</vt:lpstr>
      <vt:lpstr>Difference Between Whole Circle Bearing and Quadrantal Bearing</vt:lpstr>
      <vt:lpstr>Difference Between Whole Circle Bearing and Quadrantal Bearing</vt:lpstr>
      <vt:lpstr>Formula to convert WCB to RB</vt:lpstr>
      <vt:lpstr>Examples on WCB to RB</vt:lpstr>
      <vt:lpstr>Examples on WCB to RB</vt:lpstr>
      <vt:lpstr>Formula to convert RB to WCB</vt:lpstr>
      <vt:lpstr>Examples on RB to WCB</vt:lpstr>
      <vt:lpstr>Examples on RB to WCB</vt:lpstr>
      <vt:lpstr>Assignment Problems</vt:lpstr>
      <vt:lpstr>Thanks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Difference Between Whole Circle Bearing and Quadrantal Bearing</dc:title>
  <dc:creator>Nasir</dc:creator>
  <cp:lastModifiedBy>Nasir</cp:lastModifiedBy>
  <cp:revision>17</cp:revision>
  <dcterms:created xsi:type="dcterms:W3CDTF">2006-08-16T00:00:00Z</dcterms:created>
  <dcterms:modified xsi:type="dcterms:W3CDTF">2021-05-23T07:43:36Z</dcterms:modified>
</cp:coreProperties>
</file>