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i="1" u="sng" dirty="0" smtClean="0"/>
              <a:t>ART OF INTERVIEW</a:t>
            </a:r>
            <a:endParaRPr lang="en-US" sz="8000" b="1" i="1" u="sng" dirty="0"/>
          </a:p>
        </p:txBody>
      </p:sp>
    </p:spTree>
    <p:extLst>
      <p:ext uri="{BB962C8B-B14F-4D97-AF65-F5344CB8AC3E}">
        <p14:creationId xmlns:p14="http://schemas.microsoft.com/office/powerpoint/2010/main" val="161602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5" y="502575"/>
            <a:ext cx="4565649" cy="34242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195" y="1753496"/>
            <a:ext cx="5385547" cy="3544308"/>
          </a:xfrm>
          <a:prstGeom prst="rect">
            <a:avLst/>
          </a:prstGeom>
        </p:spPr>
      </p:pic>
    </p:spTree>
    <p:extLst>
      <p:ext uri="{BB962C8B-B14F-4D97-AF65-F5344CB8AC3E}">
        <p14:creationId xmlns:p14="http://schemas.microsoft.com/office/powerpoint/2010/main" val="153580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60386" y="451822"/>
            <a:ext cx="4560883" cy="538240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268" y="451823"/>
            <a:ext cx="6490627" cy="5382408"/>
          </a:xfrm>
          <a:prstGeom prst="rect">
            <a:avLst/>
          </a:prstGeom>
        </p:spPr>
      </p:pic>
    </p:spTree>
    <p:extLst>
      <p:ext uri="{BB962C8B-B14F-4D97-AF65-F5344CB8AC3E}">
        <p14:creationId xmlns:p14="http://schemas.microsoft.com/office/powerpoint/2010/main" val="3832306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Taking interview is an art and not everybody can take interviews</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67435" y="1990165"/>
            <a:ext cx="9316123" cy="4636546"/>
          </a:xfrm>
          <a:prstGeom prst="rect">
            <a:avLst/>
          </a:prstGeom>
          <a:ln>
            <a:noFill/>
          </a:ln>
          <a:effectLst>
            <a:softEdge rad="112500"/>
          </a:effectLst>
        </p:spPr>
      </p:pic>
    </p:spTree>
    <p:extLst>
      <p:ext uri="{BB962C8B-B14F-4D97-AF65-F5344CB8AC3E}">
        <p14:creationId xmlns:p14="http://schemas.microsoft.com/office/powerpoint/2010/main" val="378634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quarter" idx="13"/>
          </p:nvPr>
        </p:nvSpPr>
        <p:spPr>
          <a:xfrm>
            <a:off x="914400" y="549275"/>
            <a:ext cx="10363200" cy="5680075"/>
          </a:xfrm>
        </p:spPr>
        <p:txBody>
          <a:bodyPr/>
          <a:lstStyle/>
          <a:p>
            <a:r>
              <a:rPr lang="en-US" b="1" u="sng" dirty="0"/>
              <a:t>First Step</a:t>
            </a:r>
            <a:r>
              <a:rPr lang="en-US" b="1" u="sng" dirty="0" smtClean="0"/>
              <a:t>:</a:t>
            </a:r>
          </a:p>
          <a:p>
            <a:pPr marL="0" indent="0">
              <a:buNone/>
            </a:pPr>
            <a:r>
              <a:rPr lang="en-US" b="1" u="sng" dirty="0" smtClean="0"/>
              <a:t> </a:t>
            </a:r>
            <a:r>
              <a:rPr lang="en-US" b="1" u="sng" dirty="0"/>
              <a:t>Before Starting the Interview </a:t>
            </a:r>
          </a:p>
          <a:p>
            <a:pPr marL="0" indent="0">
              <a:buNone/>
            </a:pPr>
            <a:r>
              <a:rPr lang="en-US" dirty="0" smtClean="0"/>
              <a:t>Prepare </a:t>
            </a:r>
            <a:r>
              <a:rPr lang="en-US" dirty="0"/>
              <a:t>for the interview: Take some time to go through the profile of the candidate. </a:t>
            </a:r>
            <a:endParaRPr lang="en-US" dirty="0" smtClean="0"/>
          </a:p>
          <a:p>
            <a:r>
              <a:rPr lang="en-US" dirty="0" smtClean="0"/>
              <a:t>Try </a:t>
            </a:r>
            <a:r>
              <a:rPr lang="en-US" dirty="0"/>
              <a:t>to understand his role and also prepare a list of questions that you like to ask</a:t>
            </a:r>
            <a:r>
              <a:rPr lang="en-US" dirty="0" smtClean="0"/>
              <a:t>.</a:t>
            </a:r>
          </a:p>
          <a:p>
            <a:pPr marL="0" indent="0">
              <a:buNone/>
            </a:pPr>
            <a:r>
              <a:rPr lang="en-US" dirty="0" smtClean="0"/>
              <a:t> </a:t>
            </a:r>
            <a:r>
              <a:rPr lang="en-US" dirty="0"/>
              <a:t>* Schedule your time. Don’t give same time to more than one person. Start the interview on time. If you think that you will not be able to start the interview on specified time then inform the candidate. Even if you have informed the candidate about the expected </a:t>
            </a:r>
            <a:r>
              <a:rPr lang="en-US" dirty="0" smtClean="0"/>
              <a:t>delay apologize </a:t>
            </a:r>
            <a:r>
              <a:rPr lang="en-US" dirty="0"/>
              <a:t>before you start the interview.</a:t>
            </a:r>
          </a:p>
        </p:txBody>
      </p:sp>
    </p:spTree>
    <p:extLst>
      <p:ext uri="{BB962C8B-B14F-4D97-AF65-F5344CB8AC3E}">
        <p14:creationId xmlns:p14="http://schemas.microsoft.com/office/powerpoint/2010/main" val="125724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311972"/>
            <a:ext cx="10363826" cy="6002767"/>
          </a:xfrm>
        </p:spPr>
        <p:txBody>
          <a:bodyPr/>
          <a:lstStyle/>
          <a:p>
            <a:r>
              <a:rPr lang="en-US" dirty="0" smtClean="0"/>
              <a:t>2</a:t>
            </a:r>
            <a:r>
              <a:rPr lang="en-US" b="1" dirty="0" smtClean="0"/>
              <a:t>.</a:t>
            </a:r>
            <a:r>
              <a:rPr lang="en-US" b="1" dirty="0"/>
              <a:t> </a:t>
            </a:r>
            <a:r>
              <a:rPr lang="en-US" b="1" u="sng" dirty="0"/>
              <a:t>Environment for the </a:t>
            </a:r>
            <a:r>
              <a:rPr lang="en-US" b="1" u="sng" dirty="0" smtClean="0"/>
              <a:t>Interview</a:t>
            </a:r>
          </a:p>
          <a:p>
            <a:r>
              <a:rPr lang="en-US" dirty="0" smtClean="0"/>
              <a:t>* </a:t>
            </a:r>
            <a:r>
              <a:rPr lang="en-US" dirty="0"/>
              <a:t>Don’t take interview at a place, which is either too noisy or too congested. </a:t>
            </a:r>
            <a:endParaRPr lang="en-US" dirty="0" smtClean="0"/>
          </a:p>
          <a:p>
            <a:r>
              <a:rPr lang="en-US" dirty="0" smtClean="0"/>
              <a:t>* </a:t>
            </a:r>
            <a:r>
              <a:rPr lang="en-US" dirty="0"/>
              <a:t>If possible, put a tag “Do not disturb “outside your cabin or room. </a:t>
            </a:r>
            <a:endParaRPr lang="en-US" dirty="0" smtClean="0"/>
          </a:p>
          <a:p>
            <a:r>
              <a:rPr lang="en-US" dirty="0" smtClean="0"/>
              <a:t>* </a:t>
            </a:r>
            <a:r>
              <a:rPr lang="en-US" dirty="0"/>
              <a:t>Ensure that the lights are proper and the person sitting there is comfortable</a:t>
            </a:r>
            <a:r>
              <a:rPr lang="en-US" dirty="0" smtClean="0"/>
              <a:t>.</a:t>
            </a:r>
          </a:p>
          <a:p>
            <a:r>
              <a:rPr lang="en-US" dirty="0" smtClean="0"/>
              <a:t>* </a:t>
            </a:r>
            <a:r>
              <a:rPr lang="en-US" dirty="0"/>
              <a:t>Record the proceedings of the interview, write it down</a:t>
            </a:r>
            <a:r>
              <a:rPr lang="en-US" dirty="0" smtClean="0"/>
              <a:t>.</a:t>
            </a:r>
          </a:p>
          <a:p>
            <a:endParaRPr lang="en-US" dirty="0" smtClean="0"/>
          </a:p>
          <a:p>
            <a:r>
              <a:rPr lang="en-US" dirty="0" smtClean="0"/>
              <a:t>3.</a:t>
            </a:r>
            <a:r>
              <a:rPr lang="en-US" dirty="0"/>
              <a:t> </a:t>
            </a:r>
            <a:r>
              <a:rPr lang="en-US" u="sng" dirty="0"/>
              <a:t>Begin the Interview </a:t>
            </a:r>
            <a:r>
              <a:rPr lang="en-US" dirty="0"/>
              <a:t>The candidate might </a:t>
            </a:r>
            <a:r>
              <a:rPr lang="en-US" dirty="0" smtClean="0"/>
              <a:t>thin Who </a:t>
            </a:r>
            <a:r>
              <a:rPr lang="en-US" dirty="0"/>
              <a:t>are you to take my interview</a:t>
            </a:r>
            <a:r>
              <a:rPr lang="en-US" dirty="0" smtClean="0"/>
              <a:t>?</a:t>
            </a:r>
          </a:p>
          <a:p>
            <a:r>
              <a:rPr lang="en-US" dirty="0" smtClean="0"/>
              <a:t> </a:t>
            </a:r>
            <a:r>
              <a:rPr lang="en-US" dirty="0"/>
              <a:t>Introduce yourself. Your Name Your Designation Your Total Experience A brief about your role in the organization Since how long you have been associated with your present organization.</a:t>
            </a:r>
          </a:p>
        </p:txBody>
      </p:sp>
    </p:spTree>
    <p:extLst>
      <p:ext uri="{BB962C8B-B14F-4D97-AF65-F5344CB8AC3E}">
        <p14:creationId xmlns:p14="http://schemas.microsoft.com/office/powerpoint/2010/main" val="81769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6" y="618517"/>
            <a:ext cx="10364450" cy="5172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891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36904" y="1"/>
            <a:ext cx="4560883" cy="395164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903" y="3478586"/>
            <a:ext cx="9299973" cy="33794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215" y="0"/>
            <a:ext cx="3554662" cy="3388659"/>
          </a:xfrm>
          <a:prstGeom prst="rect">
            <a:avLst/>
          </a:prstGeom>
        </p:spPr>
      </p:pic>
    </p:spTree>
    <p:extLst>
      <p:ext uri="{BB962C8B-B14F-4D97-AF65-F5344CB8AC3E}">
        <p14:creationId xmlns:p14="http://schemas.microsoft.com/office/powerpoint/2010/main" val="299508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72122"/>
            <a:ext cx="10363826" cy="6368527"/>
          </a:xfrm>
        </p:spPr>
        <p:txBody>
          <a:bodyPr/>
          <a:lstStyle/>
          <a:p>
            <a:r>
              <a:rPr lang="en-US" b="1" u="sng" dirty="0"/>
              <a:t>Concentrate on following things </a:t>
            </a:r>
            <a:r>
              <a:rPr lang="en-US" dirty="0"/>
              <a:t>: Now, smartly put the ball in his court by asking him to give a brief about his family, followed by his education. </a:t>
            </a:r>
            <a:endParaRPr lang="en-US" dirty="0" smtClean="0"/>
          </a:p>
          <a:p>
            <a:r>
              <a:rPr lang="en-US" dirty="0" smtClean="0"/>
              <a:t>1</a:t>
            </a:r>
            <a:r>
              <a:rPr lang="en-US" dirty="0"/>
              <a:t>) His role </a:t>
            </a:r>
            <a:endParaRPr lang="en-US" dirty="0" smtClean="0"/>
          </a:p>
          <a:p>
            <a:r>
              <a:rPr lang="en-US" dirty="0" smtClean="0"/>
              <a:t>2</a:t>
            </a:r>
            <a:r>
              <a:rPr lang="en-US" dirty="0"/>
              <a:t>) His span of control </a:t>
            </a:r>
            <a:endParaRPr lang="en-US" dirty="0" smtClean="0"/>
          </a:p>
          <a:p>
            <a:r>
              <a:rPr lang="en-US" dirty="0" smtClean="0"/>
              <a:t>3</a:t>
            </a:r>
            <a:r>
              <a:rPr lang="en-US" dirty="0"/>
              <a:t>) Organizational Hierarchy </a:t>
            </a:r>
            <a:endParaRPr lang="en-US" dirty="0" smtClean="0"/>
          </a:p>
          <a:p>
            <a:r>
              <a:rPr lang="en-US" dirty="0" smtClean="0"/>
              <a:t>4</a:t>
            </a:r>
            <a:r>
              <a:rPr lang="en-US" dirty="0"/>
              <a:t>) Major achievements in that particular job/ role. </a:t>
            </a:r>
            <a:endParaRPr lang="en-US" dirty="0" smtClean="0"/>
          </a:p>
          <a:p>
            <a:r>
              <a:rPr lang="en-US" dirty="0" smtClean="0"/>
              <a:t>5</a:t>
            </a:r>
            <a:r>
              <a:rPr lang="en-US" dirty="0"/>
              <a:t>) Major Challenges that he has faced in his present job; in his career; in his </a:t>
            </a:r>
            <a:r>
              <a:rPr lang="en-US" dirty="0" smtClean="0"/>
              <a:t>life</a:t>
            </a:r>
          </a:p>
          <a:p>
            <a:r>
              <a:rPr lang="en-US" dirty="0" smtClean="0"/>
              <a:t>6</a:t>
            </a:r>
            <a:r>
              <a:rPr lang="en-US" dirty="0"/>
              <a:t>) Why he want to change his job and why he has changed his jobs in past? Appreciate him, when he discusses about his achievements. Make him comfortable and provoke him to speak as much as he can. Ask him about his strengths and his personal achievements. Don’t forget to ask him about his goals, aspirations…where he sees himself in next 5-6 years. What is his purpose in life? What are his dreams?</a:t>
            </a:r>
          </a:p>
        </p:txBody>
      </p:sp>
    </p:spTree>
    <p:extLst>
      <p:ext uri="{BB962C8B-B14F-4D97-AF65-F5344CB8AC3E}">
        <p14:creationId xmlns:p14="http://schemas.microsoft.com/office/powerpoint/2010/main" val="353104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CLOSING THE INTERVIEW</a:t>
            </a:r>
            <a:endParaRPr lang="en-US" u="sng" dirty="0"/>
          </a:p>
        </p:txBody>
      </p:sp>
      <p:sp>
        <p:nvSpPr>
          <p:cNvPr id="3" name="Content Placeholder 2"/>
          <p:cNvSpPr>
            <a:spLocks noGrp="1"/>
          </p:cNvSpPr>
          <p:nvPr>
            <p:ph sz="quarter" idx="13"/>
          </p:nvPr>
        </p:nvSpPr>
        <p:spPr/>
        <p:txBody>
          <a:bodyPr/>
          <a:lstStyle/>
          <a:p>
            <a:r>
              <a:rPr lang="en-US" dirty="0"/>
              <a:t>Closing the </a:t>
            </a:r>
            <a:r>
              <a:rPr lang="en-US" dirty="0" smtClean="0"/>
              <a:t>interview</a:t>
            </a:r>
          </a:p>
          <a:p>
            <a:r>
              <a:rPr lang="en-US" dirty="0" smtClean="0"/>
              <a:t> </a:t>
            </a:r>
            <a:r>
              <a:rPr lang="en-US" dirty="0"/>
              <a:t>* Tell the candidate that it was a pleasure to talk to him and you are through with the interview, however, if he have any question; if he want ask or know </a:t>
            </a:r>
            <a:r>
              <a:rPr lang="en-US" dirty="0" smtClean="0"/>
              <a:t>anything. He </a:t>
            </a:r>
            <a:r>
              <a:rPr lang="en-US" dirty="0"/>
              <a:t>can do that. </a:t>
            </a:r>
            <a:endParaRPr lang="en-US" dirty="0" smtClean="0"/>
          </a:p>
          <a:p>
            <a:r>
              <a:rPr lang="en-US" dirty="0" smtClean="0"/>
              <a:t>* </a:t>
            </a:r>
            <a:r>
              <a:rPr lang="en-US" dirty="0"/>
              <a:t>Tell him that someone from your team will get in touch with him for future course of action.</a:t>
            </a:r>
          </a:p>
        </p:txBody>
      </p:sp>
    </p:spTree>
    <p:extLst>
      <p:ext uri="{BB962C8B-B14F-4D97-AF65-F5344CB8AC3E}">
        <p14:creationId xmlns:p14="http://schemas.microsoft.com/office/powerpoint/2010/main" val="292221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20763" y="301214"/>
            <a:ext cx="10557464" cy="6045797"/>
          </a:xfrm>
          <a:prstGeom prst="rect">
            <a:avLst/>
          </a:prstGeom>
          <a:ln>
            <a:noFill/>
          </a:ln>
          <a:effectLst>
            <a:softEdge rad="112500"/>
          </a:effectLst>
        </p:spPr>
      </p:pic>
    </p:spTree>
    <p:extLst>
      <p:ext uri="{BB962C8B-B14F-4D97-AF65-F5344CB8AC3E}">
        <p14:creationId xmlns:p14="http://schemas.microsoft.com/office/powerpoint/2010/main" val="356512161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26</TotalTime>
  <Words>462</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Tw Cen MT</vt:lpstr>
      <vt:lpstr>Droplet</vt:lpstr>
      <vt:lpstr>ART OF INTERVIEW</vt:lpstr>
      <vt:lpstr>Taking interview is an art and not everybody can take interviews</vt:lpstr>
      <vt:lpstr>PowerPoint Presentation</vt:lpstr>
      <vt:lpstr>PowerPoint Presentation</vt:lpstr>
      <vt:lpstr>PowerPoint Presentation</vt:lpstr>
      <vt:lpstr>PowerPoint Presentation</vt:lpstr>
      <vt:lpstr>PowerPoint Presentation</vt:lpstr>
      <vt:lpstr>CLOSING THE INTERVIEW</vt:lpstr>
      <vt:lpstr>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OF INTERVIEW</dc:title>
  <dc:creator>asus</dc:creator>
  <cp:lastModifiedBy>asus</cp:lastModifiedBy>
  <cp:revision>4</cp:revision>
  <dcterms:created xsi:type="dcterms:W3CDTF">2020-09-19T16:39:21Z</dcterms:created>
  <dcterms:modified xsi:type="dcterms:W3CDTF">2020-09-19T17:08:19Z</dcterms:modified>
</cp:coreProperties>
</file>