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945D4-6CBC-4AB9-8B79-84E71E158784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E2B6700-B513-4250-AAFC-0BE852B555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945D4-6CBC-4AB9-8B79-84E71E158784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6700-B513-4250-AAFC-0BE852B555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945D4-6CBC-4AB9-8B79-84E71E158784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6700-B513-4250-AAFC-0BE852B555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945D4-6CBC-4AB9-8B79-84E71E158784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6700-B513-4250-AAFC-0BE852B555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945D4-6CBC-4AB9-8B79-84E71E158784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E2B6700-B513-4250-AAFC-0BE852B555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945D4-6CBC-4AB9-8B79-84E71E158784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6700-B513-4250-AAFC-0BE852B555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945D4-6CBC-4AB9-8B79-84E71E158784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6700-B513-4250-AAFC-0BE852B555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945D4-6CBC-4AB9-8B79-84E71E158784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6700-B513-4250-AAFC-0BE852B555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945D4-6CBC-4AB9-8B79-84E71E158784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6700-B513-4250-AAFC-0BE852B555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945D4-6CBC-4AB9-8B79-84E71E158784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6700-B513-4250-AAFC-0BE852B555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945D4-6CBC-4AB9-8B79-84E71E158784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E2B6700-B513-4250-AAFC-0BE852B555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C945D4-6CBC-4AB9-8B79-84E71E158784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E2B6700-B513-4250-AAFC-0BE852B555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Instructor: </a:t>
            </a:r>
            <a:r>
              <a:rPr lang="en-US" dirty="0" err="1" smtClean="0"/>
              <a:t>Attiqa</a:t>
            </a:r>
            <a:r>
              <a:rPr lang="en-US" dirty="0" smtClean="0"/>
              <a:t> </a:t>
            </a:r>
            <a:r>
              <a:rPr lang="en-US" dirty="0" err="1" smtClean="0"/>
              <a:t>Riaz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Adverb and its types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Adverb of Manner: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Adverbs of manner tell us how, or in what manner, something was carried out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smtClean="0"/>
              <a:t>They mostly modify verbs and can often be found at the end of a clause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smtClean="0"/>
              <a:t>This category comprises the most common adverbs — the ones that </a:t>
            </a:r>
            <a:r>
              <a:rPr lang="en-US" dirty="0" smtClean="0"/>
              <a:t>end with -</a:t>
            </a:r>
            <a:r>
              <a:rPr lang="en-US" dirty="0" err="1" smtClean="0"/>
              <a:t>ly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Adverb of Manner: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Here are some examples of adverbs of manner:</a:t>
            </a:r>
            <a:endParaRPr lang="en-US" dirty="0" smtClean="0"/>
          </a:p>
          <a:p>
            <a:r>
              <a:rPr lang="en-US" dirty="0" smtClean="0"/>
              <a:t>beautifully</a:t>
            </a:r>
          </a:p>
          <a:p>
            <a:r>
              <a:rPr lang="en-US" dirty="0" smtClean="0"/>
              <a:t>generously</a:t>
            </a:r>
          </a:p>
          <a:p>
            <a:r>
              <a:rPr lang="en-US" dirty="0" smtClean="0"/>
              <a:t>happily</a:t>
            </a:r>
          </a:p>
          <a:p>
            <a:r>
              <a:rPr lang="en-US" dirty="0" smtClean="0"/>
              <a:t>neatly</a:t>
            </a:r>
          </a:p>
          <a:p>
            <a:r>
              <a:rPr lang="en-US" dirty="0" smtClean="0"/>
              <a:t>patiently</a:t>
            </a:r>
          </a:p>
          <a:p>
            <a:r>
              <a:rPr lang="en-US" dirty="0" smtClean="0"/>
              <a:t>softly</a:t>
            </a:r>
          </a:p>
          <a:p>
            <a:r>
              <a:rPr lang="en-US" dirty="0" smtClean="0"/>
              <a:t>quickly</a:t>
            </a:r>
          </a:p>
          <a:p>
            <a:r>
              <a:rPr lang="en-US" dirty="0" smtClean="0"/>
              <a:t>well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Adverb of Manner: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Examples:</a:t>
            </a:r>
          </a:p>
          <a:p>
            <a:r>
              <a:rPr lang="en-US" dirty="0" smtClean="0"/>
              <a:t>He trimmed the white roses neatly.</a:t>
            </a:r>
          </a:p>
          <a:p>
            <a:r>
              <a:rPr lang="en-US" dirty="0" smtClean="0"/>
              <a:t>I combed my dog’s fur carefully because it had lots of tangles.</a:t>
            </a:r>
          </a:p>
          <a:p>
            <a:r>
              <a:rPr lang="en-US" dirty="0" smtClean="0"/>
              <a:t>There’s no reason why you can’t discuss the topic with me calmly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Adverbs of Place: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Adverbs of place tell us more about where the verb took place.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 smtClean="0"/>
              <a:t>tend to pop up after the </a:t>
            </a:r>
            <a:r>
              <a:rPr lang="en-US" dirty="0" smtClean="0"/>
              <a:t>main verb</a:t>
            </a:r>
            <a:r>
              <a:rPr lang="en-US" dirty="0" smtClean="0"/>
              <a:t> or </a:t>
            </a:r>
            <a:r>
              <a:rPr lang="en-US" dirty="0" smtClean="0"/>
              <a:t>direct object</a:t>
            </a:r>
            <a:r>
              <a:rPr lang="en-US" dirty="0" smtClean="0"/>
              <a:t> of the sentence. </a:t>
            </a:r>
            <a:endParaRPr lang="en-US" dirty="0" smtClean="0"/>
          </a:p>
          <a:p>
            <a:r>
              <a:rPr lang="en-US" dirty="0" smtClean="0"/>
              <a:t>Here </a:t>
            </a:r>
            <a:r>
              <a:rPr lang="en-US" dirty="0" smtClean="0"/>
              <a:t>are some common adverbs of place</a:t>
            </a:r>
            <a:r>
              <a:rPr lang="en-US" dirty="0" smtClean="0"/>
              <a:t>:</a:t>
            </a:r>
          </a:p>
          <a:p>
            <a:r>
              <a:rPr lang="en-US" dirty="0" smtClean="0"/>
              <a:t>above</a:t>
            </a:r>
          </a:p>
          <a:p>
            <a:r>
              <a:rPr lang="en-US" dirty="0" smtClean="0"/>
              <a:t>below</a:t>
            </a:r>
          </a:p>
          <a:p>
            <a:r>
              <a:rPr lang="en-US" dirty="0" smtClean="0"/>
              <a:t>everywhere</a:t>
            </a:r>
          </a:p>
          <a:p>
            <a:r>
              <a:rPr lang="en-US" dirty="0" smtClean="0"/>
              <a:t>here</a:t>
            </a:r>
          </a:p>
          <a:p>
            <a:r>
              <a:rPr lang="en-US" dirty="0" smtClean="0"/>
              <a:t>in</a:t>
            </a:r>
          </a:p>
          <a:p>
            <a:r>
              <a:rPr lang="en-US" dirty="0" smtClean="0"/>
              <a:t>inside</a:t>
            </a:r>
          </a:p>
          <a:p>
            <a:r>
              <a:rPr lang="en-US" dirty="0" smtClean="0"/>
              <a:t>into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Adverbs of Place: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Examples:</a:t>
            </a:r>
          </a:p>
          <a:p>
            <a:r>
              <a:rPr lang="en-US" dirty="0" smtClean="0"/>
              <a:t>In Ireland, there are thatched-roof cottages everywhere.</a:t>
            </a:r>
          </a:p>
          <a:p>
            <a:r>
              <a:rPr lang="en-US" dirty="0" smtClean="0"/>
              <a:t>Clearly, there aren’t any </a:t>
            </a:r>
            <a:r>
              <a:rPr lang="en-US" dirty="0" smtClean="0"/>
              <a:t>tigers</a:t>
            </a:r>
            <a:r>
              <a:rPr lang="en-US" dirty="0" smtClean="0"/>
              <a:t> here.</a:t>
            </a:r>
          </a:p>
          <a:p>
            <a:r>
              <a:rPr lang="en-US" dirty="0" smtClean="0"/>
              <a:t>I was so beguiled, I drove into a ditch.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Adverbs of Time: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9804" t="32201" r="38235" b="32562"/>
          <a:stretch>
            <a:fillRect/>
          </a:stretch>
        </p:blipFill>
        <p:spPr bwMode="auto">
          <a:xfrm>
            <a:off x="990600" y="1752600"/>
            <a:ext cx="750025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Adverbs of Time: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Examples:</a:t>
            </a:r>
          </a:p>
          <a:p>
            <a:r>
              <a:rPr lang="en-US" dirty="0" smtClean="0"/>
              <a:t>Lately, you’ve been rude to everyone around.</a:t>
            </a:r>
          </a:p>
          <a:p>
            <a:r>
              <a:rPr lang="en-US" dirty="0" smtClean="0"/>
              <a:t>They recently relocated to Santa Fe.</a:t>
            </a:r>
          </a:p>
          <a:p>
            <a:r>
              <a:rPr lang="en-US" dirty="0" smtClean="0"/>
              <a:t>The morning newspaper arrives daily.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Conjunctive Adverbs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A conjunctive adverb connects phrases or independent clauses. It provides transitions between ideas and shows relationships.</a:t>
            </a:r>
          </a:p>
          <a:p>
            <a:pPr fontAlgn="base"/>
            <a:r>
              <a:rPr lang="en-US" dirty="0" smtClean="0"/>
              <a:t>Conjunctive adverbs are also called </a:t>
            </a:r>
            <a:r>
              <a:rPr lang="en-US" i="1" dirty="0" smtClean="0"/>
              <a:t>connectors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Examples:</a:t>
            </a:r>
          </a:p>
          <a:p>
            <a:pPr fontAlgn="base"/>
            <a:r>
              <a:rPr lang="en-US" dirty="0" smtClean="0"/>
              <a:t>It rained last night. </a:t>
            </a:r>
            <a:r>
              <a:rPr lang="en-US" dirty="0" smtClean="0"/>
              <a:t>Nonetheless, </a:t>
            </a:r>
            <a:r>
              <a:rPr lang="en-US" dirty="0" smtClean="0"/>
              <a:t>the final match has not been canceled.</a:t>
            </a:r>
          </a:p>
          <a:p>
            <a:pPr fontAlgn="base"/>
            <a:r>
              <a:rPr lang="en-US" dirty="0" smtClean="0"/>
              <a:t>We are still confused, however, if the umpires will come</a:t>
            </a:r>
            <a:r>
              <a:rPr lang="en-US" dirty="0" smtClean="0"/>
              <a:t>.</a:t>
            </a:r>
          </a:p>
          <a:p>
            <a:pPr fontAlgn="base"/>
            <a:r>
              <a:rPr lang="en-US" dirty="0" smtClean="0"/>
              <a:t> What you said was true but </a:t>
            </a:r>
            <a:r>
              <a:rPr lang="en-US" b="1" dirty="0" smtClean="0"/>
              <a:t>nevertheless</a:t>
            </a:r>
            <a:r>
              <a:rPr lang="en-US" dirty="0" smtClean="0"/>
              <a:t> unkind.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Activity:1 </a:t>
            </a:r>
            <a:endParaRPr lang="en-US" dirty="0"/>
          </a:p>
        </p:txBody>
      </p:sp>
      <p:pic>
        <p:nvPicPr>
          <p:cNvPr id="4" name="Content Placeholder 3" descr="dba352cab492f3498ce23f56fee6cfd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10038" r="30269" b="66667"/>
          <a:stretch>
            <a:fillRect/>
          </a:stretch>
        </p:blipFill>
        <p:spPr>
          <a:xfrm>
            <a:off x="771752" y="1905000"/>
            <a:ext cx="6467248" cy="354147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Activity: 2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65686" t="22100" r="11765" b="25587"/>
          <a:stretch>
            <a:fillRect/>
          </a:stretch>
        </p:blipFill>
        <p:spPr bwMode="auto">
          <a:xfrm>
            <a:off x="1371600" y="1220165"/>
            <a:ext cx="6400800" cy="510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Adverbs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adverb is a word that modifies an action verb, </a:t>
            </a:r>
            <a:r>
              <a:rPr lang="en-US" dirty="0" smtClean="0"/>
              <a:t>adjectives, </a:t>
            </a:r>
            <a:r>
              <a:rPr lang="en-US" dirty="0" smtClean="0"/>
              <a:t>and other adverbs.</a:t>
            </a:r>
            <a:endParaRPr lang="en-US" dirty="0" smtClean="0"/>
          </a:p>
          <a:p>
            <a:r>
              <a:rPr lang="en-US" dirty="0" smtClean="0"/>
              <a:t>They describe how an action is performed</a:t>
            </a:r>
          </a:p>
          <a:p>
            <a:r>
              <a:rPr lang="en-US" dirty="0" smtClean="0"/>
              <a:t>They tell how much, how often, when and where something is done.</a:t>
            </a:r>
          </a:p>
          <a:p>
            <a:pPr>
              <a:buNone/>
            </a:pPr>
            <a:r>
              <a:rPr lang="en-US" dirty="0" smtClean="0"/>
              <a:t>Example:</a:t>
            </a:r>
          </a:p>
          <a:p>
            <a:r>
              <a:rPr lang="en-US" dirty="0" smtClean="0"/>
              <a:t>The man sat alone</a:t>
            </a:r>
          </a:p>
          <a:p>
            <a:r>
              <a:rPr lang="en-US" dirty="0" smtClean="0"/>
              <a:t>The fish jumped quickly into the river</a:t>
            </a:r>
          </a:p>
          <a:p>
            <a:r>
              <a:rPr lang="en-US" dirty="0" smtClean="0"/>
              <a:t>The teacher graded the homework carefully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Activity:3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7647" t="36050" r="53922" b="43025"/>
          <a:stretch>
            <a:fillRect/>
          </a:stretch>
        </p:blipFill>
        <p:spPr bwMode="auto">
          <a:xfrm>
            <a:off x="762000" y="2133600"/>
            <a:ext cx="7620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Many adverbs end in -</a:t>
            </a:r>
            <a:r>
              <a:rPr lang="en-US" i="1" dirty="0" err="1" smtClean="0"/>
              <a:t>ly</a:t>
            </a:r>
            <a:r>
              <a:rPr lang="en-US" dirty="0" smtClean="0"/>
              <a:t> but some words which end in -</a:t>
            </a:r>
            <a:r>
              <a:rPr lang="en-US" i="1" dirty="0" err="1" smtClean="0"/>
              <a:t>ly</a:t>
            </a:r>
            <a:r>
              <a:rPr lang="en-US" dirty="0" smtClean="0"/>
              <a:t> (such as </a:t>
            </a:r>
            <a:r>
              <a:rPr lang="en-US" i="1" dirty="0" smtClean="0"/>
              <a:t>friendly</a:t>
            </a:r>
            <a:r>
              <a:rPr lang="en-US" dirty="0" smtClean="0"/>
              <a:t>) are not adverbs. Many words can be both adverbs and adjectives according to their activity in the sentence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Some adjectives, such as </a:t>
            </a:r>
            <a:r>
              <a:rPr lang="en-US" b="1" dirty="0" smtClean="0"/>
              <a:t>friendly</a:t>
            </a:r>
            <a:r>
              <a:rPr lang="en-US" dirty="0" smtClean="0"/>
              <a:t>, lovely, timely, and masterly, already end in -</a:t>
            </a:r>
            <a:r>
              <a:rPr lang="en-US" dirty="0" err="1" smtClean="0"/>
              <a:t>ly</a:t>
            </a:r>
            <a:r>
              <a:rPr lang="en-US" dirty="0" smtClean="0"/>
              <a:t> </a:t>
            </a:r>
            <a:r>
              <a:rPr lang="en-US" dirty="0" smtClean="0"/>
              <a:t>and have</a:t>
            </a:r>
            <a:r>
              <a:rPr lang="en-US" dirty="0" smtClean="0"/>
              <a:t> </a:t>
            </a:r>
            <a:r>
              <a:rPr lang="en-US" b="1" dirty="0" smtClean="0"/>
              <a:t>no</a:t>
            </a:r>
            <a:r>
              <a:rPr lang="en-US" dirty="0" smtClean="0"/>
              <a:t> distinct </a:t>
            </a:r>
            <a:r>
              <a:rPr lang="en-US" b="1" dirty="0" smtClean="0"/>
              <a:t>adverb</a:t>
            </a:r>
            <a:r>
              <a:rPr lang="en-US" dirty="0" smtClean="0"/>
              <a:t> form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Adverbs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Adverbs of Degree</a:t>
            </a:r>
          </a:p>
          <a:p>
            <a:r>
              <a:rPr lang="en-US" dirty="0" smtClean="0"/>
              <a:t>Adverbs of Frequency</a:t>
            </a:r>
          </a:p>
          <a:p>
            <a:r>
              <a:rPr lang="en-US" dirty="0" smtClean="0"/>
              <a:t>Adverbs of </a:t>
            </a:r>
            <a:r>
              <a:rPr lang="en-US" dirty="0" smtClean="0"/>
              <a:t>Manner</a:t>
            </a:r>
          </a:p>
          <a:p>
            <a:r>
              <a:rPr lang="en-US" dirty="0" smtClean="0"/>
              <a:t>Adverbs of </a:t>
            </a:r>
            <a:r>
              <a:rPr lang="en-US" dirty="0" smtClean="0"/>
              <a:t>Place</a:t>
            </a:r>
          </a:p>
          <a:p>
            <a:r>
              <a:rPr lang="en-US" dirty="0" smtClean="0"/>
              <a:t>Adverbs of </a:t>
            </a:r>
            <a:r>
              <a:rPr lang="en-US" dirty="0" smtClean="0"/>
              <a:t> Time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Adverbs of Degree: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Adverbs of degree tell us more about the intensity of the verb in the </a:t>
            </a:r>
            <a:r>
              <a:rPr lang="en-US" dirty="0" smtClean="0"/>
              <a:t>sentence</a:t>
            </a:r>
          </a:p>
          <a:p>
            <a:r>
              <a:rPr lang="en-US" dirty="0" smtClean="0"/>
              <a:t>They </a:t>
            </a:r>
            <a:r>
              <a:rPr lang="en-US" dirty="0" smtClean="0"/>
              <a:t>describe how much, or to what degree. They can be categorized as low degree (e.g. somewhat), medium degree (e.g. fairly), and high degree (e.g. extremely). </a:t>
            </a:r>
            <a:endParaRPr lang="en-US" dirty="0" smtClean="0"/>
          </a:p>
          <a:p>
            <a:r>
              <a:rPr lang="en-US" dirty="0" smtClean="0"/>
              <a:t>Adverbs </a:t>
            </a:r>
            <a:r>
              <a:rPr lang="en-US" dirty="0" smtClean="0"/>
              <a:t>of degree can also modify adjectives and other adverbs and are placed before the word they modify.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Adverbs of Degree: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Popular adverbs of degree </a:t>
            </a:r>
            <a:r>
              <a:rPr lang="en-US" dirty="0" smtClean="0"/>
              <a:t>include</a:t>
            </a:r>
          </a:p>
          <a:p>
            <a:r>
              <a:rPr lang="en-US" dirty="0" smtClean="0"/>
              <a:t>almost</a:t>
            </a:r>
          </a:p>
          <a:p>
            <a:r>
              <a:rPr lang="en-US" dirty="0" smtClean="0"/>
              <a:t>enough</a:t>
            </a:r>
          </a:p>
          <a:p>
            <a:r>
              <a:rPr lang="en-US" dirty="0" smtClean="0"/>
              <a:t>hardly</a:t>
            </a:r>
          </a:p>
          <a:p>
            <a:r>
              <a:rPr lang="en-US" dirty="0" smtClean="0"/>
              <a:t>just</a:t>
            </a:r>
          </a:p>
          <a:p>
            <a:r>
              <a:rPr lang="en-US" dirty="0" smtClean="0"/>
              <a:t>nearly</a:t>
            </a:r>
          </a:p>
          <a:p>
            <a:r>
              <a:rPr lang="en-US" dirty="0" smtClean="0"/>
              <a:t>quite</a:t>
            </a:r>
          </a:p>
          <a:p>
            <a:r>
              <a:rPr lang="en-US" dirty="0" smtClean="0"/>
              <a:t>simply</a:t>
            </a:r>
          </a:p>
          <a:p>
            <a:r>
              <a:rPr lang="en-US" dirty="0" smtClean="0"/>
              <a:t>so</a:t>
            </a:r>
          </a:p>
          <a:p>
            <a:r>
              <a:rPr lang="en-US" dirty="0" smtClean="0"/>
              <a:t>too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Adverbs of Degree: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Examples:</a:t>
            </a:r>
          </a:p>
          <a:p>
            <a:pPr fontAlgn="base"/>
            <a:r>
              <a:rPr lang="en-US" i="1" dirty="0" smtClean="0"/>
              <a:t>He was quite agreeable to accepting the plan.</a:t>
            </a:r>
            <a:endParaRPr lang="en-US" dirty="0" smtClean="0"/>
          </a:p>
          <a:p>
            <a:pPr fontAlgn="base"/>
            <a:r>
              <a:rPr lang="en-US" i="1" dirty="0" smtClean="0"/>
              <a:t>I’m not absolutely certain I posted it.</a:t>
            </a:r>
            <a:endParaRPr lang="en-US" dirty="0" smtClean="0"/>
          </a:p>
          <a:p>
            <a:pPr fontAlgn="base"/>
            <a:r>
              <a:rPr lang="en-US" i="1" dirty="0" smtClean="0"/>
              <a:t>The building was completely destroyed</a:t>
            </a:r>
            <a:r>
              <a:rPr lang="en-US" i="1" dirty="0" smtClean="0"/>
              <a:t>.</a:t>
            </a:r>
          </a:p>
          <a:p>
            <a:r>
              <a:rPr lang="en-US" dirty="0" smtClean="0"/>
              <a:t>This short essay is hardly sufficient.</a:t>
            </a:r>
          </a:p>
          <a:p>
            <a:r>
              <a:rPr lang="en-US" dirty="0" smtClean="0"/>
              <a:t>It’s simply not enough.</a:t>
            </a:r>
          </a:p>
          <a:p>
            <a:pPr fontAlgn="base"/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Adverbs of frequency: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Adverb of frequency is a word that tells us how frequently or how often something happens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always</a:t>
            </a:r>
          </a:p>
          <a:p>
            <a:r>
              <a:rPr lang="en-US" dirty="0" smtClean="0"/>
              <a:t>usually</a:t>
            </a:r>
          </a:p>
          <a:p>
            <a:r>
              <a:rPr lang="en-US" dirty="0" smtClean="0"/>
              <a:t>sometimes</a:t>
            </a:r>
          </a:p>
          <a:p>
            <a:r>
              <a:rPr lang="en-US" dirty="0" smtClean="0"/>
              <a:t>never</a:t>
            </a:r>
          </a:p>
          <a:p>
            <a:r>
              <a:rPr lang="en-US" dirty="0" smtClean="0"/>
              <a:t>occasionally</a:t>
            </a:r>
          </a:p>
          <a:p>
            <a:r>
              <a:rPr lang="en-US" dirty="0" smtClean="0"/>
              <a:t>rarely</a:t>
            </a:r>
          </a:p>
          <a:p>
            <a:r>
              <a:rPr lang="en-US" dirty="0" smtClean="0"/>
              <a:t>seldom</a:t>
            </a:r>
          </a:p>
          <a:p>
            <a:r>
              <a:rPr lang="en-US" dirty="0" smtClean="0"/>
              <a:t>frequently</a:t>
            </a:r>
          </a:p>
          <a:p>
            <a:r>
              <a:rPr lang="en-US" dirty="0" smtClean="0"/>
              <a:t>often</a:t>
            </a:r>
          </a:p>
          <a:p>
            <a:r>
              <a:rPr lang="en-US" dirty="0" smtClean="0"/>
              <a:t>regularly</a:t>
            </a:r>
          </a:p>
          <a:p>
            <a:r>
              <a:rPr lang="en-US" dirty="0" smtClean="0"/>
              <a:t>hardly ever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Adverbs of frequency: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Examples:</a:t>
            </a:r>
          </a:p>
          <a:p>
            <a:r>
              <a:rPr lang="en-US" dirty="0" smtClean="0"/>
              <a:t>I always read a book before bed.</a:t>
            </a:r>
          </a:p>
          <a:p>
            <a:r>
              <a:rPr lang="en-US" dirty="0" smtClean="0"/>
              <a:t>Does he normally walk his dog at this time?</a:t>
            </a:r>
          </a:p>
          <a:p>
            <a:r>
              <a:rPr lang="en-US" dirty="0" smtClean="0"/>
              <a:t>She usually shops at the Korean market in town</a:t>
            </a:r>
            <a:r>
              <a:rPr lang="en-US" dirty="0" smtClean="0"/>
              <a:t>.</a:t>
            </a:r>
          </a:p>
          <a:p>
            <a:r>
              <a:rPr lang="en-US" i="1" dirty="0" smtClean="0"/>
              <a:t>Do you often go to the beach?</a:t>
            </a:r>
            <a:endParaRPr lang="en-US" dirty="0" smtClean="0"/>
          </a:p>
          <a:p>
            <a:r>
              <a:rPr lang="en-US" i="1" dirty="0" smtClean="0"/>
              <a:t>Do you sometimes visit your grandma?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45</TotalTime>
  <Words>356</Words>
  <Application>Microsoft Office PowerPoint</Application>
  <PresentationFormat>On-screen Show (4:3)</PresentationFormat>
  <Paragraphs>115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Equity</vt:lpstr>
      <vt:lpstr>Adverb and its types</vt:lpstr>
      <vt:lpstr>Adverbs </vt:lpstr>
      <vt:lpstr>Adverbs</vt:lpstr>
      <vt:lpstr>Types of Adverbs</vt:lpstr>
      <vt:lpstr>Adverbs of Degree:</vt:lpstr>
      <vt:lpstr>Adverbs of Degree:</vt:lpstr>
      <vt:lpstr>Adverbs of Degree:</vt:lpstr>
      <vt:lpstr>Adverbs of frequency:</vt:lpstr>
      <vt:lpstr>Adverbs of frequency:</vt:lpstr>
      <vt:lpstr>Adverb of Manner:</vt:lpstr>
      <vt:lpstr>Adverb of Manner:</vt:lpstr>
      <vt:lpstr>Adverb of Manner:</vt:lpstr>
      <vt:lpstr>Adverbs of Place:</vt:lpstr>
      <vt:lpstr>Adverbs of Place:</vt:lpstr>
      <vt:lpstr>Adverbs of Time:</vt:lpstr>
      <vt:lpstr>Adverbs of Time:</vt:lpstr>
      <vt:lpstr>Conjunctive Adverbs</vt:lpstr>
      <vt:lpstr>Activity:1 </vt:lpstr>
      <vt:lpstr>Activity: 2</vt:lpstr>
      <vt:lpstr>Activity:3</vt:lpstr>
      <vt:lpstr>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Adverb and its types</dc:title>
  <dc:creator>mlc</dc:creator>
  <cp:lastModifiedBy>mlc</cp:lastModifiedBy>
  <cp:revision>5</cp:revision>
  <dcterms:created xsi:type="dcterms:W3CDTF">2020-12-09T04:11:32Z</dcterms:created>
  <dcterms:modified xsi:type="dcterms:W3CDTF">2020-12-09T04:57:03Z</dcterms:modified>
</cp:coreProperties>
</file>