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60" r:id="rId2"/>
    <p:sldId id="261" r:id="rId3"/>
    <p:sldId id="262" r:id="rId4"/>
    <p:sldId id="263" r:id="rId5"/>
    <p:sldId id="257" r:id="rId6"/>
    <p:sldId id="258" r:id="rId7"/>
    <p:sldId id="25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06" autoAdjust="0"/>
    <p:restoredTop sz="94660"/>
  </p:normalViewPr>
  <p:slideViewPr>
    <p:cSldViewPr snapToGrid="0">
      <p:cViewPr varScale="1">
        <p:scale>
          <a:sx n="72" d="100"/>
          <a:sy n="72" d="100"/>
        </p:scale>
        <p:origin x="67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6DE83-35B8-4A29-89CA-599FE8FF49B9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62212-7C48-41A2-915E-565EA850947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6925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6DE83-35B8-4A29-89CA-599FE8FF49B9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62212-7C48-41A2-915E-565EA8509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80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6DE83-35B8-4A29-89CA-599FE8FF49B9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62212-7C48-41A2-915E-565EA8509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340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6DE83-35B8-4A29-89CA-599FE8FF49B9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62212-7C48-41A2-915E-565EA8509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54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6DE83-35B8-4A29-89CA-599FE8FF49B9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62212-7C48-41A2-915E-565EA850947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2988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6DE83-35B8-4A29-89CA-599FE8FF49B9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62212-7C48-41A2-915E-565EA8509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859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6DE83-35B8-4A29-89CA-599FE8FF49B9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62212-7C48-41A2-915E-565EA8509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410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6DE83-35B8-4A29-89CA-599FE8FF49B9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62212-7C48-41A2-915E-565EA8509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34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6DE83-35B8-4A29-89CA-599FE8FF49B9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62212-7C48-41A2-915E-565EA8509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224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BA6DE83-35B8-4A29-89CA-599FE8FF49B9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4C62212-7C48-41A2-915E-565EA8509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389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6DE83-35B8-4A29-89CA-599FE8FF49B9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62212-7C48-41A2-915E-565EA8509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442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BA6DE83-35B8-4A29-89CA-599FE8FF49B9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4C62212-7C48-41A2-915E-565EA8509477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0837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../clipboard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../clipboard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Coefficient of variation.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4800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probability theory and statistics, the coefficient of variation, also known as relative standard deviation, is a standardized measure of dispersion of a probability distribution or frequency distribution. It is often expressed as a percentage, and is defined as the ratio of the standard deviation to the mean.</a:t>
            </a:r>
          </a:p>
        </p:txBody>
      </p:sp>
    </p:spTree>
    <p:extLst>
      <p:ext uri="{BB962C8B-B14F-4D97-AF65-F5344CB8AC3E}">
        <p14:creationId xmlns:p14="http://schemas.microsoft.com/office/powerpoint/2010/main" val="137185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it tell 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coefficient of variation shows the extent of variability of data in a sample in relation to the mean of the population.</a:t>
            </a:r>
          </a:p>
        </p:txBody>
      </p:sp>
    </p:spTree>
    <p:extLst>
      <p:ext uri="{BB962C8B-B14F-4D97-AF65-F5344CB8AC3E}">
        <p14:creationId xmlns:p14="http://schemas.microsoft.com/office/powerpoint/2010/main" val="2897421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Formula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endParaRPr lang="en-US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C.V </a:t>
                </a:r>
                <a:r>
                  <a:rPr lang="en-US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𝑺</m:t>
                        </m:r>
                      </m:num>
                      <m:den>
                        <m:acc>
                          <m:accPr>
                            <m:chr m:val="̅"/>
                            <m:ctrlPr>
                              <a:rPr lang="en-US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𝑿</m:t>
                            </m:r>
                          </m:e>
                        </m:acc>
                      </m:den>
                    </m:f>
                  </m:oMath>
                </a14:m>
                <a:r>
                  <a:rPr lang="en-US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b="1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×</m:t>
                    </m:r>
                  </m:oMath>
                </a14:m>
                <a:r>
                  <a:rPr lang="en-US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100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𝑿</m:t>
                        </m:r>
                      </m:e>
                    </m:acc>
                  </m:oMath>
                </a14:m>
                <a:r>
                  <a:rPr lang="en-US" dirty="0" smtClean="0"/>
                  <a:t>=mean </a:t>
                </a:r>
              </a:p>
              <a:p>
                <a:r>
                  <a:rPr lang="en-US" dirty="0" smtClean="0"/>
                  <a:t>S= standard deviation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3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00610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085983" cy="6414051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Example: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Compute the Coefficients of variation for the given data.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Prices in rupees: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8,13,18,23,30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Life in hours: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130,150,180,250,345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Solution:</a:t>
            </a:r>
            <a:b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Prices </a:t>
            </a:r>
            <a:r>
              <a:rPr lang="en-US" sz="2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rupees(X)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Life in hours(Y)           </a:t>
            </a:r>
            <a:b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X         X</a:t>
            </a:r>
            <a:r>
              <a:rPr lang="en-US" sz="2400" b="1" baseline="30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Y           Y</a:t>
            </a:r>
            <a:r>
              <a:rPr lang="en-US" sz="2400" b="1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baseline="30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b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8          64                            130       16900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13        169                           150        22500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18        324                           180       32400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23        529                           250       62500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30        900                           345       119025      </a:t>
            </a:r>
            <a:r>
              <a:rPr lang="en-US" sz="2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92       1986                          1055     253325</a:t>
            </a:r>
            <a:endParaRPr lang="en-US" sz="2400" b="1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71060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9093" y="244698"/>
            <a:ext cx="8964909" cy="6426557"/>
          </a:xfrm>
        </p:spPr>
        <p:txBody>
          <a:bodyPr/>
          <a:lstStyle/>
          <a:p>
            <a:r>
              <a:rPr lang="en-US" dirty="0" smtClean="0"/>
              <a:t>   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u="sng" dirty="0"/>
              <a:t> </a:t>
            </a:r>
            <a:r>
              <a:rPr lang="en-US" u="sng" dirty="0" smtClean="0"/>
              <a:t>      </a:t>
            </a:r>
            <a:endParaRPr lang="en-US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540912" y="244698"/>
                <a:ext cx="8733089" cy="1138850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</a:t>
                </a:r>
                <a:r>
                  <a:rPr lang="en-US" b="1" u="sng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400" b="1" u="sng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Prices </a:t>
                </a:r>
                <a:r>
                  <a:rPr lang="en-US" sz="2400" b="1" u="sng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 rupees(X)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</a:t>
                </a:r>
                <a:r>
                  <a:rPr lang="en-US" sz="2400" b="1" u="sng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Life in hours(Y</a:t>
                </a:r>
                <a:r>
                  <a:rPr lang="en-US" sz="2400" b="1" u="sng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  </a:t>
                </a:r>
              </a:p>
              <a:p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</a:t>
                </a:r>
              </a:p>
              <a:p>
                <a:r>
                  <a:rPr lang="en-US" sz="2400" dirty="0" smtClean="0">
                    <a:cs typeface="Times New Roman" panose="02020603050405020304" pitchFamily="18" charset="0"/>
                  </a:rPr>
                  <a:t>           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𝑋</m:t>
                        </m:r>
                      </m:e>
                    </m:acc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Ʃ</m:t>
                            </m:r>
                            <m:r>
                              <a:rPr lang="en-US" sz="2400" b="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b="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𝑖</m:t>
                            </m:r>
                          </m:sub>
                        </m:sSub>
                      </m:num>
                      <m:den>
                        <m:r>
                          <a:rPr lang="en-US" sz="2400" b="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</a:t>
                </a:r>
                <a:r>
                  <a:rPr lang="en-US" sz="24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𝑌</m:t>
                        </m:r>
                      </m:e>
                    </m:acc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Ʃ</m:t>
                            </m:r>
                            <m:r>
                              <a:rPr lang="en-US" sz="2400" b="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b="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𝑖</m:t>
                            </m:r>
                          </m:sub>
                        </m:sSub>
                      </m:num>
                      <m:den>
                        <m:r>
                          <a:rPr lang="en-US" sz="2400" b="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b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b="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𝑋</m:t>
                        </m:r>
                      </m:e>
                    </m:acc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92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=18.4                           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𝑌</m:t>
                        </m:r>
                      </m:e>
                    </m:acc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1055</m:t>
                        </m:r>
                      </m:num>
                      <m:den>
                        <m:r>
                          <a:rPr lang="en-US" sz="2400" b="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211</a:t>
                </a:r>
              </a:p>
              <a:p>
                <a:endParaRPr lang="en-US" sz="2400" u="sng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sz="2400" baseline="58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Ʃ</m:t>
                                </m:r>
                                <m:r>
                                  <a:rPr lang="en-US" sz="2400" b="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400" b="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en-US" sz="2400" b="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den>
                        </m:f>
                        <m:r>
                          <a:rPr lang="en-US" sz="2400" b="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Ʃ</m:t>
                                    </m:r>
                                    <m:r>
                                      <a:rPr lang="en-US" sz="2400" b="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2400" b="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en-US" sz="2400" b="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𝑛</m:t>
                                </m:r>
                              </m:den>
                            </m:f>
                          </m:e>
                        </m:d>
                      </m:e>
                    </m:rad>
                  </m:oMath>
                </a14:m>
                <a:r>
                  <a:rPr lang="en-US" sz="2400" baseline="58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                        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sz="2400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sz="2400" baseline="58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Ʃ</m:t>
                                </m:r>
                                <m:r>
                                  <a:rPr lang="en-US" sz="2400" b="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400" b="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en-US" sz="2400" b="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den>
                        </m:f>
                        <m:r>
                          <a:rPr lang="en-US" sz="2400" b="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Ʃ</m:t>
                                    </m:r>
                                    <m:r>
                                      <a:rPr lang="en-US" sz="2400" b="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2400" b="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en-US" sz="2400" b="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𝑛</m:t>
                                </m:r>
                              </m:den>
                            </m:f>
                          </m:e>
                        </m:d>
                      </m:e>
                    </m:rad>
                  </m:oMath>
                </a14:m>
                <a:r>
                  <a:rPr lang="en-US" sz="2400" baseline="58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400" u="sng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2400" u="sng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2400" u="sng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S</a:t>
                </a:r>
                <a:r>
                  <a:rPr lang="en-US" sz="2400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1986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5</m:t>
                            </m:r>
                          </m:den>
                        </m:f>
                        <m:r>
                          <a:rPr lang="en-US" sz="2400" b="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40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92</m:t>
                                </m:r>
                              </m:num>
                              <m:den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5</m:t>
                                </m:r>
                              </m:den>
                            </m:f>
                          </m:e>
                        </m:d>
                      </m:e>
                    </m:rad>
                  </m:oMath>
                </a14:m>
                <a:r>
                  <a:rPr lang="en-US" sz="2400" baseline="58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 </a:t>
                </a:r>
                <a:r>
                  <a:rPr lang="en-US" sz="2400" baseline="58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sz="2400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sz="2400" baseline="58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253325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5</m:t>
                            </m:r>
                          </m:den>
                        </m:f>
                        <m:r>
                          <a:rPr lang="en-US" sz="2400" b="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1055</m:t>
                                </m:r>
                              </m:num>
                              <m:den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5</m:t>
                                </m:r>
                              </m:den>
                            </m:f>
                          </m:e>
                        </m:d>
                      </m:e>
                    </m:rad>
                  </m:oMath>
                </a14:m>
                <a:r>
                  <a:rPr lang="en-US" sz="2400" baseline="58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400" u="sng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u="sng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400" u="sng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2400" b="1" u="sng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sz="2400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397.2−338.56</m:t>
                        </m:r>
                      </m:e>
                    </m:rad>
                  </m:oMath>
                </a14:m>
                <a:r>
                  <a:rPr lang="en-US" sz="2400" baseline="58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sz="2400" baseline="58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50665−44521</m:t>
                        </m:r>
                      </m:e>
                    </m:rad>
                  </m:oMath>
                </a14:m>
                <a:endParaRPr lang="en-US" sz="2400" b="1" u="sng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2400" b="1" u="sng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b="1" u="sng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b="1" u="sng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b="1" u="sng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b="1" u="sng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b="1" u="sng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b="1" u="sng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b="1" u="sng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b="1" u="sng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b="1" u="sng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b="1" u="sng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b="1" u="sng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b="1" u="sng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b="1" u="sng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b="1" u="sng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b="1" u="sng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b="1" u="sng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b="1" u="sng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912" y="244698"/>
                <a:ext cx="8733089" cy="11388502"/>
              </a:xfrm>
              <a:prstGeom prst="rect">
                <a:avLst/>
              </a:prstGeom>
              <a:blipFill rotWithShape="0">
                <a:blip r:embed="rId2"/>
                <a:stretch>
                  <a:fillRect t="-4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491674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677334" y="609599"/>
                <a:ext cx="8596668" cy="5598017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>
                    <a:solidFill>
                      <a:schemeClr val="tx1"/>
                    </a:solidFill>
                  </a:rPr>
                  <a:t>    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sz="2400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58.44</m:t>
                        </m:r>
                      </m:e>
                    </m:rad>
                  </m:oMath>
                </a14:m>
                <a:r>
                  <a:rPr lang="en-US" sz="2400" baseline="58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sz="2400" baseline="-25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sz="2400" baseline="58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6144</m:t>
                        </m:r>
                      </m:e>
                    </m:rad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= 7.66                         = 78.38 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C.V 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𝑺</m:t>
                        </m:r>
                      </m:num>
                      <m:den>
                        <m:acc>
                          <m:accPr>
                            <m:chr m:val="̅"/>
                            <m:ctrlP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𝑿</m:t>
                            </m:r>
                          </m:e>
                        </m:acc>
                      </m:den>
                    </m:f>
                  </m:oMath>
                </a14:m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2400" b="1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×</m:t>
                    </m:r>
                  </m:oMath>
                </a14:m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100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C.V 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𝑺</m:t>
                        </m:r>
                      </m:num>
                      <m:den>
                        <m:acc>
                          <m:accPr>
                            <m:chr m:val="̅"/>
                            <m:ctrlP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𝒀</m:t>
                            </m:r>
                          </m:e>
                        </m:acc>
                      </m:den>
                    </m:f>
                  </m:oMath>
                </a14:m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2400" b="1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×</m:t>
                    </m:r>
                  </m:oMath>
                </a14:m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100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C.V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7.66</m:t>
                        </m:r>
                      </m:num>
                      <m:den>
                        <m:acc>
                          <m:accPr>
                            <m:chr m:val="̅"/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18.4</m:t>
                            </m:r>
                          </m:e>
                        </m:acc>
                      </m:den>
                    </m:f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×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100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C.V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78.38</m:t>
                        </m:r>
                      </m:num>
                      <m:den>
                        <m: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11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×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100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C.V = 41.63%                     C.V = 37.15%</a:t>
                </a:r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677334" y="609599"/>
                <a:ext cx="8596668" cy="5598017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9527606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21</TotalTime>
  <Words>96</Words>
  <Application>Microsoft Office PowerPoint</Application>
  <PresentationFormat>Widescreen</PresentationFormat>
  <Paragraphs>45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Calibri</vt:lpstr>
      <vt:lpstr>Calibri Light</vt:lpstr>
      <vt:lpstr>Cambria Math</vt:lpstr>
      <vt:lpstr>Times New Roman</vt:lpstr>
      <vt:lpstr>Retrospect</vt:lpstr>
      <vt:lpstr>Coefficient of variation. </vt:lpstr>
      <vt:lpstr>Definition</vt:lpstr>
      <vt:lpstr>What does it tell us</vt:lpstr>
      <vt:lpstr>Formula</vt:lpstr>
      <vt:lpstr>Example: Compute the Coefficients of variation for the given data. Prices in rupees: 8,13,18,23,30 Life in hours: 130,150,180,250,345 Solution:     Prices in rupees(X)              Life in hours(Y)                      X         X2                               Y           Y2                   8          64                            130       16900          13        169                           150        22500          18        324                           180       32400          23        529                           250       62500          30        900                           345       119025       Total 92       1986                          1055     253325</vt:lpstr>
      <vt:lpstr>             </vt:lpstr>
      <vt:lpstr>     SX=  √58.44                      SY =  √6144                 = 7.66                         = 78.38         C.V =  S/X ̅   ×100               C.V =  S/Y ̅   ×100       C.V =  7.66/(18.4) ̅   ×100                 C.V =  78.38/211  ×100        C.V = 41.63%                     C.V = 37.15%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Coefficient of variation. </dc:title>
  <dc:creator>Ali</dc:creator>
  <cp:lastModifiedBy>Tehreem</cp:lastModifiedBy>
  <cp:revision>4</cp:revision>
  <dcterms:created xsi:type="dcterms:W3CDTF">2020-05-07T06:10:28Z</dcterms:created>
  <dcterms:modified xsi:type="dcterms:W3CDTF">2020-12-04T20:51:39Z</dcterms:modified>
</cp:coreProperties>
</file>