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0" r:id="rId1"/>
  </p:sldMasterIdLst>
  <p:notesMasterIdLst>
    <p:notesMasterId r:id="rId13"/>
  </p:notesMasterIdLst>
  <p:sldIdLst>
    <p:sldId id="256" r:id="rId2"/>
    <p:sldId id="257" r:id="rId3"/>
    <p:sldId id="258" r:id="rId4"/>
    <p:sldId id="259" r:id="rId5"/>
    <p:sldId id="269" r:id="rId6"/>
    <p:sldId id="270" r:id="rId7"/>
    <p:sldId id="278" r:id="rId8"/>
    <p:sldId id="260" r:id="rId9"/>
    <p:sldId id="277" r:id="rId10"/>
    <p:sldId id="279" r:id="rId11"/>
    <p:sldId id="280" r:id="rId12"/>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156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057504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171807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159272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503190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668758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293073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1"/>
        </a:solidFill>
        <a:effectLst/>
      </p:bgPr>
    </p:bg>
    <p:spTree>
      <p:nvGrpSpPr>
        <p:cNvPr id="1" name="Shape 44"/>
        <p:cNvGrpSpPr/>
        <p:nvPr/>
      </p:nvGrpSpPr>
      <p:grpSpPr>
        <a:xfrm>
          <a:off x="0" y="0"/>
          <a:ext cx="0" cy="0"/>
          <a:chOff x="0" y="0"/>
          <a:chExt cx="0" cy="0"/>
        </a:xfrm>
      </p:grpSpPr>
      <p:sp>
        <p:nvSpPr>
          <p:cNvPr id="45" name="Google Shape;45;p2"/>
          <p:cNvSpPr txBox="1">
            <a:spLocks noGrp="1"/>
          </p:cNvSpPr>
          <p:nvPr>
            <p:ph type="ctrTitle"/>
          </p:nvPr>
        </p:nvSpPr>
        <p:spPr>
          <a:xfrm>
            <a:off x="0" y="0"/>
            <a:ext cx="9144000" cy="3352800"/>
          </a:xfrm>
          <a:prstGeom prst="rect">
            <a:avLst/>
          </a:prstGeom>
          <a:noFill/>
          <a:ln>
            <a:noFill/>
          </a:ln>
        </p:spPr>
        <p:txBody>
          <a:bodyPr spcFirstLastPara="1" wrap="square" lIns="91425" tIns="91425" rIns="91425" bIns="91425" anchor="t" anchorCtr="0">
            <a:noAutofit/>
          </a:bodyPr>
          <a:lstStyle>
            <a:lvl1pPr marL="0" marR="0" lvl="0" indent="-88900" algn="ctr" rtl="1">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46" name="Google Shape;46;p2"/>
          <p:cNvSpPr txBox="1">
            <a:spLocks noGrp="1"/>
          </p:cNvSpPr>
          <p:nvPr>
            <p:ph type="title" idx="2"/>
          </p:nvPr>
        </p:nvSpPr>
        <p:spPr>
          <a:xfrm>
            <a:off x="457200" y="122237"/>
            <a:ext cx="7543800" cy="1295400"/>
          </a:xfrm>
          <a:prstGeom prst="rect">
            <a:avLst/>
          </a:prstGeom>
          <a:noFill/>
          <a:ln>
            <a:noFill/>
          </a:ln>
        </p:spPr>
        <p:txBody>
          <a:bodyPr spcFirstLastPara="1" wrap="square" lIns="91425" tIns="91425" rIns="91425" bIns="91425" anchor="b" anchorCtr="0">
            <a:noAutofit/>
          </a:bodyPr>
          <a:lstStyle>
            <a:lvl1pPr lvl="0" algn="l" rtl="0">
              <a:lnSpc>
                <a:spcPct val="100000"/>
              </a:lnSpc>
              <a:spcBef>
                <a:spcPts val="0"/>
              </a:spcBef>
              <a:spcAft>
                <a:spcPts val="0"/>
              </a:spcAft>
              <a:buSzPts val="1400"/>
              <a:buChar char="●"/>
              <a:defRPr sz="3900">
                <a:solidFill>
                  <a:schemeClr val="dk2"/>
                </a:solidFill>
                <a:latin typeface="Arial"/>
                <a:ea typeface="Arial"/>
                <a:cs typeface="Arial"/>
                <a:sym typeface="Arial"/>
              </a:defRPr>
            </a:lvl1pPr>
            <a:lvl2pPr lvl="1" algn="l" rtl="0">
              <a:lnSpc>
                <a:spcPct val="100000"/>
              </a:lnSpc>
              <a:spcBef>
                <a:spcPts val="0"/>
              </a:spcBef>
              <a:spcAft>
                <a:spcPts val="0"/>
              </a:spcAft>
              <a:buSzPts val="1400"/>
              <a:buChar char="○"/>
              <a:defRPr sz="3900">
                <a:solidFill>
                  <a:schemeClr val="dk2"/>
                </a:solidFill>
                <a:latin typeface="Arial"/>
                <a:ea typeface="Arial"/>
                <a:cs typeface="Arial"/>
                <a:sym typeface="Arial"/>
              </a:defRPr>
            </a:lvl2pPr>
            <a:lvl3pPr lvl="2" algn="l" rtl="0">
              <a:lnSpc>
                <a:spcPct val="100000"/>
              </a:lnSpc>
              <a:spcBef>
                <a:spcPts val="0"/>
              </a:spcBef>
              <a:spcAft>
                <a:spcPts val="0"/>
              </a:spcAft>
              <a:buSzPts val="1400"/>
              <a:buChar char="■"/>
              <a:defRPr sz="3900">
                <a:solidFill>
                  <a:schemeClr val="dk2"/>
                </a:solidFill>
                <a:latin typeface="Arial"/>
                <a:ea typeface="Arial"/>
                <a:cs typeface="Arial"/>
                <a:sym typeface="Arial"/>
              </a:defRPr>
            </a:lvl3pPr>
            <a:lvl4pPr lvl="3" algn="l" rtl="0">
              <a:lnSpc>
                <a:spcPct val="100000"/>
              </a:lnSpc>
              <a:spcBef>
                <a:spcPts val="0"/>
              </a:spcBef>
              <a:spcAft>
                <a:spcPts val="0"/>
              </a:spcAft>
              <a:buSzPts val="1400"/>
              <a:buChar char="●"/>
              <a:defRPr sz="3900">
                <a:solidFill>
                  <a:schemeClr val="dk2"/>
                </a:solidFill>
                <a:latin typeface="Arial"/>
                <a:ea typeface="Arial"/>
                <a:cs typeface="Arial"/>
                <a:sym typeface="Arial"/>
              </a:defRPr>
            </a:lvl4pPr>
            <a:lvl5pPr lvl="4" algn="l" rtl="0">
              <a:lnSpc>
                <a:spcPct val="100000"/>
              </a:lnSpc>
              <a:spcBef>
                <a:spcPts val="0"/>
              </a:spcBef>
              <a:spcAft>
                <a:spcPts val="0"/>
              </a:spcAft>
              <a:buSzPts val="1400"/>
              <a:buChar char="○"/>
              <a:defRPr sz="3900">
                <a:solidFill>
                  <a:schemeClr val="dk2"/>
                </a:solidFill>
                <a:latin typeface="Arial"/>
                <a:ea typeface="Arial"/>
                <a:cs typeface="Arial"/>
                <a:sym typeface="Arial"/>
              </a:defRPr>
            </a:lvl5pPr>
            <a:lvl6pPr lvl="5" algn="l" rtl="0">
              <a:lnSpc>
                <a:spcPct val="100000"/>
              </a:lnSpc>
              <a:spcBef>
                <a:spcPts val="0"/>
              </a:spcBef>
              <a:spcAft>
                <a:spcPts val="0"/>
              </a:spcAft>
              <a:buSzPts val="1400"/>
              <a:buChar char="■"/>
              <a:defRPr sz="3900">
                <a:solidFill>
                  <a:schemeClr val="dk2"/>
                </a:solidFill>
                <a:latin typeface="Arial"/>
                <a:ea typeface="Arial"/>
                <a:cs typeface="Arial"/>
                <a:sym typeface="Arial"/>
              </a:defRPr>
            </a:lvl6pPr>
            <a:lvl7pPr lvl="6" algn="l" rtl="0">
              <a:lnSpc>
                <a:spcPct val="100000"/>
              </a:lnSpc>
              <a:spcBef>
                <a:spcPts val="0"/>
              </a:spcBef>
              <a:spcAft>
                <a:spcPts val="0"/>
              </a:spcAft>
              <a:buSzPts val="1400"/>
              <a:buChar char="●"/>
              <a:defRPr sz="3900">
                <a:solidFill>
                  <a:schemeClr val="dk2"/>
                </a:solidFill>
                <a:latin typeface="Arial"/>
                <a:ea typeface="Arial"/>
                <a:cs typeface="Arial"/>
                <a:sym typeface="Arial"/>
              </a:defRPr>
            </a:lvl7pPr>
            <a:lvl8pPr lvl="7" algn="l" rtl="0">
              <a:lnSpc>
                <a:spcPct val="100000"/>
              </a:lnSpc>
              <a:spcBef>
                <a:spcPts val="0"/>
              </a:spcBef>
              <a:spcAft>
                <a:spcPts val="0"/>
              </a:spcAft>
              <a:buSzPts val="1400"/>
              <a:buChar char="○"/>
              <a:defRPr sz="3900">
                <a:solidFill>
                  <a:schemeClr val="dk2"/>
                </a:solidFill>
                <a:latin typeface="Arial"/>
                <a:ea typeface="Arial"/>
                <a:cs typeface="Arial"/>
                <a:sym typeface="Arial"/>
              </a:defRPr>
            </a:lvl8pPr>
            <a:lvl9pPr lvl="8" algn="l" rtl="0">
              <a:lnSpc>
                <a:spcPct val="100000"/>
              </a:lnSpc>
              <a:spcBef>
                <a:spcPts val="0"/>
              </a:spcBef>
              <a:spcAft>
                <a:spcPts val="0"/>
              </a:spcAft>
              <a:buSzPts val="1400"/>
              <a:buChar char="■"/>
              <a:defRPr sz="3900">
                <a:solidFill>
                  <a:schemeClr val="dk2"/>
                </a:solidFill>
                <a:latin typeface="Arial"/>
                <a:ea typeface="Arial"/>
                <a:cs typeface="Arial"/>
                <a:sym typeface="Arial"/>
              </a:defRPr>
            </a:lvl9pPr>
          </a:lstStyle>
          <a:p>
            <a:endParaRPr/>
          </a:p>
        </p:txBody>
      </p:sp>
      <p:sp>
        <p:nvSpPr>
          <p:cNvPr id="47" name="Google Shape;47;p2"/>
          <p:cNvSpPr txBox="1">
            <a:spLocks noGrp="1"/>
          </p:cNvSpPr>
          <p:nvPr>
            <p:ph type="body" idx="1"/>
          </p:nvPr>
        </p:nvSpPr>
        <p:spPr>
          <a:xfrm>
            <a:off x="457200" y="1719262"/>
            <a:ext cx="8229600" cy="4411662"/>
          </a:xfrm>
          <a:prstGeom prst="rect">
            <a:avLst/>
          </a:prstGeom>
          <a:noFill/>
          <a:ln>
            <a:noFill/>
          </a:ln>
        </p:spPr>
        <p:txBody>
          <a:bodyPr spcFirstLastPara="1" wrap="square" lIns="91425" tIns="91425" rIns="91425" bIns="91425" anchor="t" anchorCtr="0">
            <a:noAutofit/>
          </a:bodyPr>
          <a:lstStyle>
            <a:lvl1pPr marL="457200" lvl="0" indent="-317500" algn="l" rtl="0">
              <a:lnSpc>
                <a:spcPct val="100000"/>
              </a:lnSpc>
              <a:spcBef>
                <a:spcPts val="600"/>
              </a:spcBef>
              <a:spcAft>
                <a:spcPts val="0"/>
              </a:spcAft>
              <a:buClr>
                <a:schemeClr val="dk2"/>
              </a:buClr>
              <a:buSzPts val="1400"/>
              <a:buFont typeface="Arial"/>
              <a:buChar char="●"/>
              <a:defRPr sz="3000">
                <a:solidFill>
                  <a:schemeClr val="dk1"/>
                </a:solidFill>
                <a:latin typeface="Arial"/>
                <a:ea typeface="Arial"/>
                <a:cs typeface="Arial"/>
                <a:sym typeface="Arial"/>
              </a:defRPr>
            </a:lvl1pPr>
            <a:lvl2pPr marL="914400" lvl="1" indent="-317500" rtl="0">
              <a:lnSpc>
                <a:spcPct val="100000"/>
              </a:lnSpc>
              <a:spcBef>
                <a:spcPts val="0"/>
              </a:spcBef>
              <a:spcAft>
                <a:spcPts val="0"/>
              </a:spcAft>
              <a:buClr>
                <a:schemeClr val="accent2"/>
              </a:buClr>
              <a:buSzPts val="1400"/>
              <a:buChar char="●"/>
              <a:defRPr sz="2600"/>
            </a:lvl2pPr>
            <a:lvl3pPr marL="1371600" lvl="2" indent="-317500" rtl="0">
              <a:lnSpc>
                <a:spcPct val="100000"/>
              </a:lnSpc>
              <a:spcBef>
                <a:spcPts val="0"/>
              </a:spcBef>
              <a:spcAft>
                <a:spcPts val="0"/>
              </a:spcAft>
              <a:buClr>
                <a:schemeClr val="accent1"/>
              </a:buClr>
              <a:buSzPts val="1400"/>
              <a:buChar char="●"/>
              <a:defRPr sz="2300"/>
            </a:lvl3pPr>
            <a:lvl4pPr marL="1828800" lvl="3" indent="-317500" rtl="0">
              <a:lnSpc>
                <a:spcPct val="100000"/>
              </a:lnSpc>
              <a:spcBef>
                <a:spcPts val="0"/>
              </a:spcBef>
              <a:spcAft>
                <a:spcPts val="0"/>
              </a:spcAft>
              <a:buClr>
                <a:schemeClr val="dk2"/>
              </a:buClr>
              <a:buSzPts val="1400"/>
              <a:buChar char="■"/>
              <a:defRPr sz="2000"/>
            </a:lvl4pPr>
            <a:lvl5pPr marL="2286000" lvl="4" indent="-317500" rtl="0">
              <a:lnSpc>
                <a:spcPct val="100000"/>
              </a:lnSpc>
              <a:spcBef>
                <a:spcPts val="0"/>
              </a:spcBef>
              <a:spcAft>
                <a:spcPts val="0"/>
              </a:spcAft>
              <a:buClr>
                <a:schemeClr val="folHlink"/>
              </a:buClr>
              <a:buSzPts val="1400"/>
              <a:buChar char="●"/>
              <a:defRPr sz="2000"/>
            </a:lvl5pPr>
            <a:lvl6pPr marL="2743200" lvl="5"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6pPr>
            <a:lvl7pPr marL="3200400" lvl="6"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7pPr>
            <a:lvl8pPr marL="3657600" lvl="7"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8pPr>
            <a:lvl9pPr marL="4114800" lvl="8"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9pPr>
          </a:lstStyle>
          <a:p>
            <a:endParaRPr/>
          </a:p>
        </p:txBody>
      </p:sp>
      <p:sp>
        <p:nvSpPr>
          <p:cNvPr id="48" name="Google Shape;48;p2"/>
          <p:cNvSpPr txBox="1">
            <a:spLocks noGrp="1"/>
          </p:cNvSpPr>
          <p:nvPr>
            <p:ph type="dt" idx="10"/>
          </p:nvPr>
        </p:nvSpPr>
        <p:spPr>
          <a:xfrm>
            <a:off x="457200" y="6248400"/>
            <a:ext cx="2133600" cy="457200"/>
          </a:xfrm>
          <a:prstGeom prst="rect">
            <a:avLst/>
          </a:prstGeom>
          <a:noFill/>
          <a:ln>
            <a:noFill/>
          </a:ln>
        </p:spPr>
        <p:txBody>
          <a:bodyPr spcFirstLastPara="1" wrap="square" lIns="91425" tIns="91425" rIns="91425" bIns="91425" anchor="t" anchorCtr="0">
            <a:noAutofit/>
          </a:bodyPr>
          <a:lstStyle>
            <a:lvl1pPr marL="0" marR="0" lvl="0" indent="-88900" algn="l"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49" name="Google Shape;49;p2"/>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t" anchorCtr="0">
            <a:noAutofit/>
          </a:bodyPr>
          <a:lstStyle>
            <a:lvl1pPr marL="0" marR="0" lvl="0" indent="-88900" algn="ctr"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50" name="Google Shape;50;p2"/>
          <p:cNvSpPr txBox="1">
            <a:spLocks noGrp="1"/>
          </p:cNvSpPr>
          <p:nvPr>
            <p:ph type="sldNum" idx="12"/>
          </p:nvPr>
        </p:nvSpPr>
        <p:spPr>
          <a:xfrm>
            <a:off x="6553200" y="6248400"/>
            <a:ext cx="2133600" cy="457200"/>
          </a:xfrm>
          <a:prstGeom prst="rect">
            <a:avLst/>
          </a:prstGeom>
          <a:noFill/>
          <a:ln>
            <a:noFill/>
          </a:ln>
        </p:spPr>
        <p:txBody>
          <a:bodyPr spcFirstLastPara="1" wrap="square" lIns="91425" tIns="91425" rIns="91425" bIns="91425" anchor="t" anchorCtr="0">
            <a:noAutofit/>
          </a:bodyPr>
          <a:lstStyle>
            <a:lvl1pPr marL="0" marR="0" lvl="0" indent="0" algn="r" rtl="0">
              <a:buNone/>
              <a:defRPr sz="1000" b="0" i="0" u="none" strike="noStrike" cap="none"/>
            </a:lvl1pPr>
            <a:lvl2pPr marL="0" marR="0" lvl="1" indent="0" algn="r" rtl="0">
              <a:buNone/>
              <a:defRPr sz="1000" b="0" i="0" u="none" strike="noStrike" cap="none"/>
            </a:lvl2pPr>
            <a:lvl3pPr marL="0" marR="0" lvl="2" indent="0" algn="r" rtl="0">
              <a:buNone/>
              <a:defRPr sz="1000" b="0" i="0" u="none" strike="noStrike" cap="none"/>
            </a:lvl3pPr>
            <a:lvl4pPr marL="0" marR="0" lvl="3" indent="0" algn="r" rtl="0">
              <a:buNone/>
              <a:defRPr sz="1000" b="0" i="0" u="none" strike="noStrike" cap="none"/>
            </a:lvl4pPr>
            <a:lvl5pPr marL="0" marR="0" lvl="4" indent="0" algn="r" rtl="0">
              <a:buNone/>
              <a:defRPr sz="1000" b="0" i="0" u="none" strike="noStrike" cap="none"/>
            </a:lvl5pPr>
            <a:lvl6pPr marL="0" marR="0" lvl="5" indent="0" algn="r" rtl="0">
              <a:buNone/>
              <a:defRPr sz="1000" b="0" i="0" u="none" strike="noStrike" cap="none"/>
            </a:lvl6pPr>
            <a:lvl7pPr marL="0" marR="0" lvl="6" indent="0" algn="r" rtl="0">
              <a:buNone/>
              <a:defRPr sz="1000" b="0" i="0" u="none" strike="noStrike" cap="none"/>
            </a:lvl7pPr>
            <a:lvl8pPr marL="0" marR="0" lvl="7" indent="0" algn="r" rtl="0">
              <a:buNone/>
              <a:defRPr sz="1000" b="0" i="0" u="none" strike="noStrike" cap="none"/>
            </a:lvl8pPr>
            <a:lvl9pPr marL="0" marR="0" lvl="8" indent="0" algn="r" rtl="0">
              <a:buNone/>
              <a:defRPr sz="1000" b="0" i="0" u="none" strike="noStrike" cap="none"/>
            </a:lvl9pPr>
          </a:lstStyle>
          <a:p>
            <a:pPr marL="0" lvl="0" indent="-88900" algn="r" rtl="0">
              <a:spcBef>
                <a:spcPts val="0"/>
              </a:spcBef>
              <a:spcAft>
                <a:spcPts val="0"/>
              </a:spcAft>
              <a:buSzPts val="1400"/>
              <a:buChar char="●"/>
            </a:pPr>
            <a:endParaRPr/>
          </a:p>
          <a:p>
            <a:pPr marL="0" lvl="1" indent="-88900" algn="l" rtl="0">
              <a:spcBef>
                <a:spcPts val="0"/>
              </a:spcBef>
              <a:spcAft>
                <a:spcPts val="0"/>
              </a:spcAft>
              <a:buSzPts val="1400"/>
              <a:buChar char="○"/>
            </a:pPr>
            <a:endParaRPr sz="1400"/>
          </a:p>
          <a:p>
            <a:pPr marL="0" lvl="2" indent="-88900" algn="l" rtl="0">
              <a:spcBef>
                <a:spcPts val="0"/>
              </a:spcBef>
              <a:spcAft>
                <a:spcPts val="0"/>
              </a:spcAft>
              <a:buSzPts val="1400"/>
              <a:buChar char="■"/>
            </a:pPr>
            <a:endParaRPr sz="1400"/>
          </a:p>
          <a:p>
            <a:pPr marL="0" lvl="3" indent="-88900" algn="l" rtl="0">
              <a:spcBef>
                <a:spcPts val="0"/>
              </a:spcBef>
              <a:spcAft>
                <a:spcPts val="0"/>
              </a:spcAft>
              <a:buSzPts val="1400"/>
              <a:buChar char="●"/>
            </a:pPr>
            <a:endParaRPr sz="1400"/>
          </a:p>
          <a:p>
            <a:pPr marL="0" lvl="4" indent="-88900" algn="l" rtl="0">
              <a:spcBef>
                <a:spcPts val="0"/>
              </a:spcBef>
              <a:spcAft>
                <a:spcPts val="0"/>
              </a:spcAft>
              <a:buSzPts val="1400"/>
              <a:buChar char="○"/>
            </a:pPr>
            <a:endParaRPr sz="1400"/>
          </a:p>
          <a:p>
            <a:pPr marL="0" lvl="5" indent="-88900" algn="l" rtl="0">
              <a:spcBef>
                <a:spcPts val="0"/>
              </a:spcBef>
              <a:spcAft>
                <a:spcPts val="0"/>
              </a:spcAft>
              <a:buSzPts val="1400"/>
              <a:buChar char="■"/>
            </a:pPr>
            <a:endParaRPr sz="1400"/>
          </a:p>
          <a:p>
            <a:pPr marL="0" lvl="6" indent="-88900" algn="l" rtl="0">
              <a:spcBef>
                <a:spcPts val="0"/>
              </a:spcBef>
              <a:spcAft>
                <a:spcPts val="0"/>
              </a:spcAft>
              <a:buSzPts val="1400"/>
              <a:buChar char="●"/>
            </a:pPr>
            <a:endParaRPr sz="1400"/>
          </a:p>
          <a:p>
            <a:pPr marL="0" lvl="7" indent="-88900" algn="l" rtl="0">
              <a:spcBef>
                <a:spcPts val="0"/>
              </a:spcBef>
              <a:spcAft>
                <a:spcPts val="0"/>
              </a:spcAft>
              <a:buSzPts val="1400"/>
              <a:buChar char="○"/>
            </a:pPr>
            <a:endParaRPr sz="1400"/>
          </a:p>
          <a:p>
            <a:pPr marL="0" lvl="8" indent="-88900" algn="l" rtl="0">
              <a:spcBef>
                <a:spcPts val="0"/>
              </a:spcBef>
              <a:spcAft>
                <a:spcPts val="0"/>
              </a:spcAft>
              <a:buSzPts val="1400"/>
              <a:buChar char="■"/>
            </a:pPr>
            <a:endParaRPr sz="140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solidFill>
          <a:schemeClr val="lt1"/>
        </a:solidFill>
        <a:effectLst/>
      </p:bgPr>
    </p:bg>
    <p:spTree>
      <p:nvGrpSpPr>
        <p:cNvPr id="1" name="Shape 51"/>
        <p:cNvGrpSpPr/>
        <p:nvPr/>
      </p:nvGrpSpPr>
      <p:grpSpPr>
        <a:xfrm>
          <a:off x="0" y="0"/>
          <a:ext cx="0" cy="0"/>
          <a:chOff x="0" y="0"/>
          <a:chExt cx="0" cy="0"/>
        </a:xfrm>
      </p:grpSpPr>
      <p:sp>
        <p:nvSpPr>
          <p:cNvPr id="52" name="Google Shape;52;p3"/>
          <p:cNvSpPr txBox="1">
            <a:spLocks noGrp="1"/>
          </p:cNvSpPr>
          <p:nvPr>
            <p:ph type="body" idx="1"/>
          </p:nvPr>
        </p:nvSpPr>
        <p:spPr>
          <a:xfrm>
            <a:off x="0" y="304800"/>
            <a:ext cx="9144000" cy="6553200"/>
          </a:xfrm>
          <a:prstGeom prst="rect">
            <a:avLst/>
          </a:prstGeom>
          <a:noFill/>
          <a:ln>
            <a:noFill/>
          </a:ln>
        </p:spPr>
        <p:txBody>
          <a:bodyPr spcFirstLastPara="1" wrap="square" lIns="91425" tIns="91425" rIns="91425" bIns="91425" anchor="t" anchorCtr="0">
            <a:noAutofit/>
          </a:bodyPr>
          <a:lstStyle>
            <a:lvl1pPr marL="457200" lvl="0" indent="-317500" algn="l" rtl="0">
              <a:lnSpc>
                <a:spcPct val="100000"/>
              </a:lnSpc>
              <a:spcBef>
                <a:spcPts val="600"/>
              </a:spcBef>
              <a:spcAft>
                <a:spcPts val="0"/>
              </a:spcAft>
              <a:buClr>
                <a:schemeClr val="dk2"/>
              </a:buClr>
              <a:buSzPts val="1400"/>
              <a:buFont typeface="Arial"/>
              <a:buChar char="●"/>
              <a:defRPr sz="3000">
                <a:solidFill>
                  <a:schemeClr val="dk1"/>
                </a:solidFill>
                <a:latin typeface="Arial"/>
                <a:ea typeface="Arial"/>
                <a:cs typeface="Arial"/>
                <a:sym typeface="Arial"/>
              </a:defRPr>
            </a:lvl1pPr>
            <a:lvl2pPr marL="914400" lvl="1" indent="-317500" rtl="0">
              <a:lnSpc>
                <a:spcPct val="100000"/>
              </a:lnSpc>
              <a:spcBef>
                <a:spcPts val="0"/>
              </a:spcBef>
              <a:spcAft>
                <a:spcPts val="0"/>
              </a:spcAft>
              <a:buClr>
                <a:schemeClr val="accent2"/>
              </a:buClr>
              <a:buSzPts val="1400"/>
              <a:buChar char="●"/>
              <a:defRPr sz="2600"/>
            </a:lvl2pPr>
            <a:lvl3pPr marL="1371600" lvl="2" indent="-317500" rtl="0">
              <a:lnSpc>
                <a:spcPct val="100000"/>
              </a:lnSpc>
              <a:spcBef>
                <a:spcPts val="0"/>
              </a:spcBef>
              <a:spcAft>
                <a:spcPts val="0"/>
              </a:spcAft>
              <a:buClr>
                <a:schemeClr val="accent1"/>
              </a:buClr>
              <a:buSzPts val="1400"/>
              <a:buChar char="●"/>
              <a:defRPr sz="2300"/>
            </a:lvl3pPr>
            <a:lvl4pPr marL="1828800" lvl="3" indent="-317500" rtl="0">
              <a:lnSpc>
                <a:spcPct val="100000"/>
              </a:lnSpc>
              <a:spcBef>
                <a:spcPts val="0"/>
              </a:spcBef>
              <a:spcAft>
                <a:spcPts val="0"/>
              </a:spcAft>
              <a:buClr>
                <a:schemeClr val="dk2"/>
              </a:buClr>
              <a:buSzPts val="1400"/>
              <a:buChar char="■"/>
              <a:defRPr sz="2000"/>
            </a:lvl4pPr>
            <a:lvl5pPr marL="2286000" lvl="4" indent="-317500" rtl="0">
              <a:lnSpc>
                <a:spcPct val="100000"/>
              </a:lnSpc>
              <a:spcBef>
                <a:spcPts val="0"/>
              </a:spcBef>
              <a:spcAft>
                <a:spcPts val="0"/>
              </a:spcAft>
              <a:buClr>
                <a:schemeClr val="folHlink"/>
              </a:buClr>
              <a:buSzPts val="1400"/>
              <a:buChar char="●"/>
              <a:defRPr sz="2000"/>
            </a:lvl5pPr>
            <a:lvl6pPr marL="2743200" lvl="5"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6pPr>
            <a:lvl7pPr marL="3200400" lvl="6"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7pPr>
            <a:lvl8pPr marL="3657600" lvl="7"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8pPr>
            <a:lvl9pPr marL="4114800" lvl="8"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9pPr>
          </a:lstStyle>
          <a:p>
            <a:endParaRPr/>
          </a:p>
        </p:txBody>
      </p:sp>
      <p:sp>
        <p:nvSpPr>
          <p:cNvPr id="53" name="Google Shape;53;p3"/>
          <p:cNvSpPr txBox="1">
            <a:spLocks noGrp="1"/>
          </p:cNvSpPr>
          <p:nvPr>
            <p:ph type="title"/>
          </p:nvPr>
        </p:nvSpPr>
        <p:spPr>
          <a:xfrm>
            <a:off x="457200" y="122237"/>
            <a:ext cx="7543800" cy="1295400"/>
          </a:xfrm>
          <a:prstGeom prst="rect">
            <a:avLst/>
          </a:prstGeom>
          <a:noFill/>
          <a:ln>
            <a:noFill/>
          </a:ln>
        </p:spPr>
        <p:txBody>
          <a:bodyPr spcFirstLastPara="1" wrap="square" lIns="91425" tIns="91425" rIns="91425" bIns="91425" anchor="b" anchorCtr="0">
            <a:noAutofit/>
          </a:bodyPr>
          <a:lstStyle>
            <a:lvl1pPr lvl="0" algn="l" rtl="0">
              <a:lnSpc>
                <a:spcPct val="100000"/>
              </a:lnSpc>
              <a:spcBef>
                <a:spcPts val="0"/>
              </a:spcBef>
              <a:spcAft>
                <a:spcPts val="0"/>
              </a:spcAft>
              <a:buSzPts val="1400"/>
              <a:buChar char="●"/>
              <a:defRPr sz="3900">
                <a:solidFill>
                  <a:schemeClr val="dk2"/>
                </a:solidFill>
                <a:latin typeface="Arial"/>
                <a:ea typeface="Arial"/>
                <a:cs typeface="Arial"/>
                <a:sym typeface="Arial"/>
              </a:defRPr>
            </a:lvl1pPr>
            <a:lvl2pPr lvl="1" algn="l" rtl="0">
              <a:lnSpc>
                <a:spcPct val="100000"/>
              </a:lnSpc>
              <a:spcBef>
                <a:spcPts val="0"/>
              </a:spcBef>
              <a:spcAft>
                <a:spcPts val="0"/>
              </a:spcAft>
              <a:buSzPts val="1400"/>
              <a:buChar char="○"/>
              <a:defRPr sz="3900">
                <a:solidFill>
                  <a:schemeClr val="dk2"/>
                </a:solidFill>
                <a:latin typeface="Arial"/>
                <a:ea typeface="Arial"/>
                <a:cs typeface="Arial"/>
                <a:sym typeface="Arial"/>
              </a:defRPr>
            </a:lvl2pPr>
            <a:lvl3pPr lvl="2" algn="l" rtl="0">
              <a:lnSpc>
                <a:spcPct val="100000"/>
              </a:lnSpc>
              <a:spcBef>
                <a:spcPts val="0"/>
              </a:spcBef>
              <a:spcAft>
                <a:spcPts val="0"/>
              </a:spcAft>
              <a:buSzPts val="1400"/>
              <a:buChar char="■"/>
              <a:defRPr sz="3900">
                <a:solidFill>
                  <a:schemeClr val="dk2"/>
                </a:solidFill>
                <a:latin typeface="Arial"/>
                <a:ea typeface="Arial"/>
                <a:cs typeface="Arial"/>
                <a:sym typeface="Arial"/>
              </a:defRPr>
            </a:lvl3pPr>
            <a:lvl4pPr lvl="3" algn="l" rtl="0">
              <a:lnSpc>
                <a:spcPct val="100000"/>
              </a:lnSpc>
              <a:spcBef>
                <a:spcPts val="0"/>
              </a:spcBef>
              <a:spcAft>
                <a:spcPts val="0"/>
              </a:spcAft>
              <a:buSzPts val="1400"/>
              <a:buChar char="●"/>
              <a:defRPr sz="3900">
                <a:solidFill>
                  <a:schemeClr val="dk2"/>
                </a:solidFill>
                <a:latin typeface="Arial"/>
                <a:ea typeface="Arial"/>
                <a:cs typeface="Arial"/>
                <a:sym typeface="Arial"/>
              </a:defRPr>
            </a:lvl4pPr>
            <a:lvl5pPr lvl="4" algn="l" rtl="0">
              <a:lnSpc>
                <a:spcPct val="100000"/>
              </a:lnSpc>
              <a:spcBef>
                <a:spcPts val="0"/>
              </a:spcBef>
              <a:spcAft>
                <a:spcPts val="0"/>
              </a:spcAft>
              <a:buSzPts val="1400"/>
              <a:buChar char="○"/>
              <a:defRPr sz="3900">
                <a:solidFill>
                  <a:schemeClr val="dk2"/>
                </a:solidFill>
                <a:latin typeface="Arial"/>
                <a:ea typeface="Arial"/>
                <a:cs typeface="Arial"/>
                <a:sym typeface="Arial"/>
              </a:defRPr>
            </a:lvl5pPr>
            <a:lvl6pPr lvl="5" algn="l" rtl="0">
              <a:lnSpc>
                <a:spcPct val="100000"/>
              </a:lnSpc>
              <a:spcBef>
                <a:spcPts val="0"/>
              </a:spcBef>
              <a:spcAft>
                <a:spcPts val="0"/>
              </a:spcAft>
              <a:buSzPts val="1400"/>
              <a:buChar char="■"/>
              <a:defRPr sz="3900">
                <a:solidFill>
                  <a:schemeClr val="dk2"/>
                </a:solidFill>
                <a:latin typeface="Arial"/>
                <a:ea typeface="Arial"/>
                <a:cs typeface="Arial"/>
                <a:sym typeface="Arial"/>
              </a:defRPr>
            </a:lvl6pPr>
            <a:lvl7pPr lvl="6" algn="l" rtl="0">
              <a:lnSpc>
                <a:spcPct val="100000"/>
              </a:lnSpc>
              <a:spcBef>
                <a:spcPts val="0"/>
              </a:spcBef>
              <a:spcAft>
                <a:spcPts val="0"/>
              </a:spcAft>
              <a:buSzPts val="1400"/>
              <a:buChar char="●"/>
              <a:defRPr sz="3900">
                <a:solidFill>
                  <a:schemeClr val="dk2"/>
                </a:solidFill>
                <a:latin typeface="Arial"/>
                <a:ea typeface="Arial"/>
                <a:cs typeface="Arial"/>
                <a:sym typeface="Arial"/>
              </a:defRPr>
            </a:lvl7pPr>
            <a:lvl8pPr lvl="7" algn="l" rtl="0">
              <a:lnSpc>
                <a:spcPct val="100000"/>
              </a:lnSpc>
              <a:spcBef>
                <a:spcPts val="0"/>
              </a:spcBef>
              <a:spcAft>
                <a:spcPts val="0"/>
              </a:spcAft>
              <a:buSzPts val="1400"/>
              <a:buChar char="○"/>
              <a:defRPr sz="3900">
                <a:solidFill>
                  <a:schemeClr val="dk2"/>
                </a:solidFill>
                <a:latin typeface="Arial"/>
                <a:ea typeface="Arial"/>
                <a:cs typeface="Arial"/>
                <a:sym typeface="Arial"/>
              </a:defRPr>
            </a:lvl8pPr>
            <a:lvl9pPr lvl="8" algn="l" rtl="0">
              <a:lnSpc>
                <a:spcPct val="100000"/>
              </a:lnSpc>
              <a:spcBef>
                <a:spcPts val="0"/>
              </a:spcBef>
              <a:spcAft>
                <a:spcPts val="0"/>
              </a:spcAft>
              <a:buSzPts val="1400"/>
              <a:buChar char="■"/>
              <a:defRPr sz="3900">
                <a:solidFill>
                  <a:schemeClr val="dk2"/>
                </a:solidFill>
                <a:latin typeface="Arial"/>
                <a:ea typeface="Arial"/>
                <a:cs typeface="Arial"/>
                <a:sym typeface="Arial"/>
              </a:defRPr>
            </a:lvl9pPr>
          </a:lstStyle>
          <a:p>
            <a:endParaRPr/>
          </a:p>
        </p:txBody>
      </p:sp>
      <p:sp>
        <p:nvSpPr>
          <p:cNvPr id="54" name="Google Shape;54;p3"/>
          <p:cNvSpPr txBox="1">
            <a:spLocks noGrp="1"/>
          </p:cNvSpPr>
          <p:nvPr>
            <p:ph type="dt" idx="10"/>
          </p:nvPr>
        </p:nvSpPr>
        <p:spPr>
          <a:xfrm>
            <a:off x="457200" y="6248400"/>
            <a:ext cx="2133600" cy="457200"/>
          </a:xfrm>
          <a:prstGeom prst="rect">
            <a:avLst/>
          </a:prstGeom>
          <a:noFill/>
          <a:ln>
            <a:noFill/>
          </a:ln>
        </p:spPr>
        <p:txBody>
          <a:bodyPr spcFirstLastPara="1" wrap="square" lIns="91425" tIns="91425" rIns="91425" bIns="91425" anchor="t" anchorCtr="0">
            <a:noAutofit/>
          </a:bodyPr>
          <a:lstStyle>
            <a:lvl1pPr marL="0" marR="0" lvl="0" indent="-88900" algn="l"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55" name="Google Shape;55;p3"/>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t" anchorCtr="0">
            <a:noAutofit/>
          </a:bodyPr>
          <a:lstStyle>
            <a:lvl1pPr marL="0" marR="0" lvl="0" indent="-88900" algn="ctr"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56" name="Google Shape;56;p3"/>
          <p:cNvSpPr txBox="1">
            <a:spLocks noGrp="1"/>
          </p:cNvSpPr>
          <p:nvPr>
            <p:ph type="sldNum" idx="12"/>
          </p:nvPr>
        </p:nvSpPr>
        <p:spPr>
          <a:xfrm>
            <a:off x="6553200" y="6248400"/>
            <a:ext cx="2133600" cy="457200"/>
          </a:xfrm>
          <a:prstGeom prst="rect">
            <a:avLst/>
          </a:prstGeom>
          <a:noFill/>
          <a:ln>
            <a:noFill/>
          </a:ln>
        </p:spPr>
        <p:txBody>
          <a:bodyPr spcFirstLastPara="1" wrap="square" lIns="91425" tIns="91425" rIns="91425" bIns="91425" anchor="t" anchorCtr="0">
            <a:noAutofit/>
          </a:bodyPr>
          <a:lstStyle>
            <a:lvl1pPr marL="0" marR="0" lvl="0" indent="0" algn="r" rtl="0">
              <a:buNone/>
              <a:defRPr sz="1000" b="0" i="0" u="none" strike="noStrike" cap="none"/>
            </a:lvl1pPr>
            <a:lvl2pPr marL="0" marR="0" lvl="1" indent="0" algn="r" rtl="0">
              <a:buNone/>
              <a:defRPr sz="1000" b="0" i="0" u="none" strike="noStrike" cap="none"/>
            </a:lvl2pPr>
            <a:lvl3pPr marL="0" marR="0" lvl="2" indent="0" algn="r" rtl="0">
              <a:buNone/>
              <a:defRPr sz="1000" b="0" i="0" u="none" strike="noStrike" cap="none"/>
            </a:lvl3pPr>
            <a:lvl4pPr marL="0" marR="0" lvl="3" indent="0" algn="r" rtl="0">
              <a:buNone/>
              <a:defRPr sz="1000" b="0" i="0" u="none" strike="noStrike" cap="none"/>
            </a:lvl4pPr>
            <a:lvl5pPr marL="0" marR="0" lvl="4" indent="0" algn="r" rtl="0">
              <a:buNone/>
              <a:defRPr sz="1000" b="0" i="0" u="none" strike="noStrike" cap="none"/>
            </a:lvl5pPr>
            <a:lvl6pPr marL="0" marR="0" lvl="5" indent="0" algn="r" rtl="0">
              <a:buNone/>
              <a:defRPr sz="1000" b="0" i="0" u="none" strike="noStrike" cap="none"/>
            </a:lvl6pPr>
            <a:lvl7pPr marL="0" marR="0" lvl="6" indent="0" algn="r" rtl="0">
              <a:buNone/>
              <a:defRPr sz="1000" b="0" i="0" u="none" strike="noStrike" cap="none"/>
            </a:lvl7pPr>
            <a:lvl8pPr marL="0" marR="0" lvl="7" indent="0" algn="r" rtl="0">
              <a:buNone/>
              <a:defRPr sz="1000" b="0" i="0" u="none" strike="noStrike" cap="none"/>
            </a:lvl8pPr>
            <a:lvl9pPr marL="0" marR="0" lvl="8" indent="0" algn="r" rtl="0">
              <a:buNone/>
              <a:defRPr sz="1000" b="0" i="0" u="none" strike="noStrike" cap="none"/>
            </a:lvl9pPr>
          </a:lstStyle>
          <a:p>
            <a:pPr marL="0" lvl="0" indent="-88900" algn="r" rtl="0">
              <a:spcBef>
                <a:spcPts val="0"/>
              </a:spcBef>
              <a:spcAft>
                <a:spcPts val="0"/>
              </a:spcAft>
              <a:buSzPts val="1400"/>
              <a:buChar char="●"/>
            </a:pPr>
            <a:endParaRPr/>
          </a:p>
          <a:p>
            <a:pPr marL="0" lvl="1" indent="-88900" algn="l" rtl="0">
              <a:spcBef>
                <a:spcPts val="0"/>
              </a:spcBef>
              <a:spcAft>
                <a:spcPts val="0"/>
              </a:spcAft>
              <a:buSzPts val="1400"/>
              <a:buChar char="○"/>
            </a:pPr>
            <a:endParaRPr sz="1400"/>
          </a:p>
          <a:p>
            <a:pPr marL="0" lvl="2" indent="-88900" algn="l" rtl="0">
              <a:spcBef>
                <a:spcPts val="0"/>
              </a:spcBef>
              <a:spcAft>
                <a:spcPts val="0"/>
              </a:spcAft>
              <a:buSzPts val="1400"/>
              <a:buChar char="■"/>
            </a:pPr>
            <a:endParaRPr sz="1400"/>
          </a:p>
          <a:p>
            <a:pPr marL="0" lvl="3" indent="-88900" algn="l" rtl="0">
              <a:spcBef>
                <a:spcPts val="0"/>
              </a:spcBef>
              <a:spcAft>
                <a:spcPts val="0"/>
              </a:spcAft>
              <a:buSzPts val="1400"/>
              <a:buChar char="●"/>
            </a:pPr>
            <a:endParaRPr sz="1400"/>
          </a:p>
          <a:p>
            <a:pPr marL="0" lvl="4" indent="-88900" algn="l" rtl="0">
              <a:spcBef>
                <a:spcPts val="0"/>
              </a:spcBef>
              <a:spcAft>
                <a:spcPts val="0"/>
              </a:spcAft>
              <a:buSzPts val="1400"/>
              <a:buChar char="○"/>
            </a:pPr>
            <a:endParaRPr sz="1400"/>
          </a:p>
          <a:p>
            <a:pPr marL="0" lvl="5" indent="-88900" algn="l" rtl="0">
              <a:spcBef>
                <a:spcPts val="0"/>
              </a:spcBef>
              <a:spcAft>
                <a:spcPts val="0"/>
              </a:spcAft>
              <a:buSzPts val="1400"/>
              <a:buChar char="■"/>
            </a:pPr>
            <a:endParaRPr sz="1400"/>
          </a:p>
          <a:p>
            <a:pPr marL="0" lvl="6" indent="-88900" algn="l" rtl="0">
              <a:spcBef>
                <a:spcPts val="0"/>
              </a:spcBef>
              <a:spcAft>
                <a:spcPts val="0"/>
              </a:spcAft>
              <a:buSzPts val="1400"/>
              <a:buChar char="●"/>
            </a:pPr>
            <a:endParaRPr sz="1400"/>
          </a:p>
          <a:p>
            <a:pPr marL="0" lvl="7" indent="-88900" algn="l" rtl="0">
              <a:spcBef>
                <a:spcPts val="0"/>
              </a:spcBef>
              <a:spcAft>
                <a:spcPts val="0"/>
              </a:spcAft>
              <a:buSzPts val="1400"/>
              <a:buChar char="○"/>
            </a:pPr>
            <a:endParaRPr sz="1400"/>
          </a:p>
          <a:p>
            <a:pPr marL="0" lvl="8" indent="-88900" algn="l" rtl="0">
              <a:spcBef>
                <a:spcPts val="0"/>
              </a:spcBef>
              <a:spcAft>
                <a:spcPts val="0"/>
              </a:spcAft>
              <a:buSzPts val="1400"/>
              <a:buChar char="■"/>
            </a:pPr>
            <a:endParaRPr sz="140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cxnSp>
        <p:nvCxnSpPr>
          <p:cNvPr id="6" name="Google Shape;6;p1"/>
          <p:cNvCxnSpPr/>
          <p:nvPr/>
        </p:nvCxnSpPr>
        <p:spPr>
          <a:xfrm>
            <a:off x="7962900" y="152400"/>
            <a:ext cx="0" cy="1524000"/>
          </a:xfrm>
          <a:prstGeom prst="straightConnector1">
            <a:avLst/>
          </a:prstGeom>
          <a:noFill/>
          <a:ln w="9525" cap="rnd" cmpd="sng">
            <a:solidFill>
              <a:schemeClr val="dk1"/>
            </a:solidFill>
            <a:prstDash val="solid"/>
            <a:miter lim="8000"/>
            <a:headEnd type="none" w="sm" len="sm"/>
            <a:tailEnd type="none" w="sm" len="sm"/>
          </a:ln>
        </p:spPr>
      </p:cxnSp>
      <p:sp>
        <p:nvSpPr>
          <p:cNvPr id="7" name="Google Shape;7;p1"/>
          <p:cNvSpPr txBox="1">
            <a:spLocks noGrp="1"/>
          </p:cNvSpPr>
          <p:nvPr>
            <p:ph type="title"/>
          </p:nvPr>
        </p:nvSpPr>
        <p:spPr>
          <a:xfrm>
            <a:off x="457200" y="122237"/>
            <a:ext cx="7543800" cy="1295400"/>
          </a:xfrm>
          <a:prstGeom prst="rect">
            <a:avLst/>
          </a:prstGeom>
          <a:noFill/>
          <a:ln>
            <a:noFill/>
          </a:ln>
        </p:spPr>
        <p:txBody>
          <a:bodyPr spcFirstLastPara="1" wrap="square" lIns="91425" tIns="91425" rIns="91425" bIns="91425" anchor="b" anchorCtr="0">
            <a:noAutofit/>
          </a:bodyPr>
          <a:lstStyle>
            <a:lvl1pPr marL="0" marR="0" lvl="0"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1pPr>
            <a:lvl2pPr marL="0" marR="0" lvl="1"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2pPr>
            <a:lvl3pPr marL="0" marR="0" lvl="2"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3pPr>
            <a:lvl4pPr marL="0" marR="0" lvl="3"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4pPr>
            <a:lvl5pPr marL="0" marR="0" lvl="4"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5pPr>
            <a:lvl6pPr marL="0" marR="0" lvl="5"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6pPr>
            <a:lvl7pPr marL="0" marR="0" lvl="6"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7pPr>
            <a:lvl8pPr marL="0" marR="0" lvl="7"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8pPr>
            <a:lvl9pPr marL="0" marR="0" lvl="8"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body" idx="1"/>
          </p:nvPr>
        </p:nvSpPr>
        <p:spPr>
          <a:xfrm>
            <a:off x="457200" y="1719262"/>
            <a:ext cx="8229600" cy="4411662"/>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600"/>
              </a:spcBef>
              <a:spcAft>
                <a:spcPts val="0"/>
              </a:spcAft>
              <a:buClr>
                <a:schemeClr val="dk2"/>
              </a:buClr>
              <a:buSzPts val="1400"/>
              <a:buFont typeface="Arial"/>
              <a:buChar char="●"/>
              <a:defRPr sz="3000" b="0" i="0" u="none" strike="noStrike" cap="none">
                <a:solidFill>
                  <a:schemeClr val="dk1"/>
                </a:solidFill>
                <a:latin typeface="Arial"/>
                <a:ea typeface="Arial"/>
                <a:cs typeface="Arial"/>
                <a:sym typeface="Arial"/>
              </a:defRPr>
            </a:lvl1pPr>
            <a:lvl2pPr marL="914400" marR="0" lvl="1" indent="-317500" algn="l" rtl="0">
              <a:lnSpc>
                <a:spcPct val="100000"/>
              </a:lnSpc>
              <a:spcBef>
                <a:spcPts val="0"/>
              </a:spcBef>
              <a:spcAft>
                <a:spcPts val="0"/>
              </a:spcAft>
              <a:buClr>
                <a:schemeClr val="accent2"/>
              </a:buClr>
              <a:buSzPts val="1400"/>
              <a:buFont typeface="Arial"/>
              <a:buChar char="●"/>
              <a:defRPr sz="2600" b="0" i="0" u="none" strike="noStrike" cap="none"/>
            </a:lvl2pPr>
            <a:lvl3pPr marL="1371600" marR="0" lvl="2" indent="-317500" algn="l" rtl="0">
              <a:lnSpc>
                <a:spcPct val="100000"/>
              </a:lnSpc>
              <a:spcBef>
                <a:spcPts val="0"/>
              </a:spcBef>
              <a:spcAft>
                <a:spcPts val="0"/>
              </a:spcAft>
              <a:buClr>
                <a:schemeClr val="accent1"/>
              </a:buClr>
              <a:buSzPts val="1400"/>
              <a:buFont typeface="Arial"/>
              <a:buChar char="●"/>
              <a:defRPr sz="2300" b="0" i="0" u="none" strike="noStrike" cap="none"/>
            </a:lvl3pPr>
            <a:lvl4pPr marL="1828800" marR="0" lvl="3" indent="-317500" algn="l" rtl="0">
              <a:lnSpc>
                <a:spcPct val="100000"/>
              </a:lnSpc>
              <a:spcBef>
                <a:spcPts val="0"/>
              </a:spcBef>
              <a:spcAft>
                <a:spcPts val="0"/>
              </a:spcAft>
              <a:buClr>
                <a:schemeClr val="dk2"/>
              </a:buClr>
              <a:buSzPts val="1400"/>
              <a:buFont typeface="Arial"/>
              <a:buChar char="■"/>
              <a:defRPr sz="2000" b="0" i="0" u="none" strike="noStrike" cap="none"/>
            </a:lvl4pPr>
            <a:lvl5pPr marL="2286000" marR="0" lvl="4" indent="-317500" algn="l" rtl="0">
              <a:lnSpc>
                <a:spcPct val="100000"/>
              </a:lnSpc>
              <a:spcBef>
                <a:spcPts val="0"/>
              </a:spcBef>
              <a:spcAft>
                <a:spcPts val="0"/>
              </a:spcAft>
              <a:buClr>
                <a:schemeClr val="folHlink"/>
              </a:buClr>
              <a:buSzPts val="1400"/>
              <a:buFont typeface="Arial"/>
              <a:buChar char="●"/>
              <a:defRPr sz="2000" b="0" i="0" u="none" strike="noStrike" cap="none"/>
            </a:lvl5pPr>
            <a:lvl6pPr marL="2743200" marR="0" lvl="5" indent="-317500" algn="l" rtl="0">
              <a:lnSpc>
                <a:spcPct val="100000"/>
              </a:lnSpc>
              <a:spcBef>
                <a:spcPts val="0"/>
              </a:spcBef>
              <a:spcAft>
                <a:spcPts val="0"/>
              </a:spcAft>
              <a:buClr>
                <a:schemeClr val="folHlink"/>
              </a:buClr>
              <a:buSzPts val="1400"/>
              <a:buFont typeface="Arial"/>
              <a:buChar char="●"/>
              <a:defRPr sz="3000" b="0" i="0" u="none" strike="noStrike" cap="none">
                <a:solidFill>
                  <a:schemeClr val="dk1"/>
                </a:solidFill>
                <a:latin typeface="Arial"/>
                <a:ea typeface="Arial"/>
                <a:cs typeface="Arial"/>
                <a:sym typeface="Arial"/>
              </a:defRPr>
            </a:lvl6pPr>
            <a:lvl7pPr marL="3200400" marR="0" lvl="6" indent="-317500" algn="l" rtl="0">
              <a:lnSpc>
                <a:spcPct val="100000"/>
              </a:lnSpc>
              <a:spcBef>
                <a:spcPts val="0"/>
              </a:spcBef>
              <a:spcAft>
                <a:spcPts val="0"/>
              </a:spcAft>
              <a:buClr>
                <a:schemeClr val="folHlink"/>
              </a:buClr>
              <a:buSzPts val="1400"/>
              <a:buFont typeface="Arial"/>
              <a:buChar char="●"/>
              <a:defRPr sz="3000" b="0" i="0" u="none" strike="noStrike" cap="none">
                <a:solidFill>
                  <a:schemeClr val="dk1"/>
                </a:solidFill>
                <a:latin typeface="Arial"/>
                <a:ea typeface="Arial"/>
                <a:cs typeface="Arial"/>
                <a:sym typeface="Arial"/>
              </a:defRPr>
            </a:lvl7pPr>
            <a:lvl8pPr marL="3657600" marR="0" lvl="7" indent="-317500" algn="l" rtl="0">
              <a:lnSpc>
                <a:spcPct val="100000"/>
              </a:lnSpc>
              <a:spcBef>
                <a:spcPts val="0"/>
              </a:spcBef>
              <a:spcAft>
                <a:spcPts val="0"/>
              </a:spcAft>
              <a:buClr>
                <a:schemeClr val="folHlink"/>
              </a:buClr>
              <a:buSzPts val="1400"/>
              <a:buFont typeface="Arial"/>
              <a:buChar char="●"/>
              <a:defRPr sz="3000" b="0" i="0" u="none" strike="noStrike" cap="none">
                <a:solidFill>
                  <a:schemeClr val="dk1"/>
                </a:solidFill>
                <a:latin typeface="Arial"/>
                <a:ea typeface="Arial"/>
                <a:cs typeface="Arial"/>
                <a:sym typeface="Arial"/>
              </a:defRPr>
            </a:lvl8pPr>
            <a:lvl9pPr marL="4114800" marR="0" lvl="8" indent="-317500" algn="l" rtl="0">
              <a:lnSpc>
                <a:spcPct val="100000"/>
              </a:lnSpc>
              <a:spcBef>
                <a:spcPts val="0"/>
              </a:spcBef>
              <a:spcAft>
                <a:spcPts val="0"/>
              </a:spcAft>
              <a:buClr>
                <a:schemeClr val="folHlink"/>
              </a:buClr>
              <a:buSzPts val="1400"/>
              <a:buFont typeface="Arial"/>
              <a:buChar char="●"/>
              <a:defRPr sz="3000" b="0" i="0" u="none" strike="noStrike" cap="none">
                <a:solidFill>
                  <a:schemeClr val="dk1"/>
                </a:solidFill>
                <a:latin typeface="Arial"/>
                <a:ea typeface="Arial"/>
                <a:cs typeface="Arial"/>
                <a:sym typeface="Arial"/>
              </a:defRPr>
            </a:lvl9pPr>
          </a:lstStyle>
          <a:p>
            <a:endParaRPr/>
          </a:p>
        </p:txBody>
      </p:sp>
      <p:sp>
        <p:nvSpPr>
          <p:cNvPr id="9" name="Google Shape;9;p1"/>
          <p:cNvSpPr txBox="1">
            <a:spLocks noGrp="1"/>
          </p:cNvSpPr>
          <p:nvPr>
            <p:ph type="dt" idx="10"/>
          </p:nvPr>
        </p:nvSpPr>
        <p:spPr>
          <a:xfrm>
            <a:off x="457200" y="6248400"/>
            <a:ext cx="2133600" cy="457200"/>
          </a:xfrm>
          <a:prstGeom prst="rect">
            <a:avLst/>
          </a:prstGeom>
          <a:noFill/>
          <a:ln>
            <a:noFill/>
          </a:ln>
        </p:spPr>
        <p:txBody>
          <a:bodyPr spcFirstLastPara="1" wrap="square" lIns="91425" tIns="91425" rIns="91425" bIns="91425" anchor="t" anchorCtr="0">
            <a:noAutofit/>
          </a:bodyPr>
          <a:lstStyle>
            <a:lvl1pPr marL="0" marR="0" lvl="0" indent="-88900" algn="l"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10" name="Google Shape;10;p1"/>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t" anchorCtr="0">
            <a:noAutofit/>
          </a:bodyPr>
          <a:lstStyle>
            <a:lvl1pPr marL="0" marR="0" lvl="0" indent="-88900" algn="ctr"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11" name="Google Shape;11;p1"/>
          <p:cNvSpPr txBox="1">
            <a:spLocks noGrp="1"/>
          </p:cNvSpPr>
          <p:nvPr>
            <p:ph type="sldNum" idx="12"/>
          </p:nvPr>
        </p:nvSpPr>
        <p:spPr>
          <a:xfrm>
            <a:off x="6553200" y="6248400"/>
            <a:ext cx="2133600" cy="457200"/>
          </a:xfrm>
          <a:prstGeom prst="rect">
            <a:avLst/>
          </a:prstGeom>
          <a:noFill/>
          <a:ln>
            <a:noFill/>
          </a:ln>
        </p:spPr>
        <p:txBody>
          <a:bodyPr spcFirstLastPara="1" wrap="square" lIns="91425" tIns="91425" rIns="91425" bIns="91425" anchor="t" anchorCtr="0">
            <a:noAutofit/>
          </a:bodyPr>
          <a:lstStyle>
            <a:lvl1pPr marL="0" marR="0" lvl="0" indent="0" algn="r" rtl="0">
              <a:buNone/>
              <a:defRPr sz="1000" b="0" i="0" u="none" strike="noStrike" cap="none"/>
            </a:lvl1pPr>
            <a:lvl2pPr marL="0" marR="0" lvl="1" indent="0" algn="r" rtl="0">
              <a:buNone/>
              <a:defRPr sz="1000" b="0" i="0" u="none" strike="noStrike" cap="none"/>
            </a:lvl2pPr>
            <a:lvl3pPr marL="0" marR="0" lvl="2" indent="0" algn="r" rtl="0">
              <a:buNone/>
              <a:defRPr sz="1000" b="0" i="0" u="none" strike="noStrike" cap="none"/>
            </a:lvl3pPr>
            <a:lvl4pPr marL="0" marR="0" lvl="3" indent="0" algn="r" rtl="0">
              <a:buNone/>
              <a:defRPr sz="1000" b="0" i="0" u="none" strike="noStrike" cap="none"/>
            </a:lvl4pPr>
            <a:lvl5pPr marL="0" marR="0" lvl="4" indent="0" algn="r" rtl="0">
              <a:buNone/>
              <a:defRPr sz="1000" b="0" i="0" u="none" strike="noStrike" cap="none"/>
            </a:lvl5pPr>
            <a:lvl6pPr marL="0" marR="0" lvl="5" indent="0" algn="r" rtl="0">
              <a:buNone/>
              <a:defRPr sz="1000" b="0" i="0" u="none" strike="noStrike" cap="none"/>
            </a:lvl6pPr>
            <a:lvl7pPr marL="0" marR="0" lvl="6" indent="0" algn="r" rtl="0">
              <a:buNone/>
              <a:defRPr sz="1000" b="0" i="0" u="none" strike="noStrike" cap="none"/>
            </a:lvl7pPr>
            <a:lvl8pPr marL="0" marR="0" lvl="7" indent="0" algn="r" rtl="0">
              <a:buNone/>
              <a:defRPr sz="1000" b="0" i="0" u="none" strike="noStrike" cap="none"/>
            </a:lvl8pPr>
            <a:lvl9pPr marL="0" marR="0" lvl="8" indent="0" algn="r" rtl="0">
              <a:buNone/>
              <a:defRPr sz="1000" b="0" i="0" u="none" strike="noStrike" cap="none"/>
            </a:lvl9pPr>
          </a:lstStyle>
          <a:p>
            <a:pPr marL="0" lvl="0" indent="-88900" algn="r" rtl="0">
              <a:spcBef>
                <a:spcPts val="0"/>
              </a:spcBef>
              <a:spcAft>
                <a:spcPts val="0"/>
              </a:spcAft>
              <a:buSzPts val="1400"/>
              <a:buChar char="●"/>
            </a:pPr>
            <a:endParaRPr/>
          </a:p>
          <a:p>
            <a:pPr marL="0" lvl="1" indent="-88900" algn="l" rtl="0">
              <a:spcBef>
                <a:spcPts val="0"/>
              </a:spcBef>
              <a:spcAft>
                <a:spcPts val="0"/>
              </a:spcAft>
              <a:buSzPts val="1400"/>
              <a:buChar char="○"/>
            </a:pPr>
            <a:endParaRPr sz="1400"/>
          </a:p>
          <a:p>
            <a:pPr marL="0" lvl="2" indent="-88900" algn="l" rtl="0">
              <a:spcBef>
                <a:spcPts val="0"/>
              </a:spcBef>
              <a:spcAft>
                <a:spcPts val="0"/>
              </a:spcAft>
              <a:buSzPts val="1400"/>
              <a:buChar char="■"/>
            </a:pPr>
            <a:endParaRPr sz="1400"/>
          </a:p>
          <a:p>
            <a:pPr marL="0" lvl="3" indent="-88900" algn="l" rtl="0">
              <a:spcBef>
                <a:spcPts val="0"/>
              </a:spcBef>
              <a:spcAft>
                <a:spcPts val="0"/>
              </a:spcAft>
              <a:buSzPts val="1400"/>
              <a:buChar char="●"/>
            </a:pPr>
            <a:endParaRPr sz="1400"/>
          </a:p>
          <a:p>
            <a:pPr marL="0" lvl="4" indent="-88900" algn="l" rtl="0">
              <a:spcBef>
                <a:spcPts val="0"/>
              </a:spcBef>
              <a:spcAft>
                <a:spcPts val="0"/>
              </a:spcAft>
              <a:buSzPts val="1400"/>
              <a:buChar char="○"/>
            </a:pPr>
            <a:endParaRPr sz="1400"/>
          </a:p>
          <a:p>
            <a:pPr marL="0" lvl="5" indent="-88900" algn="l" rtl="0">
              <a:spcBef>
                <a:spcPts val="0"/>
              </a:spcBef>
              <a:spcAft>
                <a:spcPts val="0"/>
              </a:spcAft>
              <a:buSzPts val="1400"/>
              <a:buChar char="■"/>
            </a:pPr>
            <a:endParaRPr sz="1400"/>
          </a:p>
          <a:p>
            <a:pPr marL="0" lvl="6" indent="-88900" algn="l" rtl="0">
              <a:spcBef>
                <a:spcPts val="0"/>
              </a:spcBef>
              <a:spcAft>
                <a:spcPts val="0"/>
              </a:spcAft>
              <a:buSzPts val="1400"/>
              <a:buChar char="●"/>
            </a:pPr>
            <a:endParaRPr sz="1400"/>
          </a:p>
          <a:p>
            <a:pPr marL="0" lvl="7" indent="-88900" algn="l" rtl="0">
              <a:spcBef>
                <a:spcPts val="0"/>
              </a:spcBef>
              <a:spcAft>
                <a:spcPts val="0"/>
              </a:spcAft>
              <a:buSzPts val="1400"/>
              <a:buChar char="○"/>
            </a:pPr>
            <a:endParaRPr sz="1400"/>
          </a:p>
          <a:p>
            <a:pPr marL="0" lvl="8" indent="-88900" algn="l" rtl="0">
              <a:spcBef>
                <a:spcPts val="0"/>
              </a:spcBef>
              <a:spcAft>
                <a:spcPts val="0"/>
              </a:spcAft>
              <a:buSzPts val="1400"/>
              <a:buChar char="■"/>
            </a:pPr>
            <a:endParaRPr sz="1400"/>
          </a:p>
        </p:txBody>
      </p:sp>
      <p:grpSp>
        <p:nvGrpSpPr>
          <p:cNvPr id="12" name="Google Shape;12;p1"/>
          <p:cNvGrpSpPr/>
          <p:nvPr/>
        </p:nvGrpSpPr>
        <p:grpSpPr>
          <a:xfrm>
            <a:off x="8153400" y="152400"/>
            <a:ext cx="792162" cy="1295400"/>
            <a:chOff x="8153400" y="1524000"/>
            <a:chExt cx="838200" cy="1371600"/>
          </a:xfrm>
        </p:grpSpPr>
        <p:sp>
          <p:nvSpPr>
            <p:cNvPr id="13" name="Google Shape;13;p1"/>
            <p:cNvSpPr/>
            <p:nvPr/>
          </p:nvSpPr>
          <p:spPr>
            <a:xfrm>
              <a:off x="8153400" y="15240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4" name="Google Shape;14;p1"/>
            <p:cNvSpPr/>
            <p:nvPr/>
          </p:nvSpPr>
          <p:spPr>
            <a:xfrm>
              <a:off x="8331200" y="15240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5" name="Google Shape;15;p1"/>
            <p:cNvSpPr/>
            <p:nvPr/>
          </p:nvSpPr>
          <p:spPr>
            <a:xfrm>
              <a:off x="8509000" y="15240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6" name="Google Shape;16;p1"/>
            <p:cNvSpPr/>
            <p:nvPr/>
          </p:nvSpPr>
          <p:spPr>
            <a:xfrm>
              <a:off x="8153400" y="17018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7" name="Google Shape;17;p1"/>
            <p:cNvSpPr/>
            <p:nvPr/>
          </p:nvSpPr>
          <p:spPr>
            <a:xfrm>
              <a:off x="8331200" y="17018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8" name="Google Shape;18;p1"/>
            <p:cNvSpPr/>
            <p:nvPr/>
          </p:nvSpPr>
          <p:spPr>
            <a:xfrm>
              <a:off x="8509000" y="17018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9" name="Google Shape;19;p1"/>
            <p:cNvSpPr/>
            <p:nvPr/>
          </p:nvSpPr>
          <p:spPr>
            <a:xfrm>
              <a:off x="8686800" y="17018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0" name="Google Shape;20;p1"/>
            <p:cNvSpPr/>
            <p:nvPr/>
          </p:nvSpPr>
          <p:spPr>
            <a:xfrm>
              <a:off x="8153400" y="18796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1" name="Google Shape;21;p1"/>
            <p:cNvSpPr/>
            <p:nvPr/>
          </p:nvSpPr>
          <p:spPr>
            <a:xfrm>
              <a:off x="8331200" y="18796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2" name="Google Shape;22;p1"/>
            <p:cNvSpPr/>
            <p:nvPr/>
          </p:nvSpPr>
          <p:spPr>
            <a:xfrm>
              <a:off x="8509000" y="18796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3" name="Google Shape;23;p1"/>
            <p:cNvSpPr/>
            <p:nvPr/>
          </p:nvSpPr>
          <p:spPr>
            <a:xfrm>
              <a:off x="8686800" y="18796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4" name="Google Shape;24;p1"/>
            <p:cNvSpPr/>
            <p:nvPr/>
          </p:nvSpPr>
          <p:spPr>
            <a:xfrm>
              <a:off x="8864600" y="18796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5" name="Google Shape;25;p1"/>
            <p:cNvSpPr/>
            <p:nvPr/>
          </p:nvSpPr>
          <p:spPr>
            <a:xfrm>
              <a:off x="8153400" y="20574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6" name="Google Shape;26;p1"/>
            <p:cNvSpPr/>
            <p:nvPr/>
          </p:nvSpPr>
          <p:spPr>
            <a:xfrm>
              <a:off x="8331200" y="20574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7" name="Google Shape;27;p1"/>
            <p:cNvSpPr/>
            <p:nvPr/>
          </p:nvSpPr>
          <p:spPr>
            <a:xfrm>
              <a:off x="8509000" y="20574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8" name="Google Shape;28;p1"/>
            <p:cNvSpPr/>
            <p:nvPr/>
          </p:nvSpPr>
          <p:spPr>
            <a:xfrm>
              <a:off x="8686800" y="20574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9" name="Google Shape;29;p1"/>
            <p:cNvSpPr/>
            <p:nvPr/>
          </p:nvSpPr>
          <p:spPr>
            <a:xfrm>
              <a:off x="8153400" y="22352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0" name="Google Shape;30;p1"/>
            <p:cNvSpPr/>
            <p:nvPr/>
          </p:nvSpPr>
          <p:spPr>
            <a:xfrm>
              <a:off x="8331200" y="22352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1" name="Google Shape;31;p1"/>
            <p:cNvSpPr/>
            <p:nvPr/>
          </p:nvSpPr>
          <p:spPr>
            <a:xfrm>
              <a:off x="8509000" y="22352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2" name="Google Shape;32;p1"/>
            <p:cNvSpPr/>
            <p:nvPr/>
          </p:nvSpPr>
          <p:spPr>
            <a:xfrm>
              <a:off x="8686800" y="22352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3" name="Google Shape;33;p1"/>
            <p:cNvSpPr/>
            <p:nvPr/>
          </p:nvSpPr>
          <p:spPr>
            <a:xfrm>
              <a:off x="8864600" y="22352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4" name="Google Shape;34;p1"/>
            <p:cNvSpPr/>
            <p:nvPr/>
          </p:nvSpPr>
          <p:spPr>
            <a:xfrm>
              <a:off x="8153400" y="24130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5" name="Google Shape;35;p1"/>
            <p:cNvSpPr/>
            <p:nvPr/>
          </p:nvSpPr>
          <p:spPr>
            <a:xfrm>
              <a:off x="8331200" y="24130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6" name="Google Shape;36;p1"/>
            <p:cNvSpPr/>
            <p:nvPr/>
          </p:nvSpPr>
          <p:spPr>
            <a:xfrm>
              <a:off x="8509000" y="24130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7" name="Google Shape;37;p1"/>
            <p:cNvSpPr/>
            <p:nvPr/>
          </p:nvSpPr>
          <p:spPr>
            <a:xfrm>
              <a:off x="8686800" y="24130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8" name="Google Shape;38;p1"/>
            <p:cNvSpPr/>
            <p:nvPr/>
          </p:nvSpPr>
          <p:spPr>
            <a:xfrm>
              <a:off x="8153400" y="25908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9" name="Google Shape;39;p1"/>
            <p:cNvSpPr/>
            <p:nvPr/>
          </p:nvSpPr>
          <p:spPr>
            <a:xfrm>
              <a:off x="8331200" y="25908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40" name="Google Shape;40;p1"/>
            <p:cNvSpPr/>
            <p:nvPr/>
          </p:nvSpPr>
          <p:spPr>
            <a:xfrm>
              <a:off x="8509000" y="25908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41" name="Google Shape;41;p1"/>
            <p:cNvSpPr/>
            <p:nvPr/>
          </p:nvSpPr>
          <p:spPr>
            <a:xfrm>
              <a:off x="8686800" y="25908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42" name="Google Shape;42;p1"/>
            <p:cNvSpPr/>
            <p:nvPr/>
          </p:nvSpPr>
          <p:spPr>
            <a:xfrm>
              <a:off x="8331200" y="27686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43" name="Google Shape;43;p1"/>
            <p:cNvSpPr/>
            <p:nvPr/>
          </p:nvSpPr>
          <p:spPr>
            <a:xfrm>
              <a:off x="8686800" y="27686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grpSp>
    </p:spTree>
  </p:cSld>
  <p:clrMap bg1="lt1" tx1="dk1" bg2="dk2" tx2="lt2" accent1="accent1" accent2="accent2" accent3="accent3" accent4="accent4" accent5="accent5" accent6="accent6" hlink="hlink" folHlink="folHlink"/>
  <p:sldLayoutIdLst>
    <p:sldLayoutId id="2147483648" r:id="rId1"/>
    <p:sldLayoutId id="2147483649"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0"/>
        <p:cNvGrpSpPr/>
        <p:nvPr/>
      </p:nvGrpSpPr>
      <p:grpSpPr>
        <a:xfrm>
          <a:off x="0" y="0"/>
          <a:ext cx="0" cy="0"/>
          <a:chOff x="0" y="0"/>
          <a:chExt cx="0" cy="0"/>
        </a:xfrm>
      </p:grpSpPr>
      <p:sp>
        <p:nvSpPr>
          <p:cNvPr id="61" name="Google Shape;61;p4"/>
          <p:cNvSpPr txBox="1">
            <a:spLocks noGrp="1"/>
          </p:cNvSpPr>
          <p:nvPr>
            <p:ph type="ctrTitle"/>
          </p:nvPr>
        </p:nvSpPr>
        <p:spPr>
          <a:xfrm>
            <a:off x="0" y="1214203"/>
            <a:ext cx="9024079" cy="4901784"/>
          </a:xfrm>
          <a:prstGeom prst="rect">
            <a:avLst/>
          </a:prstGeom>
          <a:noFill/>
          <a:ln>
            <a:noFill/>
          </a:ln>
        </p:spPr>
        <p:txBody>
          <a:bodyPr spcFirstLastPara="1" wrap="square" lIns="91425" tIns="45700" rIns="91425" bIns="45700" anchor="t" anchorCtr="0">
            <a:noAutofit/>
          </a:bodyPr>
          <a:lstStyle/>
          <a:p>
            <a:pPr marL="0" marR="0" lvl="0" indent="0" rtl="1">
              <a:lnSpc>
                <a:spcPct val="100000"/>
              </a:lnSpc>
              <a:spcBef>
                <a:spcPts val="0"/>
              </a:spcBef>
              <a:spcAft>
                <a:spcPts val="0"/>
              </a:spcAft>
              <a:buClr>
                <a:schemeClr val="dk2"/>
              </a:buClr>
              <a:buFont typeface="Arial"/>
              <a:buNone/>
            </a:pPr>
            <a:r>
              <a:rPr lang="en-US" sz="4800" b="1" i="0" u="none" strike="noStrike" cap="none" dirty="0">
                <a:solidFill>
                  <a:schemeClr val="dk2"/>
                </a:solidFill>
                <a:latin typeface="Arial"/>
                <a:ea typeface="Arial"/>
                <a:cs typeface="Arial"/>
                <a:sym typeface="Arial"/>
              </a:rPr>
              <a:t>Introduction To Demography</a:t>
            </a:r>
            <a:br>
              <a:rPr lang="en-US" sz="4800" b="1" i="0" u="none" strike="noStrike" cap="none" dirty="0">
                <a:solidFill>
                  <a:schemeClr val="dk2"/>
                </a:solidFill>
                <a:latin typeface="Arial"/>
                <a:ea typeface="Arial"/>
                <a:cs typeface="Arial"/>
                <a:sym typeface="Arial"/>
              </a:rPr>
            </a:br>
            <a:br>
              <a:rPr lang="en-US" sz="4800" b="1" baseline="30000" dirty="0"/>
            </a:br>
            <a:r>
              <a:rPr lang="en-US" sz="4800" b="1" baseline="30000" dirty="0"/>
              <a:t>BS Sociology</a:t>
            </a:r>
            <a:br>
              <a:rPr lang="en-US" sz="4800" b="1" baseline="30000" dirty="0"/>
            </a:br>
            <a:r>
              <a:rPr lang="en-US" sz="2500" b="1" dirty="0"/>
              <a:t>Semester: 5</a:t>
            </a:r>
            <a:r>
              <a:rPr lang="en-US" sz="2500" b="1" baseline="30000" dirty="0"/>
              <a:t>th</a:t>
            </a:r>
            <a:br>
              <a:rPr lang="en-US" sz="2500" b="1" baseline="30000" dirty="0"/>
            </a:br>
            <a:r>
              <a:rPr lang="en-US" sz="2500" b="1" baseline="30000" dirty="0"/>
              <a:t>Lecture No. 02</a:t>
            </a:r>
            <a:br>
              <a:rPr lang="en-US" sz="4800" b="1" baseline="30000" dirty="0"/>
            </a:br>
            <a:br>
              <a:rPr lang="en-US" sz="4800" b="1" baseline="30000" dirty="0"/>
            </a:br>
            <a:r>
              <a:rPr lang="en-US" sz="4800" b="1" baseline="30000" dirty="0"/>
              <a:t>Instructor: Mumtaz Hussain</a:t>
            </a:r>
            <a:br>
              <a:rPr lang="en-US" sz="4800" b="1" baseline="30000" dirty="0"/>
            </a:br>
            <a:r>
              <a:rPr lang="en-US" sz="4800" b="1" baseline="30000" dirty="0"/>
              <a:t>University of Sargodha Sb Campus </a:t>
            </a:r>
            <a:br>
              <a:rPr lang="en-US" sz="4800" b="1" baseline="30000"/>
            </a:br>
            <a:r>
              <a:rPr lang="en-US" sz="4800" b="1" baseline="30000"/>
              <a:t>Bhakkar</a:t>
            </a:r>
            <a:br>
              <a:rPr lang="en-US" sz="2800" b="1" baseline="30000" dirty="0"/>
            </a:br>
            <a:br>
              <a:rPr lang="en-US" sz="4800" b="1" dirty="0"/>
            </a:br>
            <a:endParaRPr sz="3900" b="0" i="0" u="none" strike="noStrike" cap="none" dirty="0">
              <a:solidFill>
                <a:schemeClr val="dk2"/>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4"/>
          <p:cNvSpPr txBox="1">
            <a:spLocks noGrp="1"/>
          </p:cNvSpPr>
          <p:nvPr>
            <p:ph type="body" idx="1"/>
          </p:nvPr>
        </p:nvSpPr>
        <p:spPr>
          <a:xfrm>
            <a:off x="381000" y="152400"/>
            <a:ext cx="8763000" cy="6705600"/>
          </a:xfrm>
          <a:prstGeom prst="rect">
            <a:avLst/>
          </a:prstGeom>
          <a:noFill/>
          <a:ln>
            <a:noFill/>
          </a:ln>
        </p:spPr>
        <p:txBody>
          <a:bodyPr spcFirstLastPara="1" wrap="square" lIns="91425" tIns="45700" rIns="91425" bIns="45700" anchor="t" anchorCtr="0">
            <a:noAutofit/>
          </a:bodyPr>
          <a:lstStyle/>
          <a:p>
            <a:pPr marL="0" indent="0" algn="just">
              <a:buSzPts val="1250"/>
              <a:buNone/>
            </a:pPr>
            <a:endParaRPr lang="en-US" sz="2400" dirty="0">
              <a:latin typeface="Lato"/>
            </a:endParaRPr>
          </a:p>
          <a:p>
            <a:pPr marL="342900" indent="-342900" algn="just">
              <a:buSzPts val="1250"/>
            </a:pPr>
            <a:r>
              <a:rPr lang="en-US" sz="2400" dirty="0">
                <a:latin typeface="Lato"/>
              </a:rPr>
              <a:t>Natural increase helps in finding out how long is will take the country to reach any given size if the rates continue at the same level.</a:t>
            </a:r>
          </a:p>
          <a:p>
            <a:pPr marL="342900" indent="-342900" algn="just">
              <a:buSzPts val="1250"/>
            </a:pPr>
            <a:r>
              <a:rPr lang="en-US" sz="2400" b="1" i="0" u="sng" strike="noStrike" cap="none" dirty="0">
                <a:solidFill>
                  <a:schemeClr val="dk1"/>
                </a:solidFill>
                <a:latin typeface="Lato"/>
                <a:sym typeface="Arial"/>
              </a:rPr>
              <a:t>Fecundity: </a:t>
            </a:r>
          </a:p>
          <a:p>
            <a:pPr marL="342900" indent="-342900" algn="just">
              <a:buSzPts val="1250"/>
            </a:pPr>
            <a:r>
              <a:rPr lang="en-US" sz="2400" dirty="0">
                <a:latin typeface="Lato"/>
              </a:rPr>
              <a:t>In demography ‘fecundity’ is understood as the phycological capacity of participation in reproduction. </a:t>
            </a:r>
          </a:p>
          <a:p>
            <a:pPr marL="342900" indent="-342900" algn="just">
              <a:buSzPts val="1250"/>
            </a:pPr>
            <a:r>
              <a:rPr lang="en-US" sz="2400" b="1" i="0" u="sng" strike="noStrike" cap="none" dirty="0">
                <a:solidFill>
                  <a:schemeClr val="dk1"/>
                </a:solidFill>
                <a:latin typeface="Lato"/>
                <a:sym typeface="Arial"/>
              </a:rPr>
              <a:t>Fertility</a:t>
            </a:r>
            <a:r>
              <a:rPr lang="en-US" sz="2400" b="1" u="sng" dirty="0">
                <a:latin typeface="Lato"/>
              </a:rPr>
              <a:t>:</a:t>
            </a:r>
          </a:p>
          <a:p>
            <a:pPr marL="342900" indent="-342900" algn="just">
              <a:buSzPts val="1250"/>
            </a:pPr>
            <a:r>
              <a:rPr lang="en-US" sz="2400" i="0" strike="noStrike" cap="none" dirty="0">
                <a:solidFill>
                  <a:schemeClr val="dk1"/>
                </a:solidFill>
                <a:latin typeface="Lato"/>
                <a:sym typeface="Arial"/>
              </a:rPr>
              <a:t>The term indicate actual reproductive performance of a woman or group of women. </a:t>
            </a:r>
          </a:p>
        </p:txBody>
      </p:sp>
    </p:spTree>
    <p:extLst>
      <p:ext uri="{BB962C8B-B14F-4D97-AF65-F5344CB8AC3E}">
        <p14:creationId xmlns:p14="http://schemas.microsoft.com/office/powerpoint/2010/main" val="2578087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4"/>
          <p:cNvSpPr txBox="1">
            <a:spLocks noGrp="1"/>
          </p:cNvSpPr>
          <p:nvPr>
            <p:ph type="body" idx="1"/>
          </p:nvPr>
        </p:nvSpPr>
        <p:spPr>
          <a:xfrm>
            <a:off x="381000" y="152400"/>
            <a:ext cx="8763000" cy="6705600"/>
          </a:xfrm>
          <a:prstGeom prst="rect">
            <a:avLst/>
          </a:prstGeom>
          <a:noFill/>
          <a:ln>
            <a:noFill/>
          </a:ln>
        </p:spPr>
        <p:txBody>
          <a:bodyPr spcFirstLastPara="1" wrap="square" lIns="91425" tIns="45700" rIns="91425" bIns="45700" anchor="t" anchorCtr="0">
            <a:noAutofit/>
          </a:bodyPr>
          <a:lstStyle/>
          <a:p>
            <a:pPr marL="0" marR="0" lvl="0" indent="79375" algn="ctr" rtl="0">
              <a:lnSpc>
                <a:spcPct val="100000"/>
              </a:lnSpc>
              <a:spcBef>
                <a:spcPts val="600"/>
              </a:spcBef>
              <a:spcAft>
                <a:spcPts val="0"/>
              </a:spcAft>
              <a:buClr>
                <a:schemeClr val="dk2"/>
              </a:buClr>
              <a:buSzPts val="1250"/>
              <a:buFont typeface="Arial"/>
              <a:buNone/>
            </a:pPr>
            <a:endParaRPr lang="en-US" sz="3000" b="0" i="0" u="none" strike="noStrike" cap="none" dirty="0">
              <a:solidFill>
                <a:schemeClr val="dk1"/>
              </a:solidFill>
              <a:latin typeface="Arial"/>
              <a:ea typeface="Arial"/>
              <a:cs typeface="Arial"/>
              <a:sym typeface="Arial"/>
            </a:endParaRPr>
          </a:p>
          <a:p>
            <a:pPr marL="0" marR="0" lvl="0" indent="79375" algn="ctr" rtl="0">
              <a:lnSpc>
                <a:spcPct val="100000"/>
              </a:lnSpc>
              <a:spcBef>
                <a:spcPts val="600"/>
              </a:spcBef>
              <a:spcAft>
                <a:spcPts val="0"/>
              </a:spcAft>
              <a:buClr>
                <a:schemeClr val="dk2"/>
              </a:buClr>
              <a:buSzPts val="1250"/>
              <a:buFont typeface="Arial"/>
              <a:buNone/>
            </a:pPr>
            <a:endParaRPr lang="en-US" dirty="0"/>
          </a:p>
          <a:p>
            <a:pPr marL="0" marR="0" lvl="0" indent="79375" algn="ctr" rtl="0">
              <a:lnSpc>
                <a:spcPct val="100000"/>
              </a:lnSpc>
              <a:spcBef>
                <a:spcPts val="600"/>
              </a:spcBef>
              <a:spcAft>
                <a:spcPts val="0"/>
              </a:spcAft>
              <a:buClr>
                <a:schemeClr val="dk2"/>
              </a:buClr>
              <a:buSzPts val="1250"/>
              <a:buFont typeface="Arial"/>
              <a:buNone/>
            </a:pPr>
            <a:endParaRPr lang="en-US" sz="3000" b="0" i="0" u="none" strike="noStrike" cap="none" dirty="0">
              <a:solidFill>
                <a:schemeClr val="dk1"/>
              </a:solidFill>
              <a:latin typeface="Arial"/>
              <a:ea typeface="Arial"/>
              <a:cs typeface="Arial"/>
              <a:sym typeface="Arial"/>
            </a:endParaRPr>
          </a:p>
          <a:p>
            <a:pPr marL="0" marR="0" lvl="0" indent="79375" algn="ctr" rtl="0">
              <a:lnSpc>
                <a:spcPct val="100000"/>
              </a:lnSpc>
              <a:spcBef>
                <a:spcPts val="600"/>
              </a:spcBef>
              <a:spcAft>
                <a:spcPts val="0"/>
              </a:spcAft>
              <a:buClr>
                <a:schemeClr val="dk2"/>
              </a:buClr>
              <a:buSzPts val="1250"/>
              <a:buFont typeface="Arial"/>
              <a:buNone/>
            </a:pPr>
            <a:endParaRPr lang="en-US" dirty="0"/>
          </a:p>
          <a:p>
            <a:pPr marL="0" marR="0" lvl="0" indent="79375" algn="ctr" rtl="0">
              <a:lnSpc>
                <a:spcPct val="100000"/>
              </a:lnSpc>
              <a:spcBef>
                <a:spcPts val="600"/>
              </a:spcBef>
              <a:spcAft>
                <a:spcPts val="0"/>
              </a:spcAft>
              <a:buClr>
                <a:schemeClr val="dk2"/>
              </a:buClr>
              <a:buSzPts val="1250"/>
              <a:buFont typeface="Arial"/>
              <a:buNone/>
            </a:pPr>
            <a:endParaRPr lang="en-US" sz="3000" b="0" i="0" u="none" strike="noStrike" cap="none" dirty="0">
              <a:solidFill>
                <a:schemeClr val="dk1"/>
              </a:solidFill>
              <a:latin typeface="Arial"/>
              <a:ea typeface="Arial"/>
              <a:cs typeface="Arial"/>
              <a:sym typeface="Arial"/>
            </a:endParaRPr>
          </a:p>
          <a:p>
            <a:pPr marL="0" marR="0" lvl="0" indent="79375" algn="ctr" rtl="0">
              <a:lnSpc>
                <a:spcPct val="100000"/>
              </a:lnSpc>
              <a:spcBef>
                <a:spcPts val="600"/>
              </a:spcBef>
              <a:spcAft>
                <a:spcPts val="0"/>
              </a:spcAft>
              <a:buClr>
                <a:schemeClr val="dk2"/>
              </a:buClr>
              <a:buSzPts val="1250"/>
              <a:buFont typeface="Arial"/>
              <a:buNone/>
            </a:pPr>
            <a:r>
              <a:rPr lang="en-US" sz="4500" b="1" i="0" u="none" strike="noStrike" cap="none" dirty="0">
                <a:solidFill>
                  <a:schemeClr val="dk1"/>
                </a:solidFill>
                <a:latin typeface="Arial"/>
                <a:ea typeface="Arial"/>
                <a:cs typeface="Arial"/>
                <a:sym typeface="Arial"/>
              </a:rPr>
              <a:t>Thank You</a:t>
            </a:r>
            <a:endParaRPr sz="4500" b="1"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562627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5"/>
        <p:cNvGrpSpPr/>
        <p:nvPr/>
      </p:nvGrpSpPr>
      <p:grpSpPr>
        <a:xfrm>
          <a:off x="0" y="0"/>
          <a:ext cx="0" cy="0"/>
          <a:chOff x="0" y="0"/>
          <a:chExt cx="0" cy="0"/>
        </a:xfrm>
      </p:grpSpPr>
      <p:sp>
        <p:nvSpPr>
          <p:cNvPr id="66" name="Google Shape;66;p5"/>
          <p:cNvSpPr txBox="1">
            <a:spLocks noGrp="1"/>
          </p:cNvSpPr>
          <p:nvPr>
            <p:ph type="body" idx="1"/>
          </p:nvPr>
        </p:nvSpPr>
        <p:spPr>
          <a:xfrm>
            <a:off x="0" y="304800"/>
            <a:ext cx="9144000" cy="65532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p:txBody>
      </p:sp>
      <p:sp>
        <p:nvSpPr>
          <p:cNvPr id="67" name="Google Shape;67;p5"/>
          <p:cNvSpPr txBox="1"/>
          <p:nvPr/>
        </p:nvSpPr>
        <p:spPr>
          <a:xfrm>
            <a:off x="114300" y="0"/>
            <a:ext cx="8915400" cy="800893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None/>
            </a:pPr>
            <a:endParaRPr sz="1800" b="0" i="0" u="none" strike="noStrike" cap="none" dirty="0">
              <a:solidFill>
                <a:schemeClr val="dk1"/>
              </a:solidFill>
              <a:latin typeface="Arial"/>
              <a:ea typeface="Arial"/>
              <a:cs typeface="Arial"/>
              <a:sym typeface="Arial"/>
            </a:endParaRPr>
          </a:p>
          <a:p>
            <a:pPr marL="0" marR="0" lvl="0" indent="342900" algn="l" rtl="0">
              <a:lnSpc>
                <a:spcPct val="100000"/>
              </a:lnSpc>
              <a:spcBef>
                <a:spcPts val="0"/>
              </a:spcBef>
              <a:spcAft>
                <a:spcPts val="0"/>
              </a:spcAft>
              <a:buClr>
                <a:schemeClr val="dk1"/>
              </a:buClr>
              <a:buFont typeface="Arial"/>
              <a:buNone/>
            </a:pPr>
            <a:r>
              <a:rPr lang="en-US" sz="3200" b="1" i="0" u="none" strike="noStrike" cap="none" dirty="0">
                <a:solidFill>
                  <a:srgbClr val="000066"/>
                </a:solidFill>
                <a:latin typeface="Arial"/>
                <a:ea typeface="Arial"/>
                <a:cs typeface="Arial"/>
                <a:sym typeface="Arial"/>
              </a:rPr>
              <a:t>Advantages of Demography</a:t>
            </a:r>
            <a:endParaRPr sz="1800" b="0" i="0" u="none" strike="noStrike" cap="none" dirty="0">
              <a:solidFill>
                <a:schemeClr val="dk1"/>
              </a:solidFill>
              <a:latin typeface="Arial"/>
              <a:ea typeface="Arial"/>
              <a:cs typeface="Arial"/>
              <a:sym typeface="Arial"/>
            </a:endParaRPr>
          </a:p>
          <a:p>
            <a:pPr marL="0" marR="0" lvl="0" indent="0" algn="just" rtl="0">
              <a:lnSpc>
                <a:spcPct val="100000"/>
              </a:lnSpc>
              <a:spcBef>
                <a:spcPts val="0"/>
              </a:spcBef>
              <a:spcAft>
                <a:spcPts val="0"/>
              </a:spcAft>
              <a:buNone/>
            </a:pPr>
            <a:endParaRPr sz="2400" b="0" i="0" u="none" strike="noStrike" cap="none" dirty="0">
              <a:solidFill>
                <a:schemeClr val="dk1"/>
              </a:solidFill>
              <a:latin typeface="Lato"/>
              <a:sym typeface="Arial"/>
            </a:endParaRPr>
          </a:p>
          <a:p>
            <a:pPr marL="457200" marR="0" lvl="0" indent="-457200" algn="just" rtl="0">
              <a:lnSpc>
                <a:spcPct val="100000"/>
              </a:lnSpc>
              <a:spcBef>
                <a:spcPts val="0"/>
              </a:spcBef>
              <a:spcAft>
                <a:spcPts val="0"/>
              </a:spcAft>
              <a:buFont typeface="Arial" panose="020B0604020202020204" pitchFamily="34" charset="0"/>
              <a:buChar char="•"/>
            </a:pPr>
            <a:r>
              <a:rPr lang="en-US" sz="2400" b="0" i="0" u="none" strike="noStrike" cap="none" dirty="0">
                <a:solidFill>
                  <a:schemeClr val="dk1"/>
                </a:solidFill>
                <a:latin typeface="Lato"/>
                <a:cs typeface="Lao UI" panose="020B0604020202020204" pitchFamily="34" charset="0"/>
                <a:sym typeface="Arial"/>
              </a:rPr>
              <a:t>It is w</a:t>
            </a:r>
            <a:r>
              <a:rPr lang="en-US" sz="2400" dirty="0">
                <a:solidFill>
                  <a:schemeClr val="dk1"/>
                </a:solidFill>
                <a:latin typeface="Lato"/>
                <a:cs typeface="Lao UI" panose="020B0604020202020204" pitchFamily="34" charset="0"/>
              </a:rPr>
              <a:t>ith serious study of population and also about the responsibility of the state and citizens in respect of social, economic and political problems of people as well as the state and their possible solution as well. Important advantages of the study of population may briefly be discussed as under;</a:t>
            </a:r>
          </a:p>
          <a:p>
            <a:pPr marL="457200" marR="0" lvl="0" indent="-457200" algn="l" rtl="0">
              <a:lnSpc>
                <a:spcPct val="100000"/>
              </a:lnSpc>
              <a:spcBef>
                <a:spcPts val="0"/>
              </a:spcBef>
              <a:spcAft>
                <a:spcPts val="0"/>
              </a:spcAft>
              <a:buFont typeface="Arial" panose="020B0604020202020204" pitchFamily="34" charset="0"/>
              <a:buChar char="•"/>
            </a:pPr>
            <a:r>
              <a:rPr lang="en-US" sz="3000" b="1" u="sng" dirty="0">
                <a:solidFill>
                  <a:schemeClr val="dk1"/>
                </a:solidFill>
                <a:latin typeface="Lato"/>
                <a:cs typeface="Lao UI" panose="020B0604020202020204" pitchFamily="34" charset="0"/>
              </a:rPr>
              <a:t>Political</a:t>
            </a:r>
          </a:p>
          <a:p>
            <a:pPr marL="457200" marR="0" lvl="0" indent="-457200" algn="just" rtl="0">
              <a:lnSpc>
                <a:spcPct val="100000"/>
              </a:lnSpc>
              <a:spcBef>
                <a:spcPts val="0"/>
              </a:spcBef>
              <a:spcAft>
                <a:spcPts val="0"/>
              </a:spcAft>
              <a:buFont typeface="Arial" panose="020B0604020202020204" pitchFamily="34" charset="0"/>
              <a:buChar char="•"/>
            </a:pPr>
            <a:r>
              <a:rPr lang="en-US" sz="2400" dirty="0">
                <a:solidFill>
                  <a:schemeClr val="dk1"/>
                </a:solidFill>
                <a:latin typeface="Lato"/>
                <a:cs typeface="Lao UI" panose="020B0604020202020204" pitchFamily="34" charset="0"/>
              </a:rPr>
              <a:t>In the political field on the basis of demographic studies concerned authorities come to know about the rat at which number of voters, male and female, are increasing, how the generation gap is gradually influencing national and international politics. What types of arrangements will be needed for conducting elections, which are the areas from where population is migrating. </a:t>
            </a:r>
            <a:endParaRPr sz="2400" b="0" i="0" u="none" strike="noStrike" cap="none" dirty="0">
              <a:solidFill>
                <a:schemeClr val="dk1"/>
              </a:solidFill>
              <a:latin typeface="Lato"/>
              <a:cs typeface="Lao UI" panose="020B0604020202020204" pitchFamily="34" charset="0"/>
              <a:sym typeface="Arial"/>
            </a:endParaRPr>
          </a:p>
          <a:p>
            <a:pPr marL="0" marR="0" lvl="0" indent="0" algn="l" rtl="0">
              <a:lnSpc>
                <a:spcPct val="100000"/>
              </a:lnSpc>
              <a:spcBef>
                <a:spcPts val="0"/>
              </a:spcBef>
              <a:spcAft>
                <a:spcPts val="0"/>
              </a:spcAft>
              <a:buNone/>
            </a:pPr>
            <a:endParaRPr sz="18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None/>
            </a:pPr>
            <a:endParaRPr sz="1800" b="0" i="0" u="none" strike="noStrike" cap="none" dirty="0">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1"/>
        <p:cNvGrpSpPr/>
        <p:nvPr/>
      </p:nvGrpSpPr>
      <p:grpSpPr>
        <a:xfrm>
          <a:off x="0" y="0"/>
          <a:ext cx="0" cy="0"/>
          <a:chOff x="0" y="0"/>
          <a:chExt cx="0" cy="0"/>
        </a:xfrm>
      </p:grpSpPr>
      <p:sp>
        <p:nvSpPr>
          <p:cNvPr id="72" name="Google Shape;72;p6"/>
          <p:cNvSpPr txBox="1">
            <a:spLocks noGrp="1"/>
          </p:cNvSpPr>
          <p:nvPr>
            <p:ph type="body" idx="1"/>
          </p:nvPr>
        </p:nvSpPr>
        <p:spPr>
          <a:xfrm>
            <a:off x="0" y="266700"/>
            <a:ext cx="9144000" cy="6324600"/>
          </a:xfrm>
          <a:prstGeom prst="rect">
            <a:avLst/>
          </a:prstGeom>
          <a:noFill/>
          <a:ln>
            <a:noFill/>
          </a:ln>
        </p:spPr>
        <p:txBody>
          <a:bodyPr spcFirstLastPara="1" wrap="square" lIns="91425" tIns="45700" rIns="91425" bIns="45700" anchor="t" anchorCtr="0">
            <a:noAutofit/>
          </a:bodyPr>
          <a:lstStyle/>
          <a:p>
            <a:pPr indent="-457200">
              <a:buSzPts val="1250"/>
            </a:pPr>
            <a:r>
              <a:rPr lang="en-US" sz="3000" b="1" i="0" u="none" strike="noStrike" cap="none" dirty="0">
                <a:solidFill>
                  <a:schemeClr val="dk1"/>
                </a:solidFill>
                <a:latin typeface="Arial"/>
                <a:ea typeface="Arial"/>
                <a:cs typeface="Arial"/>
                <a:sym typeface="Arial"/>
              </a:rPr>
              <a:t>Economic</a:t>
            </a:r>
            <a:endParaRPr lang="en-US" sz="2400" b="1" i="0" u="none" strike="noStrike" cap="none" dirty="0">
              <a:solidFill>
                <a:schemeClr val="dk1"/>
              </a:solidFill>
              <a:latin typeface="Lato"/>
              <a:sym typeface="Arial"/>
            </a:endParaRPr>
          </a:p>
          <a:p>
            <a:pPr indent="-457200" algn="just">
              <a:buSzPts val="1250"/>
            </a:pPr>
            <a:r>
              <a:rPr lang="en-US" sz="2600" dirty="0">
                <a:latin typeface="Lato"/>
                <a:ea typeface="Arial"/>
                <a:cs typeface="Arial"/>
              </a:rPr>
              <a:t>It is with the help of populatio</a:t>
            </a:r>
            <a:r>
              <a:rPr lang="en-US" sz="2600" dirty="0">
                <a:latin typeface="Lato"/>
              </a:rPr>
              <a:t>n studies that the nation comes to know how far the rat of population growth is keeping pace with that of economic development and in case both are keeping pace with each other, how to adjust these so that economic problems do not seriously threat the nation. </a:t>
            </a:r>
          </a:p>
          <a:p>
            <a:pPr indent="-457200" algn="just">
              <a:buSzPts val="1250"/>
            </a:pPr>
            <a:r>
              <a:rPr lang="en-US" sz="2600" i="0" u="none" strike="noStrike" cap="none" dirty="0">
                <a:solidFill>
                  <a:schemeClr val="dk1"/>
                </a:solidFill>
                <a:latin typeface="Lato"/>
                <a:ea typeface="Arial"/>
                <a:cs typeface="Arial"/>
                <a:sym typeface="Arial"/>
              </a:rPr>
              <a:t>If the population growth rate is faster than economic growth rate then there will be economic crisis, like poverty and shortages.</a:t>
            </a:r>
          </a:p>
          <a:p>
            <a:pPr indent="-457200" algn="just">
              <a:buSzPts val="1250"/>
            </a:pPr>
            <a:r>
              <a:rPr lang="en-US" sz="2600" dirty="0">
                <a:latin typeface="Lato"/>
              </a:rPr>
              <a:t>It is again population study which provided information about per capita income of the people their consumption habits, per capita production and consumption rate etc. </a:t>
            </a:r>
          </a:p>
          <a:p>
            <a:pPr marL="0" indent="0" algn="just">
              <a:buSzPts val="1250"/>
              <a:buNone/>
            </a:pPr>
            <a:r>
              <a:rPr lang="en-US" sz="2400" i="0" u="none" strike="noStrike" cap="none" dirty="0">
                <a:solidFill>
                  <a:schemeClr val="dk1"/>
                </a:solidFill>
                <a:latin typeface="Lato"/>
                <a:ea typeface="Arial"/>
                <a:cs typeface="Arial"/>
                <a:sym typeface="Arial"/>
              </a:rPr>
              <a:t> </a:t>
            </a:r>
            <a:endParaRPr lang="en-US" sz="3000" i="0" u="none" strike="noStrike" cap="none" dirty="0">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6"/>
        <p:cNvGrpSpPr/>
        <p:nvPr/>
      </p:nvGrpSpPr>
      <p:grpSpPr>
        <a:xfrm>
          <a:off x="0" y="0"/>
          <a:ext cx="0" cy="0"/>
          <a:chOff x="0" y="0"/>
          <a:chExt cx="0" cy="0"/>
        </a:xfrm>
      </p:grpSpPr>
      <p:sp>
        <p:nvSpPr>
          <p:cNvPr id="77" name="Google Shape;77;p7"/>
          <p:cNvSpPr txBox="1">
            <a:spLocks noGrp="1"/>
          </p:cNvSpPr>
          <p:nvPr>
            <p:ph type="body" idx="1"/>
          </p:nvPr>
        </p:nvSpPr>
        <p:spPr>
          <a:xfrm>
            <a:off x="140200" y="114300"/>
            <a:ext cx="8763000" cy="6629400"/>
          </a:xfrm>
          <a:prstGeom prst="rect">
            <a:avLst/>
          </a:prstGeom>
          <a:noFill/>
          <a:ln>
            <a:noFill/>
          </a:ln>
        </p:spPr>
        <p:txBody>
          <a:bodyPr spcFirstLastPara="1" wrap="square" lIns="91425" tIns="45700" rIns="91425" bIns="45700" anchor="t" anchorCtr="0">
            <a:noAutofit/>
          </a:bodyPr>
          <a:lstStyle/>
          <a:p>
            <a:pPr indent="-457200">
              <a:buSzPts val="1250"/>
            </a:pPr>
            <a:r>
              <a:rPr lang="en-US" b="1" dirty="0">
                <a:solidFill>
                  <a:srgbClr val="000000"/>
                </a:solidFill>
                <a:effectLst/>
                <a:latin typeface="Georgia" panose="02040502050405020303" pitchFamily="18" charset="0"/>
              </a:rPr>
              <a:t>Planning</a:t>
            </a:r>
          </a:p>
          <a:p>
            <a:pPr marL="0" indent="0">
              <a:buSzPts val="1250"/>
              <a:buNone/>
            </a:pPr>
            <a:endParaRPr lang="en-US" b="1" dirty="0">
              <a:solidFill>
                <a:srgbClr val="000000"/>
              </a:solidFill>
              <a:effectLst/>
              <a:latin typeface="Georgia" panose="02040502050405020303" pitchFamily="18" charset="0"/>
            </a:endParaRPr>
          </a:p>
          <a:p>
            <a:pPr marL="342900" indent="-342900" algn="just">
              <a:buSzPts val="1250"/>
            </a:pPr>
            <a:r>
              <a:rPr lang="en-US" sz="2400" b="0" i="0" u="none" strike="noStrike" cap="none" dirty="0">
                <a:solidFill>
                  <a:schemeClr val="dk1"/>
                </a:solidFill>
                <a:latin typeface="Lato"/>
                <a:sym typeface="Arial"/>
              </a:rPr>
              <a:t>Most of the advanced countries are now accepting the concept of planned development. Thus planning of resources has become the order of the day.</a:t>
            </a:r>
          </a:p>
          <a:p>
            <a:pPr marL="342900" indent="-342900" algn="just">
              <a:buSzPts val="1250"/>
            </a:pPr>
            <a:r>
              <a:rPr lang="en-US" sz="2400" dirty="0">
                <a:latin typeface="Lato"/>
              </a:rPr>
              <a:t>It is accepted that limited human and natural resources must be utilized in a planned manner in the interest of the society. </a:t>
            </a:r>
          </a:p>
          <a:p>
            <a:pPr marL="342900" indent="-342900" algn="just">
              <a:buSzPts val="1250"/>
            </a:pPr>
            <a:r>
              <a:rPr lang="en-US" sz="2400" b="0" i="0" u="none" strike="noStrike" cap="none" dirty="0">
                <a:solidFill>
                  <a:schemeClr val="dk1"/>
                </a:solidFill>
                <a:latin typeface="Lato"/>
                <a:sym typeface="Arial"/>
              </a:rPr>
              <a:t>It is with the help of population studies that the planners can allocate resources to avoid regional imbalance and also prove for more mou</a:t>
            </a:r>
            <a:r>
              <a:rPr lang="en-US" sz="2400" dirty="0">
                <a:latin typeface="Lato"/>
              </a:rPr>
              <a:t>ths to be fed in the coming years. Needles to say that without proper population studies, whole plan will collapse.</a:t>
            </a:r>
          </a:p>
          <a:p>
            <a:pPr marL="342900" indent="-342900" algn="just">
              <a:buSzPts val="1250"/>
            </a:pPr>
            <a:r>
              <a:rPr lang="en-US" sz="2400" dirty="0">
                <a:latin typeface="Lato"/>
              </a:rPr>
              <a:t>Again with the help of population data that it become possible for the planners to provide for more educational institution, transport and essential service.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7"/>
          <p:cNvSpPr txBox="1">
            <a:spLocks noGrp="1"/>
          </p:cNvSpPr>
          <p:nvPr>
            <p:ph type="body" idx="1"/>
          </p:nvPr>
        </p:nvSpPr>
        <p:spPr>
          <a:xfrm>
            <a:off x="104931" y="134910"/>
            <a:ext cx="8870257" cy="8094689"/>
          </a:xfrm>
          <a:prstGeom prst="rect">
            <a:avLst/>
          </a:prstGeom>
          <a:noFill/>
          <a:ln>
            <a:noFill/>
          </a:ln>
        </p:spPr>
        <p:txBody>
          <a:bodyPr spcFirstLastPara="1" wrap="square" lIns="91425" tIns="45700" rIns="91425" bIns="45700" anchor="t" anchorCtr="0">
            <a:noAutofit/>
          </a:bodyPr>
          <a:lstStyle/>
          <a:p>
            <a:pPr indent="-457200">
              <a:buSzPts val="1250"/>
            </a:pPr>
            <a:r>
              <a:rPr lang="en-US" sz="3000" b="1" i="0" u="none" strike="noStrike" cap="none" dirty="0">
                <a:solidFill>
                  <a:schemeClr val="dk1"/>
                </a:solidFill>
                <a:latin typeface="Arial"/>
                <a:ea typeface="Arial"/>
                <a:cs typeface="Arial"/>
                <a:sym typeface="Arial"/>
              </a:rPr>
              <a:t>Social</a:t>
            </a:r>
          </a:p>
          <a:p>
            <a:pPr marL="0" marR="0" lvl="0" indent="79375" algn="l" rtl="0">
              <a:lnSpc>
                <a:spcPct val="100000"/>
              </a:lnSpc>
              <a:spcBef>
                <a:spcPts val="600"/>
              </a:spcBef>
              <a:spcAft>
                <a:spcPts val="0"/>
              </a:spcAft>
              <a:buClr>
                <a:schemeClr val="dk2"/>
              </a:buClr>
              <a:buSzPts val="1250"/>
              <a:buFont typeface="Arial"/>
              <a:buNone/>
            </a:pPr>
            <a:endParaRPr lang="en-US" sz="3000" b="1" i="0" u="none" strike="noStrike" cap="none" dirty="0">
              <a:solidFill>
                <a:schemeClr val="dk1"/>
              </a:solidFill>
              <a:latin typeface="Arial"/>
              <a:ea typeface="Arial"/>
              <a:cs typeface="Arial"/>
              <a:sym typeface="Arial"/>
            </a:endParaRPr>
          </a:p>
          <a:p>
            <a:pPr marL="342900" indent="-342900" algn="just">
              <a:buSzPts val="1250"/>
            </a:pPr>
            <a:r>
              <a:rPr lang="en-US" sz="2400" dirty="0">
                <a:latin typeface="Lato"/>
              </a:rPr>
              <a:t>It is here that the society comes to know what basic social needs are unavoidable for the growing population. It is population study which can help in finding out extra electricity, roads, water, housing, schools, hospital and other similar needs of the society on the one hand and shopping </a:t>
            </a:r>
            <a:r>
              <a:rPr lang="en-US" sz="2400" dirty="0" err="1">
                <a:latin typeface="Lato"/>
              </a:rPr>
              <a:t>centres</a:t>
            </a:r>
            <a:r>
              <a:rPr lang="en-US" sz="2400" dirty="0">
                <a:latin typeface="Lato"/>
              </a:rPr>
              <a:t>, hygiene facilities etc.</a:t>
            </a:r>
          </a:p>
          <a:p>
            <a:pPr marL="342900" indent="-342900" algn="just">
              <a:buSzPts val="1250"/>
            </a:pPr>
            <a:r>
              <a:rPr lang="en-US" sz="2400" dirty="0">
                <a:latin typeface="Lato"/>
              </a:rPr>
              <a:t>In the social field many state have given right to work and right to leisure to its people’s unless they are aware of extent of burden which they are taking upon themselves, they cannot take heavy responsibilities. </a:t>
            </a:r>
          </a:p>
          <a:p>
            <a:pPr marL="342900" indent="-342900" algn="just">
              <a:buSzPts val="1250"/>
            </a:pPr>
            <a:r>
              <a:rPr lang="en-US" sz="2400" dirty="0">
                <a:latin typeface="Lato"/>
              </a:rPr>
              <a:t>Even developed countries are trying to provide social security to the population  by providing old age pension, health insurance, child care and maternity </a:t>
            </a:r>
            <a:r>
              <a:rPr lang="en-US" sz="2400" dirty="0" err="1">
                <a:latin typeface="Lato"/>
              </a:rPr>
              <a:t>centres</a:t>
            </a:r>
            <a:r>
              <a:rPr lang="en-US" sz="2400" dirty="0">
                <a:latin typeface="Lato"/>
              </a:rPr>
              <a:t> and so on. These steps can effectively be taken with the help of population studies alone.</a:t>
            </a:r>
          </a:p>
        </p:txBody>
      </p:sp>
    </p:spTree>
    <p:extLst>
      <p:ext uri="{BB962C8B-B14F-4D97-AF65-F5344CB8AC3E}">
        <p14:creationId xmlns:p14="http://schemas.microsoft.com/office/powerpoint/2010/main" val="745432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7"/>
          <p:cNvSpPr txBox="1">
            <a:spLocks noGrp="1"/>
          </p:cNvSpPr>
          <p:nvPr>
            <p:ph type="body" idx="1"/>
          </p:nvPr>
        </p:nvSpPr>
        <p:spPr>
          <a:xfrm>
            <a:off x="140200" y="114300"/>
            <a:ext cx="8763000" cy="6629400"/>
          </a:xfrm>
          <a:prstGeom prst="rect">
            <a:avLst/>
          </a:prstGeom>
          <a:noFill/>
          <a:ln>
            <a:noFill/>
          </a:ln>
        </p:spPr>
        <p:txBody>
          <a:bodyPr spcFirstLastPara="1" wrap="square" lIns="91425" tIns="45700" rIns="91425" bIns="45700" anchor="t" anchorCtr="0">
            <a:noAutofit/>
          </a:bodyPr>
          <a:lstStyle/>
          <a:p>
            <a:pPr algn="l" fontAlgn="base"/>
            <a:r>
              <a:rPr lang="en-US" sz="3000" b="1" i="0" u="none" strike="noStrike" cap="none" dirty="0">
                <a:solidFill>
                  <a:schemeClr val="dk1"/>
                </a:solidFill>
                <a:latin typeface="Arial"/>
                <a:ea typeface="Arial"/>
                <a:cs typeface="Arial"/>
                <a:sym typeface="Arial"/>
              </a:rPr>
              <a:t>Advantages to administration</a:t>
            </a:r>
          </a:p>
          <a:p>
            <a:pPr marL="139700" indent="0" algn="l" fontAlgn="base">
              <a:buNone/>
            </a:pPr>
            <a:endParaRPr lang="en-US" b="1" dirty="0"/>
          </a:p>
          <a:p>
            <a:pPr marL="139700" indent="0" algn="l" fontAlgn="base">
              <a:buNone/>
            </a:pPr>
            <a:endParaRPr lang="en-US" sz="3000" b="1" i="0" u="none" strike="noStrike" cap="none" dirty="0">
              <a:solidFill>
                <a:schemeClr val="dk1"/>
              </a:solidFill>
              <a:latin typeface="Arial"/>
              <a:ea typeface="Arial"/>
              <a:cs typeface="Arial"/>
              <a:sym typeface="Arial"/>
            </a:endParaRPr>
          </a:p>
          <a:p>
            <a:pPr algn="just" fontAlgn="base"/>
            <a:r>
              <a:rPr lang="en-US" sz="2400" b="0" i="0" u="none" strike="noStrike" cap="none" dirty="0">
                <a:solidFill>
                  <a:schemeClr val="dk1"/>
                </a:solidFill>
                <a:latin typeface="Lato"/>
                <a:sym typeface="Arial"/>
              </a:rPr>
              <a:t>Administrators find population studies immensely useful. It s with the help of these studies that they are in a position to understand where there should be more and where less stress on administration. </a:t>
            </a:r>
          </a:p>
          <a:p>
            <a:pPr algn="just" fontAlgn="base"/>
            <a:r>
              <a:rPr lang="en-US" sz="2400" dirty="0">
                <a:latin typeface="Lato"/>
              </a:rPr>
              <a:t>An administrator, whether in the social, economic, or political field will always have to growth or decline of population in view for smooth running of administration.</a:t>
            </a:r>
          </a:p>
          <a:p>
            <a:pPr algn="l" fontAlgn="base"/>
            <a:endParaRPr lang="en-US" sz="30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629397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7"/>
          <p:cNvSpPr txBox="1">
            <a:spLocks noGrp="1"/>
          </p:cNvSpPr>
          <p:nvPr>
            <p:ph type="body" idx="1"/>
          </p:nvPr>
        </p:nvSpPr>
        <p:spPr>
          <a:xfrm>
            <a:off x="140200" y="114300"/>
            <a:ext cx="8763000" cy="6629400"/>
          </a:xfrm>
          <a:prstGeom prst="rect">
            <a:avLst/>
          </a:prstGeom>
          <a:noFill/>
          <a:ln>
            <a:noFill/>
          </a:ln>
        </p:spPr>
        <p:txBody>
          <a:bodyPr spcFirstLastPara="1" wrap="square" lIns="91425" tIns="45700" rIns="91425" bIns="45700" anchor="t" anchorCtr="0">
            <a:noAutofit/>
          </a:bodyPr>
          <a:lstStyle/>
          <a:p>
            <a:pPr algn="just" fontAlgn="base"/>
            <a:r>
              <a:rPr lang="en-US" sz="2400" b="1" i="0" u="none" strike="noStrike" cap="none" dirty="0">
                <a:solidFill>
                  <a:schemeClr val="dk1"/>
                </a:solidFill>
                <a:latin typeface="Lato"/>
                <a:sym typeface="Arial"/>
              </a:rPr>
              <a:t>Some Basic Concepts.</a:t>
            </a:r>
          </a:p>
          <a:p>
            <a:pPr algn="just" fontAlgn="base"/>
            <a:endParaRPr lang="en-US" sz="2400" b="1" i="0" u="none" strike="noStrike" cap="none" dirty="0">
              <a:solidFill>
                <a:schemeClr val="dk1"/>
              </a:solidFill>
              <a:latin typeface="Lato"/>
              <a:sym typeface="Arial"/>
            </a:endParaRPr>
          </a:p>
          <a:p>
            <a:pPr algn="just" fontAlgn="base"/>
            <a:r>
              <a:rPr lang="en-US" sz="2400" dirty="0">
                <a:latin typeface="Lato"/>
              </a:rPr>
              <a:t>Without their proper understanding, the whole study will be misunderstood. There are some basic demographic concepts which need clear understanding.</a:t>
            </a:r>
          </a:p>
          <a:p>
            <a:pPr algn="just" fontAlgn="base"/>
            <a:r>
              <a:rPr lang="en-US" sz="2400" b="1" i="0" u="sng" strike="noStrike" cap="none" dirty="0">
                <a:solidFill>
                  <a:schemeClr val="dk1"/>
                </a:solidFill>
                <a:latin typeface="Lato"/>
                <a:sym typeface="Arial"/>
              </a:rPr>
              <a:t>Relative numbers:</a:t>
            </a:r>
            <a:r>
              <a:rPr lang="en-US" sz="2400" i="0" u="sng" strike="noStrike" cap="none" dirty="0">
                <a:solidFill>
                  <a:schemeClr val="dk1"/>
                </a:solidFill>
                <a:latin typeface="Lato"/>
                <a:sym typeface="Arial"/>
              </a:rPr>
              <a:t> </a:t>
            </a:r>
            <a:r>
              <a:rPr lang="en-US" sz="2400" i="0" u="none" strike="noStrike" cap="none" dirty="0">
                <a:solidFill>
                  <a:schemeClr val="dk1"/>
                </a:solidFill>
                <a:latin typeface="Lato"/>
                <a:sym typeface="Arial"/>
              </a:rPr>
              <a:t>A student of population study will always be interested in collecting facts and establishing relationship between sets of data and finding out ratios and rates.</a:t>
            </a:r>
          </a:p>
          <a:p>
            <a:pPr algn="just" fontAlgn="base"/>
            <a:r>
              <a:rPr lang="en-US" sz="2400" dirty="0">
                <a:latin typeface="Lato"/>
              </a:rPr>
              <a:t>Both the ratios and rates are relative figures and express a relation between two more numbers.</a:t>
            </a:r>
          </a:p>
          <a:p>
            <a:pPr algn="just" fontAlgn="base"/>
            <a:r>
              <a:rPr lang="en-US" sz="2400" b="1" u="sng" dirty="0">
                <a:latin typeface="Lato"/>
              </a:rPr>
              <a:t>Ratio: </a:t>
            </a:r>
            <a:r>
              <a:rPr lang="en-US" sz="2400" dirty="0">
                <a:latin typeface="Lato"/>
              </a:rPr>
              <a:t>Ratio is another term which is quite commonly used in population studies. It expresses the size of one to another e.g. what is sex ratio in population.</a:t>
            </a:r>
          </a:p>
          <a:p>
            <a:pPr algn="just" fontAlgn="base"/>
            <a:r>
              <a:rPr lang="en-US" sz="2400" dirty="0">
                <a:latin typeface="Lato"/>
              </a:rPr>
              <a:t>Usually ratios are found out for determining the size of one group to another e.g. male per female ratio in a country.</a:t>
            </a:r>
          </a:p>
          <a:p>
            <a:pPr algn="just" fontAlgn="base"/>
            <a:endParaRPr lang="en-US" sz="2400" b="1" i="0" u="none" strike="noStrike" cap="none" dirty="0">
              <a:solidFill>
                <a:schemeClr val="dk1"/>
              </a:solidFill>
              <a:latin typeface="Lato"/>
              <a:sym typeface="Arial"/>
            </a:endParaRPr>
          </a:p>
          <a:p>
            <a:pPr algn="just" fontAlgn="base"/>
            <a:endParaRPr lang="en-US" sz="2400" b="0" i="0" u="none" strike="noStrike" cap="none" dirty="0">
              <a:solidFill>
                <a:schemeClr val="dk1"/>
              </a:solidFill>
              <a:latin typeface="Lato"/>
              <a:sym typeface="Arial"/>
            </a:endParaRPr>
          </a:p>
          <a:p>
            <a:pPr algn="just" fontAlgn="base"/>
            <a:endParaRPr lang="en-US" sz="2400" b="0" i="0" u="none" strike="noStrike" cap="none" dirty="0">
              <a:solidFill>
                <a:schemeClr val="dk1"/>
              </a:solidFill>
              <a:latin typeface="Lato"/>
              <a:sym typeface="Arial"/>
            </a:endParaRPr>
          </a:p>
        </p:txBody>
      </p:sp>
    </p:spTree>
    <p:extLst>
      <p:ext uri="{BB962C8B-B14F-4D97-AF65-F5344CB8AC3E}">
        <p14:creationId xmlns:p14="http://schemas.microsoft.com/office/powerpoint/2010/main" val="3003056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1"/>
        <p:cNvGrpSpPr/>
        <p:nvPr/>
      </p:nvGrpSpPr>
      <p:grpSpPr>
        <a:xfrm>
          <a:off x="0" y="0"/>
          <a:ext cx="0" cy="0"/>
          <a:chOff x="0" y="0"/>
          <a:chExt cx="0" cy="0"/>
        </a:xfrm>
      </p:grpSpPr>
      <p:sp>
        <p:nvSpPr>
          <p:cNvPr id="82" name="Google Shape;82;p8"/>
          <p:cNvSpPr txBox="1">
            <a:spLocks noGrp="1"/>
          </p:cNvSpPr>
          <p:nvPr>
            <p:ph type="body" idx="1"/>
          </p:nvPr>
        </p:nvSpPr>
        <p:spPr>
          <a:xfrm>
            <a:off x="0" y="152399"/>
            <a:ext cx="9144000" cy="7027889"/>
          </a:xfrm>
          <a:prstGeom prst="rect">
            <a:avLst/>
          </a:prstGeom>
          <a:noFill/>
          <a:ln>
            <a:noFill/>
          </a:ln>
        </p:spPr>
        <p:txBody>
          <a:bodyPr spcFirstLastPara="1" wrap="square" lIns="91425" tIns="45700" rIns="91425" bIns="45700" anchor="t" anchorCtr="0">
            <a:noAutofit/>
          </a:bodyPr>
          <a:lstStyle/>
          <a:p>
            <a:pPr indent="-457200">
              <a:buSzPts val="1250"/>
            </a:pPr>
            <a:r>
              <a:rPr lang="en-US" sz="3000" b="0" i="0" u="none" strike="noStrike" cap="none" dirty="0">
                <a:solidFill>
                  <a:schemeClr val="dk1"/>
                </a:solidFill>
                <a:latin typeface="Arial"/>
                <a:ea typeface="Arial"/>
                <a:cs typeface="Arial"/>
                <a:sym typeface="Arial"/>
              </a:rPr>
              <a:t>Proportion:</a:t>
            </a:r>
          </a:p>
          <a:p>
            <a:pPr marL="342900" indent="-342900" algn="just">
              <a:buSzPts val="1250"/>
            </a:pPr>
            <a:r>
              <a:rPr lang="en-US" sz="2400" dirty="0">
                <a:latin typeface="Lato"/>
              </a:rPr>
              <a:t>It is a kind of particular ratio. It does not express the size of one part of a whole in relation to the size of another part of the same whole.</a:t>
            </a:r>
          </a:p>
          <a:p>
            <a:pPr marL="342900" indent="-342900" algn="just">
              <a:buSzPts val="1250"/>
            </a:pPr>
            <a:r>
              <a:rPr lang="en-US" sz="2400" b="0" i="0" u="none" strike="noStrike" cap="none" dirty="0">
                <a:solidFill>
                  <a:schemeClr val="dk1"/>
                </a:solidFill>
                <a:latin typeface="Lato"/>
                <a:sym typeface="Arial"/>
              </a:rPr>
              <a:t>It is found by dividing the whole number into part number and its value is always between 0 and 1. </a:t>
            </a:r>
          </a:p>
          <a:p>
            <a:pPr marL="342900" indent="-342900" algn="just">
              <a:buSzPts val="1250"/>
            </a:pPr>
            <a:r>
              <a:rPr lang="en-US" sz="2400" b="1" dirty="0" err="1">
                <a:latin typeface="Lato"/>
              </a:rPr>
              <a:t>Percents</a:t>
            </a:r>
            <a:r>
              <a:rPr lang="en-US" sz="2400" b="1" dirty="0">
                <a:latin typeface="Lato"/>
              </a:rPr>
              <a:t>: </a:t>
            </a:r>
            <a:r>
              <a:rPr lang="en-US" sz="2400" dirty="0">
                <a:latin typeface="Lato"/>
              </a:rPr>
              <a:t>another concept which is quite often used in demography is percent.</a:t>
            </a:r>
          </a:p>
          <a:p>
            <a:pPr marL="342900" indent="-342900" algn="just">
              <a:buSzPts val="1250"/>
            </a:pPr>
            <a:r>
              <a:rPr lang="en-US" sz="2400" dirty="0">
                <a:latin typeface="Lato"/>
              </a:rPr>
              <a:t>In the words of Thompson and </a:t>
            </a:r>
            <a:r>
              <a:rPr lang="en-US" sz="2400" dirty="0" err="1">
                <a:latin typeface="Lato"/>
              </a:rPr>
              <a:t>lewis</a:t>
            </a:r>
            <a:r>
              <a:rPr lang="en-US" sz="2400" dirty="0">
                <a:latin typeface="Lato"/>
              </a:rPr>
              <a:t>, ‘for population consumption, demographer turn their proportion into </a:t>
            </a:r>
            <a:r>
              <a:rPr lang="en-US" sz="2400" dirty="0" err="1">
                <a:latin typeface="Lato"/>
              </a:rPr>
              <a:t>percents</a:t>
            </a:r>
            <a:r>
              <a:rPr lang="en-US" sz="2400" dirty="0">
                <a:latin typeface="Lato"/>
              </a:rPr>
              <a:t>, because the percent is more commonly used and more generally understood.’ e.g. if in society total population is 20 million and those of religious communities is:</a:t>
            </a:r>
          </a:p>
          <a:p>
            <a:pPr marL="342900" indent="-342900" algn="just">
              <a:buSzPts val="1250"/>
            </a:pPr>
            <a:r>
              <a:rPr lang="en-US" sz="2400" dirty="0">
                <a:latin typeface="Lato"/>
              </a:rPr>
              <a:t>Christian 1 million, </a:t>
            </a:r>
            <a:r>
              <a:rPr lang="en-US" sz="2400" dirty="0" err="1">
                <a:latin typeface="Lato"/>
              </a:rPr>
              <a:t>anglo</a:t>
            </a:r>
            <a:r>
              <a:rPr lang="en-US" sz="2400" dirty="0">
                <a:latin typeface="Lato"/>
              </a:rPr>
              <a:t> Indian 2 million, Buddhists 2.5 and </a:t>
            </a:r>
            <a:r>
              <a:rPr lang="en-US" sz="2400" dirty="0" err="1">
                <a:latin typeface="Lato"/>
              </a:rPr>
              <a:t>jains</a:t>
            </a:r>
            <a:r>
              <a:rPr lang="en-US" sz="2400" dirty="0">
                <a:latin typeface="Lato"/>
              </a:rPr>
              <a:t> 1.5 million. We will say that percentage of these communities to total population is 5%, 10%, 12% and 7.5% respectively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4"/>
          <p:cNvSpPr txBox="1">
            <a:spLocks noGrp="1"/>
          </p:cNvSpPr>
          <p:nvPr>
            <p:ph type="body" idx="1"/>
          </p:nvPr>
        </p:nvSpPr>
        <p:spPr>
          <a:xfrm>
            <a:off x="0" y="152399"/>
            <a:ext cx="8763000" cy="7057869"/>
          </a:xfrm>
          <a:prstGeom prst="rect">
            <a:avLst/>
          </a:prstGeom>
          <a:noFill/>
          <a:ln>
            <a:noFill/>
          </a:ln>
        </p:spPr>
        <p:txBody>
          <a:bodyPr spcFirstLastPara="1" wrap="square" lIns="91425" tIns="45700" rIns="91425" bIns="45700" anchor="t" anchorCtr="0">
            <a:noAutofit/>
          </a:bodyPr>
          <a:lstStyle/>
          <a:p>
            <a:pPr marL="0" marR="0" lvl="0" indent="79375" rtl="0">
              <a:lnSpc>
                <a:spcPct val="100000"/>
              </a:lnSpc>
              <a:spcBef>
                <a:spcPts val="600"/>
              </a:spcBef>
              <a:spcAft>
                <a:spcPts val="0"/>
              </a:spcAft>
              <a:buClr>
                <a:schemeClr val="dk2"/>
              </a:buClr>
              <a:buSzPts val="1250"/>
              <a:buFont typeface="Arial"/>
              <a:buNone/>
            </a:pPr>
            <a:r>
              <a:rPr lang="en-US" u="sng" dirty="0"/>
              <a:t>Rates: </a:t>
            </a:r>
            <a:r>
              <a:rPr lang="en-US" sz="2400" dirty="0">
                <a:latin typeface="Lato"/>
              </a:rPr>
              <a:t>Like other ratios a rate is also computed and helps in expressing what has happened in terms of a certain unit of time. Two most used rates in demographic studies are birth and death rates. </a:t>
            </a:r>
          </a:p>
          <a:p>
            <a:pPr marL="342900" indent="-342900" algn="just">
              <a:buSzPts val="1250"/>
            </a:pPr>
            <a:r>
              <a:rPr lang="en-US" sz="2400" dirty="0">
                <a:latin typeface="Lato"/>
              </a:rPr>
              <a:t>The procedure for calculating the birth rat is by finding out total number of birth in an given area during given year and by dividing that by total number people living in the area at the mid-point of that year and multiplying that by 1000.</a:t>
            </a:r>
          </a:p>
          <a:p>
            <a:pPr marL="0" marR="0" lvl="0" indent="79375" algn="just" rtl="0">
              <a:lnSpc>
                <a:spcPct val="100000"/>
              </a:lnSpc>
              <a:spcBef>
                <a:spcPts val="600"/>
              </a:spcBef>
              <a:spcAft>
                <a:spcPts val="0"/>
              </a:spcAft>
              <a:buClr>
                <a:schemeClr val="dk2"/>
              </a:buClr>
              <a:buSzPts val="1250"/>
              <a:buFont typeface="Arial"/>
              <a:buNone/>
            </a:pPr>
            <a:r>
              <a:rPr lang="en-US" sz="2400" b="1" u="sng" dirty="0">
                <a:latin typeface="Lato"/>
              </a:rPr>
              <a:t>Natural increase and rat of natural increase: </a:t>
            </a:r>
            <a:r>
              <a:rPr lang="en-US" sz="2400" i="0" u="none" strike="noStrike" cap="none" dirty="0">
                <a:solidFill>
                  <a:schemeClr val="dk1"/>
                </a:solidFill>
                <a:latin typeface="Lato"/>
                <a:sym typeface="Arial"/>
              </a:rPr>
              <a:t>There is difference between natural increase and the rate of natural increase, natural increase of population is an absolute number. It is obtained by algebraically subtracting the total numbers of deaths from the total number of births which is occur in a particular year. The rate of natural increase for a population is expressed as so many per thousand per year, a number which can be obtained by simply subtracting the crude death rate from crude birth rate. </a:t>
            </a:r>
          </a:p>
          <a:p>
            <a:pPr marL="0" marR="0" lvl="0" indent="79375" algn="ctr" rtl="0">
              <a:lnSpc>
                <a:spcPct val="100000"/>
              </a:lnSpc>
              <a:spcBef>
                <a:spcPts val="600"/>
              </a:spcBef>
              <a:spcAft>
                <a:spcPts val="0"/>
              </a:spcAft>
              <a:buClr>
                <a:schemeClr val="dk2"/>
              </a:buClr>
              <a:buSzPts val="1250"/>
              <a:buFont typeface="Arial"/>
              <a:buNone/>
            </a:pPr>
            <a:endParaRPr lang="en-US" dirty="0"/>
          </a:p>
          <a:p>
            <a:pPr marL="0" marR="0" lvl="0" indent="79375" rtl="0">
              <a:lnSpc>
                <a:spcPct val="100000"/>
              </a:lnSpc>
              <a:spcBef>
                <a:spcPts val="600"/>
              </a:spcBef>
              <a:spcAft>
                <a:spcPts val="0"/>
              </a:spcAft>
              <a:buClr>
                <a:schemeClr val="dk2"/>
              </a:buClr>
              <a:buSzPts val="1250"/>
              <a:buFont typeface="Arial"/>
              <a:buNone/>
            </a:pPr>
            <a:endParaRPr lang="en-US" sz="30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357247613"/>
      </p:ext>
    </p:extLst>
  </p:cSld>
  <p:clrMapOvr>
    <a:masterClrMapping/>
  </p:clrMapOvr>
</p:sld>
</file>

<file path=ppt/theme/theme1.xml><?xml version="1.0" encoding="utf-8"?>
<a:theme xmlns:a="http://schemas.openxmlformats.org/drawingml/2006/main" name="Custom">
  <a:themeElements>
    <a:clrScheme name="Network 1">
      <a:dk1>
        <a:srgbClr val="000000"/>
      </a:dk1>
      <a:lt1>
        <a:srgbClr val="FFFFFF"/>
      </a:lt1>
      <a:dk2>
        <a:srgbClr val="330066"/>
      </a:dk2>
      <a:lt2>
        <a:srgbClr val="808080"/>
      </a:lt2>
      <a:accent1>
        <a:srgbClr val="CCCC00"/>
      </a:accent1>
      <a:accent2>
        <a:srgbClr val="669999"/>
      </a:accent2>
      <a:accent3>
        <a:srgbClr val="FFFFFF"/>
      </a:accent3>
      <a:accent4>
        <a:srgbClr val="CCCC00"/>
      </a:accent4>
      <a:accent5>
        <a:srgbClr val="669999"/>
      </a:accent5>
      <a:accent6>
        <a:srgbClr val="FFFFFF"/>
      </a:accent6>
      <a:hlink>
        <a:srgbClr val="7E9CE8"/>
      </a:hlink>
      <a:folHlink>
        <a:srgbClr val="D8D8E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1127</Words>
  <Application>Microsoft Office PowerPoint</Application>
  <PresentationFormat>On-screen Show (4:3)</PresentationFormat>
  <Paragraphs>58</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Georgia</vt:lpstr>
      <vt:lpstr>Lato</vt:lpstr>
      <vt:lpstr>Custom</vt:lpstr>
      <vt:lpstr>Introduction To Demography  BS Sociology Semester: 5th Lecture No. 02  Instructor: Mumtaz Hussain University of Sargodha Sb Campus  Bhakkar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Rural Sociology   Semester: 7th BS Sociology University of Sargodha Sb Campus  Bahkker  Instructor: Mumtaz Hussain PhD Scholar in Sociology University of Punjab, Lahore </dc:title>
  <cp:lastModifiedBy>mumtaz</cp:lastModifiedBy>
  <cp:revision>106</cp:revision>
  <dcterms:modified xsi:type="dcterms:W3CDTF">2020-10-15T04:31:29Z</dcterms:modified>
</cp:coreProperties>
</file>