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Bioinformatics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b="1" dirty="0" smtClean="0"/>
              <a:t>Computational Molecular Biology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dirty="0" smtClean="0"/>
              <a:t>the use of computers to characterize the molecular components of living </a:t>
            </a:r>
            <a:r>
              <a:rPr lang="en-US" sz="2800" dirty="0" smtClean="0"/>
              <a:t>things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Bioinformatics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Bioinformatics</a:t>
            </a:r>
            <a:r>
              <a:rPr lang="en-US" dirty="0" smtClean="0"/>
              <a:t>  is an </a:t>
            </a:r>
            <a:r>
              <a:rPr lang="en-US" dirty="0" smtClean="0"/>
              <a:t>field </a:t>
            </a:r>
            <a:r>
              <a:rPr lang="en-US" dirty="0" smtClean="0"/>
              <a:t>that develops methods and software tools for understanding biological data, in particular when the data sets are large and complex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Bioinformatics </a:t>
            </a:r>
            <a:r>
              <a:rPr lang="en-US" dirty="0" smtClean="0"/>
              <a:t>combines biology, computer science, </a:t>
            </a:r>
            <a:r>
              <a:rPr lang="en-US" dirty="0" smtClean="0"/>
              <a:t>information engineering</a:t>
            </a:r>
            <a:r>
              <a:rPr lang="en-US" dirty="0" smtClean="0"/>
              <a:t>, mathematics and statistics to analyze and interpret the biological data. </a:t>
            </a:r>
            <a:endParaRPr lang="en-US" dirty="0" smtClean="0"/>
          </a:p>
          <a:p>
            <a:pPr algn="just"/>
            <a:r>
              <a:rPr lang="en-US" dirty="0" smtClean="0"/>
              <a:t>Bioinformatics </a:t>
            </a:r>
            <a:r>
              <a:rPr lang="en-US" dirty="0" smtClean="0"/>
              <a:t>has been used for </a:t>
            </a:r>
            <a:r>
              <a:rPr lang="en-US" i="1" dirty="0" smtClean="0"/>
              <a:t>in </a:t>
            </a:r>
            <a:r>
              <a:rPr lang="en-US" i="1" dirty="0" err="1" smtClean="0"/>
              <a:t>silico</a:t>
            </a:r>
            <a:r>
              <a:rPr lang="en-US" dirty="0" smtClean="0"/>
              <a:t> analyses of biological queries using mathematical and statistical techniques.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Biomolecules</a:t>
            </a:r>
            <a:r>
              <a:rPr lang="en-US" dirty="0" smtClean="0"/>
              <a:t>” include the genetic material—nucleic acids—and the products of genes: proteins. These are the concerns of </a:t>
            </a:r>
            <a:r>
              <a:rPr lang="en-US" b="1" dirty="0" smtClean="0"/>
              <a:t>“classical”</a:t>
            </a:r>
            <a:r>
              <a:rPr lang="en-US" dirty="0" smtClean="0"/>
              <a:t> bioinformatics, dealing primarily with sequence analysis.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bioinformatics has been considered</a:t>
            </a:r>
            <a:r>
              <a:rPr lang="en-US" b="1" dirty="0" smtClean="0"/>
              <a:t> </a:t>
            </a:r>
            <a:r>
              <a:rPr lang="en-US" dirty="0" smtClean="0"/>
              <a:t>“the mathematical, statistical and computing methods that aim to solve biological problems using </a:t>
            </a:r>
            <a:r>
              <a:rPr lang="en-US" b="1" dirty="0" smtClean="0"/>
              <a:t>DNA and amino acid sequences and related information</a:t>
            </a:r>
            <a:r>
              <a:rPr lang="en-US" dirty="0" smtClean="0"/>
              <a:t>.” 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Bioinformatics subject area = Sequence + Function + Structure of </a:t>
            </a:r>
            <a:r>
              <a:rPr lang="en-US" sz="2800" b="1" dirty="0" err="1" smtClean="0"/>
              <a:t>biomolecules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It </a:t>
            </a:r>
            <a:r>
              <a:rPr lang="en-US" dirty="0" smtClean="0"/>
              <a:t>is a mathematically interesting property of most large biological molecules that they are </a:t>
            </a:r>
            <a:r>
              <a:rPr lang="en-US" dirty="0" smtClean="0"/>
              <a:t>polymers</a:t>
            </a:r>
          </a:p>
          <a:p>
            <a:pPr algn="just"/>
            <a:r>
              <a:rPr lang="en-US" dirty="0" smtClean="0"/>
              <a:t> Ordered </a:t>
            </a:r>
            <a:r>
              <a:rPr lang="en-US" dirty="0" smtClean="0"/>
              <a:t>chains of simpler </a:t>
            </a:r>
            <a:r>
              <a:rPr lang="en-US" dirty="0" smtClean="0"/>
              <a:t>molecules </a:t>
            </a:r>
            <a:r>
              <a:rPr lang="en-US" dirty="0" smtClean="0"/>
              <a:t>called monomers. </a:t>
            </a:r>
            <a:endParaRPr lang="en-US" dirty="0" smtClean="0"/>
          </a:p>
          <a:p>
            <a:pPr algn="just"/>
            <a:r>
              <a:rPr lang="en-US" dirty="0" smtClean="0"/>
              <a:t>Think </a:t>
            </a:r>
            <a:r>
              <a:rPr lang="en-US" dirty="0" smtClean="0"/>
              <a:t>of the monomers as beads or building blocks which, despite having different </a:t>
            </a:r>
            <a:r>
              <a:rPr lang="en-US" dirty="0" err="1" smtClean="0"/>
              <a:t>colours</a:t>
            </a:r>
            <a:r>
              <a:rPr lang="en-US" dirty="0" smtClean="0"/>
              <a:t> and shapes, all have the same thickness and the same way of connecting to one another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Monomers that can combine in a chain are of the same general class, but each kind of monomer in that class has its own well-defined set of characteristics.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monomer molecules can be joined together to form a single, far larger, macromolecule. </a:t>
            </a:r>
            <a:endParaRPr lang="en-US" dirty="0" smtClean="0"/>
          </a:p>
          <a:p>
            <a:r>
              <a:rPr lang="en-US" dirty="0" smtClean="0"/>
              <a:t>Macromolecules </a:t>
            </a:r>
            <a:r>
              <a:rPr lang="en-US" dirty="0" smtClean="0"/>
              <a:t>can have exquisitely specific informational content and/or chemical properties. </a:t>
            </a:r>
            <a:endParaRPr lang="en-US" dirty="0" smtClean="0"/>
          </a:p>
          <a:p>
            <a:r>
              <a:rPr lang="en-US" dirty="0" smtClean="0"/>
              <a:t>According </a:t>
            </a:r>
            <a:r>
              <a:rPr lang="en-US" dirty="0" smtClean="0"/>
              <a:t>to this scheme, the monomers in a given macromolecule of DNA or protein can be treated computationally as letters of an alphabet, put together in pre-programmed arrangements to carry messages or do work in a cell.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uses of bioinformatics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/>
              <a:t>identification of candidates genes and single nucleotide polymorphisms (SNPs</a:t>
            </a:r>
            <a:r>
              <a:rPr lang="en-US" dirty="0" smtClean="0"/>
              <a:t>)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Often, such identification is made with the </a:t>
            </a:r>
            <a:r>
              <a:rPr lang="en-US" dirty="0" smtClean="0"/>
              <a:t>aim</a:t>
            </a:r>
          </a:p>
          <a:p>
            <a:pPr algn="just"/>
            <a:r>
              <a:rPr lang="en-US" dirty="0" smtClean="0"/>
              <a:t>of </a:t>
            </a:r>
            <a:r>
              <a:rPr lang="en-US" dirty="0" smtClean="0"/>
              <a:t>better understanding the genetic basis of disease, unique adaptations, </a:t>
            </a:r>
            <a:endParaRPr lang="en-US" dirty="0" smtClean="0"/>
          </a:p>
          <a:p>
            <a:pPr algn="just"/>
            <a:r>
              <a:rPr lang="en-US" dirty="0" smtClean="0"/>
              <a:t>desirable </a:t>
            </a:r>
            <a:r>
              <a:rPr lang="en-US" dirty="0" smtClean="0"/>
              <a:t>properties (esp. in agricultural species), or differences between populations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In a less formal way, bioinformatics also tries to understand the </a:t>
            </a:r>
            <a:r>
              <a:rPr lang="en-US" dirty="0" err="1" smtClean="0"/>
              <a:t>organisational</a:t>
            </a:r>
            <a:r>
              <a:rPr lang="en-US" dirty="0" smtClean="0"/>
              <a:t> principles within nucleic acid and protein sequences, called proteomics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Sequence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DNA </a:t>
            </a:r>
            <a:r>
              <a:rPr lang="en-US" dirty="0" smtClean="0"/>
              <a:t>sequences of thousands of organisms have been decoded and stored in databases</a:t>
            </a:r>
            <a:r>
              <a:rPr lang="en-US" dirty="0" smtClean="0"/>
              <a:t>.</a:t>
            </a:r>
            <a:endParaRPr lang="en-US" baseline="30000" dirty="0" smtClean="0"/>
          </a:p>
          <a:p>
            <a:r>
              <a:rPr lang="en-US" dirty="0" smtClean="0"/>
              <a:t> This sequence information is analyzed to determine genes that encode proteins, RNA genes, regulatory sequences, structural motifs, and repetitive sequences</a:t>
            </a:r>
            <a:r>
              <a:rPr lang="en-US" dirty="0" smtClean="0"/>
              <a:t>.</a:t>
            </a:r>
            <a:endParaRPr lang="en-US" baseline="30000" dirty="0" smtClean="0"/>
          </a:p>
          <a:p>
            <a:r>
              <a:rPr lang="en-US" dirty="0" smtClean="0"/>
              <a:t> A comparison of genes within a species or between different species can show similarities between protein functions, or relations between </a:t>
            </a:r>
            <a:r>
              <a:rPr lang="en-US" dirty="0" smtClean="0"/>
              <a:t>species.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With the growing amount of data, it long ago became impractical to analyze DNA sequences </a:t>
            </a:r>
            <a:r>
              <a:rPr lang="en-US" dirty="0" smtClean="0"/>
              <a:t>manually</a:t>
            </a:r>
          </a:p>
          <a:p>
            <a:r>
              <a:rPr lang="en-US" dirty="0" smtClean="0"/>
              <a:t> Computer programs </a:t>
            </a:r>
            <a:r>
              <a:rPr lang="en-US" dirty="0" smtClean="0"/>
              <a:t>are </a:t>
            </a:r>
            <a:r>
              <a:rPr lang="en-US" dirty="0" smtClean="0"/>
              <a:t>used routinely to search sequences—as of 2008, from more than 260,000 organisms, containing over 190 billion </a:t>
            </a:r>
            <a:r>
              <a:rPr lang="en-US" dirty="0" smtClean="0"/>
              <a:t>nucleotides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Genome annotation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In </a:t>
            </a:r>
            <a:r>
              <a:rPr lang="en-US" dirty="0" smtClean="0"/>
              <a:t>the context of genomics, annotation is the process of marking the genes and other biological features in a DNA sequence.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 smtClean="0"/>
              <a:t>process needs to be automated because most genomes are too large to annotate by </a:t>
            </a:r>
            <a:r>
              <a:rPr lang="en-US" dirty="0" smtClean="0"/>
              <a:t>hand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Annotation is made possible by the fact that genes have </a:t>
            </a:r>
            <a:r>
              <a:rPr lang="en-US" dirty="0" err="1" smtClean="0"/>
              <a:t>recognisable</a:t>
            </a:r>
            <a:r>
              <a:rPr lang="en-US" dirty="0" smtClean="0"/>
              <a:t> start and stop regions, although the exact sequence found in these regions can vary between genes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229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Bioinformatics</vt:lpstr>
      <vt:lpstr>Bioinformatics</vt:lpstr>
      <vt:lpstr>Slide 3</vt:lpstr>
      <vt:lpstr>Bioinformatics subject area = Sequence + Function + Structure of biomolecules</vt:lpstr>
      <vt:lpstr>Conti…</vt:lpstr>
      <vt:lpstr>Common uses of bioinformatics</vt:lpstr>
      <vt:lpstr>Sequence analysis</vt:lpstr>
      <vt:lpstr>Slide 8</vt:lpstr>
      <vt:lpstr>Genome annotation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Bioinformatics</dc:title>
  <dc:creator>Asma Ashfaq</dc:creator>
  <cp:lastModifiedBy>Asma</cp:lastModifiedBy>
  <cp:revision>5</cp:revision>
  <dcterms:created xsi:type="dcterms:W3CDTF">2006-08-16T00:00:00Z</dcterms:created>
  <dcterms:modified xsi:type="dcterms:W3CDTF">2020-04-21T13:04:43Z</dcterms:modified>
</cp:coreProperties>
</file>