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59" r:id="rId6"/>
    <p:sldId id="264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DA5-64D9-4F2A-BA01-C8DB219AE4C5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FED0-8DE7-42CF-BCB4-A393819DB0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DA5-64D9-4F2A-BA01-C8DB219AE4C5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FED0-8DE7-42CF-BCB4-A393819DB0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DA5-64D9-4F2A-BA01-C8DB219AE4C5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FED0-8DE7-42CF-BCB4-A393819DB0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DA5-64D9-4F2A-BA01-C8DB219AE4C5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FED0-8DE7-42CF-BCB4-A393819DB0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DA5-64D9-4F2A-BA01-C8DB219AE4C5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FED0-8DE7-42CF-BCB4-A393819DB0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DA5-64D9-4F2A-BA01-C8DB219AE4C5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FED0-8DE7-42CF-BCB4-A393819DB0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DA5-64D9-4F2A-BA01-C8DB219AE4C5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FED0-8DE7-42CF-BCB4-A393819DB0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DA5-64D9-4F2A-BA01-C8DB219AE4C5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FED0-8DE7-42CF-BCB4-A393819DB0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DA5-64D9-4F2A-BA01-C8DB219AE4C5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FED0-8DE7-42CF-BCB4-A393819DB0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DA5-64D9-4F2A-BA01-C8DB219AE4C5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FED0-8DE7-42CF-BCB4-A393819DB0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9DA5-64D9-4F2A-BA01-C8DB219AE4C5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FED0-8DE7-42CF-BCB4-A393819DB0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9DA5-64D9-4F2A-BA01-C8DB219AE4C5}" type="datetimeFigureOut">
              <a:rPr lang="en-GB" smtClean="0"/>
              <a:t>23/11/2014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FED0-8DE7-42CF-BCB4-A393819DB05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POLYGENIC INHERITANCE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polygenic-inheritance-ahl-11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12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13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14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15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16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17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18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19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20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polygenic-inheritance-ahl-2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21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22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23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24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25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26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27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28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29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30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polygenic-inheritance-ahl-3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3999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31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32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33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34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ABA\Desktop\polygenic\New folder (2)\103-polygenic-inheritance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polygenic-inheritance-ahl-5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olygenic-inheritance-ahl-7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polygenic-inheritance-ahl-8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polygenic-inheritance-ahl-9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polygenic-inheritance-ahl-10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On-screen Show (4:3)</PresentationFormat>
  <Paragraphs>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POLYGENIC INHERITANCE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POLYGENIC INHERITANCE</dc:title>
  <dc:creator>SABA</dc:creator>
  <cp:lastModifiedBy>SABA</cp:lastModifiedBy>
  <cp:revision>3</cp:revision>
  <dcterms:created xsi:type="dcterms:W3CDTF">2014-11-23T13:12:40Z</dcterms:created>
  <dcterms:modified xsi:type="dcterms:W3CDTF">2014-11-23T13:38:07Z</dcterms:modified>
</cp:coreProperties>
</file>