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>
        <p:scale>
          <a:sx n="88" d="100"/>
          <a:sy n="88" d="100"/>
        </p:scale>
        <p:origin x="6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68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5848" y="449570"/>
            <a:ext cx="6858209" cy="45866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263697" y="4248615"/>
            <a:ext cx="3601844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Final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</Words>
  <Application>Microsoft Office PowerPoint</Application>
  <PresentationFormat>On-screen Show (16:9)</PresentationFormat>
  <Paragraphs>85</Paragraphs>
  <Slides>84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Nida-firdos</cp:lastModifiedBy>
  <cp:revision>2</cp:revision>
  <dcterms:created xsi:type="dcterms:W3CDTF">2020-03-05T04:09:54Z</dcterms:created>
  <dcterms:modified xsi:type="dcterms:W3CDTF">2020-03-05T06:39:55Z</dcterms:modified>
</cp:coreProperties>
</file>