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4112" y="3052291"/>
            <a:ext cx="5989889" cy="1262132"/>
          </a:xfrm>
        </p:spPr>
        <p:txBody>
          <a:bodyPr>
            <a:normAutofit/>
          </a:bodyPr>
          <a:lstStyle/>
          <a:p>
            <a:pPr marL="571500" lvl="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Introduction </a:t>
            </a:r>
            <a:r>
              <a:rPr lang="en-US" b="1" dirty="0" smtClean="0">
                <a:solidFill>
                  <a:schemeClr val="tx1"/>
                </a:solidFill>
                <a:latin typeface="Times New Roman" panose="02020603050405020304" pitchFamily="18" charset="0"/>
                <a:cs typeface="Times New Roman" panose="02020603050405020304" pitchFamily="18" charset="0"/>
              </a:rPr>
              <a:t>to </a:t>
            </a:r>
            <a:r>
              <a:rPr lang="en-US" b="1" dirty="0">
                <a:solidFill>
                  <a:schemeClr val="tx1"/>
                </a:solidFill>
                <a:latin typeface="Times New Roman" panose="02020603050405020304" pitchFamily="18" charset="0"/>
                <a:cs typeface="Times New Roman" panose="02020603050405020304" pitchFamily="18" charset="0"/>
              </a:rPr>
              <a:t>Statistics:</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64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8" y="206062"/>
            <a:ext cx="8913394" cy="6284890"/>
          </a:xfrm>
        </p:spPr>
        <p:txBody>
          <a:bodyPr>
            <a:noAutofit/>
          </a:bodyPr>
          <a:lstStyle/>
          <a:p>
            <a:pPr marL="342900" indent="-342900">
              <a:buFont typeface="Wingdings" panose="05000000000000000000" pitchFamily="2" charset="2"/>
              <a:buChar char="Ø"/>
            </a:pPr>
            <a:r>
              <a:rPr lang="en-US" sz="2400" b="1" dirty="0">
                <a:solidFill>
                  <a:schemeClr val="tx1"/>
                </a:solidFill>
                <a:latin typeface="Times New Roman" panose="02020603050405020304" pitchFamily="18" charset="0"/>
                <a:cs typeface="Times New Roman" panose="02020603050405020304" pitchFamily="18" charset="0"/>
              </a:rPr>
              <a:t>Father of Statistics: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Sir Ronald fisher was a British statistician.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Classical Definition: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is the process of identifying, organizing analyzing and interpreting the results and present the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Basic Statistical Concept:</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Population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Sample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Parameter</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a:t>
            </a:r>
          </a:p>
        </p:txBody>
      </p:sp>
    </p:spTree>
    <p:extLst>
      <p:ext uri="{BB962C8B-B14F-4D97-AF65-F5344CB8AC3E}">
        <p14:creationId xmlns:p14="http://schemas.microsoft.com/office/powerpoint/2010/main" val="2880610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2" y="180304"/>
            <a:ext cx="9067940" cy="6581104"/>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Data is the piece of information in any experiment</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Population: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Any set of people or objects with something common is called population.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Finite population is what we can calculate but infinite is what we cant calculate.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We </a:t>
            </a:r>
            <a:r>
              <a:rPr lang="en-US" sz="2400" dirty="0">
                <a:solidFill>
                  <a:schemeClr val="tx1"/>
                </a:solidFill>
                <a:latin typeface="Times New Roman" panose="02020603050405020304" pitchFamily="18" charset="0"/>
                <a:cs typeface="Times New Roman" panose="02020603050405020304" pitchFamily="18" charset="0"/>
              </a:rPr>
              <a:t>denote population through capital 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Sample</a:t>
            </a:r>
            <a:r>
              <a:rPr lang="en-US" sz="2400" b="1" dirty="0">
                <a:solidFill>
                  <a:schemeClr val="tx1"/>
                </a:solidFill>
                <a:latin typeface="Times New Roman" panose="02020603050405020304" pitchFamily="18" charset="0"/>
                <a:cs typeface="Times New Roman" panose="02020603050405020304" pitchFamily="18" charset="0"/>
              </a:rPr>
              <a:t>: (denote through small ''n'')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Size, it is small part of entire set which is selected from the population.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
            </a:r>
            <a:br>
              <a:rPr lang="en-US" sz="2000" dirty="0">
                <a:solidFill>
                  <a:schemeClr val="tx1"/>
                </a:solidFill>
                <a:latin typeface="Times New Roman" panose="02020603050405020304" pitchFamily="18" charset="0"/>
                <a:cs typeface="Times New Roman" panose="02020603050405020304" pitchFamily="18" charset="0"/>
              </a:rPr>
            </a:b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08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8" y="128789"/>
            <a:ext cx="9375820" cy="6465194"/>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Parameter:</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Any measure of a </a:t>
            </a:r>
            <a:r>
              <a:rPr lang="en-US" sz="2400" dirty="0" smtClean="0">
                <a:solidFill>
                  <a:schemeClr val="tx1"/>
                </a:solidFill>
                <a:latin typeface="Times New Roman" panose="02020603050405020304" pitchFamily="18" charset="0"/>
                <a:cs typeface="Times New Roman" panose="02020603050405020304" pitchFamily="18" charset="0"/>
              </a:rPr>
              <a:t>population is called parameter.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Statistic:</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Any measure of the sample is called the </a:t>
            </a:r>
            <a:r>
              <a:rPr lang="en-US" sz="2400" dirty="0" smtClean="0">
                <a:solidFill>
                  <a:schemeClr val="tx1"/>
                </a:solidFill>
                <a:latin typeface="Times New Roman" panose="02020603050405020304" pitchFamily="18" charset="0"/>
                <a:cs typeface="Times New Roman" panose="02020603050405020304" pitchFamily="18" charset="0"/>
              </a:rPr>
              <a:t>Statistic.</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Branches of Statistics: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Descriptive  Statistics (Describe the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Inferential Statistics  (draw the conclusion of results)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179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6248401"/>
          </a:xfrm>
        </p:spPr>
        <p:txBody>
          <a:bodyPr>
            <a:normAutofit/>
          </a:bodyPr>
          <a:lstStyle/>
          <a:p>
            <a:pPr marL="342900" indent="-342900">
              <a:buFont typeface="Wingdings" panose="05000000000000000000" pitchFamily="2" charset="2"/>
              <a:buChar char="Ø"/>
            </a:pPr>
            <a:r>
              <a:rPr lang="en-US" sz="2400" b="1" dirty="0" smtClean="0">
                <a:solidFill>
                  <a:schemeClr val="tx1"/>
                </a:solidFill>
                <a:latin typeface="Times New Roman" panose="02020603050405020304" pitchFamily="18" charset="0"/>
                <a:cs typeface="Times New Roman" panose="02020603050405020304" pitchFamily="18" charset="0"/>
              </a:rPr>
              <a:t>Descriptive Statistics: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It consist of the data collection, organization and presentation of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Inferential Statistics:</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It is used to draw the conclusion about the characteristics of the population based on the data from a sample.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p>
        </p:txBody>
      </p:sp>
    </p:spTree>
    <p:extLst>
      <p:ext uri="{BB962C8B-B14F-4D97-AF65-F5344CB8AC3E}">
        <p14:creationId xmlns:p14="http://schemas.microsoft.com/office/powerpoint/2010/main" val="13310253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TotalTime>
  <Words>15</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Times New Roman</vt:lpstr>
      <vt:lpstr>Trebuchet MS</vt:lpstr>
      <vt:lpstr>Wingdings</vt:lpstr>
      <vt:lpstr>Wingdings 3</vt:lpstr>
      <vt:lpstr>Facet</vt:lpstr>
      <vt:lpstr>Introduction to Statistics: </vt:lpstr>
      <vt:lpstr>Father of Statistics:   Sir Ronald fisher was a British statistician.   Classical Definition:   Statistics is the process of identifying, organizing analyzing and interpreting the results and present the data.   Basic Statistical Concept:   Data Population Sample Parameter Statistic</vt:lpstr>
      <vt:lpstr>Data:   Data is the piece of information in any experiment   Population:   Any set of people or objects with something common is called population.   Finite population is what we can calculate but infinite is what we cant calculate.  We denote population through capital N.    Sample: (denote through small ''n'')   Size, it is small part of entire set which is selected from the population.     </vt:lpstr>
      <vt:lpstr>Parameter:   Any measure of a population is called parameter.  Statistic:   Any measure of the sample is called the Statistic.   Branches of Statistics:   Descriptive  Statistics (Describe the data) Inferential Statistics  (draw the conclusion of results)     </vt:lpstr>
      <vt:lpstr>Descriptive Statistics:   It consist of the data collection, organization and presentation of data.     Inferential Statistics:   It is used to draw the conclusion about the characteristics of the population based on the data from a sample.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Statistics: </dc:title>
  <dc:creator>Computer</dc:creator>
  <cp:lastModifiedBy>Computer</cp:lastModifiedBy>
  <cp:revision>12</cp:revision>
  <dcterms:created xsi:type="dcterms:W3CDTF">2020-04-19T16:51:23Z</dcterms:created>
  <dcterms:modified xsi:type="dcterms:W3CDTF">2020-05-02T08:06:12Z</dcterms:modified>
</cp:coreProperties>
</file>