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Internal Control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7071158" cy="5592763"/>
          </a:xfrm>
        </p:spPr>
      </p:pic>
    </p:spTree>
    <p:extLst>
      <p:ext uri="{BB962C8B-B14F-4D97-AF65-F5344CB8AC3E}">
        <p14:creationId xmlns:p14="http://schemas.microsoft.com/office/powerpoint/2010/main" val="24884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7758845" cy="5516563"/>
          </a:xfrm>
        </p:spPr>
      </p:pic>
    </p:spTree>
    <p:extLst>
      <p:ext uri="{BB962C8B-B14F-4D97-AF65-F5344CB8AC3E}">
        <p14:creationId xmlns:p14="http://schemas.microsoft.com/office/powerpoint/2010/main" val="333112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619999" cy="5592763"/>
          </a:xfrm>
        </p:spPr>
      </p:pic>
    </p:spTree>
    <p:extLst>
      <p:ext uri="{BB962C8B-B14F-4D97-AF65-F5344CB8AC3E}">
        <p14:creationId xmlns:p14="http://schemas.microsoft.com/office/powerpoint/2010/main" val="3344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527663" cy="5440363"/>
          </a:xfrm>
        </p:spPr>
      </p:pic>
    </p:spTree>
    <p:extLst>
      <p:ext uri="{BB962C8B-B14F-4D97-AF65-F5344CB8AC3E}">
        <p14:creationId xmlns:p14="http://schemas.microsoft.com/office/powerpoint/2010/main" val="33201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4" y="457200"/>
            <a:ext cx="7801031" cy="5668963"/>
          </a:xfrm>
        </p:spPr>
      </p:pic>
    </p:spTree>
    <p:extLst>
      <p:ext uri="{BB962C8B-B14F-4D97-AF65-F5344CB8AC3E}">
        <p14:creationId xmlns:p14="http://schemas.microsoft.com/office/powerpoint/2010/main" val="28438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229600" cy="3324171"/>
          </a:xfrm>
        </p:spPr>
      </p:pic>
    </p:spTree>
    <p:extLst>
      <p:ext uri="{BB962C8B-B14F-4D97-AF65-F5344CB8AC3E}">
        <p14:creationId xmlns:p14="http://schemas.microsoft.com/office/powerpoint/2010/main" val="4796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2" y="762000"/>
            <a:ext cx="8074956" cy="5364163"/>
          </a:xfrm>
        </p:spPr>
      </p:pic>
    </p:spTree>
    <p:extLst>
      <p:ext uri="{BB962C8B-B14F-4D97-AF65-F5344CB8AC3E}">
        <p14:creationId xmlns:p14="http://schemas.microsoft.com/office/powerpoint/2010/main" val="3088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4" y="533400"/>
            <a:ext cx="7669612" cy="5592763"/>
          </a:xfrm>
        </p:spPr>
      </p:pic>
    </p:spTree>
    <p:extLst>
      <p:ext uri="{BB962C8B-B14F-4D97-AF65-F5344CB8AC3E}">
        <p14:creationId xmlns:p14="http://schemas.microsoft.com/office/powerpoint/2010/main" val="14628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229600" cy="3540005"/>
          </a:xfrm>
        </p:spPr>
      </p:pic>
    </p:spTree>
    <p:extLst>
      <p:ext uri="{BB962C8B-B14F-4D97-AF65-F5344CB8AC3E}">
        <p14:creationId xmlns:p14="http://schemas.microsoft.com/office/powerpoint/2010/main" val="31208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1"/>
            <a:ext cx="8229600" cy="5173086"/>
          </a:xfrm>
        </p:spPr>
      </p:pic>
    </p:spTree>
    <p:extLst>
      <p:ext uri="{BB962C8B-B14F-4D97-AF65-F5344CB8AC3E}">
        <p14:creationId xmlns:p14="http://schemas.microsoft.com/office/powerpoint/2010/main" val="35259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333221"/>
          </a:xfrm>
        </p:spPr>
      </p:pic>
    </p:spTree>
    <p:extLst>
      <p:ext uri="{BB962C8B-B14F-4D97-AF65-F5344CB8AC3E}">
        <p14:creationId xmlns:p14="http://schemas.microsoft.com/office/powerpoint/2010/main" val="11474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29600" cy="4677297"/>
          </a:xfrm>
        </p:spPr>
      </p:pic>
    </p:spTree>
    <p:extLst>
      <p:ext uri="{BB962C8B-B14F-4D97-AF65-F5344CB8AC3E}">
        <p14:creationId xmlns:p14="http://schemas.microsoft.com/office/powerpoint/2010/main" val="38524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5" y="381000"/>
            <a:ext cx="7609829" cy="5745163"/>
          </a:xfrm>
        </p:spPr>
      </p:pic>
    </p:spTree>
    <p:extLst>
      <p:ext uri="{BB962C8B-B14F-4D97-AF65-F5344CB8AC3E}">
        <p14:creationId xmlns:p14="http://schemas.microsoft.com/office/powerpoint/2010/main" val="24105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457200"/>
            <a:ext cx="7030722" cy="5668963"/>
          </a:xfrm>
        </p:spPr>
      </p:pic>
    </p:spTree>
    <p:extLst>
      <p:ext uri="{BB962C8B-B14F-4D97-AF65-F5344CB8AC3E}">
        <p14:creationId xmlns:p14="http://schemas.microsoft.com/office/powerpoint/2010/main" val="42873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6839499" cy="5821363"/>
          </a:xfrm>
        </p:spPr>
      </p:pic>
    </p:spTree>
    <p:extLst>
      <p:ext uri="{BB962C8B-B14F-4D97-AF65-F5344CB8AC3E}">
        <p14:creationId xmlns:p14="http://schemas.microsoft.com/office/powerpoint/2010/main" val="13706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7205734" cy="5516563"/>
          </a:xfrm>
        </p:spPr>
      </p:pic>
    </p:spTree>
    <p:extLst>
      <p:ext uri="{BB962C8B-B14F-4D97-AF65-F5344CB8AC3E}">
        <p14:creationId xmlns:p14="http://schemas.microsoft.com/office/powerpoint/2010/main" val="17779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78" y="228600"/>
            <a:ext cx="7392722" cy="5897563"/>
          </a:xfrm>
        </p:spPr>
      </p:pic>
    </p:spTree>
    <p:extLst>
      <p:ext uri="{BB962C8B-B14F-4D97-AF65-F5344CB8AC3E}">
        <p14:creationId xmlns:p14="http://schemas.microsoft.com/office/powerpoint/2010/main" val="33516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7162799" cy="5745163"/>
          </a:xfrm>
        </p:spPr>
      </p:pic>
    </p:spTree>
    <p:extLst>
      <p:ext uri="{BB962C8B-B14F-4D97-AF65-F5344CB8AC3E}">
        <p14:creationId xmlns:p14="http://schemas.microsoft.com/office/powerpoint/2010/main" val="10574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Internal Check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52145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1"/>
            <a:ext cx="8229600" cy="4703240"/>
          </a:xfrm>
        </p:spPr>
      </p:pic>
    </p:spTree>
    <p:extLst>
      <p:ext uri="{BB962C8B-B14F-4D97-AF65-F5344CB8AC3E}">
        <p14:creationId xmlns:p14="http://schemas.microsoft.com/office/powerpoint/2010/main" val="26210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1"/>
            <a:ext cx="8229600" cy="3198064"/>
          </a:xfrm>
        </p:spPr>
      </p:pic>
    </p:spTree>
    <p:extLst>
      <p:ext uri="{BB962C8B-B14F-4D97-AF65-F5344CB8AC3E}">
        <p14:creationId xmlns:p14="http://schemas.microsoft.com/office/powerpoint/2010/main" val="86427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382000" cy="5745163"/>
          </a:xfrm>
        </p:spPr>
      </p:pic>
    </p:spTree>
    <p:extLst>
      <p:ext uri="{BB962C8B-B14F-4D97-AF65-F5344CB8AC3E}">
        <p14:creationId xmlns:p14="http://schemas.microsoft.com/office/powerpoint/2010/main" val="17214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8229600" cy="2497147"/>
          </a:xfrm>
        </p:spPr>
      </p:pic>
    </p:spTree>
    <p:extLst>
      <p:ext uri="{BB962C8B-B14F-4D97-AF65-F5344CB8AC3E}">
        <p14:creationId xmlns:p14="http://schemas.microsoft.com/office/powerpoint/2010/main" val="1005771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7713083" cy="5516563"/>
          </a:xfrm>
        </p:spPr>
      </p:pic>
    </p:spTree>
    <p:extLst>
      <p:ext uri="{BB962C8B-B14F-4D97-AF65-F5344CB8AC3E}">
        <p14:creationId xmlns:p14="http://schemas.microsoft.com/office/powerpoint/2010/main" val="2297953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1"/>
            <a:ext cx="8229600" cy="5611514"/>
          </a:xfrm>
        </p:spPr>
      </p:pic>
    </p:spTree>
    <p:extLst>
      <p:ext uri="{BB962C8B-B14F-4D97-AF65-F5344CB8AC3E}">
        <p14:creationId xmlns:p14="http://schemas.microsoft.com/office/powerpoint/2010/main" val="2719689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6" y="457200"/>
            <a:ext cx="7719607" cy="5668963"/>
          </a:xfrm>
        </p:spPr>
      </p:pic>
    </p:spTree>
    <p:extLst>
      <p:ext uri="{BB962C8B-B14F-4D97-AF65-F5344CB8AC3E}">
        <p14:creationId xmlns:p14="http://schemas.microsoft.com/office/powerpoint/2010/main" val="565880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382000" cy="5897563"/>
          </a:xfrm>
        </p:spPr>
      </p:pic>
    </p:spTree>
    <p:extLst>
      <p:ext uri="{BB962C8B-B14F-4D97-AF65-F5344CB8AC3E}">
        <p14:creationId xmlns:p14="http://schemas.microsoft.com/office/powerpoint/2010/main" val="32306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10600" cy="5821363"/>
          </a:xfrm>
        </p:spPr>
      </p:pic>
    </p:spTree>
    <p:extLst>
      <p:ext uri="{BB962C8B-B14F-4D97-AF65-F5344CB8AC3E}">
        <p14:creationId xmlns:p14="http://schemas.microsoft.com/office/powerpoint/2010/main" val="593796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16" y="609600"/>
            <a:ext cx="7044167" cy="5516563"/>
          </a:xfrm>
        </p:spPr>
      </p:pic>
    </p:spTree>
    <p:extLst>
      <p:ext uri="{BB962C8B-B14F-4D97-AF65-F5344CB8AC3E}">
        <p14:creationId xmlns:p14="http://schemas.microsoft.com/office/powerpoint/2010/main" val="2510737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7263141" cy="5592763"/>
          </a:xfrm>
        </p:spPr>
      </p:pic>
    </p:spTree>
    <p:extLst>
      <p:ext uri="{BB962C8B-B14F-4D97-AF65-F5344CB8AC3E}">
        <p14:creationId xmlns:p14="http://schemas.microsoft.com/office/powerpoint/2010/main" val="2899621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8839200" cy="5745163"/>
          </a:xfrm>
        </p:spPr>
      </p:pic>
    </p:spTree>
    <p:extLst>
      <p:ext uri="{BB962C8B-B14F-4D97-AF65-F5344CB8AC3E}">
        <p14:creationId xmlns:p14="http://schemas.microsoft.com/office/powerpoint/2010/main" val="4166482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001000" cy="5592763"/>
          </a:xfrm>
        </p:spPr>
      </p:pic>
    </p:spTree>
    <p:extLst>
      <p:ext uri="{BB962C8B-B14F-4D97-AF65-F5344CB8AC3E}">
        <p14:creationId xmlns:p14="http://schemas.microsoft.com/office/powerpoint/2010/main" val="27834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685800"/>
            <a:ext cx="7391776" cy="5440363"/>
          </a:xfrm>
        </p:spPr>
      </p:pic>
    </p:spTree>
    <p:extLst>
      <p:ext uri="{BB962C8B-B14F-4D97-AF65-F5344CB8AC3E}">
        <p14:creationId xmlns:p14="http://schemas.microsoft.com/office/powerpoint/2010/main" val="249610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229599" cy="5668963"/>
          </a:xfrm>
        </p:spPr>
      </p:pic>
    </p:spTree>
    <p:extLst>
      <p:ext uri="{BB962C8B-B14F-4D97-AF65-F5344CB8AC3E}">
        <p14:creationId xmlns:p14="http://schemas.microsoft.com/office/powerpoint/2010/main" val="3697987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29600" cy="5135631"/>
          </a:xfrm>
        </p:spPr>
      </p:pic>
    </p:spTree>
    <p:extLst>
      <p:ext uri="{BB962C8B-B14F-4D97-AF65-F5344CB8AC3E}">
        <p14:creationId xmlns:p14="http://schemas.microsoft.com/office/powerpoint/2010/main" val="2481365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29600" cy="4754721"/>
          </a:xfrm>
        </p:spPr>
      </p:pic>
    </p:spTree>
    <p:extLst>
      <p:ext uri="{BB962C8B-B14F-4D97-AF65-F5344CB8AC3E}">
        <p14:creationId xmlns:p14="http://schemas.microsoft.com/office/powerpoint/2010/main" val="4171840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229600" cy="4754721"/>
          </a:xfrm>
        </p:spPr>
      </p:pic>
    </p:spTree>
    <p:extLst>
      <p:ext uri="{BB962C8B-B14F-4D97-AF65-F5344CB8AC3E}">
        <p14:creationId xmlns:p14="http://schemas.microsoft.com/office/powerpoint/2010/main" val="551149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8229600" cy="5668963"/>
          </a:xfrm>
        </p:spPr>
      </p:pic>
    </p:spTree>
    <p:extLst>
      <p:ext uri="{BB962C8B-B14F-4D97-AF65-F5344CB8AC3E}">
        <p14:creationId xmlns:p14="http://schemas.microsoft.com/office/powerpoint/2010/main" val="1437151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229600" cy="5199396"/>
          </a:xfrm>
        </p:spPr>
      </p:pic>
    </p:spTree>
    <p:extLst>
      <p:ext uri="{BB962C8B-B14F-4D97-AF65-F5344CB8AC3E}">
        <p14:creationId xmlns:p14="http://schemas.microsoft.com/office/powerpoint/2010/main" val="1718258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686799" cy="5668963"/>
          </a:xfrm>
        </p:spPr>
      </p:pic>
    </p:spTree>
    <p:extLst>
      <p:ext uri="{BB962C8B-B14F-4D97-AF65-F5344CB8AC3E}">
        <p14:creationId xmlns:p14="http://schemas.microsoft.com/office/powerpoint/2010/main" val="3937553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3" y="609600"/>
            <a:ext cx="8043773" cy="5516563"/>
          </a:xfrm>
        </p:spPr>
      </p:pic>
    </p:spTree>
    <p:extLst>
      <p:ext uri="{BB962C8B-B14F-4D97-AF65-F5344CB8AC3E}">
        <p14:creationId xmlns:p14="http://schemas.microsoft.com/office/powerpoint/2010/main" val="1205455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4691856"/>
          </a:xfrm>
        </p:spPr>
      </p:pic>
    </p:spTree>
    <p:extLst>
      <p:ext uri="{BB962C8B-B14F-4D97-AF65-F5344CB8AC3E}">
        <p14:creationId xmlns:p14="http://schemas.microsoft.com/office/powerpoint/2010/main" val="169113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696200" cy="5516563"/>
          </a:xfrm>
        </p:spPr>
      </p:pic>
    </p:spTree>
    <p:extLst>
      <p:ext uri="{BB962C8B-B14F-4D97-AF65-F5344CB8AC3E}">
        <p14:creationId xmlns:p14="http://schemas.microsoft.com/office/powerpoint/2010/main" val="158539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6" y="609600"/>
            <a:ext cx="7810628" cy="5516563"/>
          </a:xfrm>
        </p:spPr>
      </p:pic>
    </p:spTree>
    <p:extLst>
      <p:ext uri="{BB962C8B-B14F-4D97-AF65-F5344CB8AC3E}">
        <p14:creationId xmlns:p14="http://schemas.microsoft.com/office/powerpoint/2010/main" val="27683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229600" cy="3184548"/>
          </a:xfrm>
        </p:spPr>
      </p:pic>
    </p:spTree>
    <p:extLst>
      <p:ext uri="{BB962C8B-B14F-4D97-AF65-F5344CB8AC3E}">
        <p14:creationId xmlns:p14="http://schemas.microsoft.com/office/powerpoint/2010/main" val="2269233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7555199" cy="5745163"/>
          </a:xfrm>
        </p:spPr>
      </p:pic>
    </p:spTree>
    <p:extLst>
      <p:ext uri="{BB962C8B-B14F-4D97-AF65-F5344CB8AC3E}">
        <p14:creationId xmlns:p14="http://schemas.microsoft.com/office/powerpoint/2010/main" val="60387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146711"/>
          </a:xfrm>
        </p:spPr>
      </p:pic>
    </p:spTree>
    <p:extLst>
      <p:ext uri="{BB962C8B-B14F-4D97-AF65-F5344CB8AC3E}">
        <p14:creationId xmlns:p14="http://schemas.microsoft.com/office/powerpoint/2010/main" val="27603168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229600" cy="5118824"/>
          </a:xfrm>
        </p:spPr>
      </p:pic>
    </p:spTree>
    <p:extLst>
      <p:ext uri="{BB962C8B-B14F-4D97-AF65-F5344CB8AC3E}">
        <p14:creationId xmlns:p14="http://schemas.microsoft.com/office/powerpoint/2010/main" val="1343130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5404877"/>
          </a:xfrm>
        </p:spPr>
      </p:pic>
    </p:spTree>
    <p:extLst>
      <p:ext uri="{BB962C8B-B14F-4D97-AF65-F5344CB8AC3E}">
        <p14:creationId xmlns:p14="http://schemas.microsoft.com/office/powerpoint/2010/main" val="16463658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729270"/>
          </a:xfrm>
        </p:spPr>
      </p:pic>
    </p:spTree>
    <p:extLst>
      <p:ext uri="{BB962C8B-B14F-4D97-AF65-F5344CB8AC3E}">
        <p14:creationId xmlns:p14="http://schemas.microsoft.com/office/powerpoint/2010/main" val="18917915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24800" cy="5668963"/>
          </a:xfrm>
        </p:spPr>
      </p:pic>
    </p:spTree>
    <p:extLst>
      <p:ext uri="{BB962C8B-B14F-4D97-AF65-F5344CB8AC3E}">
        <p14:creationId xmlns:p14="http://schemas.microsoft.com/office/powerpoint/2010/main" val="395875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8016840" cy="5334000"/>
          </a:xfrm>
        </p:spPr>
      </p:pic>
    </p:spTree>
    <p:extLst>
      <p:ext uri="{BB962C8B-B14F-4D97-AF65-F5344CB8AC3E}">
        <p14:creationId xmlns:p14="http://schemas.microsoft.com/office/powerpoint/2010/main" val="128806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8229600" cy="5372622"/>
          </a:xfrm>
        </p:spPr>
      </p:pic>
    </p:spTree>
    <p:extLst>
      <p:ext uri="{BB962C8B-B14F-4D97-AF65-F5344CB8AC3E}">
        <p14:creationId xmlns:p14="http://schemas.microsoft.com/office/powerpoint/2010/main" val="5459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2940859"/>
          </a:xfrm>
        </p:spPr>
      </p:pic>
    </p:spTree>
    <p:extLst>
      <p:ext uri="{BB962C8B-B14F-4D97-AF65-F5344CB8AC3E}">
        <p14:creationId xmlns:p14="http://schemas.microsoft.com/office/powerpoint/2010/main" val="139342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7648903" cy="5364163"/>
          </a:xfrm>
        </p:spPr>
      </p:pic>
    </p:spTree>
    <p:extLst>
      <p:ext uri="{BB962C8B-B14F-4D97-AF65-F5344CB8AC3E}">
        <p14:creationId xmlns:p14="http://schemas.microsoft.com/office/powerpoint/2010/main" val="34164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</Words>
  <Application>Microsoft Office PowerPoint</Application>
  <PresentationFormat>On-screen Show (4:3)</PresentationFormat>
  <Paragraphs>2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Internal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Control</dc:title>
  <dc:creator>microsoft</dc:creator>
  <cp:lastModifiedBy>microsoft</cp:lastModifiedBy>
  <cp:revision>58</cp:revision>
  <dcterms:created xsi:type="dcterms:W3CDTF">2006-08-16T00:00:00Z</dcterms:created>
  <dcterms:modified xsi:type="dcterms:W3CDTF">2020-04-27T07:08:27Z</dcterms:modified>
</cp:coreProperties>
</file>