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New Year’s Resolution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605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Writer’s Intro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Born in India</a:t>
            </a:r>
          </a:p>
          <a:p>
            <a:r>
              <a:rPr lang="en-US" dirty="0" smtClean="0"/>
              <a:t>Studied at Cambridge in England</a:t>
            </a:r>
          </a:p>
          <a:p>
            <a:r>
              <a:rPr lang="en-US" dirty="0" smtClean="0"/>
              <a:t>Later became American citizen</a:t>
            </a:r>
          </a:p>
          <a:p>
            <a:r>
              <a:rPr lang="en-US" dirty="0" smtClean="0"/>
              <a:t>Visited Pakistan: delivered lectures on Creative writing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029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Poem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Year: A time of making resolution</a:t>
            </a:r>
          </a:p>
          <a:p>
            <a:r>
              <a:rPr lang="en-US" dirty="0" smtClean="0"/>
              <a:t>Rethinking of past deeds in life &amp; making future better</a:t>
            </a:r>
          </a:p>
          <a:p>
            <a:r>
              <a:rPr lang="en-US" dirty="0" smtClean="0"/>
              <a:t>Writer’s resolution: </a:t>
            </a:r>
            <a:r>
              <a:rPr lang="en-US" dirty="0"/>
              <a:t>facing and living with </a:t>
            </a:r>
            <a:r>
              <a:rPr lang="en-US" dirty="0" smtClean="0"/>
              <a:t>Reality</a:t>
            </a:r>
          </a:p>
          <a:p>
            <a:r>
              <a:rPr lang="en-US" dirty="0" smtClean="0"/>
              <a:t>Keeping Quiet: A strategy to purify her soul</a:t>
            </a:r>
          </a:p>
          <a:p>
            <a:r>
              <a:rPr lang="en-US" dirty="0" smtClean="0"/>
              <a:t>Though the realities of life are bitter &amp; difficult to face: A strong resolution can give courage to face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763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Explanation Stanza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First stanza describes the mental state of the writer</a:t>
            </a:r>
          </a:p>
          <a:p>
            <a:r>
              <a:rPr lang="en-US" dirty="0"/>
              <a:t>She says that she will drink wine at night secretly. She will have long draughts during night and will purge herself from all kinds of </a:t>
            </a:r>
            <a:r>
              <a:rPr lang="en-US" dirty="0" smtClean="0"/>
              <a:t>evils. </a:t>
            </a:r>
            <a:r>
              <a:rPr lang="en-US" dirty="0"/>
              <a:t>This will assist her in helping other people because her own mind and spirit will be free from all types of </a:t>
            </a:r>
            <a:r>
              <a:rPr lang="en-US" dirty="0" smtClean="0"/>
              <a:t>evils</a:t>
            </a:r>
          </a:p>
        </p:txBody>
      </p:sp>
    </p:spTree>
    <p:extLst>
      <p:ext uri="{BB962C8B-B14F-4D97-AF65-F5344CB8AC3E}">
        <p14:creationId xmlns:p14="http://schemas.microsoft.com/office/powerpoint/2010/main" val="1398807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will </a:t>
            </a:r>
            <a:r>
              <a:rPr lang="en-US" dirty="0"/>
              <a:t>help her in leading beneficial and successful </a:t>
            </a:r>
            <a:r>
              <a:rPr lang="en-US" dirty="0" smtClean="0"/>
              <a:t>life</a:t>
            </a:r>
          </a:p>
          <a:p>
            <a:r>
              <a:rPr lang="en-US" dirty="0"/>
              <a:t>she will talk less and hear more and </a:t>
            </a:r>
            <a:r>
              <a:rPr lang="en-US" dirty="0" smtClean="0"/>
              <a:t>mold </a:t>
            </a:r>
            <a:r>
              <a:rPr lang="en-US" dirty="0"/>
              <a:t>her life into </a:t>
            </a:r>
            <a:r>
              <a:rPr lang="en-US" dirty="0" smtClean="0"/>
              <a:t>betterment</a:t>
            </a:r>
          </a:p>
          <a:p>
            <a:r>
              <a:rPr lang="en-US" dirty="0"/>
              <a:t>“Long draughts of Quiet” also suggests that she will keep quiet most of time.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9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Stanza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Second stanza shows her resolution to remember her real self twice a day </a:t>
            </a:r>
          </a:p>
          <a:p>
            <a:r>
              <a:rPr lang="en-US" dirty="0" smtClean="0"/>
              <a:t>This practice gives steadfastness as well as courage to face the reality</a:t>
            </a:r>
          </a:p>
          <a:p>
            <a:r>
              <a:rPr lang="en-US" dirty="0" smtClean="0"/>
              <a:t>This remembrance is a realization of purpose of life &amp; creation</a:t>
            </a:r>
          </a:p>
          <a:p>
            <a:r>
              <a:rPr lang="en-US" dirty="0" smtClean="0"/>
              <a:t>It also indicates the recognition of God &amp; religion for the betterment of one’s own as well as others’ lives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675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Stanza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third stanza deals with the acceptance of reality ( including the bitter truth of life)</a:t>
            </a:r>
          </a:p>
          <a:p>
            <a:r>
              <a:rPr lang="en-US" dirty="0" smtClean="0"/>
              <a:t>It also lays emphasis on the responsibility of commitment to purposes of life</a:t>
            </a:r>
          </a:p>
          <a:p>
            <a:r>
              <a:rPr lang="en-US" dirty="0"/>
              <a:t>Accepting reality and facts is always a difficult thing, but she will accept it </a:t>
            </a:r>
            <a:r>
              <a:rPr lang="en-US" dirty="0" smtClean="0"/>
              <a:t>bravely</a:t>
            </a:r>
          </a:p>
          <a:p>
            <a:r>
              <a:rPr lang="en-US" dirty="0" smtClean="0"/>
              <a:t>Resolution is not only accepting the reality but also feeling relieved and satisfied</a:t>
            </a:r>
          </a:p>
          <a:p>
            <a:r>
              <a:rPr lang="en-US" dirty="0" smtClean="0"/>
              <a:t>The fulfillment of the resolution would also be a source of comfort and delight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990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321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New Year’s Resolution</vt:lpstr>
      <vt:lpstr>Writer’s Intro</vt:lpstr>
      <vt:lpstr>About Poem</vt:lpstr>
      <vt:lpstr>Explanation Stanza 1</vt:lpstr>
      <vt:lpstr>Cont…</vt:lpstr>
      <vt:lpstr>Stanza 2</vt:lpstr>
      <vt:lpstr>Stanza 3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Year’s Resolution</dc:title>
  <dc:creator>Qamar Hussain</dc:creator>
  <cp:lastModifiedBy>Qamar Hussain</cp:lastModifiedBy>
  <cp:revision>3</cp:revision>
  <dcterms:created xsi:type="dcterms:W3CDTF">2006-08-16T00:00:00Z</dcterms:created>
  <dcterms:modified xsi:type="dcterms:W3CDTF">2020-03-25T06:34:22Z</dcterms:modified>
</cp:coreProperties>
</file>