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6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9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8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3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6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8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1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4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0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0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4F7F3-8F58-4750-8C0C-807B8CE342D8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6CF9-D721-4A78-BBF1-86E74BEF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0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533400"/>
            <a:ext cx="73152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Kufic</a:t>
            </a:r>
          </a:p>
          <a:p>
            <a:endParaRPr lang="en-US" sz="2800" b="1" dirty="0"/>
          </a:p>
          <a:p>
            <a:r>
              <a:rPr lang="en-US" dirty="0" smtClean="0"/>
              <a:t>Kufic script is characterized by angular, rectilinear letterforms and its horizontal orientation.[1] There are many different versions of Kufic script, such as square Kufic, floriated Kufic, knotted Kufic, and others.</a:t>
            </a:r>
          </a:p>
          <a:p>
            <a:endParaRPr lang="en-US" dirty="0"/>
          </a:p>
          <a:p>
            <a:r>
              <a:rPr lang="en-US" dirty="0" smtClean="0"/>
              <a:t>Kufic is the oldest calligraphic form of the various Arabic scripts. It consists of a modified form of the old </a:t>
            </a:r>
            <a:r>
              <a:rPr lang="en-US" dirty="0" err="1" smtClean="0"/>
              <a:t>Nabataean</a:t>
            </a:r>
            <a:r>
              <a:rPr lang="en-US" dirty="0" smtClean="0"/>
              <a:t> script. The name of the script derives from </a:t>
            </a:r>
            <a:r>
              <a:rPr lang="en-US" dirty="0" err="1" smtClean="0"/>
              <a:t>Kufa</a:t>
            </a:r>
            <a:r>
              <a:rPr lang="en-US" dirty="0" smtClean="0"/>
              <a:t>, a city in southern Iraq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88773"/>
            <a:ext cx="6553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94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0RNAMENTAL KUFIC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1776413"/>
            <a:ext cx="5838825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90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0RNAMENTAL KUFIC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infolink</dc:creator>
  <cp:lastModifiedBy>infolink</cp:lastModifiedBy>
  <cp:revision>2</cp:revision>
  <dcterms:created xsi:type="dcterms:W3CDTF">2020-12-03T11:34:29Z</dcterms:created>
  <dcterms:modified xsi:type="dcterms:W3CDTF">2020-12-03T11:45:19Z</dcterms:modified>
</cp:coreProperties>
</file>