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2F7735-3D8C-4BC9-9BA4-9148887EC78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5DD445-DC8D-45F4-99CE-D85C26369B48}" type="datetimeFigureOut">
              <a:rPr lang="en-US" smtClean="0"/>
              <a:t>6/21/2020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Applied Cataloguing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Catalogs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3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Sketch of Catalog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5272"/>
            <a:ext cx="7620000" cy="3990455"/>
          </a:xfrm>
        </p:spPr>
      </p:pic>
    </p:spTree>
    <p:extLst>
      <p:ext uri="{BB962C8B-B14F-4D97-AF65-F5344CB8AC3E}">
        <p14:creationId xmlns:p14="http://schemas.microsoft.com/office/powerpoint/2010/main" val="62845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69" y="1600200"/>
            <a:ext cx="6900862" cy="4800600"/>
          </a:xfrm>
        </p:spPr>
      </p:pic>
    </p:spTree>
    <p:extLst>
      <p:ext uri="{BB962C8B-B14F-4D97-AF65-F5344CB8AC3E}">
        <p14:creationId xmlns:p14="http://schemas.microsoft.com/office/powerpoint/2010/main" val="8911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5329"/>
            <a:ext cx="7620000" cy="4050341"/>
          </a:xfrm>
        </p:spPr>
      </p:pic>
    </p:spTree>
    <p:extLst>
      <p:ext uri="{BB962C8B-B14F-4D97-AF65-F5344CB8AC3E}">
        <p14:creationId xmlns:p14="http://schemas.microsoft.com/office/powerpoint/2010/main" val="206980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Main Entry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0" y="1600200"/>
            <a:ext cx="7358419" cy="4800600"/>
          </a:xfrm>
        </p:spPr>
      </p:pic>
    </p:spTree>
    <p:extLst>
      <p:ext uri="{BB962C8B-B14F-4D97-AF65-F5344CB8AC3E}">
        <p14:creationId xmlns:p14="http://schemas.microsoft.com/office/powerpoint/2010/main" val="6534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Added Entry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73" y="1600200"/>
            <a:ext cx="6825853" cy="4800600"/>
          </a:xfrm>
        </p:spPr>
      </p:pic>
    </p:spTree>
    <p:extLst>
      <p:ext uri="{BB962C8B-B14F-4D97-AF65-F5344CB8AC3E}">
        <p14:creationId xmlns:p14="http://schemas.microsoft.com/office/powerpoint/2010/main" val="310177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Added Entry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8610600" cy="5105400"/>
          </a:xfrm>
        </p:spPr>
      </p:pic>
    </p:spTree>
    <p:extLst>
      <p:ext uri="{BB962C8B-B14F-4D97-AF65-F5344CB8AC3E}">
        <p14:creationId xmlns:p14="http://schemas.microsoft.com/office/powerpoint/2010/main" val="37761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468</TotalTime>
  <Words>15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Applied Cataloguing</vt:lpstr>
      <vt:lpstr>Sketch of Catalog</vt:lpstr>
      <vt:lpstr>Example</vt:lpstr>
      <vt:lpstr>Example</vt:lpstr>
      <vt:lpstr>Main Entry</vt:lpstr>
      <vt:lpstr> Added Entry</vt:lpstr>
      <vt:lpstr>Added Entry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 shah</dc:creator>
  <cp:lastModifiedBy>zuni shah</cp:lastModifiedBy>
  <cp:revision>15</cp:revision>
  <dcterms:created xsi:type="dcterms:W3CDTF">2020-03-25T13:23:55Z</dcterms:created>
  <dcterms:modified xsi:type="dcterms:W3CDTF">2020-06-21T17:17:57Z</dcterms:modified>
</cp:coreProperties>
</file>