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1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9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6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511D-CF0C-434D-AA88-770079ED5CA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AAB8-3FA4-4306-A6A5-CD90F97A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7" y="0"/>
            <a:ext cx="91994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82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37073" cy="69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7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3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5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86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91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69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2</cp:revision>
  <dcterms:created xsi:type="dcterms:W3CDTF">2020-05-13T18:57:05Z</dcterms:created>
  <dcterms:modified xsi:type="dcterms:W3CDTF">2020-05-14T20:15:27Z</dcterms:modified>
</cp:coreProperties>
</file>