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7 – Performance Tuning Basics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D3A86-FB6C-4504-986B-B18143A66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EDDDF-8B5E-4DE3-9F24-F8232E395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B58CC4-4F40-49E7-8BA7-8D950E9B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13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2020-12-01T06:12:15Z</dcterms:modified>
</cp:coreProperties>
</file>