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ABDOMEN RADIOLOGY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Dr Nazish Hameed </a:t>
            </a:r>
          </a:p>
          <a:p>
            <a:r>
              <a:rPr lang="en-US" dirty="0" smtClean="0"/>
              <a:t>Assistant professor Radiology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7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7" y="534838"/>
            <a:ext cx="8789418" cy="58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7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9" y="586596"/>
            <a:ext cx="8772166" cy="57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0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2" y="560717"/>
            <a:ext cx="8754913" cy="58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4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457200"/>
            <a:ext cx="8832550" cy="52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01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7" y="577970"/>
            <a:ext cx="8815298" cy="58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595223"/>
            <a:ext cx="8763539" cy="57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8" y="543464"/>
            <a:ext cx="8720407" cy="58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8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560718"/>
            <a:ext cx="8763539" cy="51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33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8" y="500332"/>
            <a:ext cx="8263207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8" y="483080"/>
            <a:ext cx="8720407" cy="59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4" y="181155"/>
            <a:ext cx="8806671" cy="63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9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" y="543464"/>
            <a:ext cx="8547879" cy="57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0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586596"/>
            <a:ext cx="8418483" cy="57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7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53" y="552092"/>
            <a:ext cx="8660022" cy="58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6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474454"/>
            <a:ext cx="8763539" cy="58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0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5" y="543464"/>
            <a:ext cx="8375350" cy="57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91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2" y="457200"/>
            <a:ext cx="8754913" cy="58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4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9" y="517585"/>
            <a:ext cx="8772166" cy="59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6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4" y="534838"/>
            <a:ext cx="8806671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76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4" y="1147762"/>
            <a:ext cx="7771501" cy="52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46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1" y="439948"/>
            <a:ext cx="8608264" cy="5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8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4" y="293298"/>
            <a:ext cx="8806671" cy="60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82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4" y="405442"/>
            <a:ext cx="8685901" cy="59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1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508958"/>
            <a:ext cx="8470241" cy="60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9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2" y="508958"/>
            <a:ext cx="8729033" cy="61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8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526212"/>
            <a:ext cx="8763539" cy="58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9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2" y="457200"/>
            <a:ext cx="8634143" cy="59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9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49" y="465826"/>
            <a:ext cx="8073426" cy="63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07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491706"/>
            <a:ext cx="8737660" cy="584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96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3" y="465826"/>
            <a:ext cx="8444362" cy="5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30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9" y="517585"/>
            <a:ext cx="8409856" cy="57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18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6" y="543464"/>
            <a:ext cx="8185569" cy="58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1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7" y="560717"/>
            <a:ext cx="8815298" cy="58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82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70" y="1147762"/>
            <a:ext cx="7642105" cy="52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04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96" y="526212"/>
            <a:ext cx="8090679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51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03849"/>
            <a:ext cx="7762875" cy="58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64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91" y="500332"/>
            <a:ext cx="8125184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80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30" y="664234"/>
            <a:ext cx="8340845" cy="57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3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"/>
            <a:ext cx="7762875" cy="52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26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2" y="534838"/>
            <a:ext cx="8634143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3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6" y="439947"/>
            <a:ext cx="8185569" cy="59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3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3" y="336430"/>
            <a:ext cx="8565132" cy="60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02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9" y="543464"/>
            <a:ext cx="8530626" cy="58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3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7" y="552092"/>
            <a:ext cx="8789418" cy="57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2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5" y="543464"/>
            <a:ext cx="8401230" cy="60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69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79" y="508958"/>
            <a:ext cx="8194196" cy="57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2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09" y="577970"/>
            <a:ext cx="8314966" cy="58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32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2" y="552091"/>
            <a:ext cx="8754913" cy="58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0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" y="422694"/>
            <a:ext cx="8358098" cy="59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4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5" y="543464"/>
            <a:ext cx="8616890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4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5" y="534838"/>
            <a:ext cx="8496120" cy="59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4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53" y="448574"/>
            <a:ext cx="8202822" cy="59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74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" y="560717"/>
            <a:ext cx="8358098" cy="58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30" y="370936"/>
            <a:ext cx="8340845" cy="60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94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577970"/>
            <a:ext cx="8780792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1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8" y="457200"/>
            <a:ext cx="8504747" cy="5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2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405442"/>
            <a:ext cx="8694528" cy="61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1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85" y="448574"/>
            <a:ext cx="8159690" cy="52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419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3" y="526211"/>
            <a:ext cx="8565132" cy="58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9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" y="284672"/>
            <a:ext cx="8547879" cy="60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08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526212"/>
            <a:ext cx="8763539" cy="58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99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2" y="379562"/>
            <a:ext cx="8634143" cy="58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84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11" y="1147762"/>
            <a:ext cx="7693864" cy="52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2" y="379562"/>
            <a:ext cx="8271833" cy="53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962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96" y="621102"/>
            <a:ext cx="7633479" cy="57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9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517586"/>
            <a:ext cx="8780792" cy="5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4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586596"/>
            <a:ext cx="8763539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2" y="603849"/>
            <a:ext cx="8271833" cy="57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13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4" y="327804"/>
            <a:ext cx="8133811" cy="58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1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3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7" y="543464"/>
            <a:ext cx="8815298" cy="57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8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45" y="560717"/>
            <a:ext cx="8858430" cy="57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106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</TotalTime>
  <Words>10</Words>
  <Application>Microsoft Office PowerPoint</Application>
  <PresentationFormat>Widescreen</PresentationFormat>
  <Paragraphs>5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Century Gothic</vt:lpstr>
      <vt:lpstr>Wingdings 3</vt:lpstr>
      <vt:lpstr>Slice</vt:lpstr>
      <vt:lpstr>ABDOMEN RADIOLOGY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ABDOMEN RADIOLOGY</dc:title>
  <dc:creator>Nazish Irfan</dc:creator>
  <cp:lastModifiedBy>Nazish Irfan</cp:lastModifiedBy>
  <cp:revision>7</cp:revision>
  <dcterms:created xsi:type="dcterms:W3CDTF">2020-05-04T18:03:41Z</dcterms:created>
  <dcterms:modified xsi:type="dcterms:W3CDTF">2020-05-04T19:02:11Z</dcterms:modified>
</cp:coreProperties>
</file>