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1" r:id="rId5"/>
    <p:sldId id="282" r:id="rId6"/>
    <p:sldId id="283" r:id="rId7"/>
    <p:sldId id="284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nhealth.com/your-eye-color-reveals-information-about-your-personality/1527/" TargetMode="External"/><Relationship Id="rId7" Type="http://schemas.openxmlformats.org/officeDocument/2006/relationships/hyperlink" Target="https://www.peoplematters.in/article/diversity/not-just-gender-parity-women-leaders-bring-business-benefits-too-1487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endocrinologiaoggi.it/2011/06/acromegalia-e-gigantismo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5B293-37B3-4F5B-93C2-68275AD0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ED08E4-E06B-4C9D-8E6D-35DB854B4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entity that is capable to vary from individual to individual and object to object.</a:t>
            </a:r>
          </a:p>
          <a:p>
            <a:r>
              <a:rPr lang="en-US" dirty="0"/>
              <a:t>Variable can also be called as data item.</a:t>
            </a:r>
          </a:p>
          <a:p>
            <a:r>
              <a:rPr lang="en-US" dirty="0"/>
              <a:t>It is countable and can be measured.</a:t>
            </a:r>
          </a:p>
        </p:txBody>
      </p:sp>
    </p:spTree>
    <p:extLst>
      <p:ext uri="{BB962C8B-B14F-4D97-AF65-F5344CB8AC3E}">
        <p14:creationId xmlns:p14="http://schemas.microsoft.com/office/powerpoint/2010/main" val="61415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17C9F4-E5EF-4CF6-A395-B4E1B7EB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880605-5AA0-4379-A48D-0310424B0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EYE COLOUR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HEIGHT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GENDER</a:t>
            </a: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C27D69-CB70-4FF4-A3F1-B8B424EE9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38460" y="1866900"/>
            <a:ext cx="2975113" cy="994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00DC4F-582B-471F-B0DB-E84AD8791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844209" y="3144669"/>
            <a:ext cx="3763617" cy="1361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AFDB9B6-896A-4C39-8418-1A685192F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166308" y="4718631"/>
            <a:ext cx="3119415" cy="10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DD69F-D358-4EEC-B7C2-002221D6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39BB6-69AF-4232-8969-1B4F271B2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900" indent="0" algn="ctr">
              <a:buNone/>
            </a:pPr>
            <a:r>
              <a:rPr lang="en-US" sz="2800" dirty="0"/>
              <a:t>Qualitative Variable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Deals with description.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Data can be observed.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Can’t be expressed numerically.</a:t>
            </a:r>
          </a:p>
          <a:p>
            <a:pPr marL="36900" indent="0" algn="ctr">
              <a:buNone/>
            </a:pPr>
            <a:r>
              <a:rPr lang="en-US" sz="2800" dirty="0"/>
              <a:t>Example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Gender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Hair color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Movie Genre</a:t>
            </a:r>
          </a:p>
          <a:p>
            <a:pPr marL="36900" indent="0" algn="ctr">
              <a:buNone/>
            </a:pPr>
            <a:endParaRPr lang="en-US" sz="2800" dirty="0"/>
          </a:p>
          <a:p>
            <a:pPr marL="3690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89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91074-89F2-41B2-949B-EA47B21B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10CF10-F261-485E-9480-A970834C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en-US" sz="2400" dirty="0"/>
              <a:t>Quantitative Variable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Deals with numeric values.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Data can be measured.</a:t>
            </a:r>
          </a:p>
          <a:p>
            <a:pPr marL="36900" indent="0" algn="ctr">
              <a:buNone/>
            </a:pPr>
            <a:r>
              <a:rPr lang="en-US" sz="2400" dirty="0"/>
              <a:t>Example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No. of vegetables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No. of students</a:t>
            </a:r>
          </a:p>
        </p:txBody>
      </p:sp>
    </p:spTree>
    <p:extLst>
      <p:ext uri="{BB962C8B-B14F-4D97-AF65-F5344CB8AC3E}">
        <p14:creationId xmlns:p14="http://schemas.microsoft.com/office/powerpoint/2010/main" val="257626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86EB7-0B7B-4108-9F73-FD16E761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Quantitative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7878D-11C9-4A12-9895-82ACFCA0A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4100" indent="-457200">
              <a:buFont typeface="+mj-lt"/>
              <a:buAutoNum type="arabicPeriod"/>
            </a:pPr>
            <a:r>
              <a:rPr lang="en-US" dirty="0"/>
              <a:t>DISCRETE VARIABLE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/>
              <a:t>CONTINUOUS VARIABLE</a:t>
            </a:r>
          </a:p>
        </p:txBody>
      </p:sp>
    </p:spTree>
    <p:extLst>
      <p:ext uri="{BB962C8B-B14F-4D97-AF65-F5344CB8AC3E}">
        <p14:creationId xmlns:p14="http://schemas.microsoft.com/office/powerpoint/2010/main" val="397994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AD0E8-9E83-4F58-8A58-F9B2BB5A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DISCRETE VARIABLE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A3D75-5796-4865-A130-23874500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 which may take on only a countable number of distinct values such as 0,1,2,3,4.</a:t>
            </a:r>
          </a:p>
          <a:p>
            <a:r>
              <a:rPr lang="en-US" dirty="0"/>
              <a:t>Has separated and indivisible categories.</a:t>
            </a:r>
          </a:p>
          <a:p>
            <a:r>
              <a:rPr lang="en-US" dirty="0"/>
              <a:t>No values can exist between two neighbouring categories.</a:t>
            </a:r>
          </a:p>
          <a:p>
            <a:pPr marL="36900" indent="0" algn="ctr">
              <a:buNone/>
            </a:pPr>
            <a:r>
              <a:rPr lang="en-US" dirty="0"/>
              <a:t>Example 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/>
              <a:t>No. of children in a family.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/>
              <a:t>The Friday night attendance at a cinema.</a:t>
            </a:r>
          </a:p>
        </p:txBody>
      </p:sp>
    </p:spTree>
    <p:extLst>
      <p:ext uri="{BB962C8B-B14F-4D97-AF65-F5344CB8AC3E}">
        <p14:creationId xmlns:p14="http://schemas.microsoft.com/office/powerpoint/2010/main" val="307467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6FBC4-1FA0-4AED-B95A-7661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CONTINUOUS VARIABLE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3C29CF-516B-41BE-9FF3-90930CB56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Which takes an infinite number of values.</a:t>
            </a:r>
          </a:p>
          <a:p>
            <a:r>
              <a:rPr lang="en-US" dirty="0"/>
              <a:t>Continuous variable are usually measurements.</a:t>
            </a:r>
          </a:p>
          <a:p>
            <a:r>
              <a:rPr lang="en-US" dirty="0"/>
              <a:t>Have an infinite number of possible values between any two observed values.</a:t>
            </a:r>
          </a:p>
          <a:p>
            <a:r>
              <a:rPr lang="en-US" dirty="0"/>
              <a:t>Every interval is divisible into an infinite number of equal parts.</a:t>
            </a:r>
          </a:p>
          <a:p>
            <a:pPr marL="36900" indent="0" algn="ctr">
              <a:buNone/>
            </a:pPr>
            <a:r>
              <a:rPr lang="en-US" dirty="0"/>
              <a:t>Example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/>
              <a:t>Height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/>
              <a:t>Weight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/>
              <a:t>Time required to run a mile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91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{5AFE138F-AB62-4A81-9E9A-70C8045B5489}tf11665031_win32</Template>
  <TotalTime>71</TotalTime>
  <Words>197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Nova</vt:lpstr>
      <vt:lpstr>Arial Nova Light</vt:lpstr>
      <vt:lpstr>Trebuchet MS</vt:lpstr>
      <vt:lpstr>Wingdings</vt:lpstr>
      <vt:lpstr>Wingdings 2</vt:lpstr>
      <vt:lpstr>SlateVTI</vt:lpstr>
      <vt:lpstr>Variable</vt:lpstr>
      <vt:lpstr>Example </vt:lpstr>
      <vt:lpstr>Types of Variable</vt:lpstr>
      <vt:lpstr>Types of Variable</vt:lpstr>
      <vt:lpstr>Types of Quantitative Variable</vt:lpstr>
      <vt:lpstr>DISCRETE VARIABLE </vt:lpstr>
      <vt:lpstr>CONTINUOUS VARIABLE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Presentation</dc:title>
  <dc:creator>Talha Touseef</dc:creator>
  <cp:lastModifiedBy>Tehreem</cp:lastModifiedBy>
  <cp:revision>6</cp:revision>
  <dcterms:created xsi:type="dcterms:W3CDTF">2021-04-05T18:14:46Z</dcterms:created>
  <dcterms:modified xsi:type="dcterms:W3CDTF">2021-04-13T05:03:40Z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