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Organization Structure and designs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Rashid </a:t>
            </a:r>
            <a:r>
              <a:rPr lang="en-US" dirty="0" err="1" smtClean="0"/>
              <a:t>Naeem</a:t>
            </a:r>
            <a:r>
              <a:rPr lang="en-US" dirty="0" smtClean="0"/>
              <a:t> Khan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23389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Structure of Sports Organization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A sports committee, Sports organization or members of any sports related to sports federation is called structure of sport organization.</a:t>
            </a:r>
          </a:p>
          <a:p>
            <a:pPr lvl="0" algn="just"/>
            <a:r>
              <a:rPr lang="en-US" dirty="0" smtClean="0"/>
              <a:t>Main three members of any sports structures and these are as under</a:t>
            </a:r>
          </a:p>
          <a:p>
            <a:pPr lvl="1" algn="just"/>
            <a:r>
              <a:rPr lang="en-US" dirty="0" smtClean="0"/>
              <a:t>President</a:t>
            </a:r>
          </a:p>
          <a:p>
            <a:pPr lvl="1" algn="just"/>
            <a:r>
              <a:rPr lang="en-US" dirty="0" smtClean="0"/>
              <a:t>Secretary</a:t>
            </a:r>
          </a:p>
          <a:p>
            <a:pPr lvl="1" algn="just"/>
            <a:r>
              <a:rPr lang="en-US" dirty="0" smtClean="0"/>
              <a:t>Treasurer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025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Administration structure of PCB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Chairman PCB</a:t>
            </a:r>
          </a:p>
          <a:p>
            <a:pPr algn="just"/>
            <a:r>
              <a:rPr lang="en-US" dirty="0" smtClean="0"/>
              <a:t>Chief Executive Officer PCB</a:t>
            </a:r>
          </a:p>
          <a:p>
            <a:pPr algn="just"/>
            <a:r>
              <a:rPr lang="en-US" dirty="0" smtClean="0"/>
              <a:t>Senior legal Council and Company Secretary</a:t>
            </a:r>
          </a:p>
          <a:p>
            <a:pPr algn="just"/>
            <a:r>
              <a:rPr lang="en-US" dirty="0" smtClean="0"/>
              <a:t>Chief Finance officer</a:t>
            </a:r>
          </a:p>
          <a:p>
            <a:pPr algn="just"/>
            <a:r>
              <a:rPr lang="en-US" dirty="0" smtClean="0"/>
              <a:t>Director international Cricket</a:t>
            </a:r>
          </a:p>
          <a:p>
            <a:pPr algn="just"/>
            <a:r>
              <a:rPr lang="en-US" dirty="0" smtClean="0"/>
              <a:t>Director High performance</a:t>
            </a:r>
          </a:p>
          <a:p>
            <a:pPr algn="just"/>
            <a:r>
              <a:rPr lang="en-US" dirty="0" smtClean="0"/>
              <a:t>Chief Selector Women Selection Committee</a:t>
            </a:r>
          </a:p>
          <a:p>
            <a:pPr algn="just"/>
            <a:r>
              <a:rPr lang="en-US" dirty="0" smtClean="0"/>
              <a:t>Director media and Communication</a:t>
            </a:r>
          </a:p>
          <a:p>
            <a:pPr algn="just"/>
            <a:r>
              <a:rPr lang="en-US" dirty="0" smtClean="0"/>
              <a:t>Director infrastructure and Real Estate</a:t>
            </a:r>
          </a:p>
          <a:p>
            <a:pPr algn="just"/>
            <a:r>
              <a:rPr lang="en-US" dirty="0" smtClean="0"/>
              <a:t>Director Security and Anti-Corruption</a:t>
            </a:r>
          </a:p>
          <a:p>
            <a:pPr algn="just"/>
            <a:r>
              <a:rPr lang="en-US" dirty="0" smtClean="0"/>
              <a:t>Director medical and Sports Sciences</a:t>
            </a:r>
          </a:p>
          <a:p>
            <a:pPr algn="just"/>
            <a:r>
              <a:rPr lang="en-US" dirty="0" smtClean="0"/>
              <a:t>Director Commercial</a:t>
            </a:r>
          </a:p>
          <a:p>
            <a:pPr algn="just"/>
            <a:r>
              <a:rPr lang="en-US" dirty="0" smtClean="0"/>
              <a:t>PSL Project Director.  </a:t>
            </a:r>
          </a:p>
        </p:txBody>
      </p:sp>
    </p:spTree>
    <p:extLst>
      <p:ext uri="{BB962C8B-B14F-4D97-AF65-F5344CB8AC3E}">
        <p14:creationId xmlns="" xmlns:p14="http://schemas.microsoft.com/office/powerpoint/2010/main" val="347120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Educational Sector</a:t>
            </a:r>
            <a:br>
              <a:rPr lang="en-US" dirty="0" smtClean="0"/>
            </a:br>
            <a:r>
              <a:rPr lang="en-US" dirty="0" smtClean="0"/>
              <a:t>Ad</a:t>
            </a:r>
            <a:r>
              <a:rPr lang="en-US" sz="3100" dirty="0" smtClean="0"/>
              <a:t>ministration Structure of Sport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President</a:t>
            </a:r>
          </a:p>
          <a:p>
            <a:pPr algn="just"/>
            <a:r>
              <a:rPr lang="en-US" dirty="0" smtClean="0"/>
              <a:t>Sports </a:t>
            </a:r>
            <a:r>
              <a:rPr lang="en-US" dirty="0" err="1" smtClean="0"/>
              <a:t>Incharge</a:t>
            </a:r>
            <a:endParaRPr lang="en-US" dirty="0" smtClean="0"/>
          </a:p>
          <a:p>
            <a:pPr algn="just"/>
            <a:r>
              <a:rPr lang="en-US" dirty="0" smtClean="0"/>
              <a:t>Director Sports</a:t>
            </a:r>
          </a:p>
          <a:p>
            <a:pPr algn="just"/>
            <a:r>
              <a:rPr lang="en-US" dirty="0" smtClean="0"/>
              <a:t>Sports Secretary</a:t>
            </a:r>
          </a:p>
          <a:p>
            <a:pPr algn="just"/>
            <a:r>
              <a:rPr lang="en-US" dirty="0" smtClean="0"/>
              <a:t>Members</a:t>
            </a:r>
          </a:p>
          <a:p>
            <a:pPr algn="just"/>
            <a:r>
              <a:rPr lang="en-US" dirty="0" smtClean="0"/>
              <a:t>Accounts Committee</a:t>
            </a:r>
          </a:p>
          <a:p>
            <a:pPr algn="just"/>
            <a:r>
              <a:rPr lang="en-US" dirty="0" smtClean="0"/>
              <a:t>Treasurer</a:t>
            </a:r>
          </a:p>
          <a:p>
            <a:pPr algn="just"/>
            <a:r>
              <a:rPr lang="en-US" dirty="0" smtClean="0"/>
              <a:t>Selection Committee</a:t>
            </a:r>
          </a:p>
          <a:p>
            <a:pPr algn="just"/>
            <a:r>
              <a:rPr lang="en-US" dirty="0" smtClean="0"/>
              <a:t>Tournaments Committee</a:t>
            </a:r>
          </a:p>
          <a:p>
            <a:pPr algn="just"/>
            <a:r>
              <a:rPr lang="en-US" dirty="0" smtClean="0"/>
              <a:t>Organizing Committee</a:t>
            </a:r>
          </a:p>
          <a:p>
            <a:pPr algn="just"/>
            <a:r>
              <a:rPr lang="en-US" dirty="0" smtClean="0"/>
              <a:t>Technical Committee</a:t>
            </a:r>
          </a:p>
          <a:p>
            <a:pPr algn="just"/>
            <a:r>
              <a:rPr lang="en-US" dirty="0" smtClean="0"/>
              <a:t>Advertising Committee</a:t>
            </a:r>
          </a:p>
          <a:p>
            <a:pPr algn="just"/>
            <a:r>
              <a:rPr lang="en-US" dirty="0" smtClean="0"/>
              <a:t>Media Committee</a:t>
            </a:r>
          </a:p>
          <a:p>
            <a:pPr algn="just"/>
            <a:r>
              <a:rPr lang="en-US" dirty="0" smtClean="0"/>
              <a:t>Printing Committee</a:t>
            </a:r>
          </a:p>
          <a:p>
            <a:pPr algn="just"/>
            <a:r>
              <a:rPr lang="en-US" dirty="0" smtClean="0"/>
              <a:t>Transport Committee</a:t>
            </a:r>
          </a:p>
          <a:p>
            <a:pPr algn="just"/>
            <a:r>
              <a:rPr lang="en-US" dirty="0" smtClean="0"/>
              <a:t>Art and Decoration</a:t>
            </a:r>
          </a:p>
          <a:p>
            <a:pPr algn="just"/>
            <a:r>
              <a:rPr lang="en-US" dirty="0" smtClean="0"/>
              <a:t>Purchasing Committee</a:t>
            </a:r>
          </a:p>
          <a:p>
            <a:pPr algn="just"/>
            <a:r>
              <a:rPr lang="en-US" dirty="0" smtClean="0"/>
              <a:t>Technical members</a:t>
            </a:r>
          </a:p>
          <a:p>
            <a:pPr algn="just"/>
            <a:r>
              <a:rPr lang="en-US" dirty="0" smtClean="0"/>
              <a:t>Residential Committee</a:t>
            </a:r>
          </a:p>
          <a:p>
            <a:pPr algn="just"/>
            <a:r>
              <a:rPr lang="en-US" dirty="0" smtClean="0"/>
              <a:t>Refreshment Committee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0214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smtClean="0"/>
              <a:t>Tentative Structure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IOC</a:t>
            </a:r>
          </a:p>
          <a:p>
            <a:pPr algn="just"/>
            <a:r>
              <a:rPr lang="en-US" dirty="0" smtClean="0"/>
              <a:t>OCA (Olympic Council of Asia)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POA (Pakistan Olympic Association)</a:t>
            </a:r>
          </a:p>
          <a:p>
            <a:pPr lvl="1" algn="just"/>
            <a:r>
              <a:rPr lang="en-US" dirty="0" err="1" smtClean="0"/>
              <a:t>PrOA</a:t>
            </a:r>
            <a:r>
              <a:rPr lang="en-US" dirty="0" smtClean="0"/>
              <a:t> (Provincial </a:t>
            </a:r>
            <a:r>
              <a:rPr lang="en-US" dirty="0" smtClean="0"/>
              <a:t>O</a:t>
            </a:r>
            <a:r>
              <a:rPr lang="en-US" dirty="0" smtClean="0"/>
              <a:t>lympic Association)</a:t>
            </a:r>
          </a:p>
          <a:p>
            <a:pPr lvl="2" algn="just"/>
            <a:r>
              <a:rPr lang="en-US" dirty="0" smtClean="0"/>
              <a:t>Punjab, </a:t>
            </a:r>
            <a:r>
              <a:rPr lang="en-US" dirty="0" err="1" smtClean="0"/>
              <a:t>Sindh</a:t>
            </a:r>
            <a:r>
              <a:rPr lang="en-US" dirty="0" smtClean="0"/>
              <a:t>, KPK, Baluchistan </a:t>
            </a:r>
            <a:endParaRPr lang="en-US" dirty="0" smtClean="0"/>
          </a:p>
          <a:p>
            <a:pPr lvl="1" algn="just"/>
            <a:r>
              <a:rPr lang="en-US" dirty="0" smtClean="0"/>
              <a:t>National Federation  (NF)</a:t>
            </a:r>
          </a:p>
          <a:p>
            <a:pPr lvl="2" algn="just"/>
            <a:r>
              <a:rPr lang="en-US" dirty="0" smtClean="0"/>
              <a:t>4 Department (Railway, </a:t>
            </a:r>
            <a:r>
              <a:rPr lang="en-US" dirty="0" err="1" smtClean="0"/>
              <a:t>Wapda</a:t>
            </a:r>
            <a:r>
              <a:rPr lang="en-US" dirty="0" smtClean="0"/>
              <a:t>, police, HEC)</a:t>
            </a:r>
          </a:p>
          <a:p>
            <a:pPr lvl="2" algn="just"/>
            <a:r>
              <a:rPr lang="en-US" dirty="0" smtClean="0"/>
              <a:t>3 Services (Army, Navy, Air Force)</a:t>
            </a:r>
          </a:p>
          <a:p>
            <a:pPr lvl="1" algn="just"/>
            <a:r>
              <a:rPr lang="en-US" dirty="0" smtClean="0"/>
              <a:t>IF (International Federation)</a:t>
            </a:r>
            <a:endParaRPr lang="en-US" dirty="0" smtClean="0"/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7484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307</TotalTime>
  <Words>204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Organization Structure and designs</vt:lpstr>
      <vt:lpstr>Structure of Sports Organization</vt:lpstr>
      <vt:lpstr>Administration structure of PCB</vt:lpstr>
      <vt:lpstr>In Educational Sector Administration Structure of Sport</vt:lpstr>
      <vt:lpstr>Tentative Structure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SPORTS MEDICINE</dc:title>
  <dc:creator>Akbar</dc:creator>
  <cp:lastModifiedBy>shah</cp:lastModifiedBy>
  <cp:revision>72</cp:revision>
  <dcterms:created xsi:type="dcterms:W3CDTF">2014-05-25T06:16:47Z</dcterms:created>
  <dcterms:modified xsi:type="dcterms:W3CDTF">2020-12-04T09:40:58Z</dcterms:modified>
</cp:coreProperties>
</file>