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88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89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90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9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9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104867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104867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67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4/23/2021</a:t>
            </a:fld>
            <a:endParaRPr lang="en-US"/>
          </a:p>
        </p:txBody>
      </p:sp>
      <p:sp>
        <p:nvSpPr>
          <p:cNvPr id="104867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40404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1048608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1048609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610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4/23/2021</a:t>
            </a:fld>
            <a:endParaRPr lang="en-US"/>
          </a:p>
        </p:txBody>
      </p:sp>
      <p:sp>
        <p:nvSpPr>
          <p:cNvPr id="1048611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40404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1048678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1048679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1048680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681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4/23/2021</a:t>
            </a:fld>
            <a:endParaRPr lang="en-US"/>
          </a:p>
        </p:txBody>
      </p:sp>
      <p:sp>
        <p:nvSpPr>
          <p:cNvPr id="1048682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40404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1048684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685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4/23/2021</a:t>
            </a:fld>
            <a:endParaRPr lang="en-US"/>
          </a:p>
        </p:txBody>
      </p:sp>
      <p:sp>
        <p:nvSpPr>
          <p:cNvPr id="1048686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60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4/23/2021</a:t>
            </a:fld>
            <a:endParaRPr lang="en-US"/>
          </a:p>
        </p:txBody>
      </p:sp>
      <p:sp>
        <p:nvSpPr>
          <p:cNvPr id="104860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openxmlformats.org/officeDocument/2006/relationships/image" Target="../media/image20.png"/><Relationship Id="rId39" Type="http://schemas.openxmlformats.org/officeDocument/2006/relationships/image" Target="../media/image33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5.png"/><Relationship Id="rId34" Type="http://schemas.openxmlformats.org/officeDocument/2006/relationships/image" Target="../media/image28.png"/><Relationship Id="rId42" Type="http://schemas.openxmlformats.org/officeDocument/2006/relationships/image" Target="../media/image36.png"/><Relationship Id="rId47" Type="http://schemas.openxmlformats.org/officeDocument/2006/relationships/image" Target="../media/image41.png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38" Type="http://schemas.openxmlformats.org/officeDocument/2006/relationships/image" Target="../media/image32.png"/><Relationship Id="rId46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29" Type="http://schemas.openxmlformats.org/officeDocument/2006/relationships/image" Target="../media/image23.png"/><Relationship Id="rId41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24" Type="http://schemas.openxmlformats.org/officeDocument/2006/relationships/image" Target="../media/image18.png"/><Relationship Id="rId32" Type="http://schemas.openxmlformats.org/officeDocument/2006/relationships/image" Target="../media/image26.png"/><Relationship Id="rId37" Type="http://schemas.openxmlformats.org/officeDocument/2006/relationships/image" Target="../media/image31.png"/><Relationship Id="rId40" Type="http://schemas.openxmlformats.org/officeDocument/2006/relationships/image" Target="../media/image34.png"/><Relationship Id="rId45" Type="http://schemas.openxmlformats.org/officeDocument/2006/relationships/image" Target="../media/image39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36" Type="http://schemas.openxmlformats.org/officeDocument/2006/relationships/image" Target="../media/image30.png"/><Relationship Id="rId49" Type="http://schemas.openxmlformats.org/officeDocument/2006/relationships/image" Target="../media/image43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31" Type="http://schemas.openxmlformats.org/officeDocument/2006/relationships/image" Target="../media/image25.png"/><Relationship Id="rId44" Type="http://schemas.openxmlformats.org/officeDocument/2006/relationships/image" Target="../media/image38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Relationship Id="rId43" Type="http://schemas.openxmlformats.org/officeDocument/2006/relationships/image" Target="../media/image37.png"/><Relationship Id="rId48" Type="http://schemas.openxmlformats.org/officeDocument/2006/relationships/image" Target="../media/image42.png"/><Relationship Id="rId8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bg object 16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48576" name="bg object 17"/>
          <p:cNvSpPr/>
          <p:nvPr/>
        </p:nvSpPr>
        <p:spPr>
          <a:xfrm>
            <a:off x="838746" y="582041"/>
            <a:ext cx="37465" cy="257810"/>
          </a:xfrm>
          <a:custGeom>
            <a:avLst/>
            <a:gdLst/>
            <a:ahLst/>
            <a:cxnLst/>
            <a:rect l="l" t="t" r="r" b="b"/>
            <a:pathLst>
              <a:path w="37465" h="257809">
                <a:moveTo>
                  <a:pt x="32524" y="0"/>
                </a:moveTo>
                <a:lnTo>
                  <a:pt x="31051" y="126"/>
                </a:lnTo>
                <a:lnTo>
                  <a:pt x="29705" y="1778"/>
                </a:lnTo>
                <a:lnTo>
                  <a:pt x="27228" y="7874"/>
                </a:lnTo>
                <a:lnTo>
                  <a:pt x="27012" y="14478"/>
                </a:lnTo>
                <a:lnTo>
                  <a:pt x="28270" y="21082"/>
                </a:lnTo>
                <a:lnTo>
                  <a:pt x="27381" y="28575"/>
                </a:lnTo>
                <a:lnTo>
                  <a:pt x="317" y="248158"/>
                </a:lnTo>
                <a:lnTo>
                  <a:pt x="0" y="253364"/>
                </a:lnTo>
                <a:lnTo>
                  <a:pt x="1015" y="256921"/>
                </a:lnTo>
                <a:lnTo>
                  <a:pt x="1816" y="257683"/>
                </a:lnTo>
                <a:lnTo>
                  <a:pt x="2489" y="256794"/>
                </a:lnTo>
                <a:lnTo>
                  <a:pt x="4737" y="247776"/>
                </a:lnTo>
                <a:lnTo>
                  <a:pt x="32829" y="41401"/>
                </a:lnTo>
                <a:lnTo>
                  <a:pt x="35966" y="24892"/>
                </a:lnTo>
                <a:lnTo>
                  <a:pt x="36525" y="22606"/>
                </a:lnTo>
                <a:lnTo>
                  <a:pt x="37299" y="13716"/>
                </a:lnTo>
                <a:lnTo>
                  <a:pt x="35928" y="5714"/>
                </a:lnTo>
                <a:lnTo>
                  <a:pt x="34112" y="1397"/>
                </a:lnTo>
                <a:lnTo>
                  <a:pt x="32524" y="0"/>
                </a:lnTo>
                <a:close/>
              </a:path>
            </a:pathLst>
          </a:custGeom>
          <a:solidFill>
            <a:srgbClr val="D7F1AB">
              <a:alpha val="117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97153" name="bg object 18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37285" y="773811"/>
            <a:ext cx="261708" cy="74040"/>
          </a:xfrm>
          <a:prstGeom prst="rect">
            <a:avLst/>
          </a:prstGeom>
        </p:spPr>
      </p:pic>
      <p:pic>
        <p:nvPicPr>
          <p:cNvPr id="2097154" name="bg object 19"/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1335"/>
            <a:ext cx="1452372" cy="1531620"/>
          </a:xfrm>
          <a:prstGeom prst="rect">
            <a:avLst/>
          </a:prstGeom>
        </p:spPr>
      </p:pic>
      <p:pic>
        <p:nvPicPr>
          <p:cNvPr id="2097155" name="bg object 20"/>
          <p:cNvPicPr>
            <a:picLocks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2296" y="201168"/>
            <a:ext cx="1190244" cy="1171955"/>
          </a:xfrm>
          <a:prstGeom prst="rect">
            <a:avLst/>
          </a:prstGeom>
        </p:spPr>
      </p:pic>
      <p:sp>
        <p:nvSpPr>
          <p:cNvPr id="1048577" name="bg object 21"/>
          <p:cNvSpPr/>
          <p:nvPr/>
        </p:nvSpPr>
        <p:spPr>
          <a:xfrm>
            <a:off x="583412" y="1764791"/>
            <a:ext cx="193675" cy="202565"/>
          </a:xfrm>
          <a:custGeom>
            <a:avLst/>
            <a:gdLst/>
            <a:ahLst/>
            <a:cxnLst/>
            <a:rect l="l" t="t" r="r" b="b"/>
            <a:pathLst>
              <a:path w="193675" h="202564">
                <a:moveTo>
                  <a:pt x="184124" y="201930"/>
                </a:moveTo>
                <a:lnTo>
                  <a:pt x="32308" y="137922"/>
                </a:lnTo>
                <a:lnTo>
                  <a:pt x="4432" y="129667"/>
                </a:lnTo>
                <a:lnTo>
                  <a:pt x="2336" y="130048"/>
                </a:lnTo>
                <a:lnTo>
                  <a:pt x="0" y="131572"/>
                </a:lnTo>
                <a:lnTo>
                  <a:pt x="1092" y="133223"/>
                </a:lnTo>
                <a:lnTo>
                  <a:pt x="5384" y="136017"/>
                </a:lnTo>
                <a:lnTo>
                  <a:pt x="9893" y="137414"/>
                </a:lnTo>
                <a:lnTo>
                  <a:pt x="15189" y="138430"/>
                </a:lnTo>
                <a:lnTo>
                  <a:pt x="21577" y="140843"/>
                </a:lnTo>
                <a:lnTo>
                  <a:pt x="175399" y="201041"/>
                </a:lnTo>
                <a:lnTo>
                  <a:pt x="180695" y="202057"/>
                </a:lnTo>
                <a:lnTo>
                  <a:pt x="183349" y="202438"/>
                </a:lnTo>
                <a:lnTo>
                  <a:pt x="184124" y="201930"/>
                </a:lnTo>
                <a:close/>
              </a:path>
              <a:path w="193675" h="202564">
                <a:moveTo>
                  <a:pt x="193281" y="188468"/>
                </a:moveTo>
                <a:lnTo>
                  <a:pt x="188671" y="23368"/>
                </a:lnTo>
                <a:lnTo>
                  <a:pt x="188506" y="16510"/>
                </a:lnTo>
                <a:lnTo>
                  <a:pt x="189433" y="11303"/>
                </a:lnTo>
                <a:lnTo>
                  <a:pt x="189572" y="6477"/>
                </a:lnTo>
                <a:lnTo>
                  <a:pt x="188391" y="1524"/>
                </a:lnTo>
                <a:lnTo>
                  <a:pt x="187299" y="0"/>
                </a:lnTo>
                <a:lnTo>
                  <a:pt x="186524" y="508"/>
                </a:lnTo>
                <a:lnTo>
                  <a:pt x="184975" y="1651"/>
                </a:lnTo>
                <a:lnTo>
                  <a:pt x="183959" y="3429"/>
                </a:lnTo>
                <a:lnTo>
                  <a:pt x="182029" y="10668"/>
                </a:lnTo>
                <a:lnTo>
                  <a:pt x="182206" y="17526"/>
                </a:lnTo>
                <a:lnTo>
                  <a:pt x="182308" y="32512"/>
                </a:lnTo>
                <a:lnTo>
                  <a:pt x="189852" y="188595"/>
                </a:lnTo>
                <a:lnTo>
                  <a:pt x="190576" y="196215"/>
                </a:lnTo>
                <a:lnTo>
                  <a:pt x="191122" y="196977"/>
                </a:lnTo>
                <a:lnTo>
                  <a:pt x="191897" y="196469"/>
                </a:lnTo>
                <a:lnTo>
                  <a:pt x="193281" y="188468"/>
                </a:lnTo>
                <a:close/>
              </a:path>
            </a:pathLst>
          </a:custGeom>
          <a:solidFill>
            <a:srgbClr val="D7F1AB">
              <a:alpha val="117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97156" name="bg object 22"/>
          <p:cNvPicPr>
            <a:picLocks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8767" y="1301496"/>
            <a:ext cx="1453896" cy="1455419"/>
          </a:xfrm>
          <a:prstGeom prst="rect">
            <a:avLst/>
          </a:prstGeom>
        </p:spPr>
      </p:pic>
      <p:pic>
        <p:nvPicPr>
          <p:cNvPr id="2097157" name="bg object 23"/>
          <p:cNvPicPr>
            <a:picLocks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28600" y="1481327"/>
            <a:ext cx="1094232" cy="1095756"/>
          </a:xfrm>
          <a:prstGeom prst="rect">
            <a:avLst/>
          </a:prstGeom>
        </p:spPr>
      </p:pic>
      <p:sp>
        <p:nvSpPr>
          <p:cNvPr id="1048578" name="bg object 24"/>
          <p:cNvSpPr/>
          <p:nvPr/>
        </p:nvSpPr>
        <p:spPr>
          <a:xfrm>
            <a:off x="639394" y="4653152"/>
            <a:ext cx="234950" cy="241935"/>
          </a:xfrm>
          <a:custGeom>
            <a:avLst/>
            <a:gdLst/>
            <a:ahLst/>
            <a:cxnLst/>
            <a:rect l="l" t="t" r="r" b="b"/>
            <a:pathLst>
              <a:path w="234950" h="241935">
                <a:moveTo>
                  <a:pt x="214287" y="239649"/>
                </a:moveTo>
                <a:lnTo>
                  <a:pt x="37503" y="152654"/>
                </a:lnTo>
                <a:lnTo>
                  <a:pt x="21958" y="145796"/>
                </a:lnTo>
                <a:lnTo>
                  <a:pt x="21399" y="144907"/>
                </a:lnTo>
                <a:lnTo>
                  <a:pt x="13449" y="142113"/>
                </a:lnTo>
                <a:lnTo>
                  <a:pt x="5143" y="140970"/>
                </a:lnTo>
                <a:lnTo>
                  <a:pt x="2743" y="141224"/>
                </a:lnTo>
                <a:lnTo>
                  <a:pt x="355" y="141351"/>
                </a:lnTo>
                <a:lnTo>
                  <a:pt x="18135" y="151892"/>
                </a:lnTo>
                <a:lnTo>
                  <a:pt x="24612" y="154178"/>
                </a:lnTo>
                <a:lnTo>
                  <a:pt x="204508" y="238125"/>
                </a:lnTo>
                <a:lnTo>
                  <a:pt x="210058" y="241046"/>
                </a:lnTo>
                <a:lnTo>
                  <a:pt x="213017" y="241681"/>
                </a:lnTo>
                <a:lnTo>
                  <a:pt x="213372" y="240284"/>
                </a:lnTo>
                <a:lnTo>
                  <a:pt x="214287" y="239649"/>
                </a:lnTo>
                <a:close/>
              </a:path>
              <a:path w="234950" h="241935">
                <a:moveTo>
                  <a:pt x="234861" y="7874"/>
                </a:moveTo>
                <a:lnTo>
                  <a:pt x="233883" y="2159"/>
                </a:lnTo>
                <a:lnTo>
                  <a:pt x="232765" y="254"/>
                </a:lnTo>
                <a:lnTo>
                  <a:pt x="231279" y="0"/>
                </a:lnTo>
                <a:lnTo>
                  <a:pt x="228739" y="4064"/>
                </a:lnTo>
                <a:lnTo>
                  <a:pt x="226047" y="11938"/>
                </a:lnTo>
                <a:lnTo>
                  <a:pt x="224840" y="20320"/>
                </a:lnTo>
                <a:lnTo>
                  <a:pt x="225399" y="21209"/>
                </a:lnTo>
                <a:lnTo>
                  <a:pt x="224447" y="38227"/>
                </a:lnTo>
                <a:lnTo>
                  <a:pt x="221716" y="225044"/>
                </a:lnTo>
                <a:lnTo>
                  <a:pt x="222542" y="234696"/>
                </a:lnTo>
                <a:lnTo>
                  <a:pt x="223100" y="235585"/>
                </a:lnTo>
                <a:lnTo>
                  <a:pt x="224015" y="234950"/>
                </a:lnTo>
                <a:lnTo>
                  <a:pt x="224726" y="232029"/>
                </a:lnTo>
                <a:lnTo>
                  <a:pt x="225590" y="225044"/>
                </a:lnTo>
                <a:lnTo>
                  <a:pt x="231724" y="27432"/>
                </a:lnTo>
                <a:lnTo>
                  <a:pt x="233489" y="20066"/>
                </a:lnTo>
                <a:lnTo>
                  <a:pt x="234353" y="13208"/>
                </a:lnTo>
                <a:lnTo>
                  <a:pt x="234861" y="7874"/>
                </a:lnTo>
                <a:close/>
              </a:path>
            </a:pathLst>
          </a:custGeom>
          <a:solidFill>
            <a:srgbClr val="D7F1AB">
              <a:alpha val="117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97158" name="bg object 25"/>
          <p:cNvPicPr>
            <a:picLocks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388" y="4172711"/>
            <a:ext cx="1546860" cy="1583436"/>
          </a:xfrm>
          <a:prstGeom prst="rect">
            <a:avLst/>
          </a:prstGeom>
        </p:spPr>
      </p:pic>
      <p:pic>
        <p:nvPicPr>
          <p:cNvPr id="2097159" name="bg object 26"/>
          <p:cNvPicPr>
            <a:picLocks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48411" y="4364735"/>
            <a:ext cx="1162812" cy="1199388"/>
          </a:xfrm>
          <a:prstGeom prst="rect">
            <a:avLst/>
          </a:prstGeom>
        </p:spPr>
      </p:pic>
      <p:sp>
        <p:nvSpPr>
          <p:cNvPr id="1048579" name="bg object 27"/>
          <p:cNvSpPr/>
          <p:nvPr/>
        </p:nvSpPr>
        <p:spPr>
          <a:xfrm>
            <a:off x="8016367" y="535431"/>
            <a:ext cx="295275" cy="304165"/>
          </a:xfrm>
          <a:custGeom>
            <a:avLst/>
            <a:gdLst/>
            <a:ahLst/>
            <a:cxnLst/>
            <a:rect l="l" t="t" r="r" b="b"/>
            <a:pathLst>
              <a:path w="295275" h="304165">
                <a:moveTo>
                  <a:pt x="269494" y="301498"/>
                </a:moveTo>
                <a:lnTo>
                  <a:pt x="47117" y="192024"/>
                </a:lnTo>
                <a:lnTo>
                  <a:pt x="27686" y="183388"/>
                </a:lnTo>
                <a:lnTo>
                  <a:pt x="26924" y="182245"/>
                </a:lnTo>
                <a:lnTo>
                  <a:pt x="16891" y="178816"/>
                </a:lnTo>
                <a:lnTo>
                  <a:pt x="6477" y="177292"/>
                </a:lnTo>
                <a:lnTo>
                  <a:pt x="508" y="177800"/>
                </a:lnTo>
                <a:lnTo>
                  <a:pt x="0" y="179705"/>
                </a:lnTo>
                <a:lnTo>
                  <a:pt x="1397" y="181991"/>
                </a:lnTo>
                <a:lnTo>
                  <a:pt x="7239" y="186309"/>
                </a:lnTo>
                <a:lnTo>
                  <a:pt x="13589" y="188849"/>
                </a:lnTo>
                <a:lnTo>
                  <a:pt x="22860" y="191135"/>
                </a:lnTo>
                <a:lnTo>
                  <a:pt x="30988" y="194056"/>
                </a:lnTo>
                <a:lnTo>
                  <a:pt x="257175" y="299466"/>
                </a:lnTo>
                <a:lnTo>
                  <a:pt x="264160" y="303149"/>
                </a:lnTo>
                <a:lnTo>
                  <a:pt x="267843" y="304038"/>
                </a:lnTo>
                <a:lnTo>
                  <a:pt x="268224" y="302133"/>
                </a:lnTo>
                <a:lnTo>
                  <a:pt x="269494" y="301498"/>
                </a:lnTo>
                <a:close/>
              </a:path>
              <a:path w="295275" h="304165">
                <a:moveTo>
                  <a:pt x="295275" y="10033"/>
                </a:moveTo>
                <a:lnTo>
                  <a:pt x="294132" y="2794"/>
                </a:lnTo>
                <a:lnTo>
                  <a:pt x="292608" y="508"/>
                </a:lnTo>
                <a:lnTo>
                  <a:pt x="290830" y="0"/>
                </a:lnTo>
                <a:lnTo>
                  <a:pt x="289102" y="2794"/>
                </a:lnTo>
                <a:lnTo>
                  <a:pt x="287655" y="5207"/>
                </a:lnTo>
                <a:lnTo>
                  <a:pt x="284226" y="15113"/>
                </a:lnTo>
                <a:lnTo>
                  <a:pt x="282702" y="25654"/>
                </a:lnTo>
                <a:lnTo>
                  <a:pt x="283337" y="26797"/>
                </a:lnTo>
                <a:lnTo>
                  <a:pt x="282194" y="48133"/>
                </a:lnTo>
                <a:lnTo>
                  <a:pt x="278765" y="283210"/>
                </a:lnTo>
                <a:lnTo>
                  <a:pt x="279781" y="295148"/>
                </a:lnTo>
                <a:lnTo>
                  <a:pt x="280543" y="296291"/>
                </a:lnTo>
                <a:lnTo>
                  <a:pt x="281686" y="295529"/>
                </a:lnTo>
                <a:lnTo>
                  <a:pt x="282575" y="291846"/>
                </a:lnTo>
                <a:lnTo>
                  <a:pt x="283591" y="283083"/>
                </a:lnTo>
                <a:lnTo>
                  <a:pt x="291338" y="34544"/>
                </a:lnTo>
                <a:lnTo>
                  <a:pt x="293624" y="25273"/>
                </a:lnTo>
                <a:lnTo>
                  <a:pt x="294640" y="16637"/>
                </a:lnTo>
                <a:lnTo>
                  <a:pt x="295275" y="10033"/>
                </a:lnTo>
                <a:close/>
              </a:path>
            </a:pathLst>
          </a:custGeom>
          <a:solidFill>
            <a:srgbClr val="D7F1AB">
              <a:alpha val="117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97160" name="bg object 28"/>
          <p:cNvPicPr>
            <a:picLocks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333488" y="0"/>
            <a:ext cx="1810511" cy="1872996"/>
          </a:xfrm>
          <a:prstGeom prst="rect">
            <a:avLst/>
          </a:prstGeom>
        </p:spPr>
      </p:pic>
      <p:pic>
        <p:nvPicPr>
          <p:cNvPr id="2097161" name="bg object 29"/>
          <p:cNvPicPr>
            <a:picLocks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525511" y="173736"/>
            <a:ext cx="1459992" cy="1507235"/>
          </a:xfrm>
          <a:prstGeom prst="rect">
            <a:avLst/>
          </a:prstGeom>
        </p:spPr>
      </p:pic>
      <p:sp>
        <p:nvSpPr>
          <p:cNvPr id="1048580" name="bg object 30"/>
          <p:cNvSpPr/>
          <p:nvPr/>
        </p:nvSpPr>
        <p:spPr>
          <a:xfrm>
            <a:off x="8080629" y="4047108"/>
            <a:ext cx="339725" cy="346710"/>
          </a:xfrm>
          <a:custGeom>
            <a:avLst/>
            <a:gdLst/>
            <a:ahLst/>
            <a:cxnLst/>
            <a:rect l="l" t="t" r="r" b="b"/>
            <a:pathLst>
              <a:path w="339725" h="346710">
                <a:moveTo>
                  <a:pt x="48768" y="17780"/>
                </a:moveTo>
                <a:lnTo>
                  <a:pt x="46863" y="7366"/>
                </a:lnTo>
                <a:lnTo>
                  <a:pt x="44577" y="1778"/>
                </a:lnTo>
                <a:lnTo>
                  <a:pt x="42418" y="0"/>
                </a:lnTo>
                <a:lnTo>
                  <a:pt x="40513" y="127"/>
                </a:lnTo>
                <a:lnTo>
                  <a:pt x="38735" y="2159"/>
                </a:lnTo>
                <a:lnTo>
                  <a:pt x="35560" y="10160"/>
                </a:lnTo>
                <a:lnTo>
                  <a:pt x="35306" y="18923"/>
                </a:lnTo>
                <a:lnTo>
                  <a:pt x="36957" y="27432"/>
                </a:lnTo>
                <a:lnTo>
                  <a:pt x="35814" y="37211"/>
                </a:lnTo>
                <a:lnTo>
                  <a:pt x="508" y="323723"/>
                </a:lnTo>
                <a:lnTo>
                  <a:pt x="0" y="330581"/>
                </a:lnTo>
                <a:lnTo>
                  <a:pt x="1397" y="335280"/>
                </a:lnTo>
                <a:lnTo>
                  <a:pt x="2413" y="336169"/>
                </a:lnTo>
                <a:lnTo>
                  <a:pt x="3302" y="335153"/>
                </a:lnTo>
                <a:lnTo>
                  <a:pt x="6223" y="323342"/>
                </a:lnTo>
                <a:lnTo>
                  <a:pt x="42926" y="53975"/>
                </a:lnTo>
                <a:lnTo>
                  <a:pt x="46990" y="32512"/>
                </a:lnTo>
                <a:lnTo>
                  <a:pt x="47752" y="29464"/>
                </a:lnTo>
                <a:lnTo>
                  <a:pt x="48768" y="17780"/>
                </a:lnTo>
                <a:close/>
              </a:path>
              <a:path w="339725" h="346710">
                <a:moveTo>
                  <a:pt x="339598" y="255524"/>
                </a:moveTo>
                <a:lnTo>
                  <a:pt x="339471" y="253619"/>
                </a:lnTo>
                <a:lnTo>
                  <a:pt x="337439" y="251841"/>
                </a:lnTo>
                <a:lnTo>
                  <a:pt x="333679" y="250317"/>
                </a:lnTo>
                <a:lnTo>
                  <a:pt x="333375" y="250190"/>
                </a:lnTo>
                <a:lnTo>
                  <a:pt x="331470" y="250317"/>
                </a:lnTo>
                <a:lnTo>
                  <a:pt x="320929" y="250190"/>
                </a:lnTo>
                <a:lnTo>
                  <a:pt x="309499" y="252984"/>
                </a:lnTo>
                <a:lnTo>
                  <a:pt x="305689" y="253365"/>
                </a:lnTo>
                <a:lnTo>
                  <a:pt x="284988" y="260731"/>
                </a:lnTo>
                <a:lnTo>
                  <a:pt x="13589" y="343916"/>
                </a:lnTo>
                <a:lnTo>
                  <a:pt x="12700" y="344932"/>
                </a:lnTo>
                <a:lnTo>
                  <a:pt x="14859" y="346710"/>
                </a:lnTo>
                <a:lnTo>
                  <a:pt x="18669" y="346456"/>
                </a:lnTo>
                <a:lnTo>
                  <a:pt x="26289" y="345821"/>
                </a:lnTo>
                <a:lnTo>
                  <a:pt x="302768" y="265176"/>
                </a:lnTo>
                <a:lnTo>
                  <a:pt x="313182" y="263398"/>
                </a:lnTo>
                <a:lnTo>
                  <a:pt x="320929" y="262763"/>
                </a:lnTo>
                <a:lnTo>
                  <a:pt x="329438" y="261112"/>
                </a:lnTo>
                <a:lnTo>
                  <a:pt x="337820" y="257556"/>
                </a:lnTo>
                <a:lnTo>
                  <a:pt x="339598" y="255524"/>
                </a:lnTo>
                <a:close/>
              </a:path>
            </a:pathLst>
          </a:custGeom>
          <a:solidFill>
            <a:srgbClr val="D7F1AB">
              <a:alpha val="117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97162" name="bg object 31"/>
          <p:cNvPicPr>
            <a:picLocks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242047" y="3346703"/>
            <a:ext cx="1901952" cy="1888236"/>
          </a:xfrm>
          <a:prstGeom prst="rect">
            <a:avLst/>
          </a:prstGeom>
        </p:spPr>
      </p:pic>
      <p:pic>
        <p:nvPicPr>
          <p:cNvPr id="2097163" name="bg object 32"/>
          <p:cNvPicPr>
            <a:picLocks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421880" y="3526535"/>
            <a:ext cx="1551431" cy="1528571"/>
          </a:xfrm>
          <a:prstGeom prst="rect">
            <a:avLst/>
          </a:prstGeom>
        </p:spPr>
      </p:pic>
      <p:sp>
        <p:nvSpPr>
          <p:cNvPr id="1048581" name="bg object 33"/>
          <p:cNvSpPr/>
          <p:nvPr/>
        </p:nvSpPr>
        <p:spPr>
          <a:xfrm>
            <a:off x="8058150" y="5470016"/>
            <a:ext cx="231775" cy="242570"/>
          </a:xfrm>
          <a:custGeom>
            <a:avLst/>
            <a:gdLst/>
            <a:ahLst/>
            <a:cxnLst/>
            <a:rect l="l" t="t" r="r" b="b"/>
            <a:pathLst>
              <a:path w="231775" h="242570">
                <a:moveTo>
                  <a:pt x="220345" y="241782"/>
                </a:moveTo>
                <a:lnTo>
                  <a:pt x="219710" y="240855"/>
                </a:lnTo>
                <a:lnTo>
                  <a:pt x="211455" y="236956"/>
                </a:lnTo>
                <a:lnTo>
                  <a:pt x="38608" y="165188"/>
                </a:lnTo>
                <a:lnTo>
                  <a:pt x="21717" y="158978"/>
                </a:lnTo>
                <a:lnTo>
                  <a:pt x="14097" y="156006"/>
                </a:lnTo>
                <a:lnTo>
                  <a:pt x="5207" y="155282"/>
                </a:lnTo>
                <a:lnTo>
                  <a:pt x="2794" y="155663"/>
                </a:lnTo>
                <a:lnTo>
                  <a:pt x="889" y="156972"/>
                </a:lnTo>
                <a:lnTo>
                  <a:pt x="0" y="157619"/>
                </a:lnTo>
                <a:lnTo>
                  <a:pt x="1270" y="159486"/>
                </a:lnTo>
                <a:lnTo>
                  <a:pt x="6350" y="162826"/>
                </a:lnTo>
                <a:lnTo>
                  <a:pt x="11811" y="164592"/>
                </a:lnTo>
                <a:lnTo>
                  <a:pt x="18161" y="165696"/>
                </a:lnTo>
                <a:lnTo>
                  <a:pt x="209931" y="240779"/>
                </a:lnTo>
                <a:lnTo>
                  <a:pt x="219456" y="242443"/>
                </a:lnTo>
                <a:lnTo>
                  <a:pt x="220345" y="241782"/>
                </a:lnTo>
                <a:close/>
              </a:path>
              <a:path w="231775" h="242570">
                <a:moveTo>
                  <a:pt x="231394" y="225742"/>
                </a:moveTo>
                <a:lnTo>
                  <a:pt x="225806" y="28067"/>
                </a:lnTo>
                <a:lnTo>
                  <a:pt x="225679" y="19812"/>
                </a:lnTo>
                <a:lnTo>
                  <a:pt x="226695" y="13462"/>
                </a:lnTo>
                <a:lnTo>
                  <a:pt x="226949" y="7874"/>
                </a:lnTo>
                <a:lnTo>
                  <a:pt x="225552" y="1905"/>
                </a:lnTo>
                <a:lnTo>
                  <a:pt x="224155" y="0"/>
                </a:lnTo>
                <a:lnTo>
                  <a:pt x="223266" y="635"/>
                </a:lnTo>
                <a:lnTo>
                  <a:pt x="221361" y="1905"/>
                </a:lnTo>
                <a:lnTo>
                  <a:pt x="220218" y="4191"/>
                </a:lnTo>
                <a:lnTo>
                  <a:pt x="217932" y="12827"/>
                </a:lnTo>
                <a:lnTo>
                  <a:pt x="218059" y="20955"/>
                </a:lnTo>
                <a:lnTo>
                  <a:pt x="218186" y="38989"/>
                </a:lnTo>
                <a:lnTo>
                  <a:pt x="227203" y="225844"/>
                </a:lnTo>
                <a:lnTo>
                  <a:pt x="228092" y="234962"/>
                </a:lnTo>
                <a:lnTo>
                  <a:pt x="228727" y="235902"/>
                </a:lnTo>
                <a:lnTo>
                  <a:pt x="229743" y="235242"/>
                </a:lnTo>
                <a:lnTo>
                  <a:pt x="230251" y="232079"/>
                </a:lnTo>
                <a:lnTo>
                  <a:pt x="231394" y="225742"/>
                </a:lnTo>
                <a:close/>
              </a:path>
            </a:pathLst>
          </a:custGeom>
          <a:solidFill>
            <a:srgbClr val="D7F1AB">
              <a:alpha val="117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97164" name="bg object 34"/>
          <p:cNvPicPr>
            <a:picLocks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453883" y="4951476"/>
            <a:ext cx="1670303" cy="1671827"/>
          </a:xfrm>
          <a:prstGeom prst="rect">
            <a:avLst/>
          </a:prstGeom>
        </p:spPr>
      </p:pic>
      <p:pic>
        <p:nvPicPr>
          <p:cNvPr id="2097165" name="bg object 35"/>
          <p:cNvPicPr>
            <a:picLocks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7633715" y="5131308"/>
            <a:ext cx="1310640" cy="1312163"/>
          </a:xfrm>
          <a:prstGeom prst="rect">
            <a:avLst/>
          </a:prstGeom>
        </p:spPr>
      </p:pic>
      <p:sp>
        <p:nvSpPr>
          <p:cNvPr id="1048582" name="bg object 36"/>
          <p:cNvSpPr/>
          <p:nvPr/>
        </p:nvSpPr>
        <p:spPr>
          <a:xfrm>
            <a:off x="708177" y="470280"/>
            <a:ext cx="376555" cy="361315"/>
          </a:xfrm>
          <a:custGeom>
            <a:avLst/>
            <a:gdLst/>
            <a:ahLst/>
            <a:cxnLst/>
            <a:rect l="l" t="t" r="r" b="b"/>
            <a:pathLst>
              <a:path w="376555" h="361315">
                <a:moveTo>
                  <a:pt x="308622" y="360553"/>
                </a:moveTo>
                <a:lnTo>
                  <a:pt x="55943" y="200914"/>
                </a:lnTo>
                <a:lnTo>
                  <a:pt x="21564" y="181102"/>
                </a:lnTo>
                <a:lnTo>
                  <a:pt x="4660" y="177673"/>
                </a:lnTo>
                <a:lnTo>
                  <a:pt x="0" y="179959"/>
                </a:lnTo>
                <a:lnTo>
                  <a:pt x="1485" y="183007"/>
                </a:lnTo>
                <a:lnTo>
                  <a:pt x="8331" y="189357"/>
                </a:lnTo>
                <a:lnTo>
                  <a:pt x="15976" y="193294"/>
                </a:lnTo>
                <a:lnTo>
                  <a:pt x="25171" y="196469"/>
                </a:lnTo>
                <a:lnTo>
                  <a:pt x="293268" y="356489"/>
                </a:lnTo>
                <a:lnTo>
                  <a:pt x="302463" y="359664"/>
                </a:lnTo>
                <a:lnTo>
                  <a:pt x="307060" y="361315"/>
                </a:lnTo>
                <a:lnTo>
                  <a:pt x="308622" y="360553"/>
                </a:lnTo>
                <a:close/>
              </a:path>
              <a:path w="376555" h="361315">
                <a:moveTo>
                  <a:pt x="376504" y="12319"/>
                </a:moveTo>
                <a:lnTo>
                  <a:pt x="375869" y="3048"/>
                </a:lnTo>
                <a:lnTo>
                  <a:pt x="374383" y="0"/>
                </a:lnTo>
                <a:lnTo>
                  <a:pt x="369722" y="2286"/>
                </a:lnTo>
                <a:lnTo>
                  <a:pt x="367360" y="5334"/>
                </a:lnTo>
                <a:lnTo>
                  <a:pt x="361772" y="17526"/>
                </a:lnTo>
                <a:lnTo>
                  <a:pt x="360006" y="29972"/>
                </a:lnTo>
                <a:lnTo>
                  <a:pt x="355765" y="56769"/>
                </a:lnTo>
                <a:lnTo>
                  <a:pt x="322846" y="338328"/>
                </a:lnTo>
                <a:lnTo>
                  <a:pt x="321856" y="352298"/>
                </a:lnTo>
                <a:lnTo>
                  <a:pt x="322605" y="353822"/>
                </a:lnTo>
                <a:lnTo>
                  <a:pt x="324154" y="353060"/>
                </a:lnTo>
                <a:lnTo>
                  <a:pt x="325767" y="348488"/>
                </a:lnTo>
                <a:lnTo>
                  <a:pt x="328993" y="339217"/>
                </a:lnTo>
                <a:lnTo>
                  <a:pt x="369862" y="42291"/>
                </a:lnTo>
                <a:lnTo>
                  <a:pt x="371602" y="29972"/>
                </a:lnTo>
                <a:lnTo>
                  <a:pt x="374827" y="20828"/>
                </a:lnTo>
                <a:lnTo>
                  <a:pt x="376504" y="12319"/>
                </a:lnTo>
                <a:close/>
              </a:path>
            </a:pathLst>
          </a:custGeom>
          <a:solidFill>
            <a:srgbClr val="D7F1AB">
              <a:alpha val="784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97166" name="bg object 37"/>
          <p:cNvPicPr>
            <a:picLocks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47244" y="41148"/>
            <a:ext cx="1647444" cy="1659636"/>
          </a:xfrm>
          <a:prstGeom prst="rect">
            <a:avLst/>
          </a:prstGeom>
        </p:spPr>
      </p:pic>
      <p:pic>
        <p:nvPicPr>
          <p:cNvPr id="2097167" name="bg object 38"/>
          <p:cNvPicPr>
            <a:picLocks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86867" y="80771"/>
            <a:ext cx="1568195" cy="1580388"/>
          </a:xfrm>
          <a:prstGeom prst="rect">
            <a:avLst/>
          </a:prstGeom>
        </p:spPr>
      </p:pic>
      <p:pic>
        <p:nvPicPr>
          <p:cNvPr id="2097168" name="bg object 39"/>
          <p:cNvPicPr>
            <a:picLocks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7914132" y="713740"/>
            <a:ext cx="239902" cy="226568"/>
          </a:xfrm>
          <a:prstGeom prst="rect">
            <a:avLst/>
          </a:prstGeom>
        </p:spPr>
      </p:pic>
      <p:pic>
        <p:nvPicPr>
          <p:cNvPr id="2097169" name="bg object 40"/>
          <p:cNvPicPr>
            <a:picLocks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444740" y="434340"/>
            <a:ext cx="1135379" cy="1191767"/>
          </a:xfrm>
          <a:prstGeom prst="rect">
            <a:avLst/>
          </a:prstGeom>
        </p:spPr>
      </p:pic>
      <p:pic>
        <p:nvPicPr>
          <p:cNvPr id="2097170" name="bg object 41"/>
          <p:cNvPicPr>
            <a:picLocks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7484364" y="473964"/>
            <a:ext cx="1056131" cy="1112519"/>
          </a:xfrm>
          <a:prstGeom prst="rect">
            <a:avLst/>
          </a:prstGeom>
        </p:spPr>
      </p:pic>
      <p:pic>
        <p:nvPicPr>
          <p:cNvPr id="2097171" name="bg object 42"/>
          <p:cNvPicPr>
            <a:picLocks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8408162" y="4867528"/>
            <a:ext cx="230505" cy="225551"/>
          </a:xfrm>
          <a:prstGeom prst="rect">
            <a:avLst/>
          </a:prstGeom>
        </p:spPr>
      </p:pic>
      <p:pic>
        <p:nvPicPr>
          <p:cNvPr id="2097172" name="bg object 43"/>
          <p:cNvPicPr>
            <a:picLocks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7805928" y="4194047"/>
            <a:ext cx="1205483" cy="1211580"/>
          </a:xfrm>
          <a:prstGeom prst="rect">
            <a:avLst/>
          </a:prstGeom>
        </p:spPr>
      </p:pic>
      <p:pic>
        <p:nvPicPr>
          <p:cNvPr id="2097173" name="bg object 44"/>
          <p:cNvPicPr>
            <a:picLocks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7845552" y="4233671"/>
            <a:ext cx="1126236" cy="1132331"/>
          </a:xfrm>
          <a:prstGeom prst="rect">
            <a:avLst/>
          </a:prstGeom>
        </p:spPr>
      </p:pic>
      <p:sp>
        <p:nvSpPr>
          <p:cNvPr id="1048583" name="bg object 45"/>
          <p:cNvSpPr/>
          <p:nvPr/>
        </p:nvSpPr>
        <p:spPr>
          <a:xfrm>
            <a:off x="373380" y="5704331"/>
            <a:ext cx="311150" cy="314325"/>
          </a:xfrm>
          <a:custGeom>
            <a:avLst/>
            <a:gdLst/>
            <a:ahLst/>
            <a:cxnLst/>
            <a:rect l="l" t="t" r="r" b="b"/>
            <a:pathLst>
              <a:path w="311150" h="314325">
                <a:moveTo>
                  <a:pt x="22860" y="286753"/>
                </a:moveTo>
                <a:lnTo>
                  <a:pt x="14541" y="54140"/>
                </a:lnTo>
                <a:lnTo>
                  <a:pt x="14541" y="26073"/>
                </a:lnTo>
                <a:lnTo>
                  <a:pt x="12471" y="16040"/>
                </a:lnTo>
                <a:lnTo>
                  <a:pt x="8318" y="6019"/>
                </a:lnTo>
                <a:lnTo>
                  <a:pt x="4152" y="0"/>
                </a:lnTo>
                <a:lnTo>
                  <a:pt x="2082" y="0"/>
                </a:lnTo>
                <a:lnTo>
                  <a:pt x="2082" y="2006"/>
                </a:lnTo>
                <a:lnTo>
                  <a:pt x="0" y="10020"/>
                </a:lnTo>
                <a:lnTo>
                  <a:pt x="2082" y="18046"/>
                </a:lnTo>
                <a:lnTo>
                  <a:pt x="4152" y="40106"/>
                </a:lnTo>
                <a:lnTo>
                  <a:pt x="18707" y="286753"/>
                </a:lnTo>
                <a:lnTo>
                  <a:pt x="20777" y="304800"/>
                </a:lnTo>
                <a:lnTo>
                  <a:pt x="22860" y="304800"/>
                </a:lnTo>
                <a:lnTo>
                  <a:pt x="22860" y="286753"/>
                </a:lnTo>
                <a:close/>
              </a:path>
              <a:path w="311150" h="314325">
                <a:moveTo>
                  <a:pt x="310896" y="180327"/>
                </a:moveTo>
                <a:lnTo>
                  <a:pt x="308876" y="180327"/>
                </a:lnTo>
                <a:lnTo>
                  <a:pt x="302806" y="178308"/>
                </a:lnTo>
                <a:lnTo>
                  <a:pt x="292709" y="180327"/>
                </a:lnTo>
                <a:lnTo>
                  <a:pt x="282600" y="184378"/>
                </a:lnTo>
                <a:lnTo>
                  <a:pt x="256324" y="196532"/>
                </a:lnTo>
                <a:lnTo>
                  <a:pt x="48171" y="303822"/>
                </a:lnTo>
                <a:lnTo>
                  <a:pt x="32004" y="311924"/>
                </a:lnTo>
                <a:lnTo>
                  <a:pt x="32004" y="313944"/>
                </a:lnTo>
                <a:lnTo>
                  <a:pt x="34023" y="313944"/>
                </a:lnTo>
                <a:lnTo>
                  <a:pt x="48171" y="307873"/>
                </a:lnTo>
                <a:lnTo>
                  <a:pt x="272503" y="198551"/>
                </a:lnTo>
                <a:lnTo>
                  <a:pt x="294728" y="190449"/>
                </a:lnTo>
                <a:lnTo>
                  <a:pt x="302806" y="188429"/>
                </a:lnTo>
                <a:lnTo>
                  <a:pt x="308876" y="184378"/>
                </a:lnTo>
                <a:lnTo>
                  <a:pt x="310896" y="180327"/>
                </a:lnTo>
                <a:close/>
              </a:path>
            </a:pathLst>
          </a:custGeom>
          <a:solidFill>
            <a:srgbClr val="DEF5B8">
              <a:alpha val="784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97174" name="bg object 46"/>
          <p:cNvPicPr>
            <a:picLocks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0" y="5263894"/>
            <a:ext cx="1258824" cy="1594104"/>
          </a:xfrm>
          <a:prstGeom prst="rect">
            <a:avLst/>
          </a:prstGeom>
        </p:spPr>
      </p:pic>
      <p:pic>
        <p:nvPicPr>
          <p:cNvPr id="2097175" name="bg object 47"/>
          <p:cNvPicPr>
            <a:picLocks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0" y="5327902"/>
            <a:ext cx="1194816" cy="1530096"/>
          </a:xfrm>
          <a:prstGeom prst="rect">
            <a:avLst/>
          </a:prstGeom>
        </p:spPr>
      </p:pic>
      <p:pic>
        <p:nvPicPr>
          <p:cNvPr id="2097176" name="bg object 48"/>
          <p:cNvPicPr>
            <a:picLocks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0" y="3445763"/>
            <a:ext cx="85344" cy="132587"/>
          </a:xfrm>
          <a:prstGeom prst="rect">
            <a:avLst/>
          </a:prstGeom>
        </p:spPr>
      </p:pic>
      <p:sp>
        <p:nvSpPr>
          <p:cNvPr id="1048584" name="bg object 49"/>
          <p:cNvSpPr/>
          <p:nvPr/>
        </p:nvSpPr>
        <p:spPr>
          <a:xfrm>
            <a:off x="100584" y="3256787"/>
            <a:ext cx="216535" cy="321945"/>
          </a:xfrm>
          <a:custGeom>
            <a:avLst/>
            <a:gdLst/>
            <a:ahLst/>
            <a:cxnLst/>
            <a:rect l="l" t="t" r="r" b="b"/>
            <a:pathLst>
              <a:path w="216535" h="321945">
                <a:moveTo>
                  <a:pt x="214058" y="0"/>
                </a:moveTo>
                <a:lnTo>
                  <a:pt x="211709" y="0"/>
                </a:lnTo>
                <a:lnTo>
                  <a:pt x="206997" y="2286"/>
                </a:lnTo>
                <a:lnTo>
                  <a:pt x="169367" y="51688"/>
                </a:lnTo>
                <a:lnTo>
                  <a:pt x="9409" y="302767"/>
                </a:lnTo>
                <a:lnTo>
                  <a:pt x="0" y="319277"/>
                </a:lnTo>
                <a:lnTo>
                  <a:pt x="0" y="321563"/>
                </a:lnTo>
                <a:lnTo>
                  <a:pt x="2352" y="321563"/>
                </a:lnTo>
                <a:lnTo>
                  <a:pt x="14113" y="305181"/>
                </a:lnTo>
                <a:lnTo>
                  <a:pt x="188175" y="42290"/>
                </a:lnTo>
                <a:lnTo>
                  <a:pt x="197586" y="30479"/>
                </a:lnTo>
                <a:lnTo>
                  <a:pt x="214058" y="14097"/>
                </a:lnTo>
                <a:lnTo>
                  <a:pt x="216408" y="4699"/>
                </a:lnTo>
                <a:lnTo>
                  <a:pt x="216408" y="2286"/>
                </a:lnTo>
                <a:lnTo>
                  <a:pt x="214058" y="0"/>
                </a:lnTo>
                <a:close/>
              </a:path>
            </a:pathLst>
          </a:custGeom>
          <a:solidFill>
            <a:srgbClr val="DEF5B8">
              <a:alpha val="784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97177" name="bg object 50"/>
          <p:cNvPicPr>
            <a:picLocks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0" y="2776727"/>
            <a:ext cx="1001268" cy="1441704"/>
          </a:xfrm>
          <a:prstGeom prst="rect">
            <a:avLst/>
          </a:prstGeom>
        </p:spPr>
      </p:pic>
      <p:pic>
        <p:nvPicPr>
          <p:cNvPr id="2097178" name="bg object 51"/>
          <p:cNvPicPr>
            <a:picLocks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0" y="2840735"/>
            <a:ext cx="937260" cy="1313688"/>
          </a:xfrm>
          <a:prstGeom prst="rect">
            <a:avLst/>
          </a:prstGeom>
        </p:spPr>
      </p:pic>
      <p:sp>
        <p:nvSpPr>
          <p:cNvPr id="1048585" name="bg object 52"/>
          <p:cNvSpPr/>
          <p:nvPr/>
        </p:nvSpPr>
        <p:spPr>
          <a:xfrm>
            <a:off x="5599176" y="6248399"/>
            <a:ext cx="382905" cy="394970"/>
          </a:xfrm>
          <a:custGeom>
            <a:avLst/>
            <a:gdLst/>
            <a:ahLst/>
            <a:cxnLst/>
            <a:rect l="l" t="t" r="r" b="b"/>
            <a:pathLst>
              <a:path w="382904" h="394970">
                <a:moveTo>
                  <a:pt x="15240" y="33489"/>
                </a:moveTo>
                <a:lnTo>
                  <a:pt x="13081" y="17856"/>
                </a:lnTo>
                <a:lnTo>
                  <a:pt x="8763" y="4470"/>
                </a:lnTo>
                <a:lnTo>
                  <a:pt x="6477" y="2235"/>
                </a:lnTo>
                <a:lnTo>
                  <a:pt x="4318" y="0"/>
                </a:lnTo>
                <a:lnTo>
                  <a:pt x="2159" y="0"/>
                </a:lnTo>
                <a:lnTo>
                  <a:pt x="0" y="2235"/>
                </a:lnTo>
                <a:lnTo>
                  <a:pt x="0" y="20091"/>
                </a:lnTo>
                <a:lnTo>
                  <a:pt x="2159" y="33489"/>
                </a:lnTo>
                <a:lnTo>
                  <a:pt x="4318" y="49123"/>
                </a:lnTo>
                <a:lnTo>
                  <a:pt x="10922" y="363956"/>
                </a:lnTo>
                <a:lnTo>
                  <a:pt x="10922" y="377355"/>
                </a:lnTo>
                <a:lnTo>
                  <a:pt x="13081" y="384048"/>
                </a:lnTo>
                <a:lnTo>
                  <a:pt x="15240" y="384048"/>
                </a:lnTo>
                <a:lnTo>
                  <a:pt x="15240" y="33489"/>
                </a:lnTo>
                <a:close/>
              </a:path>
              <a:path w="382904" h="394970">
                <a:moveTo>
                  <a:pt x="382524" y="236918"/>
                </a:moveTo>
                <a:lnTo>
                  <a:pt x="380238" y="234696"/>
                </a:lnTo>
                <a:lnTo>
                  <a:pt x="373634" y="234696"/>
                </a:lnTo>
                <a:lnTo>
                  <a:pt x="360172" y="236918"/>
                </a:lnTo>
                <a:lnTo>
                  <a:pt x="346710" y="241363"/>
                </a:lnTo>
                <a:lnTo>
                  <a:pt x="46863" y="381381"/>
                </a:lnTo>
                <a:lnTo>
                  <a:pt x="28956" y="390271"/>
                </a:lnTo>
                <a:lnTo>
                  <a:pt x="28956" y="392493"/>
                </a:lnTo>
                <a:lnTo>
                  <a:pt x="31242" y="394716"/>
                </a:lnTo>
                <a:lnTo>
                  <a:pt x="49149" y="388048"/>
                </a:lnTo>
                <a:lnTo>
                  <a:pt x="337820" y="256921"/>
                </a:lnTo>
                <a:lnTo>
                  <a:pt x="351155" y="252476"/>
                </a:lnTo>
                <a:lnTo>
                  <a:pt x="362331" y="248031"/>
                </a:lnTo>
                <a:lnTo>
                  <a:pt x="371348" y="245808"/>
                </a:lnTo>
                <a:lnTo>
                  <a:pt x="380238" y="241363"/>
                </a:lnTo>
                <a:lnTo>
                  <a:pt x="382524" y="236918"/>
                </a:lnTo>
                <a:close/>
              </a:path>
            </a:pathLst>
          </a:custGeom>
          <a:solidFill>
            <a:srgbClr val="DEF5B8">
              <a:alpha val="784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97179" name="bg object 53"/>
          <p:cNvPicPr>
            <a:picLocks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4806696" y="5634226"/>
            <a:ext cx="1892807" cy="1223772"/>
          </a:xfrm>
          <a:prstGeom prst="rect">
            <a:avLst/>
          </a:prstGeom>
        </p:spPr>
      </p:pic>
      <p:pic>
        <p:nvPicPr>
          <p:cNvPr id="2097180" name="bg object 54"/>
          <p:cNvPicPr>
            <a:picLocks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4870704" y="5698234"/>
            <a:ext cx="1764792" cy="1159764"/>
          </a:xfrm>
          <a:prstGeom prst="rect">
            <a:avLst/>
          </a:prstGeom>
        </p:spPr>
      </p:pic>
      <p:sp>
        <p:nvSpPr>
          <p:cNvPr id="1048586" name="bg object 55"/>
          <p:cNvSpPr/>
          <p:nvPr/>
        </p:nvSpPr>
        <p:spPr>
          <a:xfrm>
            <a:off x="8456676" y="1831847"/>
            <a:ext cx="379730" cy="355600"/>
          </a:xfrm>
          <a:custGeom>
            <a:avLst/>
            <a:gdLst/>
            <a:ahLst/>
            <a:cxnLst/>
            <a:rect l="l" t="t" r="r" b="b"/>
            <a:pathLst>
              <a:path w="379729" h="355600">
                <a:moveTo>
                  <a:pt x="297180" y="355092"/>
                </a:moveTo>
                <a:lnTo>
                  <a:pt x="269748" y="335534"/>
                </a:lnTo>
                <a:lnTo>
                  <a:pt x="66421" y="195072"/>
                </a:lnTo>
                <a:lnTo>
                  <a:pt x="19558" y="163957"/>
                </a:lnTo>
                <a:lnTo>
                  <a:pt x="7874" y="160020"/>
                </a:lnTo>
                <a:lnTo>
                  <a:pt x="0" y="160020"/>
                </a:lnTo>
                <a:lnTo>
                  <a:pt x="0" y="163957"/>
                </a:lnTo>
                <a:lnTo>
                  <a:pt x="7874" y="171704"/>
                </a:lnTo>
                <a:lnTo>
                  <a:pt x="15621" y="175641"/>
                </a:lnTo>
                <a:lnTo>
                  <a:pt x="46863" y="195072"/>
                </a:lnTo>
                <a:lnTo>
                  <a:pt x="269748" y="339471"/>
                </a:lnTo>
                <a:lnTo>
                  <a:pt x="297180" y="355092"/>
                </a:lnTo>
                <a:close/>
              </a:path>
              <a:path w="379729" h="355600">
                <a:moveTo>
                  <a:pt x="379476" y="3937"/>
                </a:moveTo>
                <a:lnTo>
                  <a:pt x="375539" y="0"/>
                </a:lnTo>
                <a:lnTo>
                  <a:pt x="371602" y="3937"/>
                </a:lnTo>
                <a:lnTo>
                  <a:pt x="367665" y="15621"/>
                </a:lnTo>
                <a:lnTo>
                  <a:pt x="363728" y="27432"/>
                </a:lnTo>
                <a:lnTo>
                  <a:pt x="355854" y="74295"/>
                </a:lnTo>
                <a:lnTo>
                  <a:pt x="316357" y="316865"/>
                </a:lnTo>
                <a:lnTo>
                  <a:pt x="312420" y="348107"/>
                </a:lnTo>
                <a:lnTo>
                  <a:pt x="320294" y="316865"/>
                </a:lnTo>
                <a:lnTo>
                  <a:pt x="367665" y="58674"/>
                </a:lnTo>
                <a:lnTo>
                  <a:pt x="379476" y="19558"/>
                </a:lnTo>
                <a:lnTo>
                  <a:pt x="379476" y="3937"/>
                </a:lnTo>
                <a:close/>
              </a:path>
            </a:pathLst>
          </a:custGeom>
          <a:solidFill>
            <a:srgbClr val="DEF5B8">
              <a:alpha val="784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97181" name="bg object 56"/>
          <p:cNvPicPr>
            <a:picLocks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7807452" y="1482852"/>
            <a:ext cx="1336548" cy="1767839"/>
          </a:xfrm>
          <a:prstGeom prst="rect">
            <a:avLst/>
          </a:prstGeom>
        </p:spPr>
      </p:pic>
      <p:pic>
        <p:nvPicPr>
          <p:cNvPr id="2097182" name="bg object 57"/>
          <p:cNvPicPr>
            <a:picLocks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7847076" y="1522475"/>
            <a:ext cx="1296924" cy="1688592"/>
          </a:xfrm>
          <a:prstGeom prst="rect">
            <a:avLst/>
          </a:prstGeom>
        </p:spPr>
      </p:pic>
      <p:sp>
        <p:nvSpPr>
          <p:cNvPr id="1048587" name="bg object 58"/>
          <p:cNvSpPr/>
          <p:nvPr/>
        </p:nvSpPr>
        <p:spPr>
          <a:xfrm>
            <a:off x="7679436" y="6214871"/>
            <a:ext cx="224154" cy="227329"/>
          </a:xfrm>
          <a:custGeom>
            <a:avLst/>
            <a:gdLst/>
            <a:ahLst/>
            <a:cxnLst/>
            <a:rect l="l" t="t" r="r" b="b"/>
            <a:pathLst>
              <a:path w="224154" h="227329">
                <a:moveTo>
                  <a:pt x="202692" y="227088"/>
                </a:moveTo>
                <a:lnTo>
                  <a:pt x="21463" y="135864"/>
                </a:lnTo>
                <a:lnTo>
                  <a:pt x="14351" y="133464"/>
                </a:lnTo>
                <a:lnTo>
                  <a:pt x="4826" y="131064"/>
                </a:lnTo>
                <a:lnTo>
                  <a:pt x="0" y="131064"/>
                </a:lnTo>
                <a:lnTo>
                  <a:pt x="2413" y="135864"/>
                </a:lnTo>
                <a:lnTo>
                  <a:pt x="4826" y="138264"/>
                </a:lnTo>
                <a:lnTo>
                  <a:pt x="11938" y="140665"/>
                </a:lnTo>
                <a:lnTo>
                  <a:pt x="33401" y="150266"/>
                </a:lnTo>
                <a:lnTo>
                  <a:pt x="183642" y="219875"/>
                </a:lnTo>
                <a:lnTo>
                  <a:pt x="202692" y="227088"/>
                </a:lnTo>
                <a:close/>
              </a:path>
              <a:path w="224154" h="227329">
                <a:moveTo>
                  <a:pt x="224028" y="7124"/>
                </a:moveTo>
                <a:lnTo>
                  <a:pt x="221742" y="0"/>
                </a:lnTo>
                <a:lnTo>
                  <a:pt x="219456" y="0"/>
                </a:lnTo>
                <a:lnTo>
                  <a:pt x="217170" y="2374"/>
                </a:lnTo>
                <a:lnTo>
                  <a:pt x="214884" y="9499"/>
                </a:lnTo>
                <a:lnTo>
                  <a:pt x="214884" y="45148"/>
                </a:lnTo>
                <a:lnTo>
                  <a:pt x="210312" y="199593"/>
                </a:lnTo>
                <a:lnTo>
                  <a:pt x="210312" y="220980"/>
                </a:lnTo>
                <a:lnTo>
                  <a:pt x="212598" y="220980"/>
                </a:lnTo>
                <a:lnTo>
                  <a:pt x="214884" y="199593"/>
                </a:lnTo>
                <a:lnTo>
                  <a:pt x="219456" y="35636"/>
                </a:lnTo>
                <a:lnTo>
                  <a:pt x="221742" y="11874"/>
                </a:lnTo>
                <a:lnTo>
                  <a:pt x="224028" y="7124"/>
                </a:lnTo>
                <a:close/>
              </a:path>
            </a:pathLst>
          </a:custGeom>
          <a:solidFill>
            <a:srgbClr val="DEF5B8">
              <a:alpha val="784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97183" name="bg object 59"/>
          <p:cNvPicPr>
            <a:picLocks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7879079" y="5902450"/>
            <a:ext cx="1173479" cy="955548"/>
          </a:xfrm>
          <a:prstGeom prst="rect">
            <a:avLst/>
          </a:prstGeom>
        </p:spPr>
      </p:pic>
      <p:pic>
        <p:nvPicPr>
          <p:cNvPr id="2097184" name="bg object 60"/>
          <p:cNvPicPr>
            <a:picLocks/>
          </p:cNvPicPr>
          <p:nvPr/>
        </p:nvPicPr>
        <p:blipFill>
          <a:blip r:embed="rId39" cstate="print"/>
          <a:stretch>
            <a:fillRect/>
          </a:stretch>
        </p:blipFill>
        <p:spPr>
          <a:xfrm>
            <a:off x="7918703" y="5942074"/>
            <a:ext cx="1094231" cy="915924"/>
          </a:xfrm>
          <a:prstGeom prst="rect">
            <a:avLst/>
          </a:prstGeom>
        </p:spPr>
      </p:pic>
      <p:pic>
        <p:nvPicPr>
          <p:cNvPr id="2097185" name="bg object 61"/>
          <p:cNvPicPr>
            <a:picLocks/>
          </p:cNvPicPr>
          <p:nvPr/>
        </p:nvPicPr>
        <p:blipFill>
          <a:blip r:embed="rId40" cstate="print"/>
          <a:stretch>
            <a:fillRect/>
          </a:stretch>
        </p:blipFill>
        <p:spPr>
          <a:xfrm>
            <a:off x="8050149" y="3048253"/>
            <a:ext cx="208915" cy="199517"/>
          </a:xfrm>
          <a:prstGeom prst="rect">
            <a:avLst/>
          </a:prstGeom>
        </p:spPr>
      </p:pic>
      <p:pic>
        <p:nvPicPr>
          <p:cNvPr id="2097186" name="bg object 62"/>
          <p:cNvPicPr>
            <a:picLocks/>
          </p:cNvPicPr>
          <p:nvPr/>
        </p:nvPicPr>
        <p:blipFill>
          <a:blip r:embed="rId41" cstate="print"/>
          <a:stretch>
            <a:fillRect/>
          </a:stretch>
        </p:blipFill>
        <p:spPr>
          <a:xfrm>
            <a:off x="7658100" y="2782823"/>
            <a:ext cx="1037844" cy="1085088"/>
          </a:xfrm>
          <a:prstGeom prst="rect">
            <a:avLst/>
          </a:prstGeom>
        </p:spPr>
      </p:pic>
      <p:pic>
        <p:nvPicPr>
          <p:cNvPr id="2097187" name="bg object 63"/>
          <p:cNvPicPr>
            <a:picLocks/>
          </p:cNvPicPr>
          <p:nvPr/>
        </p:nvPicPr>
        <p:blipFill>
          <a:blip r:embed="rId42" cstate="print"/>
          <a:stretch>
            <a:fillRect/>
          </a:stretch>
        </p:blipFill>
        <p:spPr>
          <a:xfrm>
            <a:off x="7709915" y="2834639"/>
            <a:ext cx="934212" cy="981456"/>
          </a:xfrm>
          <a:prstGeom prst="rect">
            <a:avLst/>
          </a:prstGeom>
        </p:spPr>
      </p:pic>
      <p:sp>
        <p:nvSpPr>
          <p:cNvPr id="1048588" name="bg object 64"/>
          <p:cNvSpPr/>
          <p:nvPr/>
        </p:nvSpPr>
        <p:spPr>
          <a:xfrm>
            <a:off x="8035290" y="5150446"/>
            <a:ext cx="1054735" cy="1070610"/>
          </a:xfrm>
          <a:custGeom>
            <a:avLst/>
            <a:gdLst/>
            <a:ahLst/>
            <a:cxnLst/>
            <a:rect l="l" t="t" r="r" b="b"/>
            <a:pathLst>
              <a:path w="1054734" h="1070610">
                <a:moveTo>
                  <a:pt x="666449" y="586739"/>
                </a:moveTo>
                <a:lnTo>
                  <a:pt x="447801" y="586739"/>
                </a:lnTo>
                <a:lnTo>
                  <a:pt x="451738" y="598169"/>
                </a:lnTo>
                <a:lnTo>
                  <a:pt x="456945" y="608329"/>
                </a:lnTo>
                <a:lnTo>
                  <a:pt x="461644" y="615949"/>
                </a:lnTo>
                <a:lnTo>
                  <a:pt x="464311" y="618489"/>
                </a:lnTo>
                <a:lnTo>
                  <a:pt x="467105" y="621029"/>
                </a:lnTo>
                <a:lnTo>
                  <a:pt x="468121" y="621029"/>
                </a:lnTo>
                <a:lnTo>
                  <a:pt x="468629" y="623569"/>
                </a:lnTo>
                <a:lnTo>
                  <a:pt x="470534" y="628649"/>
                </a:lnTo>
                <a:lnTo>
                  <a:pt x="471296" y="638809"/>
                </a:lnTo>
                <a:lnTo>
                  <a:pt x="471601" y="648969"/>
                </a:lnTo>
                <a:lnTo>
                  <a:pt x="471727" y="683259"/>
                </a:lnTo>
                <a:lnTo>
                  <a:pt x="469645" y="717549"/>
                </a:lnTo>
                <a:lnTo>
                  <a:pt x="463494" y="826769"/>
                </a:lnTo>
                <a:lnTo>
                  <a:pt x="469264" y="867409"/>
                </a:lnTo>
                <a:lnTo>
                  <a:pt x="482600" y="906779"/>
                </a:lnTo>
                <a:lnTo>
                  <a:pt x="504698" y="944879"/>
                </a:lnTo>
                <a:lnTo>
                  <a:pt x="508888" y="960119"/>
                </a:lnTo>
                <a:lnTo>
                  <a:pt x="526033" y="979169"/>
                </a:lnTo>
                <a:lnTo>
                  <a:pt x="530098" y="984249"/>
                </a:lnTo>
                <a:lnTo>
                  <a:pt x="534796" y="991869"/>
                </a:lnTo>
                <a:lnTo>
                  <a:pt x="528954" y="1007109"/>
                </a:lnTo>
                <a:lnTo>
                  <a:pt x="559688" y="1064259"/>
                </a:lnTo>
                <a:lnTo>
                  <a:pt x="561466" y="1066799"/>
                </a:lnTo>
                <a:lnTo>
                  <a:pt x="566165" y="1069339"/>
                </a:lnTo>
                <a:lnTo>
                  <a:pt x="572388" y="1070609"/>
                </a:lnTo>
                <a:lnTo>
                  <a:pt x="575690" y="1070609"/>
                </a:lnTo>
                <a:lnTo>
                  <a:pt x="588390" y="1028699"/>
                </a:lnTo>
                <a:lnTo>
                  <a:pt x="586739" y="1017269"/>
                </a:lnTo>
                <a:lnTo>
                  <a:pt x="584580" y="1007109"/>
                </a:lnTo>
                <a:lnTo>
                  <a:pt x="579881" y="995679"/>
                </a:lnTo>
                <a:lnTo>
                  <a:pt x="576833" y="985519"/>
                </a:lnTo>
                <a:lnTo>
                  <a:pt x="569213" y="971549"/>
                </a:lnTo>
                <a:lnTo>
                  <a:pt x="563752" y="962659"/>
                </a:lnTo>
                <a:lnTo>
                  <a:pt x="556513" y="952499"/>
                </a:lnTo>
                <a:lnTo>
                  <a:pt x="553592" y="946149"/>
                </a:lnTo>
                <a:lnTo>
                  <a:pt x="550799" y="939799"/>
                </a:lnTo>
                <a:lnTo>
                  <a:pt x="548893" y="934719"/>
                </a:lnTo>
                <a:lnTo>
                  <a:pt x="547369" y="927099"/>
                </a:lnTo>
                <a:lnTo>
                  <a:pt x="544956" y="914399"/>
                </a:lnTo>
                <a:lnTo>
                  <a:pt x="545718" y="902969"/>
                </a:lnTo>
                <a:lnTo>
                  <a:pt x="546353" y="891539"/>
                </a:lnTo>
                <a:lnTo>
                  <a:pt x="547369" y="882649"/>
                </a:lnTo>
                <a:lnTo>
                  <a:pt x="549401" y="873759"/>
                </a:lnTo>
                <a:lnTo>
                  <a:pt x="552195" y="867409"/>
                </a:lnTo>
                <a:lnTo>
                  <a:pt x="558545" y="850899"/>
                </a:lnTo>
                <a:lnTo>
                  <a:pt x="562863" y="842009"/>
                </a:lnTo>
                <a:lnTo>
                  <a:pt x="567943" y="834389"/>
                </a:lnTo>
                <a:lnTo>
                  <a:pt x="573531" y="829309"/>
                </a:lnTo>
                <a:lnTo>
                  <a:pt x="577214" y="828039"/>
                </a:lnTo>
                <a:lnTo>
                  <a:pt x="579501" y="826769"/>
                </a:lnTo>
                <a:lnTo>
                  <a:pt x="586231" y="826769"/>
                </a:lnTo>
                <a:lnTo>
                  <a:pt x="592074" y="824229"/>
                </a:lnTo>
                <a:lnTo>
                  <a:pt x="616584" y="796289"/>
                </a:lnTo>
                <a:lnTo>
                  <a:pt x="618998" y="791209"/>
                </a:lnTo>
                <a:lnTo>
                  <a:pt x="651255" y="774699"/>
                </a:lnTo>
                <a:lnTo>
                  <a:pt x="657478" y="772159"/>
                </a:lnTo>
                <a:lnTo>
                  <a:pt x="694054" y="737869"/>
                </a:lnTo>
                <a:lnTo>
                  <a:pt x="727836" y="685799"/>
                </a:lnTo>
                <a:lnTo>
                  <a:pt x="729868" y="685799"/>
                </a:lnTo>
                <a:lnTo>
                  <a:pt x="732408" y="684529"/>
                </a:lnTo>
                <a:lnTo>
                  <a:pt x="732154" y="680719"/>
                </a:lnTo>
                <a:lnTo>
                  <a:pt x="728726" y="671829"/>
                </a:lnTo>
                <a:lnTo>
                  <a:pt x="721994" y="659129"/>
                </a:lnTo>
                <a:lnTo>
                  <a:pt x="710056" y="641349"/>
                </a:lnTo>
                <a:lnTo>
                  <a:pt x="691387" y="614679"/>
                </a:lnTo>
                <a:lnTo>
                  <a:pt x="681227" y="603249"/>
                </a:lnTo>
                <a:lnTo>
                  <a:pt x="670051" y="590549"/>
                </a:lnTo>
                <a:lnTo>
                  <a:pt x="666449" y="586739"/>
                </a:lnTo>
                <a:close/>
              </a:path>
              <a:path w="1054734" h="1070610">
                <a:moveTo>
                  <a:pt x="43687" y="0"/>
                </a:moveTo>
                <a:lnTo>
                  <a:pt x="19303" y="10159"/>
                </a:lnTo>
                <a:lnTo>
                  <a:pt x="5714" y="25399"/>
                </a:lnTo>
                <a:lnTo>
                  <a:pt x="126" y="44449"/>
                </a:lnTo>
                <a:lnTo>
                  <a:pt x="0" y="67309"/>
                </a:lnTo>
                <a:lnTo>
                  <a:pt x="5587" y="93979"/>
                </a:lnTo>
                <a:lnTo>
                  <a:pt x="8635" y="102869"/>
                </a:lnTo>
                <a:lnTo>
                  <a:pt x="13080" y="111759"/>
                </a:lnTo>
                <a:lnTo>
                  <a:pt x="14731" y="114299"/>
                </a:lnTo>
                <a:lnTo>
                  <a:pt x="17271" y="116839"/>
                </a:lnTo>
                <a:lnTo>
                  <a:pt x="19050" y="119379"/>
                </a:lnTo>
                <a:lnTo>
                  <a:pt x="20700" y="121919"/>
                </a:lnTo>
                <a:lnTo>
                  <a:pt x="22225" y="128269"/>
                </a:lnTo>
                <a:lnTo>
                  <a:pt x="22478" y="135889"/>
                </a:lnTo>
                <a:lnTo>
                  <a:pt x="24891" y="144779"/>
                </a:lnTo>
                <a:lnTo>
                  <a:pt x="28575" y="151129"/>
                </a:lnTo>
                <a:lnTo>
                  <a:pt x="32130" y="154939"/>
                </a:lnTo>
                <a:lnTo>
                  <a:pt x="34543" y="158749"/>
                </a:lnTo>
                <a:lnTo>
                  <a:pt x="49402" y="195579"/>
                </a:lnTo>
                <a:lnTo>
                  <a:pt x="53848" y="204469"/>
                </a:lnTo>
                <a:lnTo>
                  <a:pt x="59562" y="217169"/>
                </a:lnTo>
                <a:lnTo>
                  <a:pt x="58546" y="229869"/>
                </a:lnTo>
                <a:lnTo>
                  <a:pt x="57403" y="240029"/>
                </a:lnTo>
                <a:lnTo>
                  <a:pt x="56641" y="242569"/>
                </a:lnTo>
                <a:lnTo>
                  <a:pt x="54863" y="245109"/>
                </a:lnTo>
                <a:lnTo>
                  <a:pt x="53339" y="247649"/>
                </a:lnTo>
                <a:lnTo>
                  <a:pt x="52831" y="248919"/>
                </a:lnTo>
                <a:lnTo>
                  <a:pt x="54863" y="253999"/>
                </a:lnTo>
                <a:lnTo>
                  <a:pt x="59816" y="261619"/>
                </a:lnTo>
                <a:lnTo>
                  <a:pt x="61340" y="264159"/>
                </a:lnTo>
                <a:lnTo>
                  <a:pt x="62102" y="269239"/>
                </a:lnTo>
                <a:lnTo>
                  <a:pt x="62229" y="273049"/>
                </a:lnTo>
                <a:lnTo>
                  <a:pt x="62483" y="276859"/>
                </a:lnTo>
                <a:lnTo>
                  <a:pt x="61721" y="280669"/>
                </a:lnTo>
                <a:lnTo>
                  <a:pt x="58674" y="283209"/>
                </a:lnTo>
                <a:lnTo>
                  <a:pt x="56895" y="287019"/>
                </a:lnTo>
                <a:lnTo>
                  <a:pt x="55625" y="292099"/>
                </a:lnTo>
                <a:lnTo>
                  <a:pt x="55371" y="297179"/>
                </a:lnTo>
                <a:lnTo>
                  <a:pt x="56133" y="302259"/>
                </a:lnTo>
                <a:lnTo>
                  <a:pt x="59054" y="313689"/>
                </a:lnTo>
                <a:lnTo>
                  <a:pt x="60325" y="317499"/>
                </a:lnTo>
                <a:lnTo>
                  <a:pt x="61975" y="320039"/>
                </a:lnTo>
                <a:lnTo>
                  <a:pt x="62483" y="321309"/>
                </a:lnTo>
                <a:lnTo>
                  <a:pt x="64007" y="323849"/>
                </a:lnTo>
                <a:lnTo>
                  <a:pt x="64261" y="331469"/>
                </a:lnTo>
                <a:lnTo>
                  <a:pt x="64388" y="340359"/>
                </a:lnTo>
                <a:lnTo>
                  <a:pt x="64896" y="342899"/>
                </a:lnTo>
                <a:lnTo>
                  <a:pt x="64642" y="347979"/>
                </a:lnTo>
                <a:lnTo>
                  <a:pt x="68071" y="356869"/>
                </a:lnTo>
                <a:lnTo>
                  <a:pt x="72516" y="369569"/>
                </a:lnTo>
                <a:lnTo>
                  <a:pt x="78231" y="382269"/>
                </a:lnTo>
                <a:lnTo>
                  <a:pt x="81660" y="391159"/>
                </a:lnTo>
                <a:lnTo>
                  <a:pt x="85089" y="403859"/>
                </a:lnTo>
                <a:lnTo>
                  <a:pt x="86359" y="407669"/>
                </a:lnTo>
                <a:lnTo>
                  <a:pt x="131317" y="433069"/>
                </a:lnTo>
                <a:lnTo>
                  <a:pt x="183895" y="447039"/>
                </a:lnTo>
                <a:lnTo>
                  <a:pt x="218439" y="457199"/>
                </a:lnTo>
                <a:lnTo>
                  <a:pt x="239394" y="464819"/>
                </a:lnTo>
                <a:lnTo>
                  <a:pt x="240156" y="466089"/>
                </a:lnTo>
                <a:lnTo>
                  <a:pt x="221614" y="471169"/>
                </a:lnTo>
                <a:lnTo>
                  <a:pt x="204977" y="476249"/>
                </a:lnTo>
                <a:lnTo>
                  <a:pt x="126873" y="514349"/>
                </a:lnTo>
                <a:lnTo>
                  <a:pt x="106425" y="530859"/>
                </a:lnTo>
                <a:lnTo>
                  <a:pt x="107950" y="533399"/>
                </a:lnTo>
                <a:lnTo>
                  <a:pt x="109981" y="534669"/>
                </a:lnTo>
                <a:lnTo>
                  <a:pt x="110870" y="553719"/>
                </a:lnTo>
                <a:lnTo>
                  <a:pt x="112013" y="566419"/>
                </a:lnTo>
                <a:lnTo>
                  <a:pt x="113029" y="580389"/>
                </a:lnTo>
                <a:lnTo>
                  <a:pt x="115442" y="596899"/>
                </a:lnTo>
                <a:lnTo>
                  <a:pt x="120268" y="613409"/>
                </a:lnTo>
                <a:lnTo>
                  <a:pt x="124967" y="629919"/>
                </a:lnTo>
                <a:lnTo>
                  <a:pt x="128650" y="637539"/>
                </a:lnTo>
                <a:lnTo>
                  <a:pt x="132460" y="643889"/>
                </a:lnTo>
                <a:lnTo>
                  <a:pt x="136651" y="648969"/>
                </a:lnTo>
                <a:lnTo>
                  <a:pt x="141096" y="654049"/>
                </a:lnTo>
                <a:lnTo>
                  <a:pt x="149351" y="660399"/>
                </a:lnTo>
                <a:lnTo>
                  <a:pt x="154304" y="666749"/>
                </a:lnTo>
                <a:lnTo>
                  <a:pt x="157099" y="673099"/>
                </a:lnTo>
                <a:lnTo>
                  <a:pt x="157860" y="678179"/>
                </a:lnTo>
                <a:lnTo>
                  <a:pt x="157733" y="683259"/>
                </a:lnTo>
                <a:lnTo>
                  <a:pt x="155955" y="690879"/>
                </a:lnTo>
                <a:lnTo>
                  <a:pt x="156971" y="695959"/>
                </a:lnTo>
                <a:lnTo>
                  <a:pt x="178053" y="730249"/>
                </a:lnTo>
                <a:lnTo>
                  <a:pt x="180593" y="732789"/>
                </a:lnTo>
                <a:lnTo>
                  <a:pt x="181990" y="736599"/>
                </a:lnTo>
                <a:lnTo>
                  <a:pt x="183260" y="740409"/>
                </a:lnTo>
                <a:lnTo>
                  <a:pt x="184276" y="749299"/>
                </a:lnTo>
                <a:lnTo>
                  <a:pt x="184150" y="759459"/>
                </a:lnTo>
                <a:lnTo>
                  <a:pt x="181863" y="777239"/>
                </a:lnTo>
                <a:lnTo>
                  <a:pt x="181228" y="784859"/>
                </a:lnTo>
                <a:lnTo>
                  <a:pt x="165480" y="821689"/>
                </a:lnTo>
                <a:lnTo>
                  <a:pt x="149605" y="842009"/>
                </a:lnTo>
                <a:lnTo>
                  <a:pt x="144144" y="847089"/>
                </a:lnTo>
                <a:lnTo>
                  <a:pt x="118490" y="862329"/>
                </a:lnTo>
                <a:lnTo>
                  <a:pt x="105409" y="871219"/>
                </a:lnTo>
                <a:lnTo>
                  <a:pt x="97281" y="877569"/>
                </a:lnTo>
                <a:lnTo>
                  <a:pt x="95503" y="880109"/>
                </a:lnTo>
                <a:lnTo>
                  <a:pt x="88518" y="886459"/>
                </a:lnTo>
                <a:lnTo>
                  <a:pt x="66928" y="925829"/>
                </a:lnTo>
                <a:lnTo>
                  <a:pt x="65658" y="935989"/>
                </a:lnTo>
                <a:lnTo>
                  <a:pt x="65658" y="944879"/>
                </a:lnTo>
                <a:lnTo>
                  <a:pt x="67182" y="947419"/>
                </a:lnTo>
                <a:lnTo>
                  <a:pt x="70103" y="948689"/>
                </a:lnTo>
                <a:lnTo>
                  <a:pt x="76326" y="949959"/>
                </a:lnTo>
                <a:lnTo>
                  <a:pt x="81914" y="949959"/>
                </a:lnTo>
                <a:lnTo>
                  <a:pt x="84200" y="948689"/>
                </a:lnTo>
                <a:lnTo>
                  <a:pt x="138175" y="911859"/>
                </a:lnTo>
                <a:lnTo>
                  <a:pt x="139826" y="895349"/>
                </a:lnTo>
                <a:lnTo>
                  <a:pt x="147574" y="891539"/>
                </a:lnTo>
                <a:lnTo>
                  <a:pt x="153669" y="887729"/>
                </a:lnTo>
                <a:lnTo>
                  <a:pt x="160400" y="887729"/>
                </a:lnTo>
                <a:lnTo>
                  <a:pt x="164973" y="886459"/>
                </a:lnTo>
                <a:lnTo>
                  <a:pt x="168655" y="885189"/>
                </a:lnTo>
                <a:lnTo>
                  <a:pt x="177800" y="878839"/>
                </a:lnTo>
                <a:lnTo>
                  <a:pt x="188086" y="868679"/>
                </a:lnTo>
                <a:lnTo>
                  <a:pt x="200659" y="861059"/>
                </a:lnTo>
                <a:lnTo>
                  <a:pt x="239902" y="830579"/>
                </a:lnTo>
                <a:lnTo>
                  <a:pt x="269620" y="798829"/>
                </a:lnTo>
                <a:lnTo>
                  <a:pt x="324230" y="681989"/>
                </a:lnTo>
                <a:lnTo>
                  <a:pt x="338708" y="648969"/>
                </a:lnTo>
                <a:lnTo>
                  <a:pt x="353059" y="622299"/>
                </a:lnTo>
                <a:lnTo>
                  <a:pt x="358901" y="612139"/>
                </a:lnTo>
                <a:lnTo>
                  <a:pt x="364235" y="603249"/>
                </a:lnTo>
                <a:lnTo>
                  <a:pt x="368553" y="598169"/>
                </a:lnTo>
                <a:lnTo>
                  <a:pt x="370204" y="596899"/>
                </a:lnTo>
                <a:lnTo>
                  <a:pt x="374523" y="596899"/>
                </a:lnTo>
                <a:lnTo>
                  <a:pt x="378078" y="595629"/>
                </a:lnTo>
                <a:lnTo>
                  <a:pt x="385825" y="590549"/>
                </a:lnTo>
                <a:lnTo>
                  <a:pt x="395096" y="584199"/>
                </a:lnTo>
                <a:lnTo>
                  <a:pt x="403478" y="576579"/>
                </a:lnTo>
                <a:lnTo>
                  <a:pt x="656843" y="576579"/>
                </a:lnTo>
                <a:lnTo>
                  <a:pt x="643381" y="565149"/>
                </a:lnTo>
                <a:lnTo>
                  <a:pt x="644651" y="563879"/>
                </a:lnTo>
                <a:lnTo>
                  <a:pt x="827550" y="563879"/>
                </a:lnTo>
                <a:lnTo>
                  <a:pt x="836802" y="556259"/>
                </a:lnTo>
                <a:lnTo>
                  <a:pt x="846708" y="547369"/>
                </a:lnTo>
                <a:lnTo>
                  <a:pt x="852677" y="541019"/>
                </a:lnTo>
                <a:lnTo>
                  <a:pt x="855979" y="535939"/>
                </a:lnTo>
                <a:lnTo>
                  <a:pt x="857503" y="534669"/>
                </a:lnTo>
                <a:lnTo>
                  <a:pt x="861567" y="527049"/>
                </a:lnTo>
                <a:lnTo>
                  <a:pt x="865377" y="519429"/>
                </a:lnTo>
                <a:lnTo>
                  <a:pt x="866901" y="518159"/>
                </a:lnTo>
                <a:lnTo>
                  <a:pt x="889126" y="490219"/>
                </a:lnTo>
                <a:lnTo>
                  <a:pt x="887856" y="486409"/>
                </a:lnTo>
                <a:lnTo>
                  <a:pt x="887856" y="481329"/>
                </a:lnTo>
                <a:lnTo>
                  <a:pt x="889380" y="474979"/>
                </a:lnTo>
                <a:lnTo>
                  <a:pt x="892428" y="472439"/>
                </a:lnTo>
                <a:lnTo>
                  <a:pt x="895730" y="467359"/>
                </a:lnTo>
                <a:lnTo>
                  <a:pt x="904748" y="462279"/>
                </a:lnTo>
                <a:lnTo>
                  <a:pt x="909827" y="458469"/>
                </a:lnTo>
                <a:lnTo>
                  <a:pt x="910335" y="455929"/>
                </a:lnTo>
                <a:lnTo>
                  <a:pt x="909827" y="454659"/>
                </a:lnTo>
                <a:lnTo>
                  <a:pt x="490092" y="454659"/>
                </a:lnTo>
                <a:lnTo>
                  <a:pt x="487299" y="452119"/>
                </a:lnTo>
                <a:lnTo>
                  <a:pt x="485648" y="445769"/>
                </a:lnTo>
                <a:lnTo>
                  <a:pt x="483742" y="439419"/>
                </a:lnTo>
                <a:lnTo>
                  <a:pt x="427227" y="439419"/>
                </a:lnTo>
                <a:lnTo>
                  <a:pt x="418718" y="406399"/>
                </a:lnTo>
                <a:lnTo>
                  <a:pt x="406653" y="361949"/>
                </a:lnTo>
                <a:lnTo>
                  <a:pt x="390398" y="312419"/>
                </a:lnTo>
                <a:lnTo>
                  <a:pt x="369569" y="262889"/>
                </a:lnTo>
                <a:lnTo>
                  <a:pt x="340613" y="207009"/>
                </a:lnTo>
                <a:lnTo>
                  <a:pt x="307975" y="157479"/>
                </a:lnTo>
                <a:lnTo>
                  <a:pt x="271652" y="114299"/>
                </a:lnTo>
                <a:lnTo>
                  <a:pt x="228980" y="73659"/>
                </a:lnTo>
                <a:lnTo>
                  <a:pt x="184276" y="41909"/>
                </a:lnTo>
                <a:lnTo>
                  <a:pt x="147574" y="22859"/>
                </a:lnTo>
                <a:lnTo>
                  <a:pt x="111378" y="8889"/>
                </a:lnTo>
                <a:lnTo>
                  <a:pt x="77088" y="1269"/>
                </a:lnTo>
                <a:lnTo>
                  <a:pt x="43687" y="0"/>
                </a:lnTo>
                <a:close/>
              </a:path>
              <a:path w="1054734" h="1070610">
                <a:moveTo>
                  <a:pt x="399262" y="779779"/>
                </a:moveTo>
                <a:lnTo>
                  <a:pt x="376808" y="779779"/>
                </a:lnTo>
                <a:lnTo>
                  <a:pt x="375411" y="795019"/>
                </a:lnTo>
                <a:lnTo>
                  <a:pt x="395096" y="784859"/>
                </a:lnTo>
                <a:lnTo>
                  <a:pt x="399262" y="779779"/>
                </a:lnTo>
                <a:close/>
              </a:path>
              <a:path w="1054734" h="1070610">
                <a:moveTo>
                  <a:pt x="656843" y="576579"/>
                </a:moveTo>
                <a:lnTo>
                  <a:pt x="403478" y="576579"/>
                </a:lnTo>
                <a:lnTo>
                  <a:pt x="391286" y="608329"/>
                </a:lnTo>
                <a:lnTo>
                  <a:pt x="390651" y="619759"/>
                </a:lnTo>
                <a:lnTo>
                  <a:pt x="381888" y="633729"/>
                </a:lnTo>
                <a:lnTo>
                  <a:pt x="376174" y="657859"/>
                </a:lnTo>
                <a:lnTo>
                  <a:pt x="374650" y="662939"/>
                </a:lnTo>
                <a:lnTo>
                  <a:pt x="366394" y="697229"/>
                </a:lnTo>
                <a:lnTo>
                  <a:pt x="370966" y="701039"/>
                </a:lnTo>
                <a:lnTo>
                  <a:pt x="369696" y="706119"/>
                </a:lnTo>
                <a:lnTo>
                  <a:pt x="363346" y="709929"/>
                </a:lnTo>
                <a:lnTo>
                  <a:pt x="360299" y="726439"/>
                </a:lnTo>
                <a:lnTo>
                  <a:pt x="354075" y="751839"/>
                </a:lnTo>
                <a:lnTo>
                  <a:pt x="359028" y="775969"/>
                </a:lnTo>
                <a:lnTo>
                  <a:pt x="372236" y="793749"/>
                </a:lnTo>
                <a:lnTo>
                  <a:pt x="376808" y="779779"/>
                </a:lnTo>
                <a:lnTo>
                  <a:pt x="399262" y="779779"/>
                </a:lnTo>
                <a:lnTo>
                  <a:pt x="410717" y="765809"/>
                </a:lnTo>
                <a:lnTo>
                  <a:pt x="417067" y="740409"/>
                </a:lnTo>
                <a:lnTo>
                  <a:pt x="422148" y="723899"/>
                </a:lnTo>
                <a:lnTo>
                  <a:pt x="418210" y="717549"/>
                </a:lnTo>
                <a:lnTo>
                  <a:pt x="419480" y="712469"/>
                </a:lnTo>
                <a:lnTo>
                  <a:pt x="425068" y="712469"/>
                </a:lnTo>
                <a:lnTo>
                  <a:pt x="434975" y="671829"/>
                </a:lnTo>
                <a:lnTo>
                  <a:pt x="440689" y="647699"/>
                </a:lnTo>
                <a:lnTo>
                  <a:pt x="439038" y="632459"/>
                </a:lnTo>
                <a:lnTo>
                  <a:pt x="442849" y="621029"/>
                </a:lnTo>
                <a:lnTo>
                  <a:pt x="447801" y="586739"/>
                </a:lnTo>
                <a:lnTo>
                  <a:pt x="666449" y="586739"/>
                </a:lnTo>
                <a:lnTo>
                  <a:pt x="656843" y="576579"/>
                </a:lnTo>
                <a:close/>
              </a:path>
              <a:path w="1054734" h="1070610">
                <a:moveTo>
                  <a:pt x="827550" y="563879"/>
                </a:moveTo>
                <a:lnTo>
                  <a:pt x="644651" y="563879"/>
                </a:lnTo>
                <a:lnTo>
                  <a:pt x="667130" y="566419"/>
                </a:lnTo>
                <a:lnTo>
                  <a:pt x="702690" y="572769"/>
                </a:lnTo>
                <a:lnTo>
                  <a:pt x="755268" y="585469"/>
                </a:lnTo>
                <a:lnTo>
                  <a:pt x="782065" y="588009"/>
                </a:lnTo>
                <a:lnTo>
                  <a:pt x="793368" y="586739"/>
                </a:lnTo>
                <a:lnTo>
                  <a:pt x="807338" y="582929"/>
                </a:lnTo>
                <a:lnTo>
                  <a:pt x="810132" y="580389"/>
                </a:lnTo>
                <a:lnTo>
                  <a:pt x="819023" y="570229"/>
                </a:lnTo>
                <a:lnTo>
                  <a:pt x="826007" y="565149"/>
                </a:lnTo>
                <a:lnTo>
                  <a:pt x="827550" y="563879"/>
                </a:lnTo>
                <a:close/>
              </a:path>
              <a:path w="1054734" h="1070610">
                <a:moveTo>
                  <a:pt x="930401" y="213359"/>
                </a:moveTo>
                <a:lnTo>
                  <a:pt x="910716" y="213359"/>
                </a:lnTo>
                <a:lnTo>
                  <a:pt x="888618" y="214629"/>
                </a:lnTo>
                <a:lnTo>
                  <a:pt x="834389" y="222249"/>
                </a:lnTo>
                <a:lnTo>
                  <a:pt x="778001" y="237489"/>
                </a:lnTo>
                <a:lnTo>
                  <a:pt x="751331" y="248919"/>
                </a:lnTo>
                <a:lnTo>
                  <a:pt x="725677" y="259079"/>
                </a:lnTo>
                <a:lnTo>
                  <a:pt x="699261" y="274319"/>
                </a:lnTo>
                <a:lnTo>
                  <a:pt x="673734" y="288289"/>
                </a:lnTo>
                <a:lnTo>
                  <a:pt x="647573" y="306069"/>
                </a:lnTo>
                <a:lnTo>
                  <a:pt x="601979" y="340359"/>
                </a:lnTo>
                <a:lnTo>
                  <a:pt x="561466" y="377189"/>
                </a:lnTo>
                <a:lnTo>
                  <a:pt x="512571" y="429259"/>
                </a:lnTo>
                <a:lnTo>
                  <a:pt x="490092" y="454659"/>
                </a:lnTo>
                <a:lnTo>
                  <a:pt x="909827" y="454659"/>
                </a:lnTo>
                <a:lnTo>
                  <a:pt x="909574" y="450849"/>
                </a:lnTo>
                <a:lnTo>
                  <a:pt x="910335" y="448309"/>
                </a:lnTo>
                <a:lnTo>
                  <a:pt x="913637" y="438149"/>
                </a:lnTo>
                <a:lnTo>
                  <a:pt x="918717" y="426719"/>
                </a:lnTo>
                <a:lnTo>
                  <a:pt x="929385" y="419099"/>
                </a:lnTo>
                <a:lnTo>
                  <a:pt x="937386" y="412749"/>
                </a:lnTo>
                <a:lnTo>
                  <a:pt x="940942" y="407669"/>
                </a:lnTo>
                <a:lnTo>
                  <a:pt x="944244" y="402589"/>
                </a:lnTo>
                <a:lnTo>
                  <a:pt x="950467" y="394969"/>
                </a:lnTo>
                <a:lnTo>
                  <a:pt x="959357" y="389889"/>
                </a:lnTo>
                <a:lnTo>
                  <a:pt x="963294" y="387349"/>
                </a:lnTo>
                <a:lnTo>
                  <a:pt x="967866" y="386079"/>
                </a:lnTo>
                <a:lnTo>
                  <a:pt x="971676" y="383539"/>
                </a:lnTo>
                <a:lnTo>
                  <a:pt x="975359" y="382269"/>
                </a:lnTo>
                <a:lnTo>
                  <a:pt x="981963" y="378459"/>
                </a:lnTo>
                <a:lnTo>
                  <a:pt x="988949" y="372109"/>
                </a:lnTo>
                <a:lnTo>
                  <a:pt x="992758" y="365759"/>
                </a:lnTo>
                <a:lnTo>
                  <a:pt x="997330" y="359409"/>
                </a:lnTo>
                <a:lnTo>
                  <a:pt x="999870" y="358139"/>
                </a:lnTo>
                <a:lnTo>
                  <a:pt x="1002283" y="358139"/>
                </a:lnTo>
                <a:lnTo>
                  <a:pt x="1005839" y="356869"/>
                </a:lnTo>
                <a:lnTo>
                  <a:pt x="1008379" y="354329"/>
                </a:lnTo>
                <a:lnTo>
                  <a:pt x="1015364" y="349249"/>
                </a:lnTo>
                <a:lnTo>
                  <a:pt x="1023492" y="341629"/>
                </a:lnTo>
                <a:lnTo>
                  <a:pt x="1040637" y="321309"/>
                </a:lnTo>
                <a:lnTo>
                  <a:pt x="1051052" y="300989"/>
                </a:lnTo>
                <a:lnTo>
                  <a:pt x="1054607" y="281939"/>
                </a:lnTo>
                <a:lnTo>
                  <a:pt x="1049527" y="261619"/>
                </a:lnTo>
                <a:lnTo>
                  <a:pt x="1032763" y="241299"/>
                </a:lnTo>
                <a:lnTo>
                  <a:pt x="1002283" y="227329"/>
                </a:lnTo>
                <a:lnTo>
                  <a:pt x="968501" y="218439"/>
                </a:lnTo>
                <a:lnTo>
                  <a:pt x="959230" y="215899"/>
                </a:lnTo>
                <a:lnTo>
                  <a:pt x="946276" y="214629"/>
                </a:lnTo>
                <a:lnTo>
                  <a:pt x="930401" y="213359"/>
                </a:lnTo>
                <a:close/>
              </a:path>
              <a:path w="1054734" h="1070610">
                <a:moveTo>
                  <a:pt x="457453" y="408939"/>
                </a:moveTo>
                <a:lnTo>
                  <a:pt x="451992" y="408939"/>
                </a:lnTo>
                <a:lnTo>
                  <a:pt x="447166" y="411479"/>
                </a:lnTo>
                <a:lnTo>
                  <a:pt x="444245" y="414019"/>
                </a:lnTo>
                <a:lnTo>
                  <a:pt x="441959" y="419099"/>
                </a:lnTo>
                <a:lnTo>
                  <a:pt x="442340" y="421639"/>
                </a:lnTo>
                <a:lnTo>
                  <a:pt x="442340" y="426719"/>
                </a:lnTo>
                <a:lnTo>
                  <a:pt x="435101" y="433069"/>
                </a:lnTo>
                <a:lnTo>
                  <a:pt x="430529" y="439419"/>
                </a:lnTo>
                <a:lnTo>
                  <a:pt x="483742" y="439419"/>
                </a:lnTo>
                <a:lnTo>
                  <a:pt x="483361" y="438149"/>
                </a:lnTo>
                <a:lnTo>
                  <a:pt x="486409" y="434339"/>
                </a:lnTo>
                <a:lnTo>
                  <a:pt x="488441" y="430529"/>
                </a:lnTo>
                <a:lnTo>
                  <a:pt x="488695" y="424179"/>
                </a:lnTo>
                <a:lnTo>
                  <a:pt x="487299" y="421639"/>
                </a:lnTo>
                <a:lnTo>
                  <a:pt x="483996" y="416559"/>
                </a:lnTo>
                <a:lnTo>
                  <a:pt x="479043" y="415289"/>
                </a:lnTo>
                <a:lnTo>
                  <a:pt x="477774" y="415289"/>
                </a:lnTo>
                <a:lnTo>
                  <a:pt x="478663" y="414019"/>
                </a:lnTo>
                <a:lnTo>
                  <a:pt x="463930" y="414019"/>
                </a:lnTo>
                <a:lnTo>
                  <a:pt x="464184" y="412749"/>
                </a:lnTo>
                <a:lnTo>
                  <a:pt x="479551" y="412749"/>
                </a:lnTo>
                <a:lnTo>
                  <a:pt x="474471" y="411479"/>
                </a:lnTo>
                <a:lnTo>
                  <a:pt x="461263" y="411479"/>
                </a:lnTo>
                <a:lnTo>
                  <a:pt x="457453" y="408939"/>
                </a:lnTo>
                <a:close/>
              </a:path>
              <a:path w="1054734" h="1070610">
                <a:moveTo>
                  <a:pt x="479551" y="412749"/>
                </a:moveTo>
                <a:lnTo>
                  <a:pt x="464184" y="412749"/>
                </a:lnTo>
                <a:lnTo>
                  <a:pt x="463930" y="414019"/>
                </a:lnTo>
                <a:lnTo>
                  <a:pt x="478663" y="414019"/>
                </a:lnTo>
                <a:lnTo>
                  <a:pt x="479551" y="412749"/>
                </a:lnTo>
                <a:close/>
              </a:path>
              <a:path w="1054734" h="1070610">
                <a:moveTo>
                  <a:pt x="459993" y="407669"/>
                </a:moveTo>
                <a:lnTo>
                  <a:pt x="461263" y="411479"/>
                </a:lnTo>
                <a:lnTo>
                  <a:pt x="474471" y="411479"/>
                </a:lnTo>
                <a:lnTo>
                  <a:pt x="472185" y="408939"/>
                </a:lnTo>
                <a:lnTo>
                  <a:pt x="465074" y="408939"/>
                </a:lnTo>
                <a:lnTo>
                  <a:pt x="459993" y="407669"/>
                </a:lnTo>
                <a:close/>
              </a:path>
              <a:path w="1054734" h="1070610">
                <a:moveTo>
                  <a:pt x="464565" y="406399"/>
                </a:moveTo>
                <a:lnTo>
                  <a:pt x="465074" y="408939"/>
                </a:lnTo>
                <a:lnTo>
                  <a:pt x="472185" y="408939"/>
                </a:lnTo>
                <a:lnTo>
                  <a:pt x="471042" y="407669"/>
                </a:lnTo>
                <a:lnTo>
                  <a:pt x="467740" y="407669"/>
                </a:lnTo>
                <a:lnTo>
                  <a:pt x="464565" y="406399"/>
                </a:lnTo>
                <a:close/>
              </a:path>
              <a:path w="1054734" h="1070610">
                <a:moveTo>
                  <a:pt x="470026" y="406399"/>
                </a:moveTo>
                <a:lnTo>
                  <a:pt x="467740" y="407669"/>
                </a:lnTo>
                <a:lnTo>
                  <a:pt x="471042" y="407669"/>
                </a:lnTo>
                <a:lnTo>
                  <a:pt x="470026" y="406399"/>
                </a:lnTo>
                <a:close/>
              </a:path>
            </a:pathLst>
          </a:custGeom>
          <a:solidFill>
            <a:srgbClr val="D7F1AB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97188" name="bg object 65"/>
          <p:cNvPicPr>
            <a:picLocks/>
          </p:cNvPicPr>
          <p:nvPr/>
        </p:nvPicPr>
        <p:blipFill>
          <a:blip r:embed="rId43" cstate="print"/>
          <a:stretch>
            <a:fillRect/>
          </a:stretch>
        </p:blipFill>
        <p:spPr>
          <a:xfrm>
            <a:off x="6914388" y="5804914"/>
            <a:ext cx="1114044" cy="1053084"/>
          </a:xfrm>
          <a:prstGeom prst="rect">
            <a:avLst/>
          </a:prstGeom>
        </p:spPr>
      </p:pic>
      <p:pic>
        <p:nvPicPr>
          <p:cNvPr id="2097189" name="bg object 66"/>
          <p:cNvPicPr>
            <a:picLocks/>
          </p:cNvPicPr>
          <p:nvPr/>
        </p:nvPicPr>
        <p:blipFill>
          <a:blip r:embed="rId44" cstate="print"/>
          <a:stretch>
            <a:fillRect/>
          </a:stretch>
        </p:blipFill>
        <p:spPr>
          <a:xfrm>
            <a:off x="6978396" y="5868922"/>
            <a:ext cx="986027" cy="929640"/>
          </a:xfrm>
          <a:prstGeom prst="rect">
            <a:avLst/>
          </a:prstGeom>
        </p:spPr>
      </p:pic>
      <p:sp>
        <p:nvSpPr>
          <p:cNvPr id="1048589" name="bg object 67"/>
          <p:cNvSpPr/>
          <p:nvPr/>
        </p:nvSpPr>
        <p:spPr>
          <a:xfrm>
            <a:off x="7252969" y="1560575"/>
            <a:ext cx="326390" cy="344170"/>
          </a:xfrm>
          <a:custGeom>
            <a:avLst/>
            <a:gdLst/>
            <a:ahLst/>
            <a:cxnLst/>
            <a:rect l="l" t="t" r="r" b="b"/>
            <a:pathLst>
              <a:path w="326390" h="344169">
                <a:moveTo>
                  <a:pt x="14224" y="28575"/>
                </a:moveTo>
                <a:lnTo>
                  <a:pt x="5842" y="0"/>
                </a:lnTo>
                <a:lnTo>
                  <a:pt x="3937" y="381"/>
                </a:lnTo>
                <a:lnTo>
                  <a:pt x="2413" y="2667"/>
                </a:lnTo>
                <a:lnTo>
                  <a:pt x="127" y="10795"/>
                </a:lnTo>
                <a:lnTo>
                  <a:pt x="762" y="19431"/>
                </a:lnTo>
                <a:lnTo>
                  <a:pt x="3302" y="27686"/>
                </a:lnTo>
                <a:lnTo>
                  <a:pt x="3302" y="37338"/>
                </a:lnTo>
                <a:lnTo>
                  <a:pt x="0" y="323088"/>
                </a:lnTo>
                <a:lnTo>
                  <a:pt x="254" y="329819"/>
                </a:lnTo>
                <a:lnTo>
                  <a:pt x="2159" y="334391"/>
                </a:lnTo>
                <a:lnTo>
                  <a:pt x="3175" y="335026"/>
                </a:lnTo>
                <a:lnTo>
                  <a:pt x="3937" y="334010"/>
                </a:lnTo>
                <a:lnTo>
                  <a:pt x="5588" y="322072"/>
                </a:lnTo>
                <a:lnTo>
                  <a:pt x="12065" y="53086"/>
                </a:lnTo>
                <a:lnTo>
                  <a:pt x="13843" y="31496"/>
                </a:lnTo>
                <a:lnTo>
                  <a:pt x="14224" y="28575"/>
                </a:lnTo>
                <a:close/>
              </a:path>
              <a:path w="326390" h="344169">
                <a:moveTo>
                  <a:pt x="326136" y="218821"/>
                </a:moveTo>
                <a:lnTo>
                  <a:pt x="325755" y="216916"/>
                </a:lnTo>
                <a:lnTo>
                  <a:pt x="323469" y="215392"/>
                </a:lnTo>
                <a:lnTo>
                  <a:pt x="319405" y="214249"/>
                </a:lnTo>
                <a:lnTo>
                  <a:pt x="317500" y="214630"/>
                </a:lnTo>
                <a:lnTo>
                  <a:pt x="307086" y="215646"/>
                </a:lnTo>
                <a:lnTo>
                  <a:pt x="296164" y="219710"/>
                </a:lnTo>
                <a:lnTo>
                  <a:pt x="292481" y="220345"/>
                </a:lnTo>
                <a:lnTo>
                  <a:pt x="272923" y="229997"/>
                </a:lnTo>
                <a:lnTo>
                  <a:pt x="15113" y="341503"/>
                </a:lnTo>
                <a:lnTo>
                  <a:pt x="14351" y="342646"/>
                </a:lnTo>
                <a:lnTo>
                  <a:pt x="16637" y="344170"/>
                </a:lnTo>
                <a:lnTo>
                  <a:pt x="20320" y="343408"/>
                </a:lnTo>
                <a:lnTo>
                  <a:pt x="27813" y="342011"/>
                </a:lnTo>
                <a:lnTo>
                  <a:pt x="290830" y="232283"/>
                </a:lnTo>
                <a:lnTo>
                  <a:pt x="300990" y="229362"/>
                </a:lnTo>
                <a:lnTo>
                  <a:pt x="308483" y="227965"/>
                </a:lnTo>
                <a:lnTo>
                  <a:pt x="316738" y="225425"/>
                </a:lnTo>
                <a:lnTo>
                  <a:pt x="324612" y="220980"/>
                </a:lnTo>
                <a:lnTo>
                  <a:pt x="326136" y="218821"/>
                </a:lnTo>
                <a:close/>
              </a:path>
            </a:pathLst>
          </a:custGeom>
          <a:solidFill>
            <a:srgbClr val="D7F1AB">
              <a:alpha val="1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97190" name="bg object 68"/>
          <p:cNvPicPr>
            <a:picLocks/>
          </p:cNvPicPr>
          <p:nvPr/>
        </p:nvPicPr>
        <p:blipFill>
          <a:blip r:embed="rId45" cstate="print"/>
          <a:stretch>
            <a:fillRect/>
          </a:stretch>
        </p:blipFill>
        <p:spPr>
          <a:xfrm>
            <a:off x="6542531" y="1007363"/>
            <a:ext cx="1668779" cy="1621536"/>
          </a:xfrm>
          <a:prstGeom prst="rect">
            <a:avLst/>
          </a:prstGeom>
        </p:spPr>
      </p:pic>
      <p:pic>
        <p:nvPicPr>
          <p:cNvPr id="2097191" name="bg object 69"/>
          <p:cNvPicPr>
            <a:picLocks/>
          </p:cNvPicPr>
          <p:nvPr/>
        </p:nvPicPr>
        <p:blipFill>
          <a:blip r:embed="rId46" cstate="print"/>
          <a:stretch>
            <a:fillRect/>
          </a:stretch>
        </p:blipFill>
        <p:spPr>
          <a:xfrm>
            <a:off x="6606539" y="1071371"/>
            <a:ext cx="1540763" cy="1493519"/>
          </a:xfrm>
          <a:prstGeom prst="rect">
            <a:avLst/>
          </a:prstGeom>
        </p:spPr>
      </p:pic>
      <p:pic>
        <p:nvPicPr>
          <p:cNvPr id="2097192" name="bg object 70"/>
          <p:cNvPicPr>
            <a:picLocks/>
          </p:cNvPicPr>
          <p:nvPr/>
        </p:nvPicPr>
        <p:blipFill>
          <a:blip r:embed="rId47" cstate="print"/>
          <a:stretch>
            <a:fillRect/>
          </a:stretch>
        </p:blipFill>
        <p:spPr>
          <a:xfrm>
            <a:off x="8466201" y="3951731"/>
            <a:ext cx="233806" cy="226568"/>
          </a:xfrm>
          <a:prstGeom prst="rect">
            <a:avLst/>
          </a:prstGeom>
        </p:spPr>
      </p:pic>
      <p:sp>
        <p:nvSpPr>
          <p:cNvPr id="1048590" name="bg object 71"/>
          <p:cNvSpPr/>
          <p:nvPr/>
        </p:nvSpPr>
        <p:spPr>
          <a:xfrm>
            <a:off x="8131429" y="3746500"/>
            <a:ext cx="951865" cy="849630"/>
          </a:xfrm>
          <a:custGeom>
            <a:avLst/>
            <a:gdLst/>
            <a:ahLst/>
            <a:cxnLst/>
            <a:rect l="l" t="t" r="r" b="b"/>
            <a:pathLst>
              <a:path w="951865" h="849629">
                <a:moveTo>
                  <a:pt x="491569" y="811530"/>
                </a:moveTo>
                <a:lnTo>
                  <a:pt x="349885" y="811530"/>
                </a:lnTo>
                <a:lnTo>
                  <a:pt x="352805" y="812800"/>
                </a:lnTo>
                <a:lnTo>
                  <a:pt x="358901" y="816610"/>
                </a:lnTo>
                <a:lnTo>
                  <a:pt x="363220" y="820419"/>
                </a:lnTo>
                <a:lnTo>
                  <a:pt x="365505" y="822960"/>
                </a:lnTo>
                <a:lnTo>
                  <a:pt x="369824" y="826769"/>
                </a:lnTo>
                <a:lnTo>
                  <a:pt x="375030" y="829310"/>
                </a:lnTo>
                <a:lnTo>
                  <a:pt x="378078" y="830580"/>
                </a:lnTo>
                <a:lnTo>
                  <a:pt x="380746" y="831850"/>
                </a:lnTo>
                <a:lnTo>
                  <a:pt x="388112" y="831850"/>
                </a:lnTo>
                <a:lnTo>
                  <a:pt x="395731" y="834390"/>
                </a:lnTo>
                <a:lnTo>
                  <a:pt x="405256" y="836930"/>
                </a:lnTo>
                <a:lnTo>
                  <a:pt x="418338" y="843280"/>
                </a:lnTo>
                <a:lnTo>
                  <a:pt x="432435" y="849630"/>
                </a:lnTo>
                <a:lnTo>
                  <a:pt x="440436" y="849630"/>
                </a:lnTo>
                <a:lnTo>
                  <a:pt x="446150" y="847090"/>
                </a:lnTo>
                <a:lnTo>
                  <a:pt x="449452" y="844550"/>
                </a:lnTo>
                <a:lnTo>
                  <a:pt x="452627" y="843280"/>
                </a:lnTo>
                <a:lnTo>
                  <a:pt x="454787" y="839469"/>
                </a:lnTo>
                <a:lnTo>
                  <a:pt x="459613" y="836930"/>
                </a:lnTo>
                <a:lnTo>
                  <a:pt x="466090" y="836930"/>
                </a:lnTo>
                <a:lnTo>
                  <a:pt x="472821" y="834390"/>
                </a:lnTo>
                <a:lnTo>
                  <a:pt x="481965" y="825500"/>
                </a:lnTo>
                <a:lnTo>
                  <a:pt x="491569" y="811530"/>
                </a:lnTo>
                <a:close/>
              </a:path>
              <a:path w="951865" h="849629">
                <a:moveTo>
                  <a:pt x="892873" y="549910"/>
                </a:moveTo>
                <a:lnTo>
                  <a:pt x="349123" y="549910"/>
                </a:lnTo>
                <a:lnTo>
                  <a:pt x="314832" y="568960"/>
                </a:lnTo>
                <a:lnTo>
                  <a:pt x="279146" y="603250"/>
                </a:lnTo>
                <a:lnTo>
                  <a:pt x="247776" y="669290"/>
                </a:lnTo>
                <a:lnTo>
                  <a:pt x="246252" y="680719"/>
                </a:lnTo>
                <a:lnTo>
                  <a:pt x="244475" y="689610"/>
                </a:lnTo>
                <a:lnTo>
                  <a:pt x="243967" y="695960"/>
                </a:lnTo>
                <a:lnTo>
                  <a:pt x="245110" y="702310"/>
                </a:lnTo>
                <a:lnTo>
                  <a:pt x="248157" y="708660"/>
                </a:lnTo>
                <a:lnTo>
                  <a:pt x="251332" y="716280"/>
                </a:lnTo>
                <a:lnTo>
                  <a:pt x="255143" y="735330"/>
                </a:lnTo>
                <a:lnTo>
                  <a:pt x="268986" y="750569"/>
                </a:lnTo>
                <a:lnTo>
                  <a:pt x="278638" y="772160"/>
                </a:lnTo>
                <a:lnTo>
                  <a:pt x="279907" y="773430"/>
                </a:lnTo>
                <a:lnTo>
                  <a:pt x="282701" y="778510"/>
                </a:lnTo>
                <a:lnTo>
                  <a:pt x="284861" y="781050"/>
                </a:lnTo>
                <a:lnTo>
                  <a:pt x="288036" y="782319"/>
                </a:lnTo>
                <a:lnTo>
                  <a:pt x="292862" y="784860"/>
                </a:lnTo>
                <a:lnTo>
                  <a:pt x="297561" y="784860"/>
                </a:lnTo>
                <a:lnTo>
                  <a:pt x="303149" y="786130"/>
                </a:lnTo>
                <a:lnTo>
                  <a:pt x="306070" y="787400"/>
                </a:lnTo>
                <a:lnTo>
                  <a:pt x="309118" y="788669"/>
                </a:lnTo>
                <a:lnTo>
                  <a:pt x="311150" y="789940"/>
                </a:lnTo>
                <a:lnTo>
                  <a:pt x="312547" y="792480"/>
                </a:lnTo>
                <a:lnTo>
                  <a:pt x="312674" y="793750"/>
                </a:lnTo>
                <a:lnTo>
                  <a:pt x="317373" y="798830"/>
                </a:lnTo>
                <a:lnTo>
                  <a:pt x="325247" y="806450"/>
                </a:lnTo>
                <a:lnTo>
                  <a:pt x="329184" y="807719"/>
                </a:lnTo>
                <a:lnTo>
                  <a:pt x="335279" y="811530"/>
                </a:lnTo>
                <a:lnTo>
                  <a:pt x="340995" y="812800"/>
                </a:lnTo>
                <a:lnTo>
                  <a:pt x="344677" y="812800"/>
                </a:lnTo>
                <a:lnTo>
                  <a:pt x="349885" y="811530"/>
                </a:lnTo>
                <a:lnTo>
                  <a:pt x="491569" y="811530"/>
                </a:lnTo>
                <a:lnTo>
                  <a:pt x="495935" y="805180"/>
                </a:lnTo>
                <a:lnTo>
                  <a:pt x="497331" y="802640"/>
                </a:lnTo>
                <a:lnTo>
                  <a:pt x="501396" y="796290"/>
                </a:lnTo>
                <a:lnTo>
                  <a:pt x="507111" y="783590"/>
                </a:lnTo>
                <a:lnTo>
                  <a:pt x="513588" y="767080"/>
                </a:lnTo>
                <a:lnTo>
                  <a:pt x="518922" y="742950"/>
                </a:lnTo>
                <a:lnTo>
                  <a:pt x="524764" y="717550"/>
                </a:lnTo>
                <a:lnTo>
                  <a:pt x="530732" y="688340"/>
                </a:lnTo>
                <a:lnTo>
                  <a:pt x="533146" y="645160"/>
                </a:lnTo>
                <a:lnTo>
                  <a:pt x="536828" y="608330"/>
                </a:lnTo>
                <a:lnTo>
                  <a:pt x="540257" y="575310"/>
                </a:lnTo>
                <a:lnTo>
                  <a:pt x="582337" y="575310"/>
                </a:lnTo>
                <a:lnTo>
                  <a:pt x="579374" y="562610"/>
                </a:lnTo>
                <a:lnTo>
                  <a:pt x="900906" y="562610"/>
                </a:lnTo>
                <a:lnTo>
                  <a:pt x="900176" y="561340"/>
                </a:lnTo>
                <a:lnTo>
                  <a:pt x="894969" y="553719"/>
                </a:lnTo>
                <a:lnTo>
                  <a:pt x="892873" y="549910"/>
                </a:lnTo>
                <a:close/>
              </a:path>
              <a:path w="951865" h="849629">
                <a:moveTo>
                  <a:pt x="582337" y="575310"/>
                </a:moveTo>
                <a:lnTo>
                  <a:pt x="540257" y="575310"/>
                </a:lnTo>
                <a:lnTo>
                  <a:pt x="542925" y="593090"/>
                </a:lnTo>
                <a:lnTo>
                  <a:pt x="545719" y="626110"/>
                </a:lnTo>
                <a:lnTo>
                  <a:pt x="548640" y="636269"/>
                </a:lnTo>
                <a:lnTo>
                  <a:pt x="547243" y="652780"/>
                </a:lnTo>
                <a:lnTo>
                  <a:pt x="551688" y="674369"/>
                </a:lnTo>
                <a:lnTo>
                  <a:pt x="552957" y="680719"/>
                </a:lnTo>
                <a:lnTo>
                  <a:pt x="559180" y="713740"/>
                </a:lnTo>
                <a:lnTo>
                  <a:pt x="564134" y="715010"/>
                </a:lnTo>
                <a:lnTo>
                  <a:pt x="564896" y="718819"/>
                </a:lnTo>
                <a:lnTo>
                  <a:pt x="561594" y="725169"/>
                </a:lnTo>
                <a:lnTo>
                  <a:pt x="565530" y="740410"/>
                </a:lnTo>
                <a:lnTo>
                  <a:pt x="570484" y="765810"/>
                </a:lnTo>
                <a:lnTo>
                  <a:pt x="584073" y="783590"/>
                </a:lnTo>
                <a:lnTo>
                  <a:pt x="602234" y="793750"/>
                </a:lnTo>
                <a:lnTo>
                  <a:pt x="601218" y="779780"/>
                </a:lnTo>
                <a:lnTo>
                  <a:pt x="616858" y="779780"/>
                </a:lnTo>
                <a:lnTo>
                  <a:pt x="618871" y="777240"/>
                </a:lnTo>
                <a:lnTo>
                  <a:pt x="624459" y="755650"/>
                </a:lnTo>
                <a:lnTo>
                  <a:pt x="619505" y="730250"/>
                </a:lnTo>
                <a:lnTo>
                  <a:pt x="618236" y="713740"/>
                </a:lnTo>
                <a:lnTo>
                  <a:pt x="612013" y="709930"/>
                </a:lnTo>
                <a:lnTo>
                  <a:pt x="611124" y="706119"/>
                </a:lnTo>
                <a:lnTo>
                  <a:pt x="615823" y="702310"/>
                </a:lnTo>
                <a:lnTo>
                  <a:pt x="609473" y="669290"/>
                </a:lnTo>
                <a:lnTo>
                  <a:pt x="608329" y="664210"/>
                </a:lnTo>
                <a:lnTo>
                  <a:pt x="603885" y="641350"/>
                </a:lnTo>
                <a:lnTo>
                  <a:pt x="595756" y="627380"/>
                </a:lnTo>
                <a:lnTo>
                  <a:pt x="594487" y="617219"/>
                </a:lnTo>
                <a:lnTo>
                  <a:pt x="584707" y="585469"/>
                </a:lnTo>
                <a:lnTo>
                  <a:pt x="582337" y="575310"/>
                </a:lnTo>
                <a:close/>
              </a:path>
              <a:path w="951865" h="849629">
                <a:moveTo>
                  <a:pt x="616858" y="779780"/>
                </a:moveTo>
                <a:lnTo>
                  <a:pt x="601218" y="779780"/>
                </a:lnTo>
                <a:lnTo>
                  <a:pt x="605790" y="793750"/>
                </a:lnTo>
                <a:lnTo>
                  <a:pt x="616858" y="779780"/>
                </a:lnTo>
                <a:close/>
              </a:path>
              <a:path w="951865" h="849629">
                <a:moveTo>
                  <a:pt x="788822" y="778510"/>
                </a:moveTo>
                <a:lnTo>
                  <a:pt x="759332" y="778510"/>
                </a:lnTo>
                <a:lnTo>
                  <a:pt x="762126" y="779780"/>
                </a:lnTo>
                <a:lnTo>
                  <a:pt x="765175" y="781050"/>
                </a:lnTo>
                <a:lnTo>
                  <a:pt x="768985" y="782319"/>
                </a:lnTo>
                <a:lnTo>
                  <a:pt x="772668" y="782319"/>
                </a:lnTo>
                <a:lnTo>
                  <a:pt x="779145" y="783590"/>
                </a:lnTo>
                <a:lnTo>
                  <a:pt x="784098" y="781050"/>
                </a:lnTo>
                <a:lnTo>
                  <a:pt x="786765" y="781050"/>
                </a:lnTo>
                <a:lnTo>
                  <a:pt x="788822" y="778510"/>
                </a:lnTo>
                <a:close/>
              </a:path>
              <a:path w="951865" h="849629">
                <a:moveTo>
                  <a:pt x="900906" y="562610"/>
                </a:moveTo>
                <a:lnTo>
                  <a:pt x="579374" y="562610"/>
                </a:lnTo>
                <a:lnTo>
                  <a:pt x="587248" y="575310"/>
                </a:lnTo>
                <a:lnTo>
                  <a:pt x="595884" y="590550"/>
                </a:lnTo>
                <a:lnTo>
                  <a:pt x="613410" y="626110"/>
                </a:lnTo>
                <a:lnTo>
                  <a:pt x="634365" y="668019"/>
                </a:lnTo>
                <a:lnTo>
                  <a:pt x="651001" y="692150"/>
                </a:lnTo>
                <a:lnTo>
                  <a:pt x="665226" y="713740"/>
                </a:lnTo>
                <a:lnTo>
                  <a:pt x="692530" y="748030"/>
                </a:lnTo>
                <a:lnTo>
                  <a:pt x="710946" y="763269"/>
                </a:lnTo>
                <a:lnTo>
                  <a:pt x="731774" y="777240"/>
                </a:lnTo>
                <a:lnTo>
                  <a:pt x="743585" y="782319"/>
                </a:lnTo>
                <a:lnTo>
                  <a:pt x="750697" y="781050"/>
                </a:lnTo>
                <a:lnTo>
                  <a:pt x="751586" y="781050"/>
                </a:lnTo>
                <a:lnTo>
                  <a:pt x="754761" y="778510"/>
                </a:lnTo>
                <a:lnTo>
                  <a:pt x="788822" y="778510"/>
                </a:lnTo>
                <a:lnTo>
                  <a:pt x="797051" y="768350"/>
                </a:lnTo>
                <a:lnTo>
                  <a:pt x="806703" y="758190"/>
                </a:lnTo>
                <a:lnTo>
                  <a:pt x="820801" y="746760"/>
                </a:lnTo>
                <a:lnTo>
                  <a:pt x="827404" y="744219"/>
                </a:lnTo>
                <a:lnTo>
                  <a:pt x="829945" y="741680"/>
                </a:lnTo>
                <a:lnTo>
                  <a:pt x="832103" y="740410"/>
                </a:lnTo>
                <a:lnTo>
                  <a:pt x="835660" y="735330"/>
                </a:lnTo>
                <a:lnTo>
                  <a:pt x="838326" y="730250"/>
                </a:lnTo>
                <a:lnTo>
                  <a:pt x="839470" y="726440"/>
                </a:lnTo>
                <a:lnTo>
                  <a:pt x="842137" y="721360"/>
                </a:lnTo>
                <a:lnTo>
                  <a:pt x="846454" y="716280"/>
                </a:lnTo>
                <a:lnTo>
                  <a:pt x="848741" y="713740"/>
                </a:lnTo>
                <a:lnTo>
                  <a:pt x="853948" y="713740"/>
                </a:lnTo>
                <a:lnTo>
                  <a:pt x="856488" y="711200"/>
                </a:lnTo>
                <a:lnTo>
                  <a:pt x="862076" y="707390"/>
                </a:lnTo>
                <a:lnTo>
                  <a:pt x="866394" y="702310"/>
                </a:lnTo>
                <a:lnTo>
                  <a:pt x="869315" y="699769"/>
                </a:lnTo>
                <a:lnTo>
                  <a:pt x="873760" y="689610"/>
                </a:lnTo>
                <a:lnTo>
                  <a:pt x="876046" y="681990"/>
                </a:lnTo>
                <a:lnTo>
                  <a:pt x="876173" y="679450"/>
                </a:lnTo>
                <a:lnTo>
                  <a:pt x="878967" y="674369"/>
                </a:lnTo>
                <a:lnTo>
                  <a:pt x="882142" y="671830"/>
                </a:lnTo>
                <a:lnTo>
                  <a:pt x="887095" y="669290"/>
                </a:lnTo>
                <a:lnTo>
                  <a:pt x="891031" y="666750"/>
                </a:lnTo>
                <a:lnTo>
                  <a:pt x="894842" y="662940"/>
                </a:lnTo>
                <a:lnTo>
                  <a:pt x="897001" y="660400"/>
                </a:lnTo>
                <a:lnTo>
                  <a:pt x="898271" y="657860"/>
                </a:lnTo>
                <a:lnTo>
                  <a:pt x="898905" y="651510"/>
                </a:lnTo>
                <a:lnTo>
                  <a:pt x="898651" y="650240"/>
                </a:lnTo>
                <a:lnTo>
                  <a:pt x="900176" y="626110"/>
                </a:lnTo>
                <a:lnTo>
                  <a:pt x="907288" y="607060"/>
                </a:lnTo>
                <a:lnTo>
                  <a:pt x="903477" y="588010"/>
                </a:lnTo>
                <a:lnTo>
                  <a:pt x="903731" y="579119"/>
                </a:lnTo>
                <a:lnTo>
                  <a:pt x="904240" y="572769"/>
                </a:lnTo>
                <a:lnTo>
                  <a:pt x="903097" y="566419"/>
                </a:lnTo>
                <a:lnTo>
                  <a:pt x="900906" y="562610"/>
                </a:lnTo>
                <a:close/>
              </a:path>
              <a:path w="951865" h="849629">
                <a:moveTo>
                  <a:pt x="50419" y="166370"/>
                </a:moveTo>
                <a:lnTo>
                  <a:pt x="46100" y="167639"/>
                </a:lnTo>
                <a:lnTo>
                  <a:pt x="35814" y="170180"/>
                </a:lnTo>
                <a:lnTo>
                  <a:pt x="29845" y="172720"/>
                </a:lnTo>
                <a:lnTo>
                  <a:pt x="22987" y="175260"/>
                </a:lnTo>
                <a:lnTo>
                  <a:pt x="16637" y="179070"/>
                </a:lnTo>
                <a:lnTo>
                  <a:pt x="10160" y="182880"/>
                </a:lnTo>
                <a:lnTo>
                  <a:pt x="5715" y="187960"/>
                </a:lnTo>
                <a:lnTo>
                  <a:pt x="2159" y="191770"/>
                </a:lnTo>
                <a:lnTo>
                  <a:pt x="1016" y="195580"/>
                </a:lnTo>
                <a:lnTo>
                  <a:pt x="0" y="199389"/>
                </a:lnTo>
                <a:lnTo>
                  <a:pt x="635" y="203200"/>
                </a:lnTo>
                <a:lnTo>
                  <a:pt x="1016" y="205739"/>
                </a:lnTo>
                <a:lnTo>
                  <a:pt x="2413" y="208280"/>
                </a:lnTo>
                <a:lnTo>
                  <a:pt x="4445" y="227330"/>
                </a:lnTo>
                <a:lnTo>
                  <a:pt x="19176" y="274320"/>
                </a:lnTo>
                <a:lnTo>
                  <a:pt x="58547" y="369570"/>
                </a:lnTo>
                <a:lnTo>
                  <a:pt x="76073" y="407670"/>
                </a:lnTo>
                <a:lnTo>
                  <a:pt x="100329" y="467360"/>
                </a:lnTo>
                <a:lnTo>
                  <a:pt x="130937" y="516890"/>
                </a:lnTo>
                <a:lnTo>
                  <a:pt x="177673" y="556260"/>
                </a:lnTo>
                <a:lnTo>
                  <a:pt x="198881" y="563880"/>
                </a:lnTo>
                <a:lnTo>
                  <a:pt x="227584" y="562610"/>
                </a:lnTo>
                <a:lnTo>
                  <a:pt x="255270" y="560069"/>
                </a:lnTo>
                <a:lnTo>
                  <a:pt x="349123" y="549910"/>
                </a:lnTo>
                <a:lnTo>
                  <a:pt x="892873" y="549910"/>
                </a:lnTo>
                <a:lnTo>
                  <a:pt x="852931" y="505460"/>
                </a:lnTo>
                <a:lnTo>
                  <a:pt x="813943" y="481330"/>
                </a:lnTo>
                <a:lnTo>
                  <a:pt x="805434" y="480060"/>
                </a:lnTo>
                <a:lnTo>
                  <a:pt x="789431" y="476250"/>
                </a:lnTo>
                <a:lnTo>
                  <a:pt x="750443" y="471169"/>
                </a:lnTo>
                <a:lnTo>
                  <a:pt x="773112" y="464819"/>
                </a:lnTo>
                <a:lnTo>
                  <a:pt x="511301" y="464819"/>
                </a:lnTo>
                <a:lnTo>
                  <a:pt x="470789" y="415289"/>
                </a:lnTo>
                <a:lnTo>
                  <a:pt x="416051" y="356870"/>
                </a:lnTo>
                <a:lnTo>
                  <a:pt x="326644" y="279400"/>
                </a:lnTo>
                <a:lnTo>
                  <a:pt x="262763" y="234950"/>
                </a:lnTo>
                <a:lnTo>
                  <a:pt x="184150" y="193039"/>
                </a:lnTo>
                <a:lnTo>
                  <a:pt x="112141" y="172720"/>
                </a:lnTo>
                <a:lnTo>
                  <a:pt x="50419" y="166370"/>
                </a:lnTo>
                <a:close/>
              </a:path>
              <a:path w="951865" h="849629">
                <a:moveTo>
                  <a:pt x="530605" y="429260"/>
                </a:moveTo>
                <a:lnTo>
                  <a:pt x="522477" y="429260"/>
                </a:lnTo>
                <a:lnTo>
                  <a:pt x="518287" y="430530"/>
                </a:lnTo>
                <a:lnTo>
                  <a:pt x="515239" y="434339"/>
                </a:lnTo>
                <a:lnTo>
                  <a:pt x="513334" y="438150"/>
                </a:lnTo>
                <a:lnTo>
                  <a:pt x="513334" y="443230"/>
                </a:lnTo>
                <a:lnTo>
                  <a:pt x="514857" y="445769"/>
                </a:lnTo>
                <a:lnTo>
                  <a:pt x="516509" y="449580"/>
                </a:lnTo>
                <a:lnTo>
                  <a:pt x="512825" y="458469"/>
                </a:lnTo>
                <a:lnTo>
                  <a:pt x="511682" y="462280"/>
                </a:lnTo>
                <a:lnTo>
                  <a:pt x="511301" y="464819"/>
                </a:lnTo>
                <a:lnTo>
                  <a:pt x="773112" y="464819"/>
                </a:lnTo>
                <a:lnTo>
                  <a:pt x="795782" y="458469"/>
                </a:lnTo>
                <a:lnTo>
                  <a:pt x="566166" y="458469"/>
                </a:lnTo>
                <a:lnTo>
                  <a:pt x="565403" y="454660"/>
                </a:lnTo>
                <a:lnTo>
                  <a:pt x="565023" y="452119"/>
                </a:lnTo>
                <a:lnTo>
                  <a:pt x="562610" y="449580"/>
                </a:lnTo>
                <a:lnTo>
                  <a:pt x="556005" y="443230"/>
                </a:lnTo>
                <a:lnTo>
                  <a:pt x="557784" y="438150"/>
                </a:lnTo>
                <a:lnTo>
                  <a:pt x="557784" y="434339"/>
                </a:lnTo>
                <a:lnTo>
                  <a:pt x="556005" y="430530"/>
                </a:lnTo>
                <a:lnTo>
                  <a:pt x="530860" y="430530"/>
                </a:lnTo>
                <a:lnTo>
                  <a:pt x="530605" y="429260"/>
                </a:lnTo>
                <a:close/>
              </a:path>
              <a:path w="951865" h="849629">
                <a:moveTo>
                  <a:pt x="910209" y="0"/>
                </a:moveTo>
                <a:lnTo>
                  <a:pt x="903097" y="1270"/>
                </a:lnTo>
                <a:lnTo>
                  <a:pt x="896874" y="1270"/>
                </a:lnTo>
                <a:lnTo>
                  <a:pt x="886205" y="2539"/>
                </a:lnTo>
                <a:lnTo>
                  <a:pt x="826897" y="31750"/>
                </a:lnTo>
                <a:lnTo>
                  <a:pt x="767461" y="78739"/>
                </a:lnTo>
                <a:lnTo>
                  <a:pt x="711200" y="147320"/>
                </a:lnTo>
                <a:lnTo>
                  <a:pt x="668909" y="212089"/>
                </a:lnTo>
                <a:lnTo>
                  <a:pt x="615442" y="317500"/>
                </a:lnTo>
                <a:lnTo>
                  <a:pt x="586613" y="392430"/>
                </a:lnTo>
                <a:lnTo>
                  <a:pt x="571119" y="441960"/>
                </a:lnTo>
                <a:lnTo>
                  <a:pt x="566166" y="458469"/>
                </a:lnTo>
                <a:lnTo>
                  <a:pt x="795782" y="458469"/>
                </a:lnTo>
                <a:lnTo>
                  <a:pt x="841121" y="445769"/>
                </a:lnTo>
                <a:lnTo>
                  <a:pt x="894461" y="426720"/>
                </a:lnTo>
                <a:lnTo>
                  <a:pt x="927100" y="389889"/>
                </a:lnTo>
                <a:lnTo>
                  <a:pt x="947293" y="322580"/>
                </a:lnTo>
                <a:lnTo>
                  <a:pt x="949325" y="236220"/>
                </a:lnTo>
                <a:lnTo>
                  <a:pt x="950925" y="195580"/>
                </a:lnTo>
                <a:lnTo>
                  <a:pt x="951023" y="187960"/>
                </a:lnTo>
                <a:lnTo>
                  <a:pt x="951738" y="91439"/>
                </a:lnTo>
                <a:lnTo>
                  <a:pt x="946403" y="41910"/>
                </a:lnTo>
                <a:lnTo>
                  <a:pt x="941831" y="22860"/>
                </a:lnTo>
                <a:lnTo>
                  <a:pt x="942213" y="20320"/>
                </a:lnTo>
                <a:lnTo>
                  <a:pt x="941831" y="19050"/>
                </a:lnTo>
                <a:lnTo>
                  <a:pt x="941197" y="15239"/>
                </a:lnTo>
                <a:lnTo>
                  <a:pt x="938784" y="11430"/>
                </a:lnTo>
                <a:lnTo>
                  <a:pt x="936371" y="8889"/>
                </a:lnTo>
                <a:lnTo>
                  <a:pt x="931291" y="6350"/>
                </a:lnTo>
                <a:lnTo>
                  <a:pt x="925195" y="2539"/>
                </a:lnTo>
                <a:lnTo>
                  <a:pt x="910209" y="0"/>
                </a:lnTo>
                <a:close/>
              </a:path>
              <a:path w="951865" h="849629">
                <a:moveTo>
                  <a:pt x="548767" y="425450"/>
                </a:moveTo>
                <a:lnTo>
                  <a:pt x="524510" y="425450"/>
                </a:lnTo>
                <a:lnTo>
                  <a:pt x="526923" y="429260"/>
                </a:lnTo>
                <a:lnTo>
                  <a:pt x="530605" y="429260"/>
                </a:lnTo>
                <a:lnTo>
                  <a:pt x="530860" y="430530"/>
                </a:lnTo>
                <a:lnTo>
                  <a:pt x="556005" y="430530"/>
                </a:lnTo>
                <a:lnTo>
                  <a:pt x="552703" y="426720"/>
                </a:lnTo>
                <a:lnTo>
                  <a:pt x="548767" y="425450"/>
                </a:lnTo>
                <a:close/>
              </a:path>
              <a:path w="951865" h="849629">
                <a:moveTo>
                  <a:pt x="543687" y="422910"/>
                </a:moveTo>
                <a:lnTo>
                  <a:pt x="537591" y="424180"/>
                </a:lnTo>
                <a:lnTo>
                  <a:pt x="528574" y="424180"/>
                </a:lnTo>
                <a:lnTo>
                  <a:pt x="528954" y="425450"/>
                </a:lnTo>
                <a:lnTo>
                  <a:pt x="542417" y="425450"/>
                </a:lnTo>
                <a:lnTo>
                  <a:pt x="543687" y="422910"/>
                </a:lnTo>
                <a:close/>
              </a:path>
              <a:path w="951865" h="849629">
                <a:moveTo>
                  <a:pt x="532765" y="421639"/>
                </a:moveTo>
                <a:lnTo>
                  <a:pt x="531368" y="424180"/>
                </a:lnTo>
                <a:lnTo>
                  <a:pt x="537591" y="424180"/>
                </a:lnTo>
                <a:lnTo>
                  <a:pt x="535622" y="422910"/>
                </a:lnTo>
                <a:lnTo>
                  <a:pt x="533780" y="422910"/>
                </a:lnTo>
                <a:lnTo>
                  <a:pt x="532765" y="421639"/>
                </a:lnTo>
                <a:close/>
              </a:path>
              <a:path w="951865" h="849629">
                <a:moveTo>
                  <a:pt x="533653" y="421639"/>
                </a:moveTo>
                <a:lnTo>
                  <a:pt x="533780" y="422910"/>
                </a:lnTo>
                <a:lnTo>
                  <a:pt x="535622" y="422910"/>
                </a:lnTo>
                <a:lnTo>
                  <a:pt x="533653" y="421639"/>
                </a:lnTo>
                <a:close/>
              </a:path>
            </a:pathLst>
          </a:custGeom>
          <a:solidFill>
            <a:srgbClr val="D7F1AB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591" name="bg object 72"/>
          <p:cNvSpPr/>
          <p:nvPr/>
        </p:nvSpPr>
        <p:spPr>
          <a:xfrm>
            <a:off x="388620" y="1225295"/>
            <a:ext cx="414655" cy="411480"/>
          </a:xfrm>
          <a:custGeom>
            <a:avLst/>
            <a:gdLst/>
            <a:ahLst/>
            <a:cxnLst/>
            <a:rect l="l" t="t" r="r" b="b"/>
            <a:pathLst>
              <a:path w="414655" h="411480">
                <a:moveTo>
                  <a:pt x="355092" y="406908"/>
                </a:moveTo>
                <a:lnTo>
                  <a:pt x="339255" y="397764"/>
                </a:lnTo>
                <a:lnTo>
                  <a:pt x="65595" y="242951"/>
                </a:lnTo>
                <a:lnTo>
                  <a:pt x="38455" y="227076"/>
                </a:lnTo>
                <a:lnTo>
                  <a:pt x="24866" y="220218"/>
                </a:lnTo>
                <a:lnTo>
                  <a:pt x="9042" y="217932"/>
                </a:lnTo>
                <a:lnTo>
                  <a:pt x="4521" y="217932"/>
                </a:lnTo>
                <a:lnTo>
                  <a:pt x="0" y="222504"/>
                </a:lnTo>
                <a:lnTo>
                  <a:pt x="9042" y="231648"/>
                </a:lnTo>
                <a:lnTo>
                  <a:pt x="18097" y="233934"/>
                </a:lnTo>
                <a:lnTo>
                  <a:pt x="31661" y="238379"/>
                </a:lnTo>
                <a:lnTo>
                  <a:pt x="45237" y="245237"/>
                </a:lnTo>
                <a:lnTo>
                  <a:pt x="336994" y="402336"/>
                </a:lnTo>
                <a:lnTo>
                  <a:pt x="348310" y="409194"/>
                </a:lnTo>
                <a:lnTo>
                  <a:pt x="355092" y="411480"/>
                </a:lnTo>
                <a:lnTo>
                  <a:pt x="355092" y="406908"/>
                </a:lnTo>
                <a:close/>
              </a:path>
              <a:path w="414655" h="411480">
                <a:moveTo>
                  <a:pt x="414528" y="2286"/>
                </a:moveTo>
                <a:lnTo>
                  <a:pt x="412280" y="0"/>
                </a:lnTo>
                <a:lnTo>
                  <a:pt x="407784" y="0"/>
                </a:lnTo>
                <a:lnTo>
                  <a:pt x="403301" y="4572"/>
                </a:lnTo>
                <a:lnTo>
                  <a:pt x="398805" y="18161"/>
                </a:lnTo>
                <a:lnTo>
                  <a:pt x="396557" y="34036"/>
                </a:lnTo>
                <a:lnTo>
                  <a:pt x="394309" y="65913"/>
                </a:lnTo>
                <a:lnTo>
                  <a:pt x="371856" y="379603"/>
                </a:lnTo>
                <a:lnTo>
                  <a:pt x="371856" y="402336"/>
                </a:lnTo>
                <a:lnTo>
                  <a:pt x="374103" y="400050"/>
                </a:lnTo>
                <a:lnTo>
                  <a:pt x="376351" y="393192"/>
                </a:lnTo>
                <a:lnTo>
                  <a:pt x="378599" y="381889"/>
                </a:lnTo>
                <a:lnTo>
                  <a:pt x="407784" y="50038"/>
                </a:lnTo>
                <a:lnTo>
                  <a:pt x="410032" y="34036"/>
                </a:lnTo>
                <a:lnTo>
                  <a:pt x="414528" y="11303"/>
                </a:lnTo>
                <a:lnTo>
                  <a:pt x="414528" y="2286"/>
                </a:lnTo>
                <a:close/>
              </a:path>
            </a:pathLst>
          </a:custGeom>
          <a:solidFill>
            <a:srgbClr val="DEF5B8">
              <a:alpha val="1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592" name="bg object 73"/>
          <p:cNvSpPr/>
          <p:nvPr/>
        </p:nvSpPr>
        <p:spPr>
          <a:xfrm>
            <a:off x="0" y="685800"/>
            <a:ext cx="1312545" cy="1508760"/>
          </a:xfrm>
          <a:custGeom>
            <a:avLst/>
            <a:gdLst/>
            <a:ahLst/>
            <a:cxnLst/>
            <a:rect l="l" t="t" r="r" b="b"/>
            <a:pathLst>
              <a:path w="1312545" h="1508760">
                <a:moveTo>
                  <a:pt x="714025" y="1500886"/>
                </a:moveTo>
                <a:lnTo>
                  <a:pt x="650189" y="1500886"/>
                </a:lnTo>
                <a:lnTo>
                  <a:pt x="673760" y="1504823"/>
                </a:lnTo>
                <a:lnTo>
                  <a:pt x="699300" y="1508760"/>
                </a:lnTo>
                <a:lnTo>
                  <a:pt x="709117" y="1504823"/>
                </a:lnTo>
                <a:lnTo>
                  <a:pt x="714025" y="1500886"/>
                </a:lnTo>
                <a:close/>
              </a:path>
              <a:path w="1312545" h="1508760">
                <a:moveTo>
                  <a:pt x="722182" y="1491107"/>
                </a:moveTo>
                <a:lnTo>
                  <a:pt x="559828" y="1491107"/>
                </a:lnTo>
                <a:lnTo>
                  <a:pt x="571614" y="1493012"/>
                </a:lnTo>
                <a:lnTo>
                  <a:pt x="583399" y="1498980"/>
                </a:lnTo>
                <a:lnTo>
                  <a:pt x="593229" y="1502917"/>
                </a:lnTo>
                <a:lnTo>
                  <a:pt x="601078" y="1504823"/>
                </a:lnTo>
                <a:lnTo>
                  <a:pt x="610908" y="1504823"/>
                </a:lnTo>
                <a:lnTo>
                  <a:pt x="622693" y="1502917"/>
                </a:lnTo>
                <a:lnTo>
                  <a:pt x="636435" y="1500886"/>
                </a:lnTo>
                <a:lnTo>
                  <a:pt x="714025" y="1500886"/>
                </a:lnTo>
                <a:lnTo>
                  <a:pt x="718934" y="1496949"/>
                </a:lnTo>
                <a:lnTo>
                  <a:pt x="720902" y="1493012"/>
                </a:lnTo>
                <a:lnTo>
                  <a:pt x="722182" y="1491107"/>
                </a:lnTo>
                <a:close/>
              </a:path>
              <a:path w="1312545" h="1508760">
                <a:moveTo>
                  <a:pt x="740549" y="1473453"/>
                </a:moveTo>
                <a:lnTo>
                  <a:pt x="479298" y="1473453"/>
                </a:lnTo>
                <a:lnTo>
                  <a:pt x="487146" y="1475359"/>
                </a:lnTo>
                <a:lnTo>
                  <a:pt x="489115" y="1477264"/>
                </a:lnTo>
                <a:lnTo>
                  <a:pt x="491083" y="1479296"/>
                </a:lnTo>
                <a:lnTo>
                  <a:pt x="500900" y="1485138"/>
                </a:lnTo>
                <a:lnTo>
                  <a:pt x="514654" y="1493012"/>
                </a:lnTo>
                <a:lnTo>
                  <a:pt x="532333" y="1495044"/>
                </a:lnTo>
                <a:lnTo>
                  <a:pt x="548043" y="1495044"/>
                </a:lnTo>
                <a:lnTo>
                  <a:pt x="551967" y="1493012"/>
                </a:lnTo>
                <a:lnTo>
                  <a:pt x="555904" y="1491107"/>
                </a:lnTo>
                <a:lnTo>
                  <a:pt x="722182" y="1491107"/>
                </a:lnTo>
                <a:lnTo>
                  <a:pt x="724827" y="1487170"/>
                </a:lnTo>
                <a:lnTo>
                  <a:pt x="726795" y="1483233"/>
                </a:lnTo>
                <a:lnTo>
                  <a:pt x="730719" y="1479296"/>
                </a:lnTo>
                <a:lnTo>
                  <a:pt x="736612" y="1475359"/>
                </a:lnTo>
                <a:lnTo>
                  <a:pt x="740549" y="1473453"/>
                </a:lnTo>
                <a:close/>
              </a:path>
              <a:path w="1312545" h="1508760">
                <a:moveTo>
                  <a:pt x="742518" y="1094232"/>
                </a:moveTo>
                <a:lnTo>
                  <a:pt x="432155" y="1094232"/>
                </a:lnTo>
                <a:lnTo>
                  <a:pt x="388937" y="1139444"/>
                </a:lnTo>
                <a:lnTo>
                  <a:pt x="373214" y="1159128"/>
                </a:lnTo>
                <a:lnTo>
                  <a:pt x="365366" y="1170813"/>
                </a:lnTo>
                <a:lnTo>
                  <a:pt x="341795" y="1237614"/>
                </a:lnTo>
                <a:lnTo>
                  <a:pt x="333933" y="1322070"/>
                </a:lnTo>
                <a:lnTo>
                  <a:pt x="337858" y="1339850"/>
                </a:lnTo>
                <a:lnTo>
                  <a:pt x="339826" y="1353565"/>
                </a:lnTo>
                <a:lnTo>
                  <a:pt x="341795" y="1365377"/>
                </a:lnTo>
                <a:lnTo>
                  <a:pt x="353580" y="1381125"/>
                </a:lnTo>
                <a:lnTo>
                  <a:pt x="361429" y="1390903"/>
                </a:lnTo>
                <a:lnTo>
                  <a:pt x="375183" y="1418336"/>
                </a:lnTo>
                <a:lnTo>
                  <a:pt x="404647" y="1434084"/>
                </a:lnTo>
                <a:lnTo>
                  <a:pt x="430187" y="1461642"/>
                </a:lnTo>
                <a:lnTo>
                  <a:pt x="432155" y="1465579"/>
                </a:lnTo>
                <a:lnTo>
                  <a:pt x="438048" y="1469516"/>
                </a:lnTo>
                <a:lnTo>
                  <a:pt x="449834" y="1473453"/>
                </a:lnTo>
                <a:lnTo>
                  <a:pt x="455726" y="1475359"/>
                </a:lnTo>
                <a:lnTo>
                  <a:pt x="465543" y="1473453"/>
                </a:lnTo>
                <a:lnTo>
                  <a:pt x="744474" y="1473453"/>
                </a:lnTo>
                <a:lnTo>
                  <a:pt x="773938" y="1412494"/>
                </a:lnTo>
                <a:lnTo>
                  <a:pt x="779830" y="1373251"/>
                </a:lnTo>
                <a:lnTo>
                  <a:pt x="781799" y="1343787"/>
                </a:lnTo>
                <a:lnTo>
                  <a:pt x="779830" y="1306449"/>
                </a:lnTo>
                <a:lnTo>
                  <a:pt x="775906" y="1263141"/>
                </a:lnTo>
                <a:lnTo>
                  <a:pt x="771982" y="1216025"/>
                </a:lnTo>
                <a:lnTo>
                  <a:pt x="756259" y="1151254"/>
                </a:lnTo>
                <a:lnTo>
                  <a:pt x="742518" y="1094232"/>
                </a:lnTo>
                <a:close/>
              </a:path>
              <a:path w="1312545" h="1508760">
                <a:moveTo>
                  <a:pt x="926255" y="1241552"/>
                </a:moveTo>
                <a:lnTo>
                  <a:pt x="834834" y="1241552"/>
                </a:lnTo>
                <a:lnTo>
                  <a:pt x="838758" y="1249426"/>
                </a:lnTo>
                <a:lnTo>
                  <a:pt x="834834" y="1259204"/>
                </a:lnTo>
                <a:lnTo>
                  <a:pt x="848588" y="1280922"/>
                </a:lnTo>
                <a:lnTo>
                  <a:pt x="868222" y="1316227"/>
                </a:lnTo>
                <a:lnTo>
                  <a:pt x="897686" y="1337817"/>
                </a:lnTo>
                <a:lnTo>
                  <a:pt x="929119" y="1345691"/>
                </a:lnTo>
                <a:lnTo>
                  <a:pt x="921270" y="1324102"/>
                </a:lnTo>
                <a:lnTo>
                  <a:pt x="942073" y="1324102"/>
                </a:lnTo>
                <a:lnTo>
                  <a:pt x="946797" y="1312290"/>
                </a:lnTo>
                <a:lnTo>
                  <a:pt x="944841" y="1274952"/>
                </a:lnTo>
                <a:lnTo>
                  <a:pt x="926255" y="1241552"/>
                </a:lnTo>
                <a:close/>
              </a:path>
              <a:path w="1312545" h="1508760">
                <a:moveTo>
                  <a:pt x="942073" y="1324102"/>
                </a:moveTo>
                <a:lnTo>
                  <a:pt x="921270" y="1324102"/>
                </a:lnTo>
                <a:lnTo>
                  <a:pt x="935012" y="1341754"/>
                </a:lnTo>
                <a:lnTo>
                  <a:pt x="942073" y="1324102"/>
                </a:lnTo>
                <a:close/>
              </a:path>
              <a:path w="1312545" h="1508760">
                <a:moveTo>
                  <a:pt x="1311768" y="1003935"/>
                </a:moveTo>
                <a:lnTo>
                  <a:pt x="785723" y="1003935"/>
                </a:lnTo>
                <a:lnTo>
                  <a:pt x="825017" y="1039240"/>
                </a:lnTo>
                <a:lnTo>
                  <a:pt x="868222" y="1084452"/>
                </a:lnTo>
                <a:lnTo>
                  <a:pt x="917333" y="1137412"/>
                </a:lnTo>
                <a:lnTo>
                  <a:pt x="954659" y="1168908"/>
                </a:lnTo>
                <a:lnTo>
                  <a:pt x="988047" y="1194435"/>
                </a:lnTo>
                <a:lnTo>
                  <a:pt x="1043051" y="1231773"/>
                </a:lnTo>
                <a:lnTo>
                  <a:pt x="1078407" y="1247521"/>
                </a:lnTo>
                <a:lnTo>
                  <a:pt x="1117701" y="1259204"/>
                </a:lnTo>
                <a:lnTo>
                  <a:pt x="1137335" y="1259204"/>
                </a:lnTo>
                <a:lnTo>
                  <a:pt x="1147165" y="1257300"/>
                </a:lnTo>
                <a:lnTo>
                  <a:pt x="1149121" y="1255395"/>
                </a:lnTo>
                <a:lnTo>
                  <a:pt x="1153058" y="1251458"/>
                </a:lnTo>
                <a:lnTo>
                  <a:pt x="1158951" y="1247521"/>
                </a:lnTo>
                <a:lnTo>
                  <a:pt x="1180553" y="1247521"/>
                </a:lnTo>
                <a:lnTo>
                  <a:pt x="1192339" y="1243584"/>
                </a:lnTo>
                <a:lnTo>
                  <a:pt x="1202156" y="1237614"/>
                </a:lnTo>
                <a:lnTo>
                  <a:pt x="1211986" y="1214120"/>
                </a:lnTo>
                <a:lnTo>
                  <a:pt x="1221803" y="1194435"/>
                </a:lnTo>
                <a:lnTo>
                  <a:pt x="1229664" y="1180719"/>
                </a:lnTo>
                <a:lnTo>
                  <a:pt x="1237526" y="1170813"/>
                </a:lnTo>
                <a:lnTo>
                  <a:pt x="1245374" y="1162939"/>
                </a:lnTo>
                <a:lnTo>
                  <a:pt x="1251267" y="1155191"/>
                </a:lnTo>
                <a:lnTo>
                  <a:pt x="1255204" y="1147317"/>
                </a:lnTo>
                <a:lnTo>
                  <a:pt x="1255204" y="1135507"/>
                </a:lnTo>
                <a:lnTo>
                  <a:pt x="1263053" y="1111885"/>
                </a:lnTo>
                <a:lnTo>
                  <a:pt x="1265021" y="1107948"/>
                </a:lnTo>
                <a:lnTo>
                  <a:pt x="1268945" y="1106042"/>
                </a:lnTo>
                <a:lnTo>
                  <a:pt x="1272921" y="1104011"/>
                </a:lnTo>
                <a:lnTo>
                  <a:pt x="1274826" y="1100074"/>
                </a:lnTo>
                <a:lnTo>
                  <a:pt x="1282700" y="1092327"/>
                </a:lnTo>
                <a:lnTo>
                  <a:pt x="1288542" y="1076578"/>
                </a:lnTo>
                <a:lnTo>
                  <a:pt x="1290574" y="1058926"/>
                </a:lnTo>
                <a:lnTo>
                  <a:pt x="1292479" y="1049020"/>
                </a:lnTo>
                <a:lnTo>
                  <a:pt x="1290574" y="1047114"/>
                </a:lnTo>
                <a:lnTo>
                  <a:pt x="1290574" y="1043177"/>
                </a:lnTo>
                <a:lnTo>
                  <a:pt x="1292479" y="1035303"/>
                </a:lnTo>
                <a:lnTo>
                  <a:pt x="1300353" y="1023492"/>
                </a:lnTo>
                <a:lnTo>
                  <a:pt x="1306322" y="1017651"/>
                </a:lnTo>
                <a:lnTo>
                  <a:pt x="1310259" y="1011682"/>
                </a:lnTo>
                <a:lnTo>
                  <a:pt x="1311768" y="1003935"/>
                </a:lnTo>
                <a:close/>
              </a:path>
              <a:path w="1312545" h="1508760">
                <a:moveTo>
                  <a:pt x="1180553" y="1247521"/>
                </a:moveTo>
                <a:lnTo>
                  <a:pt x="1168768" y="1247521"/>
                </a:lnTo>
                <a:lnTo>
                  <a:pt x="1174661" y="1249426"/>
                </a:lnTo>
                <a:lnTo>
                  <a:pt x="1180553" y="1247521"/>
                </a:lnTo>
                <a:close/>
              </a:path>
              <a:path w="1312545" h="1508760">
                <a:moveTo>
                  <a:pt x="809431" y="1043177"/>
                </a:moveTo>
                <a:lnTo>
                  <a:pt x="732688" y="1043177"/>
                </a:lnTo>
                <a:lnTo>
                  <a:pt x="746442" y="1068704"/>
                </a:lnTo>
                <a:lnTo>
                  <a:pt x="766089" y="1117853"/>
                </a:lnTo>
                <a:lnTo>
                  <a:pt x="775906" y="1131570"/>
                </a:lnTo>
                <a:lnTo>
                  <a:pt x="779830" y="1155191"/>
                </a:lnTo>
                <a:lnTo>
                  <a:pt x="797509" y="1188592"/>
                </a:lnTo>
                <a:lnTo>
                  <a:pt x="801446" y="1196339"/>
                </a:lnTo>
                <a:lnTo>
                  <a:pt x="825017" y="1243584"/>
                </a:lnTo>
                <a:lnTo>
                  <a:pt x="834834" y="1241552"/>
                </a:lnTo>
                <a:lnTo>
                  <a:pt x="926255" y="1241552"/>
                </a:lnTo>
                <a:lnTo>
                  <a:pt x="925194" y="1239647"/>
                </a:lnTo>
                <a:lnTo>
                  <a:pt x="915377" y="1216025"/>
                </a:lnTo>
                <a:lnTo>
                  <a:pt x="905548" y="1214120"/>
                </a:lnTo>
                <a:lnTo>
                  <a:pt x="901623" y="1206246"/>
                </a:lnTo>
                <a:lnTo>
                  <a:pt x="905548" y="1200277"/>
                </a:lnTo>
                <a:lnTo>
                  <a:pt x="881976" y="1153160"/>
                </a:lnTo>
                <a:lnTo>
                  <a:pt x="876084" y="1145286"/>
                </a:lnTo>
                <a:lnTo>
                  <a:pt x="858405" y="1111885"/>
                </a:lnTo>
                <a:lnTo>
                  <a:pt x="840727" y="1096264"/>
                </a:lnTo>
                <a:lnTo>
                  <a:pt x="834834" y="1080515"/>
                </a:lnTo>
                <a:lnTo>
                  <a:pt x="809431" y="1043177"/>
                </a:lnTo>
                <a:close/>
              </a:path>
              <a:path w="1312545" h="1508760">
                <a:moveTo>
                  <a:pt x="17678" y="632587"/>
                </a:moveTo>
                <a:lnTo>
                  <a:pt x="0" y="632587"/>
                </a:lnTo>
                <a:lnTo>
                  <a:pt x="0" y="1064767"/>
                </a:lnTo>
                <a:lnTo>
                  <a:pt x="43215" y="1109979"/>
                </a:lnTo>
                <a:lnTo>
                  <a:pt x="86429" y="1145286"/>
                </a:lnTo>
                <a:lnTo>
                  <a:pt x="135534" y="1172845"/>
                </a:lnTo>
                <a:lnTo>
                  <a:pt x="176784" y="1184655"/>
                </a:lnTo>
                <a:lnTo>
                  <a:pt x="212140" y="1184655"/>
                </a:lnTo>
                <a:lnTo>
                  <a:pt x="294652" y="1153160"/>
                </a:lnTo>
                <a:lnTo>
                  <a:pt x="432155" y="1094232"/>
                </a:lnTo>
                <a:lnTo>
                  <a:pt x="742518" y="1094232"/>
                </a:lnTo>
                <a:lnTo>
                  <a:pt x="732688" y="1043177"/>
                </a:lnTo>
                <a:lnTo>
                  <a:pt x="809431" y="1043177"/>
                </a:lnTo>
                <a:lnTo>
                  <a:pt x="805370" y="1037209"/>
                </a:lnTo>
                <a:lnTo>
                  <a:pt x="789660" y="1011682"/>
                </a:lnTo>
                <a:lnTo>
                  <a:pt x="785723" y="1003935"/>
                </a:lnTo>
                <a:lnTo>
                  <a:pt x="1311768" y="1003935"/>
                </a:lnTo>
                <a:lnTo>
                  <a:pt x="1312164" y="1001902"/>
                </a:lnTo>
                <a:lnTo>
                  <a:pt x="1312164" y="994028"/>
                </a:lnTo>
                <a:lnTo>
                  <a:pt x="1310259" y="988187"/>
                </a:lnTo>
                <a:lnTo>
                  <a:pt x="1300353" y="950849"/>
                </a:lnTo>
                <a:lnTo>
                  <a:pt x="1302385" y="917448"/>
                </a:lnTo>
                <a:lnTo>
                  <a:pt x="1288542" y="891921"/>
                </a:lnTo>
                <a:lnTo>
                  <a:pt x="1287229" y="887984"/>
                </a:lnTo>
                <a:lnTo>
                  <a:pt x="638403" y="887984"/>
                </a:lnTo>
                <a:lnTo>
                  <a:pt x="622693" y="878204"/>
                </a:lnTo>
                <a:lnTo>
                  <a:pt x="551967" y="832992"/>
                </a:lnTo>
                <a:lnTo>
                  <a:pt x="441972" y="770127"/>
                </a:lnTo>
                <a:lnTo>
                  <a:pt x="271081" y="695451"/>
                </a:lnTo>
                <a:lnTo>
                  <a:pt x="155181" y="658113"/>
                </a:lnTo>
                <a:lnTo>
                  <a:pt x="17678" y="632587"/>
                </a:lnTo>
                <a:close/>
              </a:path>
              <a:path w="1312545" h="1508760">
                <a:moveTo>
                  <a:pt x="652157" y="813308"/>
                </a:moveTo>
                <a:lnTo>
                  <a:pt x="650189" y="813308"/>
                </a:lnTo>
                <a:lnTo>
                  <a:pt x="648220" y="817245"/>
                </a:lnTo>
                <a:lnTo>
                  <a:pt x="644296" y="819150"/>
                </a:lnTo>
                <a:lnTo>
                  <a:pt x="646264" y="821182"/>
                </a:lnTo>
                <a:lnTo>
                  <a:pt x="642327" y="823087"/>
                </a:lnTo>
                <a:lnTo>
                  <a:pt x="638403" y="825119"/>
                </a:lnTo>
                <a:lnTo>
                  <a:pt x="644296" y="827024"/>
                </a:lnTo>
                <a:lnTo>
                  <a:pt x="644296" y="829055"/>
                </a:lnTo>
                <a:lnTo>
                  <a:pt x="638403" y="830961"/>
                </a:lnTo>
                <a:lnTo>
                  <a:pt x="632510" y="834898"/>
                </a:lnTo>
                <a:lnTo>
                  <a:pt x="628586" y="840866"/>
                </a:lnTo>
                <a:lnTo>
                  <a:pt x="628586" y="848740"/>
                </a:lnTo>
                <a:lnTo>
                  <a:pt x="630542" y="854583"/>
                </a:lnTo>
                <a:lnTo>
                  <a:pt x="634479" y="860425"/>
                </a:lnTo>
                <a:lnTo>
                  <a:pt x="638403" y="862457"/>
                </a:lnTo>
                <a:lnTo>
                  <a:pt x="636435" y="878204"/>
                </a:lnTo>
                <a:lnTo>
                  <a:pt x="638403" y="887984"/>
                </a:lnTo>
                <a:lnTo>
                  <a:pt x="1287229" y="887984"/>
                </a:lnTo>
                <a:lnTo>
                  <a:pt x="1284605" y="880110"/>
                </a:lnTo>
                <a:lnTo>
                  <a:pt x="1282700" y="870330"/>
                </a:lnTo>
                <a:lnTo>
                  <a:pt x="1276858" y="860425"/>
                </a:lnTo>
                <a:lnTo>
                  <a:pt x="1270990" y="854583"/>
                </a:lnTo>
                <a:lnTo>
                  <a:pt x="716978" y="854583"/>
                </a:lnTo>
                <a:lnTo>
                  <a:pt x="715010" y="848740"/>
                </a:lnTo>
                <a:lnTo>
                  <a:pt x="707148" y="842772"/>
                </a:lnTo>
                <a:lnTo>
                  <a:pt x="695363" y="834898"/>
                </a:lnTo>
                <a:lnTo>
                  <a:pt x="695363" y="829055"/>
                </a:lnTo>
                <a:lnTo>
                  <a:pt x="693407" y="821182"/>
                </a:lnTo>
                <a:lnTo>
                  <a:pt x="689470" y="815339"/>
                </a:lnTo>
                <a:lnTo>
                  <a:pt x="658050" y="815339"/>
                </a:lnTo>
                <a:lnTo>
                  <a:pt x="652157" y="813308"/>
                </a:lnTo>
                <a:close/>
              </a:path>
              <a:path w="1312545" h="1508760">
                <a:moveTo>
                  <a:pt x="1064653" y="0"/>
                </a:moveTo>
                <a:lnTo>
                  <a:pt x="1025372" y="0"/>
                </a:lnTo>
                <a:lnTo>
                  <a:pt x="1009662" y="5841"/>
                </a:lnTo>
                <a:lnTo>
                  <a:pt x="913409" y="88391"/>
                </a:lnTo>
                <a:lnTo>
                  <a:pt x="844651" y="186689"/>
                </a:lnTo>
                <a:lnTo>
                  <a:pt x="791616" y="316229"/>
                </a:lnTo>
                <a:lnTo>
                  <a:pt x="758228" y="434213"/>
                </a:lnTo>
                <a:lnTo>
                  <a:pt x="726795" y="616838"/>
                </a:lnTo>
                <a:lnTo>
                  <a:pt x="718934" y="744601"/>
                </a:lnTo>
                <a:lnTo>
                  <a:pt x="717071" y="823087"/>
                </a:lnTo>
                <a:lnTo>
                  <a:pt x="716978" y="854583"/>
                </a:lnTo>
                <a:lnTo>
                  <a:pt x="1270990" y="854583"/>
                </a:lnTo>
                <a:lnTo>
                  <a:pt x="1172692" y="789686"/>
                </a:lnTo>
                <a:lnTo>
                  <a:pt x="1001801" y="785749"/>
                </a:lnTo>
                <a:lnTo>
                  <a:pt x="1127518" y="705230"/>
                </a:lnTo>
                <a:lnTo>
                  <a:pt x="1162875" y="679703"/>
                </a:lnTo>
                <a:lnTo>
                  <a:pt x="1198232" y="652272"/>
                </a:lnTo>
                <a:lnTo>
                  <a:pt x="1231620" y="581533"/>
                </a:lnTo>
                <a:lnTo>
                  <a:pt x="1235557" y="526541"/>
                </a:lnTo>
                <a:lnTo>
                  <a:pt x="1229664" y="469519"/>
                </a:lnTo>
                <a:lnTo>
                  <a:pt x="1223772" y="434213"/>
                </a:lnTo>
                <a:lnTo>
                  <a:pt x="1192339" y="337947"/>
                </a:lnTo>
                <a:lnTo>
                  <a:pt x="1176629" y="275082"/>
                </a:lnTo>
                <a:lnTo>
                  <a:pt x="1129487" y="119887"/>
                </a:lnTo>
                <a:lnTo>
                  <a:pt x="1098054" y="45212"/>
                </a:lnTo>
                <a:lnTo>
                  <a:pt x="1082344" y="19685"/>
                </a:lnTo>
                <a:lnTo>
                  <a:pt x="1082344" y="17652"/>
                </a:lnTo>
                <a:lnTo>
                  <a:pt x="1080376" y="11811"/>
                </a:lnTo>
                <a:lnTo>
                  <a:pt x="1074483" y="5841"/>
                </a:lnTo>
                <a:lnTo>
                  <a:pt x="1064653" y="0"/>
                </a:lnTo>
                <a:close/>
              </a:path>
              <a:path w="1312545" h="1508760">
                <a:moveTo>
                  <a:pt x="665899" y="809371"/>
                </a:moveTo>
                <a:lnTo>
                  <a:pt x="661974" y="813308"/>
                </a:lnTo>
                <a:lnTo>
                  <a:pt x="658050" y="815339"/>
                </a:lnTo>
                <a:lnTo>
                  <a:pt x="665899" y="815339"/>
                </a:lnTo>
                <a:lnTo>
                  <a:pt x="665899" y="809371"/>
                </a:lnTo>
                <a:close/>
              </a:path>
              <a:path w="1312545" h="1508760">
                <a:moveTo>
                  <a:pt x="675728" y="811402"/>
                </a:moveTo>
                <a:lnTo>
                  <a:pt x="667867" y="813308"/>
                </a:lnTo>
                <a:lnTo>
                  <a:pt x="665899" y="815339"/>
                </a:lnTo>
                <a:lnTo>
                  <a:pt x="689470" y="815339"/>
                </a:lnTo>
                <a:lnTo>
                  <a:pt x="683577" y="813308"/>
                </a:lnTo>
                <a:lnTo>
                  <a:pt x="675728" y="811402"/>
                </a:lnTo>
                <a:close/>
              </a:path>
              <a:path w="1312545" h="1508760">
                <a:moveTo>
                  <a:pt x="1103947" y="774064"/>
                </a:moveTo>
                <a:lnTo>
                  <a:pt x="1088237" y="774064"/>
                </a:lnTo>
                <a:lnTo>
                  <a:pt x="1062697" y="775970"/>
                </a:lnTo>
                <a:lnTo>
                  <a:pt x="1001801" y="785749"/>
                </a:lnTo>
                <a:lnTo>
                  <a:pt x="1155366" y="785749"/>
                </a:lnTo>
                <a:lnTo>
                  <a:pt x="1103947" y="774064"/>
                </a:lnTo>
                <a:close/>
              </a:path>
            </a:pathLst>
          </a:custGeom>
          <a:solidFill>
            <a:srgbClr val="D7F1AB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593" name="bg object 74"/>
          <p:cNvSpPr/>
          <p:nvPr/>
        </p:nvSpPr>
        <p:spPr>
          <a:xfrm>
            <a:off x="399288" y="4639056"/>
            <a:ext cx="352425" cy="372110"/>
          </a:xfrm>
          <a:custGeom>
            <a:avLst/>
            <a:gdLst/>
            <a:ahLst/>
            <a:cxnLst/>
            <a:rect l="l" t="t" r="r" b="b"/>
            <a:pathLst>
              <a:path w="352425" h="372110">
                <a:moveTo>
                  <a:pt x="15240" y="18415"/>
                </a:moveTo>
                <a:lnTo>
                  <a:pt x="12687" y="6858"/>
                </a:lnTo>
                <a:lnTo>
                  <a:pt x="7620" y="0"/>
                </a:lnTo>
                <a:lnTo>
                  <a:pt x="5080" y="0"/>
                </a:lnTo>
                <a:lnTo>
                  <a:pt x="2540" y="2286"/>
                </a:lnTo>
                <a:lnTo>
                  <a:pt x="0" y="11557"/>
                </a:lnTo>
                <a:lnTo>
                  <a:pt x="0" y="20701"/>
                </a:lnTo>
                <a:lnTo>
                  <a:pt x="2540" y="32258"/>
                </a:lnTo>
                <a:lnTo>
                  <a:pt x="2540" y="48260"/>
                </a:lnTo>
                <a:lnTo>
                  <a:pt x="12" y="340487"/>
                </a:lnTo>
                <a:lnTo>
                  <a:pt x="0" y="356616"/>
                </a:lnTo>
                <a:lnTo>
                  <a:pt x="2540" y="361188"/>
                </a:lnTo>
                <a:lnTo>
                  <a:pt x="5080" y="361188"/>
                </a:lnTo>
                <a:lnTo>
                  <a:pt x="5080" y="340487"/>
                </a:lnTo>
                <a:lnTo>
                  <a:pt x="15240" y="64389"/>
                </a:lnTo>
                <a:lnTo>
                  <a:pt x="15240" y="18415"/>
                </a:lnTo>
                <a:close/>
              </a:path>
              <a:path w="352425" h="372110">
                <a:moveTo>
                  <a:pt x="352044" y="233934"/>
                </a:moveTo>
                <a:lnTo>
                  <a:pt x="345160" y="231648"/>
                </a:lnTo>
                <a:lnTo>
                  <a:pt x="331381" y="233934"/>
                </a:lnTo>
                <a:lnTo>
                  <a:pt x="319887" y="238506"/>
                </a:lnTo>
                <a:lnTo>
                  <a:pt x="290042" y="250063"/>
                </a:lnTo>
                <a:lnTo>
                  <a:pt x="35140" y="360426"/>
                </a:lnTo>
                <a:lnTo>
                  <a:pt x="16751" y="369570"/>
                </a:lnTo>
                <a:lnTo>
                  <a:pt x="16751" y="371856"/>
                </a:lnTo>
                <a:lnTo>
                  <a:pt x="37426" y="364998"/>
                </a:lnTo>
                <a:lnTo>
                  <a:pt x="308406" y="254635"/>
                </a:lnTo>
                <a:lnTo>
                  <a:pt x="324485" y="247777"/>
                </a:lnTo>
                <a:lnTo>
                  <a:pt x="335965" y="245491"/>
                </a:lnTo>
                <a:lnTo>
                  <a:pt x="342861" y="243078"/>
                </a:lnTo>
                <a:lnTo>
                  <a:pt x="352044" y="238506"/>
                </a:lnTo>
                <a:lnTo>
                  <a:pt x="352044" y="233934"/>
                </a:lnTo>
                <a:close/>
              </a:path>
            </a:pathLst>
          </a:custGeom>
          <a:solidFill>
            <a:srgbClr val="DEF5B8">
              <a:alpha val="1803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594" name="bg object 75"/>
          <p:cNvSpPr/>
          <p:nvPr/>
        </p:nvSpPr>
        <p:spPr>
          <a:xfrm>
            <a:off x="0" y="4273296"/>
            <a:ext cx="1193800" cy="1365885"/>
          </a:xfrm>
          <a:custGeom>
            <a:avLst/>
            <a:gdLst/>
            <a:ahLst/>
            <a:cxnLst/>
            <a:rect l="l" t="t" r="r" b="b"/>
            <a:pathLst>
              <a:path w="1193800" h="1365885">
                <a:moveTo>
                  <a:pt x="392531" y="1359623"/>
                </a:moveTo>
                <a:lnTo>
                  <a:pt x="319913" y="1359623"/>
                </a:lnTo>
                <a:lnTo>
                  <a:pt x="331685" y="1361579"/>
                </a:lnTo>
                <a:lnTo>
                  <a:pt x="351320" y="1365503"/>
                </a:lnTo>
                <a:lnTo>
                  <a:pt x="374865" y="1365503"/>
                </a:lnTo>
                <a:lnTo>
                  <a:pt x="392531" y="1359623"/>
                </a:lnTo>
                <a:close/>
              </a:path>
              <a:path w="1193800" h="1365885">
                <a:moveTo>
                  <a:pt x="455333" y="1359623"/>
                </a:moveTo>
                <a:lnTo>
                  <a:pt x="404304" y="1359623"/>
                </a:lnTo>
                <a:lnTo>
                  <a:pt x="408228" y="1361579"/>
                </a:lnTo>
                <a:lnTo>
                  <a:pt x="420001" y="1365503"/>
                </a:lnTo>
                <a:lnTo>
                  <a:pt x="441591" y="1365503"/>
                </a:lnTo>
                <a:lnTo>
                  <a:pt x="455333" y="1359623"/>
                </a:lnTo>
                <a:close/>
              </a:path>
              <a:path w="1193800" h="1365885">
                <a:moveTo>
                  <a:pt x="1030596" y="941704"/>
                </a:moveTo>
                <a:lnTo>
                  <a:pt x="290474" y="941704"/>
                </a:lnTo>
                <a:lnTo>
                  <a:pt x="278701" y="984884"/>
                </a:lnTo>
                <a:lnTo>
                  <a:pt x="261035" y="1037843"/>
                </a:lnTo>
                <a:lnTo>
                  <a:pt x="239445" y="1098676"/>
                </a:lnTo>
                <a:lnTo>
                  <a:pt x="231597" y="1139824"/>
                </a:lnTo>
                <a:lnTo>
                  <a:pt x="223735" y="1177162"/>
                </a:lnTo>
                <a:lnTo>
                  <a:pt x="219811" y="1210563"/>
                </a:lnTo>
                <a:lnTo>
                  <a:pt x="217855" y="1235963"/>
                </a:lnTo>
                <a:lnTo>
                  <a:pt x="217855" y="1253616"/>
                </a:lnTo>
                <a:lnTo>
                  <a:pt x="219811" y="1269364"/>
                </a:lnTo>
                <a:lnTo>
                  <a:pt x="227672" y="1304670"/>
                </a:lnTo>
                <a:lnTo>
                  <a:pt x="233553" y="1320380"/>
                </a:lnTo>
                <a:lnTo>
                  <a:pt x="241401" y="1328229"/>
                </a:lnTo>
                <a:lnTo>
                  <a:pt x="243370" y="1328229"/>
                </a:lnTo>
                <a:lnTo>
                  <a:pt x="247294" y="1330185"/>
                </a:lnTo>
                <a:lnTo>
                  <a:pt x="253187" y="1334109"/>
                </a:lnTo>
                <a:lnTo>
                  <a:pt x="259067" y="1345882"/>
                </a:lnTo>
                <a:lnTo>
                  <a:pt x="261035" y="1351775"/>
                </a:lnTo>
                <a:lnTo>
                  <a:pt x="276733" y="1363535"/>
                </a:lnTo>
                <a:lnTo>
                  <a:pt x="300291" y="1361579"/>
                </a:lnTo>
                <a:lnTo>
                  <a:pt x="319913" y="1359623"/>
                </a:lnTo>
                <a:lnTo>
                  <a:pt x="455333" y="1359623"/>
                </a:lnTo>
                <a:lnTo>
                  <a:pt x="463181" y="1355699"/>
                </a:lnTo>
                <a:lnTo>
                  <a:pt x="467106" y="1351775"/>
                </a:lnTo>
                <a:lnTo>
                  <a:pt x="510286" y="1351775"/>
                </a:lnTo>
                <a:lnTo>
                  <a:pt x="516178" y="1347850"/>
                </a:lnTo>
                <a:lnTo>
                  <a:pt x="518134" y="1345882"/>
                </a:lnTo>
                <a:lnTo>
                  <a:pt x="543648" y="1324305"/>
                </a:lnTo>
                <a:lnTo>
                  <a:pt x="571131" y="1310512"/>
                </a:lnTo>
                <a:lnTo>
                  <a:pt x="586828" y="1289049"/>
                </a:lnTo>
                <a:lnTo>
                  <a:pt x="600570" y="1275206"/>
                </a:lnTo>
                <a:lnTo>
                  <a:pt x="604494" y="1267459"/>
                </a:lnTo>
                <a:lnTo>
                  <a:pt x="612343" y="1245869"/>
                </a:lnTo>
                <a:lnTo>
                  <a:pt x="616267" y="1230121"/>
                </a:lnTo>
                <a:lnTo>
                  <a:pt x="618236" y="1155572"/>
                </a:lnTo>
                <a:lnTo>
                  <a:pt x="602538" y="1094739"/>
                </a:lnTo>
                <a:lnTo>
                  <a:pt x="596646" y="1082928"/>
                </a:lnTo>
                <a:lnTo>
                  <a:pt x="582904" y="1065275"/>
                </a:lnTo>
                <a:lnTo>
                  <a:pt x="551510" y="1022222"/>
                </a:lnTo>
                <a:lnTo>
                  <a:pt x="945924" y="1022222"/>
                </a:lnTo>
                <a:lnTo>
                  <a:pt x="981329" y="986789"/>
                </a:lnTo>
                <a:lnTo>
                  <a:pt x="1024509" y="947673"/>
                </a:lnTo>
                <a:lnTo>
                  <a:pt x="1030596" y="941704"/>
                </a:lnTo>
                <a:close/>
              </a:path>
              <a:path w="1193800" h="1365885">
                <a:moveTo>
                  <a:pt x="510286" y="1351775"/>
                </a:moveTo>
                <a:lnTo>
                  <a:pt x="474967" y="1351775"/>
                </a:lnTo>
                <a:lnTo>
                  <a:pt x="486740" y="1353731"/>
                </a:lnTo>
                <a:lnTo>
                  <a:pt x="500481" y="1353731"/>
                </a:lnTo>
                <a:lnTo>
                  <a:pt x="510286" y="1351775"/>
                </a:lnTo>
                <a:close/>
              </a:path>
              <a:path w="1193800" h="1365885">
                <a:moveTo>
                  <a:pt x="140304" y="1177162"/>
                </a:moveTo>
                <a:lnTo>
                  <a:pt x="96169" y="1177162"/>
                </a:lnTo>
                <a:lnTo>
                  <a:pt x="86356" y="1194815"/>
                </a:lnTo>
                <a:lnTo>
                  <a:pt x="115796" y="1192910"/>
                </a:lnTo>
                <a:lnTo>
                  <a:pt x="140304" y="1177162"/>
                </a:lnTo>
                <a:close/>
              </a:path>
              <a:path w="1193800" h="1365885">
                <a:moveTo>
                  <a:pt x="1058571" y="914272"/>
                </a:moveTo>
                <a:lnTo>
                  <a:pt x="239445" y="914272"/>
                </a:lnTo>
                <a:lnTo>
                  <a:pt x="223735" y="933830"/>
                </a:lnTo>
                <a:lnTo>
                  <a:pt x="194297" y="971168"/>
                </a:lnTo>
                <a:lnTo>
                  <a:pt x="186448" y="984884"/>
                </a:lnTo>
                <a:lnTo>
                  <a:pt x="168783" y="996695"/>
                </a:lnTo>
                <a:lnTo>
                  <a:pt x="151130" y="1024127"/>
                </a:lnTo>
                <a:lnTo>
                  <a:pt x="145237" y="1032001"/>
                </a:lnTo>
                <a:lnTo>
                  <a:pt x="119721" y="1069212"/>
                </a:lnTo>
                <a:lnTo>
                  <a:pt x="123647" y="1075181"/>
                </a:lnTo>
                <a:lnTo>
                  <a:pt x="119721" y="1081023"/>
                </a:lnTo>
                <a:lnTo>
                  <a:pt x="109908" y="1082928"/>
                </a:lnTo>
                <a:lnTo>
                  <a:pt x="100095" y="1102613"/>
                </a:lnTo>
                <a:lnTo>
                  <a:pt x="78506" y="1132077"/>
                </a:lnTo>
                <a:lnTo>
                  <a:pt x="74580" y="1165351"/>
                </a:lnTo>
                <a:lnTo>
                  <a:pt x="82431" y="1192910"/>
                </a:lnTo>
                <a:lnTo>
                  <a:pt x="96169" y="1177162"/>
                </a:lnTo>
                <a:lnTo>
                  <a:pt x="140304" y="1177162"/>
                </a:lnTo>
                <a:lnTo>
                  <a:pt x="143268" y="1175257"/>
                </a:lnTo>
                <a:lnTo>
                  <a:pt x="162902" y="1145793"/>
                </a:lnTo>
                <a:lnTo>
                  <a:pt x="176644" y="1128140"/>
                </a:lnTo>
                <a:lnTo>
                  <a:pt x="174675" y="1120266"/>
                </a:lnTo>
                <a:lnTo>
                  <a:pt x="178600" y="1114424"/>
                </a:lnTo>
                <a:lnTo>
                  <a:pt x="186448" y="1114424"/>
                </a:lnTo>
                <a:lnTo>
                  <a:pt x="211963" y="1077086"/>
                </a:lnTo>
                <a:lnTo>
                  <a:pt x="217855" y="1069212"/>
                </a:lnTo>
                <a:lnTo>
                  <a:pt x="235521" y="1041780"/>
                </a:lnTo>
                <a:lnTo>
                  <a:pt x="241401" y="1022222"/>
                </a:lnTo>
                <a:lnTo>
                  <a:pt x="251218" y="1010411"/>
                </a:lnTo>
                <a:lnTo>
                  <a:pt x="272808" y="969136"/>
                </a:lnTo>
                <a:lnTo>
                  <a:pt x="286550" y="945641"/>
                </a:lnTo>
                <a:lnTo>
                  <a:pt x="290474" y="941704"/>
                </a:lnTo>
                <a:lnTo>
                  <a:pt x="1030596" y="941704"/>
                </a:lnTo>
                <a:lnTo>
                  <a:pt x="1058571" y="914272"/>
                </a:lnTo>
                <a:close/>
              </a:path>
              <a:path w="1193800" h="1365885">
                <a:moveTo>
                  <a:pt x="945924" y="1022222"/>
                </a:moveTo>
                <a:lnTo>
                  <a:pt x="551510" y="1022222"/>
                </a:lnTo>
                <a:lnTo>
                  <a:pt x="665340" y="1084960"/>
                </a:lnTo>
                <a:lnTo>
                  <a:pt x="735990" y="1120266"/>
                </a:lnTo>
                <a:lnTo>
                  <a:pt x="767397" y="1124203"/>
                </a:lnTo>
                <a:lnTo>
                  <a:pt x="806653" y="1118361"/>
                </a:lnTo>
                <a:lnTo>
                  <a:pt x="849833" y="1098676"/>
                </a:lnTo>
                <a:lnTo>
                  <a:pt x="893000" y="1069212"/>
                </a:lnTo>
                <a:lnTo>
                  <a:pt x="918514" y="1049654"/>
                </a:lnTo>
                <a:lnTo>
                  <a:pt x="945924" y="1022222"/>
                </a:lnTo>
                <a:close/>
              </a:path>
              <a:path w="1193800" h="1365885">
                <a:moveTo>
                  <a:pt x="0" y="678814"/>
                </a:moveTo>
                <a:lnTo>
                  <a:pt x="0" y="1086865"/>
                </a:lnTo>
                <a:lnTo>
                  <a:pt x="51028" y="1059433"/>
                </a:lnTo>
                <a:lnTo>
                  <a:pt x="82431" y="1039875"/>
                </a:lnTo>
                <a:lnTo>
                  <a:pt x="117759" y="1016253"/>
                </a:lnTo>
                <a:lnTo>
                  <a:pt x="162902" y="977010"/>
                </a:lnTo>
                <a:lnTo>
                  <a:pt x="202158" y="943736"/>
                </a:lnTo>
                <a:lnTo>
                  <a:pt x="239445" y="914272"/>
                </a:lnTo>
                <a:lnTo>
                  <a:pt x="1058571" y="914272"/>
                </a:lnTo>
                <a:lnTo>
                  <a:pt x="1126566" y="847597"/>
                </a:lnTo>
                <a:lnTo>
                  <a:pt x="1144286" y="826007"/>
                </a:lnTo>
                <a:lnTo>
                  <a:pt x="380758" y="826007"/>
                </a:lnTo>
                <a:lnTo>
                  <a:pt x="384683" y="820038"/>
                </a:lnTo>
                <a:lnTo>
                  <a:pt x="386638" y="812291"/>
                </a:lnTo>
                <a:lnTo>
                  <a:pt x="386638" y="798448"/>
                </a:lnTo>
                <a:lnTo>
                  <a:pt x="392531" y="796543"/>
                </a:lnTo>
                <a:lnTo>
                  <a:pt x="396455" y="792606"/>
                </a:lnTo>
                <a:lnTo>
                  <a:pt x="400380" y="786764"/>
                </a:lnTo>
                <a:lnTo>
                  <a:pt x="400380" y="780795"/>
                </a:lnTo>
                <a:lnTo>
                  <a:pt x="397820" y="776985"/>
                </a:lnTo>
                <a:lnTo>
                  <a:pt x="321868" y="776985"/>
                </a:lnTo>
                <a:lnTo>
                  <a:pt x="323837" y="759205"/>
                </a:lnTo>
                <a:lnTo>
                  <a:pt x="328770" y="698499"/>
                </a:lnTo>
                <a:lnTo>
                  <a:pt x="74580" y="698499"/>
                </a:lnTo>
                <a:lnTo>
                  <a:pt x="35327" y="686688"/>
                </a:lnTo>
                <a:lnTo>
                  <a:pt x="0" y="678814"/>
                </a:lnTo>
                <a:close/>
              </a:path>
              <a:path w="1193800" h="1365885">
                <a:moveTo>
                  <a:pt x="957770" y="651382"/>
                </a:moveTo>
                <a:lnTo>
                  <a:pt x="834123" y="661161"/>
                </a:lnTo>
                <a:lnTo>
                  <a:pt x="728141" y="684656"/>
                </a:lnTo>
                <a:lnTo>
                  <a:pt x="571131" y="733805"/>
                </a:lnTo>
                <a:lnTo>
                  <a:pt x="467106" y="780795"/>
                </a:lnTo>
                <a:lnTo>
                  <a:pt x="402348" y="814196"/>
                </a:lnTo>
                <a:lnTo>
                  <a:pt x="380758" y="826007"/>
                </a:lnTo>
                <a:lnTo>
                  <a:pt x="1144286" y="826007"/>
                </a:lnTo>
                <a:lnTo>
                  <a:pt x="1171702" y="792606"/>
                </a:lnTo>
                <a:lnTo>
                  <a:pt x="1187399" y="769111"/>
                </a:lnTo>
                <a:lnTo>
                  <a:pt x="1189367" y="767079"/>
                </a:lnTo>
                <a:lnTo>
                  <a:pt x="1193292" y="761237"/>
                </a:lnTo>
                <a:lnTo>
                  <a:pt x="1193292" y="741552"/>
                </a:lnTo>
                <a:lnTo>
                  <a:pt x="1163853" y="702309"/>
                </a:lnTo>
                <a:lnTo>
                  <a:pt x="1152080" y="694562"/>
                </a:lnTo>
                <a:lnTo>
                  <a:pt x="1146187" y="690626"/>
                </a:lnTo>
                <a:lnTo>
                  <a:pt x="1063752" y="663193"/>
                </a:lnTo>
                <a:lnTo>
                  <a:pt x="957770" y="651382"/>
                </a:lnTo>
                <a:close/>
              </a:path>
              <a:path w="1193800" h="1365885">
                <a:moveTo>
                  <a:pt x="361124" y="749426"/>
                </a:moveTo>
                <a:lnTo>
                  <a:pt x="355244" y="749426"/>
                </a:lnTo>
                <a:lnTo>
                  <a:pt x="349351" y="753363"/>
                </a:lnTo>
                <a:lnTo>
                  <a:pt x="341503" y="761237"/>
                </a:lnTo>
                <a:lnTo>
                  <a:pt x="341503" y="767079"/>
                </a:lnTo>
                <a:lnTo>
                  <a:pt x="329730" y="771016"/>
                </a:lnTo>
                <a:lnTo>
                  <a:pt x="321868" y="776985"/>
                </a:lnTo>
                <a:lnTo>
                  <a:pt x="397820" y="776985"/>
                </a:lnTo>
                <a:lnTo>
                  <a:pt x="392531" y="769111"/>
                </a:lnTo>
                <a:lnTo>
                  <a:pt x="390563" y="769111"/>
                </a:lnTo>
                <a:lnTo>
                  <a:pt x="394487" y="767079"/>
                </a:lnTo>
                <a:lnTo>
                  <a:pt x="390563" y="765174"/>
                </a:lnTo>
                <a:lnTo>
                  <a:pt x="388607" y="763142"/>
                </a:lnTo>
                <a:lnTo>
                  <a:pt x="388607" y="761237"/>
                </a:lnTo>
                <a:lnTo>
                  <a:pt x="387280" y="757301"/>
                </a:lnTo>
                <a:lnTo>
                  <a:pt x="370941" y="757301"/>
                </a:lnTo>
                <a:lnTo>
                  <a:pt x="367017" y="753363"/>
                </a:lnTo>
                <a:lnTo>
                  <a:pt x="361124" y="749426"/>
                </a:lnTo>
                <a:close/>
              </a:path>
              <a:path w="1193800" h="1365885">
                <a:moveTo>
                  <a:pt x="372897" y="751458"/>
                </a:moveTo>
                <a:lnTo>
                  <a:pt x="370941" y="757301"/>
                </a:lnTo>
                <a:lnTo>
                  <a:pt x="384683" y="757301"/>
                </a:lnTo>
                <a:lnTo>
                  <a:pt x="384683" y="755395"/>
                </a:lnTo>
                <a:lnTo>
                  <a:pt x="376834" y="755395"/>
                </a:lnTo>
                <a:lnTo>
                  <a:pt x="374865" y="753363"/>
                </a:lnTo>
                <a:lnTo>
                  <a:pt x="372897" y="751458"/>
                </a:lnTo>
                <a:close/>
              </a:path>
              <a:path w="1193800" h="1365885">
                <a:moveTo>
                  <a:pt x="386638" y="755395"/>
                </a:moveTo>
                <a:lnTo>
                  <a:pt x="384683" y="757301"/>
                </a:lnTo>
                <a:lnTo>
                  <a:pt x="387280" y="757301"/>
                </a:lnTo>
                <a:lnTo>
                  <a:pt x="386638" y="755395"/>
                </a:lnTo>
                <a:close/>
              </a:path>
              <a:path w="1193800" h="1365885">
                <a:moveTo>
                  <a:pt x="378790" y="751458"/>
                </a:moveTo>
                <a:lnTo>
                  <a:pt x="376834" y="755395"/>
                </a:lnTo>
                <a:lnTo>
                  <a:pt x="382714" y="755395"/>
                </a:lnTo>
                <a:lnTo>
                  <a:pt x="378790" y="751458"/>
                </a:lnTo>
                <a:close/>
              </a:path>
              <a:path w="1193800" h="1365885">
                <a:moveTo>
                  <a:pt x="115796" y="0"/>
                </a:moveTo>
                <a:lnTo>
                  <a:pt x="88319" y="0"/>
                </a:lnTo>
                <a:lnTo>
                  <a:pt x="80468" y="3936"/>
                </a:lnTo>
                <a:lnTo>
                  <a:pt x="76542" y="9778"/>
                </a:lnTo>
                <a:lnTo>
                  <a:pt x="74580" y="13715"/>
                </a:lnTo>
                <a:lnTo>
                  <a:pt x="56916" y="37337"/>
                </a:lnTo>
                <a:lnTo>
                  <a:pt x="23552" y="98043"/>
                </a:lnTo>
                <a:lnTo>
                  <a:pt x="0" y="154939"/>
                </a:lnTo>
                <a:lnTo>
                  <a:pt x="0" y="637666"/>
                </a:lnTo>
                <a:lnTo>
                  <a:pt x="74580" y="698499"/>
                </a:lnTo>
                <a:lnTo>
                  <a:pt x="328770" y="698499"/>
                </a:lnTo>
                <a:lnTo>
                  <a:pt x="329730" y="686688"/>
                </a:lnTo>
                <a:lnTo>
                  <a:pt x="333654" y="574801"/>
                </a:lnTo>
                <a:lnTo>
                  <a:pt x="321868" y="410082"/>
                </a:lnTo>
                <a:lnTo>
                  <a:pt x="304215" y="302132"/>
                </a:lnTo>
                <a:lnTo>
                  <a:pt x="268884" y="182498"/>
                </a:lnTo>
                <a:lnTo>
                  <a:pt x="217855" y="90296"/>
                </a:lnTo>
                <a:lnTo>
                  <a:pt x="160934" y="21589"/>
                </a:lnTo>
                <a:lnTo>
                  <a:pt x="133464" y="5841"/>
                </a:lnTo>
                <a:lnTo>
                  <a:pt x="115796" y="0"/>
                </a:lnTo>
                <a:close/>
              </a:path>
            </a:pathLst>
          </a:custGeom>
          <a:solidFill>
            <a:srgbClr val="D7F1AB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97193" name="bg object 76"/>
          <p:cNvPicPr>
            <a:picLocks/>
          </p:cNvPicPr>
          <p:nvPr/>
        </p:nvPicPr>
        <p:blipFill>
          <a:blip r:embed="rId48" cstate="print"/>
          <a:stretch>
            <a:fillRect/>
          </a:stretch>
        </p:blipFill>
        <p:spPr>
          <a:xfrm>
            <a:off x="7699248" y="0"/>
            <a:ext cx="281940" cy="188975"/>
          </a:xfrm>
          <a:prstGeom prst="rect">
            <a:avLst/>
          </a:prstGeom>
        </p:spPr>
      </p:pic>
      <p:sp>
        <p:nvSpPr>
          <p:cNvPr id="1048595" name="bg object 77"/>
          <p:cNvSpPr/>
          <p:nvPr/>
        </p:nvSpPr>
        <p:spPr>
          <a:xfrm>
            <a:off x="7367016" y="0"/>
            <a:ext cx="1266825" cy="990600"/>
          </a:xfrm>
          <a:custGeom>
            <a:avLst/>
            <a:gdLst/>
            <a:ahLst/>
            <a:cxnLst/>
            <a:rect l="l" t="t" r="r" b="b"/>
            <a:pathLst>
              <a:path w="1266825" h="990600">
                <a:moveTo>
                  <a:pt x="1169152" y="356870"/>
                </a:moveTo>
                <a:lnTo>
                  <a:pt x="474599" y="356870"/>
                </a:lnTo>
                <a:lnTo>
                  <a:pt x="412750" y="407670"/>
                </a:lnTo>
                <a:lnTo>
                  <a:pt x="386841" y="439420"/>
                </a:lnTo>
                <a:lnTo>
                  <a:pt x="381761" y="447039"/>
                </a:lnTo>
                <a:lnTo>
                  <a:pt x="379222" y="449579"/>
                </a:lnTo>
                <a:lnTo>
                  <a:pt x="379222" y="452120"/>
                </a:lnTo>
                <a:lnTo>
                  <a:pt x="343026" y="532129"/>
                </a:lnTo>
                <a:lnTo>
                  <a:pt x="348233" y="542289"/>
                </a:lnTo>
                <a:lnTo>
                  <a:pt x="348233" y="552450"/>
                </a:lnTo>
                <a:lnTo>
                  <a:pt x="340486" y="576579"/>
                </a:lnTo>
                <a:lnTo>
                  <a:pt x="332739" y="594360"/>
                </a:lnTo>
                <a:lnTo>
                  <a:pt x="330200" y="624839"/>
                </a:lnTo>
                <a:lnTo>
                  <a:pt x="335279" y="635000"/>
                </a:lnTo>
                <a:lnTo>
                  <a:pt x="340486" y="642620"/>
                </a:lnTo>
                <a:lnTo>
                  <a:pt x="345566" y="645160"/>
                </a:lnTo>
                <a:lnTo>
                  <a:pt x="355980" y="650239"/>
                </a:lnTo>
                <a:lnTo>
                  <a:pt x="358520" y="652779"/>
                </a:lnTo>
                <a:lnTo>
                  <a:pt x="363727" y="662939"/>
                </a:lnTo>
                <a:lnTo>
                  <a:pt x="363727" y="676910"/>
                </a:lnTo>
                <a:lnTo>
                  <a:pt x="368807" y="697229"/>
                </a:lnTo>
                <a:lnTo>
                  <a:pt x="376554" y="704850"/>
                </a:lnTo>
                <a:lnTo>
                  <a:pt x="386841" y="709929"/>
                </a:lnTo>
                <a:lnTo>
                  <a:pt x="410082" y="709929"/>
                </a:lnTo>
                <a:lnTo>
                  <a:pt x="415289" y="712470"/>
                </a:lnTo>
                <a:lnTo>
                  <a:pt x="420369" y="715010"/>
                </a:lnTo>
                <a:lnTo>
                  <a:pt x="423036" y="720089"/>
                </a:lnTo>
                <a:lnTo>
                  <a:pt x="425576" y="730250"/>
                </a:lnTo>
                <a:lnTo>
                  <a:pt x="425576" y="735329"/>
                </a:lnTo>
                <a:lnTo>
                  <a:pt x="428116" y="749300"/>
                </a:lnTo>
                <a:lnTo>
                  <a:pt x="430783" y="759460"/>
                </a:lnTo>
                <a:lnTo>
                  <a:pt x="433324" y="767079"/>
                </a:lnTo>
                <a:lnTo>
                  <a:pt x="438530" y="772160"/>
                </a:lnTo>
                <a:lnTo>
                  <a:pt x="469391" y="772160"/>
                </a:lnTo>
                <a:lnTo>
                  <a:pt x="477138" y="774700"/>
                </a:lnTo>
                <a:lnTo>
                  <a:pt x="479805" y="779779"/>
                </a:lnTo>
                <a:lnTo>
                  <a:pt x="482345" y="784860"/>
                </a:lnTo>
                <a:lnTo>
                  <a:pt x="487552" y="789939"/>
                </a:lnTo>
                <a:lnTo>
                  <a:pt x="487552" y="795020"/>
                </a:lnTo>
                <a:lnTo>
                  <a:pt x="490092" y="802639"/>
                </a:lnTo>
                <a:lnTo>
                  <a:pt x="487552" y="810260"/>
                </a:lnTo>
                <a:lnTo>
                  <a:pt x="484885" y="820420"/>
                </a:lnTo>
                <a:lnTo>
                  <a:pt x="469391" y="862329"/>
                </a:lnTo>
                <a:lnTo>
                  <a:pt x="464311" y="877570"/>
                </a:lnTo>
                <a:lnTo>
                  <a:pt x="456564" y="882650"/>
                </a:lnTo>
                <a:lnTo>
                  <a:pt x="448817" y="892810"/>
                </a:lnTo>
                <a:lnTo>
                  <a:pt x="443610" y="906779"/>
                </a:lnTo>
                <a:lnTo>
                  <a:pt x="435863" y="924560"/>
                </a:lnTo>
                <a:lnTo>
                  <a:pt x="433324" y="929639"/>
                </a:lnTo>
                <a:lnTo>
                  <a:pt x="430783" y="947420"/>
                </a:lnTo>
                <a:lnTo>
                  <a:pt x="433324" y="965200"/>
                </a:lnTo>
                <a:lnTo>
                  <a:pt x="435863" y="972820"/>
                </a:lnTo>
                <a:lnTo>
                  <a:pt x="441070" y="980439"/>
                </a:lnTo>
                <a:lnTo>
                  <a:pt x="448817" y="985520"/>
                </a:lnTo>
                <a:lnTo>
                  <a:pt x="459104" y="990600"/>
                </a:lnTo>
                <a:lnTo>
                  <a:pt x="469391" y="990600"/>
                </a:lnTo>
                <a:lnTo>
                  <a:pt x="479805" y="985520"/>
                </a:lnTo>
                <a:lnTo>
                  <a:pt x="487552" y="977900"/>
                </a:lnTo>
                <a:lnTo>
                  <a:pt x="497839" y="962660"/>
                </a:lnTo>
                <a:lnTo>
                  <a:pt x="502919" y="942339"/>
                </a:lnTo>
                <a:lnTo>
                  <a:pt x="513333" y="902970"/>
                </a:lnTo>
                <a:lnTo>
                  <a:pt x="531367" y="854710"/>
                </a:lnTo>
                <a:lnTo>
                  <a:pt x="551941" y="844550"/>
                </a:lnTo>
                <a:lnTo>
                  <a:pt x="606170" y="844550"/>
                </a:lnTo>
                <a:lnTo>
                  <a:pt x="611251" y="842010"/>
                </a:lnTo>
                <a:lnTo>
                  <a:pt x="616457" y="836929"/>
                </a:lnTo>
                <a:lnTo>
                  <a:pt x="662939" y="836929"/>
                </a:lnTo>
                <a:lnTo>
                  <a:pt x="665479" y="831850"/>
                </a:lnTo>
                <a:lnTo>
                  <a:pt x="670559" y="815339"/>
                </a:lnTo>
                <a:lnTo>
                  <a:pt x="673226" y="800100"/>
                </a:lnTo>
                <a:lnTo>
                  <a:pt x="673226" y="782320"/>
                </a:lnTo>
                <a:lnTo>
                  <a:pt x="683513" y="751839"/>
                </a:lnTo>
                <a:lnTo>
                  <a:pt x="683513" y="737870"/>
                </a:lnTo>
                <a:lnTo>
                  <a:pt x="701548" y="735329"/>
                </a:lnTo>
                <a:lnTo>
                  <a:pt x="709294" y="689610"/>
                </a:lnTo>
                <a:lnTo>
                  <a:pt x="717041" y="612139"/>
                </a:lnTo>
                <a:lnTo>
                  <a:pt x="719581" y="514350"/>
                </a:lnTo>
                <a:lnTo>
                  <a:pt x="719581" y="439420"/>
                </a:lnTo>
                <a:lnTo>
                  <a:pt x="722249" y="429260"/>
                </a:lnTo>
                <a:lnTo>
                  <a:pt x="724788" y="415289"/>
                </a:lnTo>
                <a:lnTo>
                  <a:pt x="724788" y="397510"/>
                </a:lnTo>
                <a:lnTo>
                  <a:pt x="722249" y="387350"/>
                </a:lnTo>
                <a:lnTo>
                  <a:pt x="724788" y="382270"/>
                </a:lnTo>
                <a:lnTo>
                  <a:pt x="727328" y="379729"/>
                </a:lnTo>
                <a:lnTo>
                  <a:pt x="784097" y="379729"/>
                </a:lnTo>
                <a:lnTo>
                  <a:pt x="781557" y="372110"/>
                </a:lnTo>
                <a:lnTo>
                  <a:pt x="786637" y="369570"/>
                </a:lnTo>
                <a:lnTo>
                  <a:pt x="1180781" y="369570"/>
                </a:lnTo>
                <a:lnTo>
                  <a:pt x="1169152" y="356870"/>
                </a:lnTo>
                <a:close/>
              </a:path>
              <a:path w="1266825" h="990600">
                <a:moveTo>
                  <a:pt x="1194533" y="751839"/>
                </a:moveTo>
                <a:lnTo>
                  <a:pt x="1116837" y="751839"/>
                </a:lnTo>
                <a:lnTo>
                  <a:pt x="1124584" y="754379"/>
                </a:lnTo>
                <a:lnTo>
                  <a:pt x="1127125" y="756920"/>
                </a:lnTo>
                <a:lnTo>
                  <a:pt x="1142618" y="772160"/>
                </a:lnTo>
                <a:lnTo>
                  <a:pt x="1158112" y="795020"/>
                </a:lnTo>
                <a:lnTo>
                  <a:pt x="1181353" y="828039"/>
                </a:lnTo>
                <a:lnTo>
                  <a:pt x="1194180" y="847089"/>
                </a:lnTo>
                <a:lnTo>
                  <a:pt x="1204594" y="857250"/>
                </a:lnTo>
                <a:lnTo>
                  <a:pt x="1217422" y="862329"/>
                </a:lnTo>
                <a:lnTo>
                  <a:pt x="1227708" y="864870"/>
                </a:lnTo>
                <a:lnTo>
                  <a:pt x="1243202" y="859789"/>
                </a:lnTo>
                <a:lnTo>
                  <a:pt x="1248409" y="852170"/>
                </a:lnTo>
                <a:lnTo>
                  <a:pt x="1253489" y="844550"/>
                </a:lnTo>
                <a:lnTo>
                  <a:pt x="1256156" y="836929"/>
                </a:lnTo>
                <a:lnTo>
                  <a:pt x="1256156" y="828039"/>
                </a:lnTo>
                <a:lnTo>
                  <a:pt x="1240662" y="789939"/>
                </a:lnTo>
                <a:lnTo>
                  <a:pt x="1196848" y="754379"/>
                </a:lnTo>
                <a:lnTo>
                  <a:pt x="1194533" y="751839"/>
                </a:lnTo>
                <a:close/>
              </a:path>
              <a:path w="1266825" h="990600">
                <a:moveTo>
                  <a:pt x="606170" y="844550"/>
                </a:moveTo>
                <a:lnTo>
                  <a:pt x="559688" y="844550"/>
                </a:lnTo>
                <a:lnTo>
                  <a:pt x="572642" y="847089"/>
                </a:lnTo>
                <a:lnTo>
                  <a:pt x="585469" y="852170"/>
                </a:lnTo>
                <a:lnTo>
                  <a:pt x="588136" y="852170"/>
                </a:lnTo>
                <a:lnTo>
                  <a:pt x="588136" y="854710"/>
                </a:lnTo>
                <a:lnTo>
                  <a:pt x="595883" y="852170"/>
                </a:lnTo>
                <a:lnTo>
                  <a:pt x="600963" y="849629"/>
                </a:lnTo>
                <a:lnTo>
                  <a:pt x="606170" y="844550"/>
                </a:lnTo>
                <a:close/>
              </a:path>
              <a:path w="1266825" h="990600">
                <a:moveTo>
                  <a:pt x="662939" y="836929"/>
                </a:moveTo>
                <a:lnTo>
                  <a:pt x="634491" y="836929"/>
                </a:lnTo>
                <a:lnTo>
                  <a:pt x="642238" y="839470"/>
                </a:lnTo>
                <a:lnTo>
                  <a:pt x="644778" y="839470"/>
                </a:lnTo>
                <a:lnTo>
                  <a:pt x="649985" y="842010"/>
                </a:lnTo>
                <a:lnTo>
                  <a:pt x="657732" y="839470"/>
                </a:lnTo>
                <a:lnTo>
                  <a:pt x="662939" y="836929"/>
                </a:lnTo>
                <a:close/>
              </a:path>
              <a:path w="1266825" h="990600">
                <a:moveTo>
                  <a:pt x="1180781" y="369570"/>
                </a:moveTo>
                <a:lnTo>
                  <a:pt x="786637" y="369570"/>
                </a:lnTo>
                <a:lnTo>
                  <a:pt x="789304" y="372110"/>
                </a:lnTo>
                <a:lnTo>
                  <a:pt x="794384" y="377189"/>
                </a:lnTo>
                <a:lnTo>
                  <a:pt x="797051" y="384810"/>
                </a:lnTo>
                <a:lnTo>
                  <a:pt x="802131" y="402589"/>
                </a:lnTo>
                <a:lnTo>
                  <a:pt x="807338" y="415289"/>
                </a:lnTo>
                <a:lnTo>
                  <a:pt x="815085" y="424179"/>
                </a:lnTo>
                <a:lnTo>
                  <a:pt x="840866" y="495300"/>
                </a:lnTo>
                <a:lnTo>
                  <a:pt x="874394" y="586739"/>
                </a:lnTo>
                <a:lnTo>
                  <a:pt x="905382" y="655320"/>
                </a:lnTo>
                <a:lnTo>
                  <a:pt x="928497" y="697229"/>
                </a:lnTo>
                <a:lnTo>
                  <a:pt x="943990" y="697229"/>
                </a:lnTo>
                <a:lnTo>
                  <a:pt x="949198" y="707389"/>
                </a:lnTo>
                <a:lnTo>
                  <a:pt x="969772" y="732789"/>
                </a:lnTo>
                <a:lnTo>
                  <a:pt x="974978" y="751839"/>
                </a:lnTo>
                <a:lnTo>
                  <a:pt x="990473" y="777239"/>
                </a:lnTo>
                <a:lnTo>
                  <a:pt x="998219" y="779779"/>
                </a:lnTo>
                <a:lnTo>
                  <a:pt x="1000759" y="782320"/>
                </a:lnTo>
                <a:lnTo>
                  <a:pt x="1011047" y="779779"/>
                </a:lnTo>
                <a:lnTo>
                  <a:pt x="1016253" y="777239"/>
                </a:lnTo>
                <a:lnTo>
                  <a:pt x="1018793" y="777239"/>
                </a:lnTo>
                <a:lnTo>
                  <a:pt x="1024001" y="772160"/>
                </a:lnTo>
                <a:lnTo>
                  <a:pt x="1036827" y="767079"/>
                </a:lnTo>
                <a:lnTo>
                  <a:pt x="1078992" y="767079"/>
                </a:lnTo>
                <a:lnTo>
                  <a:pt x="1085850" y="762000"/>
                </a:lnTo>
                <a:lnTo>
                  <a:pt x="1096263" y="756920"/>
                </a:lnTo>
                <a:lnTo>
                  <a:pt x="1103883" y="751839"/>
                </a:lnTo>
                <a:lnTo>
                  <a:pt x="1194533" y="751839"/>
                </a:lnTo>
                <a:lnTo>
                  <a:pt x="1186433" y="742950"/>
                </a:lnTo>
                <a:lnTo>
                  <a:pt x="1160652" y="709929"/>
                </a:lnTo>
                <a:lnTo>
                  <a:pt x="1152905" y="699770"/>
                </a:lnTo>
                <a:lnTo>
                  <a:pt x="1147826" y="684529"/>
                </a:lnTo>
                <a:lnTo>
                  <a:pt x="1147826" y="679450"/>
                </a:lnTo>
                <a:lnTo>
                  <a:pt x="1150365" y="671829"/>
                </a:lnTo>
                <a:lnTo>
                  <a:pt x="1152905" y="666750"/>
                </a:lnTo>
                <a:lnTo>
                  <a:pt x="1152905" y="662939"/>
                </a:lnTo>
                <a:lnTo>
                  <a:pt x="1158112" y="659129"/>
                </a:lnTo>
                <a:lnTo>
                  <a:pt x="1165859" y="655320"/>
                </a:lnTo>
                <a:lnTo>
                  <a:pt x="1176147" y="652779"/>
                </a:lnTo>
                <a:lnTo>
                  <a:pt x="1183893" y="650239"/>
                </a:lnTo>
                <a:lnTo>
                  <a:pt x="1186433" y="645160"/>
                </a:lnTo>
                <a:lnTo>
                  <a:pt x="1191640" y="640079"/>
                </a:lnTo>
                <a:lnTo>
                  <a:pt x="1191640" y="622300"/>
                </a:lnTo>
                <a:lnTo>
                  <a:pt x="1186433" y="609600"/>
                </a:lnTo>
                <a:lnTo>
                  <a:pt x="1186433" y="589279"/>
                </a:lnTo>
                <a:lnTo>
                  <a:pt x="1191640" y="584200"/>
                </a:lnTo>
                <a:lnTo>
                  <a:pt x="1194180" y="577850"/>
                </a:lnTo>
                <a:lnTo>
                  <a:pt x="1201927" y="576579"/>
                </a:lnTo>
                <a:lnTo>
                  <a:pt x="1209675" y="576579"/>
                </a:lnTo>
                <a:lnTo>
                  <a:pt x="1214881" y="570229"/>
                </a:lnTo>
                <a:lnTo>
                  <a:pt x="1225168" y="562610"/>
                </a:lnTo>
                <a:lnTo>
                  <a:pt x="1227708" y="557529"/>
                </a:lnTo>
                <a:lnTo>
                  <a:pt x="1227708" y="532129"/>
                </a:lnTo>
                <a:lnTo>
                  <a:pt x="1222628" y="519429"/>
                </a:lnTo>
                <a:lnTo>
                  <a:pt x="1225168" y="509270"/>
                </a:lnTo>
                <a:lnTo>
                  <a:pt x="1227708" y="506729"/>
                </a:lnTo>
                <a:lnTo>
                  <a:pt x="1232915" y="501650"/>
                </a:lnTo>
                <a:lnTo>
                  <a:pt x="1235455" y="497839"/>
                </a:lnTo>
                <a:lnTo>
                  <a:pt x="1240662" y="494029"/>
                </a:lnTo>
                <a:lnTo>
                  <a:pt x="1243202" y="482600"/>
                </a:lnTo>
                <a:lnTo>
                  <a:pt x="1240662" y="472439"/>
                </a:lnTo>
                <a:lnTo>
                  <a:pt x="1230376" y="444500"/>
                </a:lnTo>
                <a:lnTo>
                  <a:pt x="1217422" y="429260"/>
                </a:lnTo>
                <a:lnTo>
                  <a:pt x="1204594" y="411479"/>
                </a:lnTo>
                <a:lnTo>
                  <a:pt x="1199387" y="400050"/>
                </a:lnTo>
                <a:lnTo>
                  <a:pt x="1199387" y="389889"/>
                </a:lnTo>
                <a:lnTo>
                  <a:pt x="1180781" y="369570"/>
                </a:lnTo>
                <a:close/>
              </a:path>
              <a:path w="1266825" h="990600">
                <a:moveTo>
                  <a:pt x="1078992" y="767079"/>
                </a:moveTo>
                <a:lnTo>
                  <a:pt x="1047241" y="767079"/>
                </a:lnTo>
                <a:lnTo>
                  <a:pt x="1052322" y="769620"/>
                </a:lnTo>
                <a:lnTo>
                  <a:pt x="1057528" y="772160"/>
                </a:lnTo>
                <a:lnTo>
                  <a:pt x="1065276" y="774700"/>
                </a:lnTo>
                <a:lnTo>
                  <a:pt x="1078102" y="774700"/>
                </a:lnTo>
                <a:lnTo>
                  <a:pt x="1075562" y="772160"/>
                </a:lnTo>
                <a:lnTo>
                  <a:pt x="1073023" y="772160"/>
                </a:lnTo>
                <a:lnTo>
                  <a:pt x="1075562" y="769620"/>
                </a:lnTo>
                <a:lnTo>
                  <a:pt x="1078992" y="767079"/>
                </a:lnTo>
                <a:close/>
              </a:path>
              <a:path w="1266825" h="990600">
                <a:moveTo>
                  <a:pt x="784097" y="379729"/>
                </a:moveTo>
                <a:lnTo>
                  <a:pt x="732535" y="379729"/>
                </a:lnTo>
                <a:lnTo>
                  <a:pt x="732535" y="394970"/>
                </a:lnTo>
                <a:lnTo>
                  <a:pt x="735076" y="436879"/>
                </a:lnTo>
                <a:lnTo>
                  <a:pt x="740282" y="449579"/>
                </a:lnTo>
                <a:lnTo>
                  <a:pt x="735076" y="467360"/>
                </a:lnTo>
                <a:lnTo>
                  <a:pt x="740282" y="495300"/>
                </a:lnTo>
                <a:lnTo>
                  <a:pt x="742823" y="504189"/>
                </a:lnTo>
                <a:lnTo>
                  <a:pt x="748029" y="544829"/>
                </a:lnTo>
                <a:lnTo>
                  <a:pt x="755776" y="544829"/>
                </a:lnTo>
                <a:lnTo>
                  <a:pt x="755776" y="552450"/>
                </a:lnTo>
                <a:lnTo>
                  <a:pt x="750569" y="557529"/>
                </a:lnTo>
                <a:lnTo>
                  <a:pt x="755776" y="577850"/>
                </a:lnTo>
                <a:lnTo>
                  <a:pt x="760856" y="609600"/>
                </a:lnTo>
                <a:lnTo>
                  <a:pt x="776351" y="632460"/>
                </a:lnTo>
                <a:lnTo>
                  <a:pt x="799591" y="645160"/>
                </a:lnTo>
                <a:lnTo>
                  <a:pt x="799591" y="627379"/>
                </a:lnTo>
                <a:lnTo>
                  <a:pt x="817970" y="627379"/>
                </a:lnTo>
                <a:lnTo>
                  <a:pt x="820165" y="624839"/>
                </a:lnTo>
                <a:lnTo>
                  <a:pt x="827912" y="596900"/>
                </a:lnTo>
                <a:lnTo>
                  <a:pt x="822832" y="565150"/>
                </a:lnTo>
                <a:lnTo>
                  <a:pt x="820165" y="547370"/>
                </a:lnTo>
                <a:lnTo>
                  <a:pt x="815085" y="542289"/>
                </a:lnTo>
                <a:lnTo>
                  <a:pt x="812545" y="537210"/>
                </a:lnTo>
                <a:lnTo>
                  <a:pt x="820165" y="532129"/>
                </a:lnTo>
                <a:lnTo>
                  <a:pt x="812545" y="494029"/>
                </a:lnTo>
                <a:lnTo>
                  <a:pt x="809878" y="485139"/>
                </a:lnTo>
                <a:lnTo>
                  <a:pt x="807338" y="457200"/>
                </a:lnTo>
                <a:lnTo>
                  <a:pt x="797051" y="439420"/>
                </a:lnTo>
                <a:lnTo>
                  <a:pt x="797051" y="426720"/>
                </a:lnTo>
                <a:lnTo>
                  <a:pt x="786637" y="387350"/>
                </a:lnTo>
                <a:lnTo>
                  <a:pt x="784097" y="379729"/>
                </a:lnTo>
                <a:close/>
              </a:path>
              <a:path w="1266825" h="990600">
                <a:moveTo>
                  <a:pt x="817970" y="627379"/>
                </a:moveTo>
                <a:lnTo>
                  <a:pt x="799591" y="627379"/>
                </a:lnTo>
                <a:lnTo>
                  <a:pt x="804799" y="642620"/>
                </a:lnTo>
                <a:lnTo>
                  <a:pt x="817970" y="627379"/>
                </a:lnTo>
                <a:close/>
              </a:path>
              <a:path w="1266825" h="990600">
                <a:moveTo>
                  <a:pt x="446277" y="0"/>
                </a:moveTo>
                <a:lnTo>
                  <a:pt x="0" y="0"/>
                </a:lnTo>
                <a:lnTo>
                  <a:pt x="0" y="11429"/>
                </a:lnTo>
                <a:lnTo>
                  <a:pt x="12953" y="36829"/>
                </a:lnTo>
                <a:lnTo>
                  <a:pt x="30987" y="62229"/>
                </a:lnTo>
                <a:lnTo>
                  <a:pt x="41275" y="69850"/>
                </a:lnTo>
                <a:lnTo>
                  <a:pt x="49022" y="77470"/>
                </a:lnTo>
                <a:lnTo>
                  <a:pt x="56768" y="80009"/>
                </a:lnTo>
                <a:lnTo>
                  <a:pt x="67055" y="91440"/>
                </a:lnTo>
                <a:lnTo>
                  <a:pt x="72262" y="99059"/>
                </a:lnTo>
                <a:lnTo>
                  <a:pt x="87756" y="114300"/>
                </a:lnTo>
                <a:lnTo>
                  <a:pt x="108330" y="124459"/>
                </a:lnTo>
                <a:lnTo>
                  <a:pt x="118617" y="132079"/>
                </a:lnTo>
                <a:lnTo>
                  <a:pt x="126364" y="139700"/>
                </a:lnTo>
                <a:lnTo>
                  <a:pt x="128904" y="144779"/>
                </a:lnTo>
                <a:lnTo>
                  <a:pt x="134111" y="152400"/>
                </a:lnTo>
                <a:lnTo>
                  <a:pt x="141858" y="160020"/>
                </a:lnTo>
                <a:lnTo>
                  <a:pt x="154812" y="171450"/>
                </a:lnTo>
                <a:lnTo>
                  <a:pt x="162559" y="184150"/>
                </a:lnTo>
                <a:lnTo>
                  <a:pt x="165100" y="196850"/>
                </a:lnTo>
                <a:lnTo>
                  <a:pt x="165100" y="204470"/>
                </a:lnTo>
                <a:lnTo>
                  <a:pt x="162559" y="207009"/>
                </a:lnTo>
                <a:lnTo>
                  <a:pt x="170179" y="214629"/>
                </a:lnTo>
                <a:lnTo>
                  <a:pt x="177926" y="219709"/>
                </a:lnTo>
                <a:lnTo>
                  <a:pt x="185674" y="227329"/>
                </a:lnTo>
                <a:lnTo>
                  <a:pt x="188340" y="234950"/>
                </a:lnTo>
                <a:lnTo>
                  <a:pt x="188340" y="254000"/>
                </a:lnTo>
                <a:lnTo>
                  <a:pt x="193420" y="266700"/>
                </a:lnTo>
                <a:lnTo>
                  <a:pt x="201167" y="276859"/>
                </a:lnTo>
                <a:lnTo>
                  <a:pt x="208914" y="281940"/>
                </a:lnTo>
                <a:lnTo>
                  <a:pt x="214122" y="284479"/>
                </a:lnTo>
                <a:lnTo>
                  <a:pt x="219201" y="292100"/>
                </a:lnTo>
                <a:lnTo>
                  <a:pt x="221868" y="302259"/>
                </a:lnTo>
                <a:lnTo>
                  <a:pt x="226949" y="309879"/>
                </a:lnTo>
                <a:lnTo>
                  <a:pt x="234695" y="320040"/>
                </a:lnTo>
                <a:lnTo>
                  <a:pt x="247650" y="330200"/>
                </a:lnTo>
                <a:lnTo>
                  <a:pt x="265683" y="349250"/>
                </a:lnTo>
                <a:lnTo>
                  <a:pt x="278510" y="361950"/>
                </a:lnTo>
                <a:lnTo>
                  <a:pt x="286257" y="367029"/>
                </a:lnTo>
                <a:lnTo>
                  <a:pt x="299211" y="369570"/>
                </a:lnTo>
                <a:lnTo>
                  <a:pt x="312038" y="374650"/>
                </a:lnTo>
                <a:lnTo>
                  <a:pt x="348233" y="372110"/>
                </a:lnTo>
                <a:lnTo>
                  <a:pt x="415289" y="361950"/>
                </a:lnTo>
                <a:lnTo>
                  <a:pt x="461644" y="356870"/>
                </a:lnTo>
                <a:lnTo>
                  <a:pt x="1169152" y="356870"/>
                </a:lnTo>
                <a:lnTo>
                  <a:pt x="1140078" y="325120"/>
                </a:lnTo>
                <a:lnTo>
                  <a:pt x="1140078" y="322579"/>
                </a:lnTo>
                <a:lnTo>
                  <a:pt x="1137538" y="320040"/>
                </a:lnTo>
                <a:lnTo>
                  <a:pt x="1129791" y="314959"/>
                </a:lnTo>
                <a:lnTo>
                  <a:pt x="1116837" y="307340"/>
                </a:lnTo>
                <a:lnTo>
                  <a:pt x="1096263" y="294640"/>
                </a:lnTo>
                <a:lnTo>
                  <a:pt x="1021460" y="264159"/>
                </a:lnTo>
                <a:lnTo>
                  <a:pt x="1031748" y="261620"/>
                </a:lnTo>
                <a:lnTo>
                  <a:pt x="1075562" y="251459"/>
                </a:lnTo>
                <a:lnTo>
                  <a:pt x="1109090" y="245109"/>
                </a:lnTo>
                <a:lnTo>
                  <a:pt x="1145158" y="240029"/>
                </a:lnTo>
                <a:lnTo>
                  <a:pt x="1161922" y="234950"/>
                </a:lnTo>
                <a:lnTo>
                  <a:pt x="699007" y="234950"/>
                </a:lnTo>
                <a:lnTo>
                  <a:pt x="673226" y="204470"/>
                </a:lnTo>
                <a:lnTo>
                  <a:pt x="637031" y="160020"/>
                </a:lnTo>
                <a:lnTo>
                  <a:pt x="593216" y="114300"/>
                </a:lnTo>
                <a:lnTo>
                  <a:pt x="569976" y="91440"/>
                </a:lnTo>
                <a:lnTo>
                  <a:pt x="546861" y="69850"/>
                </a:lnTo>
                <a:lnTo>
                  <a:pt x="495173" y="34290"/>
                </a:lnTo>
                <a:lnTo>
                  <a:pt x="446277" y="0"/>
                </a:lnTo>
                <a:close/>
              </a:path>
              <a:path w="1266825" h="990600">
                <a:moveTo>
                  <a:pt x="748029" y="189229"/>
                </a:moveTo>
                <a:lnTo>
                  <a:pt x="719581" y="189229"/>
                </a:lnTo>
                <a:lnTo>
                  <a:pt x="717041" y="191770"/>
                </a:lnTo>
                <a:lnTo>
                  <a:pt x="719581" y="194309"/>
                </a:lnTo>
                <a:lnTo>
                  <a:pt x="714501" y="194309"/>
                </a:lnTo>
                <a:lnTo>
                  <a:pt x="709294" y="196850"/>
                </a:lnTo>
                <a:lnTo>
                  <a:pt x="704214" y="199390"/>
                </a:lnTo>
                <a:lnTo>
                  <a:pt x="701548" y="204470"/>
                </a:lnTo>
                <a:lnTo>
                  <a:pt x="701548" y="209550"/>
                </a:lnTo>
                <a:lnTo>
                  <a:pt x="706754" y="217170"/>
                </a:lnTo>
                <a:lnTo>
                  <a:pt x="699007" y="234950"/>
                </a:lnTo>
                <a:lnTo>
                  <a:pt x="1161922" y="234950"/>
                </a:lnTo>
                <a:lnTo>
                  <a:pt x="1178686" y="229870"/>
                </a:lnTo>
                <a:lnTo>
                  <a:pt x="1187322" y="224790"/>
                </a:lnTo>
                <a:lnTo>
                  <a:pt x="766063" y="224790"/>
                </a:lnTo>
                <a:lnTo>
                  <a:pt x="763524" y="219709"/>
                </a:lnTo>
                <a:lnTo>
                  <a:pt x="755776" y="212090"/>
                </a:lnTo>
                <a:lnTo>
                  <a:pt x="758316" y="207009"/>
                </a:lnTo>
                <a:lnTo>
                  <a:pt x="758316" y="201929"/>
                </a:lnTo>
                <a:lnTo>
                  <a:pt x="755776" y="196850"/>
                </a:lnTo>
                <a:lnTo>
                  <a:pt x="748029" y="189229"/>
                </a:lnTo>
                <a:close/>
              </a:path>
              <a:path w="1266825" h="990600">
                <a:moveTo>
                  <a:pt x="1258697" y="0"/>
                </a:moveTo>
                <a:lnTo>
                  <a:pt x="871854" y="0"/>
                </a:lnTo>
                <a:lnTo>
                  <a:pt x="858901" y="19050"/>
                </a:lnTo>
                <a:lnTo>
                  <a:pt x="827912" y="74929"/>
                </a:lnTo>
                <a:lnTo>
                  <a:pt x="799591" y="134620"/>
                </a:lnTo>
                <a:lnTo>
                  <a:pt x="778890" y="189229"/>
                </a:lnTo>
                <a:lnTo>
                  <a:pt x="766063" y="224790"/>
                </a:lnTo>
                <a:lnTo>
                  <a:pt x="1187322" y="224790"/>
                </a:lnTo>
                <a:lnTo>
                  <a:pt x="1191640" y="222250"/>
                </a:lnTo>
                <a:lnTo>
                  <a:pt x="1201927" y="214629"/>
                </a:lnTo>
                <a:lnTo>
                  <a:pt x="1207134" y="207009"/>
                </a:lnTo>
                <a:lnTo>
                  <a:pt x="1214881" y="191770"/>
                </a:lnTo>
                <a:lnTo>
                  <a:pt x="1227708" y="168909"/>
                </a:lnTo>
                <a:lnTo>
                  <a:pt x="1235455" y="152400"/>
                </a:lnTo>
                <a:lnTo>
                  <a:pt x="1238123" y="142240"/>
                </a:lnTo>
                <a:lnTo>
                  <a:pt x="1240662" y="134620"/>
                </a:lnTo>
                <a:lnTo>
                  <a:pt x="1240662" y="121920"/>
                </a:lnTo>
                <a:lnTo>
                  <a:pt x="1243202" y="114300"/>
                </a:lnTo>
                <a:lnTo>
                  <a:pt x="1245869" y="109220"/>
                </a:lnTo>
                <a:lnTo>
                  <a:pt x="1250950" y="101600"/>
                </a:lnTo>
                <a:lnTo>
                  <a:pt x="1256156" y="88900"/>
                </a:lnTo>
                <a:lnTo>
                  <a:pt x="1256156" y="69850"/>
                </a:lnTo>
                <a:lnTo>
                  <a:pt x="1253489" y="64770"/>
                </a:lnTo>
                <a:lnTo>
                  <a:pt x="1250950" y="62229"/>
                </a:lnTo>
                <a:lnTo>
                  <a:pt x="1250950" y="49529"/>
                </a:lnTo>
                <a:lnTo>
                  <a:pt x="1256156" y="39370"/>
                </a:lnTo>
                <a:lnTo>
                  <a:pt x="1261236" y="31750"/>
                </a:lnTo>
                <a:lnTo>
                  <a:pt x="1263903" y="26670"/>
                </a:lnTo>
                <a:lnTo>
                  <a:pt x="1266443" y="24129"/>
                </a:lnTo>
                <a:lnTo>
                  <a:pt x="1263903" y="21590"/>
                </a:lnTo>
                <a:lnTo>
                  <a:pt x="1261236" y="19050"/>
                </a:lnTo>
                <a:lnTo>
                  <a:pt x="1261236" y="13970"/>
                </a:lnTo>
                <a:lnTo>
                  <a:pt x="1258697" y="0"/>
                </a:lnTo>
                <a:close/>
              </a:path>
              <a:path w="1266825" h="990600">
                <a:moveTo>
                  <a:pt x="740282" y="186690"/>
                </a:moveTo>
                <a:lnTo>
                  <a:pt x="722249" y="186690"/>
                </a:lnTo>
                <a:lnTo>
                  <a:pt x="722249" y="189229"/>
                </a:lnTo>
                <a:lnTo>
                  <a:pt x="740282" y="189229"/>
                </a:lnTo>
                <a:lnTo>
                  <a:pt x="740282" y="186690"/>
                </a:lnTo>
                <a:close/>
              </a:path>
              <a:path w="1266825" h="990600">
                <a:moveTo>
                  <a:pt x="727328" y="184150"/>
                </a:moveTo>
                <a:lnTo>
                  <a:pt x="724788" y="186690"/>
                </a:lnTo>
                <a:lnTo>
                  <a:pt x="727328" y="186690"/>
                </a:lnTo>
                <a:lnTo>
                  <a:pt x="727328" y="184150"/>
                </a:lnTo>
                <a:close/>
              </a:path>
              <a:path w="1266825" h="990600">
                <a:moveTo>
                  <a:pt x="727328" y="184150"/>
                </a:moveTo>
                <a:lnTo>
                  <a:pt x="727328" y="186690"/>
                </a:lnTo>
                <a:lnTo>
                  <a:pt x="732535" y="186690"/>
                </a:lnTo>
                <a:lnTo>
                  <a:pt x="727328" y="184150"/>
                </a:lnTo>
                <a:close/>
              </a:path>
            </a:pathLst>
          </a:custGeom>
          <a:solidFill>
            <a:srgbClr val="D7F1AB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97194" name="bg object 78"/>
          <p:cNvPicPr>
            <a:picLocks/>
          </p:cNvPicPr>
          <p:nvPr/>
        </p:nvPicPr>
        <p:blipFill>
          <a:blip r:embed="rId49" cstate="print"/>
          <a:stretch>
            <a:fillRect/>
          </a:stretch>
        </p:blipFill>
        <p:spPr>
          <a:xfrm>
            <a:off x="8709660" y="1185671"/>
            <a:ext cx="239268" cy="224027"/>
          </a:xfrm>
          <a:prstGeom prst="rect">
            <a:avLst/>
          </a:prstGeom>
        </p:spPr>
      </p:pic>
      <p:sp>
        <p:nvSpPr>
          <p:cNvPr id="1048596" name="bg object 79"/>
          <p:cNvSpPr/>
          <p:nvPr/>
        </p:nvSpPr>
        <p:spPr>
          <a:xfrm>
            <a:off x="8324088" y="990600"/>
            <a:ext cx="820419" cy="1066800"/>
          </a:xfrm>
          <a:custGeom>
            <a:avLst/>
            <a:gdLst/>
            <a:ahLst/>
            <a:cxnLst/>
            <a:rect l="l" t="t" r="r" b="b"/>
            <a:pathLst>
              <a:path w="820420" h="1066800">
                <a:moveTo>
                  <a:pt x="649477" y="834644"/>
                </a:moveTo>
                <a:lnTo>
                  <a:pt x="535939" y="834644"/>
                </a:lnTo>
                <a:lnTo>
                  <a:pt x="540892" y="837184"/>
                </a:lnTo>
                <a:lnTo>
                  <a:pt x="548258" y="839597"/>
                </a:lnTo>
                <a:lnTo>
                  <a:pt x="560577" y="854455"/>
                </a:lnTo>
                <a:lnTo>
                  <a:pt x="568070" y="869188"/>
                </a:lnTo>
                <a:lnTo>
                  <a:pt x="572896" y="876680"/>
                </a:lnTo>
                <a:lnTo>
                  <a:pt x="575436" y="884047"/>
                </a:lnTo>
                <a:lnTo>
                  <a:pt x="580389" y="901319"/>
                </a:lnTo>
                <a:lnTo>
                  <a:pt x="582802" y="913638"/>
                </a:lnTo>
                <a:lnTo>
                  <a:pt x="582802" y="926084"/>
                </a:lnTo>
                <a:lnTo>
                  <a:pt x="580389" y="938402"/>
                </a:lnTo>
                <a:lnTo>
                  <a:pt x="577850" y="950722"/>
                </a:lnTo>
                <a:lnTo>
                  <a:pt x="568070" y="972947"/>
                </a:lnTo>
                <a:lnTo>
                  <a:pt x="563117" y="987805"/>
                </a:lnTo>
                <a:lnTo>
                  <a:pt x="560577" y="1000125"/>
                </a:lnTo>
                <a:lnTo>
                  <a:pt x="558164" y="1007490"/>
                </a:lnTo>
                <a:lnTo>
                  <a:pt x="558164" y="1017397"/>
                </a:lnTo>
                <a:lnTo>
                  <a:pt x="560577" y="1027302"/>
                </a:lnTo>
                <a:lnTo>
                  <a:pt x="565530" y="1051940"/>
                </a:lnTo>
                <a:lnTo>
                  <a:pt x="570483" y="1059434"/>
                </a:lnTo>
                <a:lnTo>
                  <a:pt x="575436" y="1066800"/>
                </a:lnTo>
                <a:lnTo>
                  <a:pt x="582802" y="1066800"/>
                </a:lnTo>
                <a:lnTo>
                  <a:pt x="587755" y="1061847"/>
                </a:lnTo>
                <a:lnTo>
                  <a:pt x="592708" y="1059434"/>
                </a:lnTo>
                <a:lnTo>
                  <a:pt x="612520" y="1000125"/>
                </a:lnTo>
                <a:lnTo>
                  <a:pt x="605027" y="985265"/>
                </a:lnTo>
                <a:lnTo>
                  <a:pt x="607567" y="977900"/>
                </a:lnTo>
                <a:lnTo>
                  <a:pt x="609980" y="970534"/>
                </a:lnTo>
                <a:lnTo>
                  <a:pt x="614933" y="967994"/>
                </a:lnTo>
                <a:lnTo>
                  <a:pt x="619886" y="960627"/>
                </a:lnTo>
                <a:lnTo>
                  <a:pt x="624839" y="950722"/>
                </a:lnTo>
                <a:lnTo>
                  <a:pt x="627252" y="935863"/>
                </a:lnTo>
                <a:lnTo>
                  <a:pt x="632205" y="923544"/>
                </a:lnTo>
                <a:lnTo>
                  <a:pt x="642111" y="896365"/>
                </a:lnTo>
                <a:lnTo>
                  <a:pt x="647064" y="856869"/>
                </a:lnTo>
                <a:lnTo>
                  <a:pt x="649477" y="834644"/>
                </a:lnTo>
                <a:close/>
              </a:path>
              <a:path w="820420" h="1066800">
                <a:moveTo>
                  <a:pt x="620092" y="595122"/>
                </a:moveTo>
                <a:lnTo>
                  <a:pt x="432180" y="595122"/>
                </a:lnTo>
                <a:lnTo>
                  <a:pt x="412368" y="622300"/>
                </a:lnTo>
                <a:lnTo>
                  <a:pt x="395096" y="649477"/>
                </a:lnTo>
                <a:lnTo>
                  <a:pt x="372871" y="698880"/>
                </a:lnTo>
                <a:lnTo>
                  <a:pt x="367918" y="711200"/>
                </a:lnTo>
                <a:lnTo>
                  <a:pt x="367918" y="723519"/>
                </a:lnTo>
                <a:lnTo>
                  <a:pt x="372871" y="723519"/>
                </a:lnTo>
                <a:lnTo>
                  <a:pt x="382777" y="738377"/>
                </a:lnTo>
                <a:lnTo>
                  <a:pt x="392683" y="745744"/>
                </a:lnTo>
                <a:lnTo>
                  <a:pt x="412368" y="767969"/>
                </a:lnTo>
                <a:lnTo>
                  <a:pt x="424814" y="777875"/>
                </a:lnTo>
                <a:lnTo>
                  <a:pt x="439546" y="787780"/>
                </a:lnTo>
                <a:lnTo>
                  <a:pt x="451992" y="795147"/>
                </a:lnTo>
                <a:lnTo>
                  <a:pt x="464311" y="797687"/>
                </a:lnTo>
                <a:lnTo>
                  <a:pt x="474217" y="797687"/>
                </a:lnTo>
                <a:lnTo>
                  <a:pt x="488950" y="802513"/>
                </a:lnTo>
                <a:lnTo>
                  <a:pt x="523493" y="834644"/>
                </a:lnTo>
                <a:lnTo>
                  <a:pt x="528446" y="837184"/>
                </a:lnTo>
                <a:lnTo>
                  <a:pt x="535939" y="834644"/>
                </a:lnTo>
                <a:lnTo>
                  <a:pt x="649477" y="834644"/>
                </a:lnTo>
                <a:lnTo>
                  <a:pt x="647064" y="817372"/>
                </a:lnTo>
                <a:lnTo>
                  <a:pt x="622300" y="713613"/>
                </a:lnTo>
                <a:lnTo>
                  <a:pt x="609980" y="649477"/>
                </a:lnTo>
                <a:lnTo>
                  <a:pt x="607567" y="629665"/>
                </a:lnTo>
                <a:lnTo>
                  <a:pt x="607567" y="622300"/>
                </a:lnTo>
                <a:lnTo>
                  <a:pt x="614933" y="614934"/>
                </a:lnTo>
                <a:lnTo>
                  <a:pt x="617346" y="607440"/>
                </a:lnTo>
                <a:lnTo>
                  <a:pt x="620092" y="595122"/>
                </a:lnTo>
                <a:close/>
              </a:path>
              <a:path w="820420" h="1066800">
                <a:moveTo>
                  <a:pt x="672972" y="585215"/>
                </a:moveTo>
                <a:lnTo>
                  <a:pt x="622300" y="585215"/>
                </a:lnTo>
                <a:lnTo>
                  <a:pt x="632205" y="617347"/>
                </a:lnTo>
                <a:lnTo>
                  <a:pt x="639571" y="627252"/>
                </a:lnTo>
                <a:lnTo>
                  <a:pt x="639571" y="642112"/>
                </a:lnTo>
                <a:lnTo>
                  <a:pt x="649477" y="664337"/>
                </a:lnTo>
                <a:lnTo>
                  <a:pt x="652017" y="669163"/>
                </a:lnTo>
                <a:lnTo>
                  <a:pt x="664336" y="701294"/>
                </a:lnTo>
                <a:lnTo>
                  <a:pt x="669289" y="701294"/>
                </a:lnTo>
                <a:lnTo>
                  <a:pt x="671702" y="706247"/>
                </a:lnTo>
                <a:lnTo>
                  <a:pt x="669289" y="711200"/>
                </a:lnTo>
                <a:lnTo>
                  <a:pt x="676655" y="726059"/>
                </a:lnTo>
                <a:lnTo>
                  <a:pt x="686561" y="750697"/>
                </a:lnTo>
                <a:lnTo>
                  <a:pt x="703833" y="765555"/>
                </a:lnTo>
                <a:lnTo>
                  <a:pt x="726058" y="772922"/>
                </a:lnTo>
                <a:lnTo>
                  <a:pt x="721105" y="758063"/>
                </a:lnTo>
                <a:lnTo>
                  <a:pt x="734694" y="758063"/>
                </a:lnTo>
                <a:lnTo>
                  <a:pt x="738377" y="750697"/>
                </a:lnTo>
                <a:lnTo>
                  <a:pt x="738377" y="728472"/>
                </a:lnTo>
                <a:lnTo>
                  <a:pt x="728471" y="703834"/>
                </a:lnTo>
                <a:lnTo>
                  <a:pt x="723645" y="688975"/>
                </a:lnTo>
                <a:lnTo>
                  <a:pt x="716152" y="686562"/>
                </a:lnTo>
                <a:lnTo>
                  <a:pt x="716152" y="681609"/>
                </a:lnTo>
                <a:lnTo>
                  <a:pt x="718692" y="676655"/>
                </a:lnTo>
                <a:lnTo>
                  <a:pt x="706246" y="646938"/>
                </a:lnTo>
                <a:lnTo>
                  <a:pt x="703833" y="642112"/>
                </a:lnTo>
                <a:lnTo>
                  <a:pt x="693927" y="619887"/>
                </a:lnTo>
                <a:lnTo>
                  <a:pt x="684021" y="607440"/>
                </a:lnTo>
                <a:lnTo>
                  <a:pt x="679195" y="597662"/>
                </a:lnTo>
                <a:lnTo>
                  <a:pt x="672972" y="585215"/>
                </a:lnTo>
                <a:close/>
              </a:path>
              <a:path w="820420" h="1066800">
                <a:moveTo>
                  <a:pt x="734694" y="758063"/>
                </a:moveTo>
                <a:lnTo>
                  <a:pt x="721105" y="758063"/>
                </a:lnTo>
                <a:lnTo>
                  <a:pt x="728471" y="770509"/>
                </a:lnTo>
                <a:lnTo>
                  <a:pt x="734694" y="758063"/>
                </a:lnTo>
                <a:close/>
              </a:path>
              <a:path w="820420" h="1066800">
                <a:moveTo>
                  <a:pt x="819911" y="567944"/>
                </a:moveTo>
                <a:lnTo>
                  <a:pt x="664336" y="567944"/>
                </a:lnTo>
                <a:lnTo>
                  <a:pt x="684021" y="580263"/>
                </a:lnTo>
                <a:lnTo>
                  <a:pt x="691514" y="582802"/>
                </a:lnTo>
                <a:lnTo>
                  <a:pt x="701420" y="582802"/>
                </a:lnTo>
                <a:lnTo>
                  <a:pt x="706246" y="587755"/>
                </a:lnTo>
                <a:lnTo>
                  <a:pt x="718692" y="602488"/>
                </a:lnTo>
                <a:lnTo>
                  <a:pt x="755650" y="656844"/>
                </a:lnTo>
                <a:lnTo>
                  <a:pt x="814958" y="745744"/>
                </a:lnTo>
                <a:lnTo>
                  <a:pt x="819911" y="750697"/>
                </a:lnTo>
                <a:lnTo>
                  <a:pt x="819911" y="567944"/>
                </a:lnTo>
                <a:close/>
              </a:path>
              <a:path w="820420" h="1066800">
                <a:moveTo>
                  <a:pt x="197611" y="298830"/>
                </a:moveTo>
                <a:lnTo>
                  <a:pt x="143255" y="298830"/>
                </a:lnTo>
                <a:lnTo>
                  <a:pt x="76580" y="311150"/>
                </a:lnTo>
                <a:lnTo>
                  <a:pt x="69087" y="316102"/>
                </a:lnTo>
                <a:lnTo>
                  <a:pt x="37083" y="328422"/>
                </a:lnTo>
                <a:lnTo>
                  <a:pt x="9905" y="348234"/>
                </a:lnTo>
                <a:lnTo>
                  <a:pt x="0" y="365505"/>
                </a:lnTo>
                <a:lnTo>
                  <a:pt x="0" y="400050"/>
                </a:lnTo>
                <a:lnTo>
                  <a:pt x="34543" y="442087"/>
                </a:lnTo>
                <a:lnTo>
                  <a:pt x="51815" y="451865"/>
                </a:lnTo>
                <a:lnTo>
                  <a:pt x="56768" y="454405"/>
                </a:lnTo>
                <a:lnTo>
                  <a:pt x="64261" y="454405"/>
                </a:lnTo>
                <a:lnTo>
                  <a:pt x="69087" y="459359"/>
                </a:lnTo>
                <a:lnTo>
                  <a:pt x="74040" y="464312"/>
                </a:lnTo>
                <a:lnTo>
                  <a:pt x="78993" y="469138"/>
                </a:lnTo>
                <a:lnTo>
                  <a:pt x="86486" y="474090"/>
                </a:lnTo>
                <a:lnTo>
                  <a:pt x="96265" y="476630"/>
                </a:lnTo>
                <a:lnTo>
                  <a:pt x="103758" y="476630"/>
                </a:lnTo>
                <a:lnTo>
                  <a:pt x="113664" y="481584"/>
                </a:lnTo>
                <a:lnTo>
                  <a:pt x="121030" y="486537"/>
                </a:lnTo>
                <a:lnTo>
                  <a:pt x="123443" y="491363"/>
                </a:lnTo>
                <a:lnTo>
                  <a:pt x="128396" y="496315"/>
                </a:lnTo>
                <a:lnTo>
                  <a:pt x="148208" y="506222"/>
                </a:lnTo>
                <a:lnTo>
                  <a:pt x="155575" y="516127"/>
                </a:lnTo>
                <a:lnTo>
                  <a:pt x="160527" y="526034"/>
                </a:lnTo>
                <a:lnTo>
                  <a:pt x="160527" y="530987"/>
                </a:lnTo>
                <a:lnTo>
                  <a:pt x="162940" y="535813"/>
                </a:lnTo>
                <a:lnTo>
                  <a:pt x="167893" y="538352"/>
                </a:lnTo>
                <a:lnTo>
                  <a:pt x="175386" y="540765"/>
                </a:lnTo>
                <a:lnTo>
                  <a:pt x="180339" y="545719"/>
                </a:lnTo>
                <a:lnTo>
                  <a:pt x="185165" y="550672"/>
                </a:lnTo>
                <a:lnTo>
                  <a:pt x="187705" y="558038"/>
                </a:lnTo>
                <a:lnTo>
                  <a:pt x="187705" y="562990"/>
                </a:lnTo>
                <a:lnTo>
                  <a:pt x="190118" y="565530"/>
                </a:lnTo>
                <a:lnTo>
                  <a:pt x="195071" y="575437"/>
                </a:lnTo>
                <a:lnTo>
                  <a:pt x="204977" y="582802"/>
                </a:lnTo>
                <a:lnTo>
                  <a:pt x="209930" y="585215"/>
                </a:lnTo>
                <a:lnTo>
                  <a:pt x="214883" y="587755"/>
                </a:lnTo>
                <a:lnTo>
                  <a:pt x="219836" y="592709"/>
                </a:lnTo>
                <a:lnTo>
                  <a:pt x="224789" y="600075"/>
                </a:lnTo>
                <a:lnTo>
                  <a:pt x="229615" y="605027"/>
                </a:lnTo>
                <a:lnTo>
                  <a:pt x="237108" y="609980"/>
                </a:lnTo>
                <a:lnTo>
                  <a:pt x="247014" y="617347"/>
                </a:lnTo>
                <a:lnTo>
                  <a:pt x="266700" y="629665"/>
                </a:lnTo>
                <a:lnTo>
                  <a:pt x="276605" y="637159"/>
                </a:lnTo>
                <a:lnTo>
                  <a:pt x="283971" y="639572"/>
                </a:lnTo>
                <a:lnTo>
                  <a:pt x="303783" y="639572"/>
                </a:lnTo>
                <a:lnTo>
                  <a:pt x="330961" y="632205"/>
                </a:lnTo>
                <a:lnTo>
                  <a:pt x="355600" y="622300"/>
                </a:lnTo>
                <a:lnTo>
                  <a:pt x="377825" y="612394"/>
                </a:lnTo>
                <a:lnTo>
                  <a:pt x="409955" y="600075"/>
                </a:lnTo>
                <a:lnTo>
                  <a:pt x="432180" y="595122"/>
                </a:lnTo>
                <a:lnTo>
                  <a:pt x="620092" y="595122"/>
                </a:lnTo>
                <a:lnTo>
                  <a:pt x="622300" y="585215"/>
                </a:lnTo>
                <a:lnTo>
                  <a:pt x="672972" y="585215"/>
                </a:lnTo>
                <a:lnTo>
                  <a:pt x="664336" y="567944"/>
                </a:lnTo>
                <a:lnTo>
                  <a:pt x="819911" y="567944"/>
                </a:lnTo>
                <a:lnTo>
                  <a:pt x="819911" y="464312"/>
                </a:lnTo>
                <a:lnTo>
                  <a:pt x="563117" y="464312"/>
                </a:lnTo>
                <a:lnTo>
                  <a:pt x="535939" y="444500"/>
                </a:lnTo>
                <a:lnTo>
                  <a:pt x="501268" y="417322"/>
                </a:lnTo>
                <a:lnTo>
                  <a:pt x="459358" y="387730"/>
                </a:lnTo>
                <a:lnTo>
                  <a:pt x="414908" y="362965"/>
                </a:lnTo>
                <a:lnTo>
                  <a:pt x="360552" y="335788"/>
                </a:lnTo>
                <a:lnTo>
                  <a:pt x="306196" y="316102"/>
                </a:lnTo>
                <a:lnTo>
                  <a:pt x="251840" y="303784"/>
                </a:lnTo>
                <a:lnTo>
                  <a:pt x="197611" y="298830"/>
                </a:lnTo>
                <a:close/>
              </a:path>
              <a:path w="820420" h="1066800">
                <a:moveTo>
                  <a:pt x="592708" y="414909"/>
                </a:moveTo>
                <a:lnTo>
                  <a:pt x="587755" y="417322"/>
                </a:lnTo>
                <a:lnTo>
                  <a:pt x="572896" y="417322"/>
                </a:lnTo>
                <a:lnTo>
                  <a:pt x="572896" y="419862"/>
                </a:lnTo>
                <a:lnTo>
                  <a:pt x="570483" y="419862"/>
                </a:lnTo>
                <a:lnTo>
                  <a:pt x="570483" y="422275"/>
                </a:lnTo>
                <a:lnTo>
                  <a:pt x="572896" y="424688"/>
                </a:lnTo>
                <a:lnTo>
                  <a:pt x="568070" y="424688"/>
                </a:lnTo>
                <a:lnTo>
                  <a:pt x="563117" y="427227"/>
                </a:lnTo>
                <a:lnTo>
                  <a:pt x="560577" y="432180"/>
                </a:lnTo>
                <a:lnTo>
                  <a:pt x="560577" y="437134"/>
                </a:lnTo>
                <a:lnTo>
                  <a:pt x="563117" y="442087"/>
                </a:lnTo>
                <a:lnTo>
                  <a:pt x="565530" y="446913"/>
                </a:lnTo>
                <a:lnTo>
                  <a:pt x="565530" y="461772"/>
                </a:lnTo>
                <a:lnTo>
                  <a:pt x="563117" y="464312"/>
                </a:lnTo>
                <a:lnTo>
                  <a:pt x="819911" y="464312"/>
                </a:lnTo>
                <a:lnTo>
                  <a:pt x="819911" y="442087"/>
                </a:lnTo>
                <a:lnTo>
                  <a:pt x="614933" y="442087"/>
                </a:lnTo>
                <a:lnTo>
                  <a:pt x="605027" y="432180"/>
                </a:lnTo>
                <a:lnTo>
                  <a:pt x="605027" y="422275"/>
                </a:lnTo>
                <a:lnTo>
                  <a:pt x="602614" y="419862"/>
                </a:lnTo>
                <a:lnTo>
                  <a:pt x="597661" y="417322"/>
                </a:lnTo>
                <a:lnTo>
                  <a:pt x="592708" y="414909"/>
                </a:lnTo>
                <a:close/>
              </a:path>
              <a:path w="820420" h="1066800">
                <a:moveTo>
                  <a:pt x="819911" y="0"/>
                </a:moveTo>
                <a:lnTo>
                  <a:pt x="787780" y="24637"/>
                </a:lnTo>
                <a:lnTo>
                  <a:pt x="750823" y="61722"/>
                </a:lnTo>
                <a:lnTo>
                  <a:pt x="716152" y="106172"/>
                </a:lnTo>
                <a:lnTo>
                  <a:pt x="688975" y="153162"/>
                </a:lnTo>
                <a:lnTo>
                  <a:pt x="666750" y="204977"/>
                </a:lnTo>
                <a:lnTo>
                  <a:pt x="647064" y="264287"/>
                </a:lnTo>
                <a:lnTo>
                  <a:pt x="634745" y="313563"/>
                </a:lnTo>
                <a:lnTo>
                  <a:pt x="627252" y="362965"/>
                </a:lnTo>
                <a:lnTo>
                  <a:pt x="622300" y="407415"/>
                </a:lnTo>
                <a:lnTo>
                  <a:pt x="619886" y="439547"/>
                </a:lnTo>
                <a:lnTo>
                  <a:pt x="614933" y="442087"/>
                </a:lnTo>
                <a:lnTo>
                  <a:pt x="819911" y="442087"/>
                </a:lnTo>
                <a:lnTo>
                  <a:pt x="819911" y="439547"/>
                </a:lnTo>
                <a:lnTo>
                  <a:pt x="802639" y="437134"/>
                </a:lnTo>
                <a:lnTo>
                  <a:pt x="819911" y="427227"/>
                </a:lnTo>
                <a:lnTo>
                  <a:pt x="819911" y="0"/>
                </a:lnTo>
                <a:close/>
              </a:path>
              <a:path w="820420" h="1066800">
                <a:moveTo>
                  <a:pt x="577850" y="414909"/>
                </a:moveTo>
                <a:lnTo>
                  <a:pt x="575436" y="417322"/>
                </a:lnTo>
                <a:lnTo>
                  <a:pt x="582802" y="417322"/>
                </a:lnTo>
                <a:lnTo>
                  <a:pt x="577850" y="414909"/>
                </a:lnTo>
                <a:close/>
              </a:path>
              <a:path w="820420" h="1066800">
                <a:moveTo>
                  <a:pt x="587755" y="414909"/>
                </a:moveTo>
                <a:lnTo>
                  <a:pt x="585342" y="414909"/>
                </a:lnTo>
                <a:lnTo>
                  <a:pt x="582802" y="417322"/>
                </a:lnTo>
                <a:lnTo>
                  <a:pt x="587755" y="417322"/>
                </a:lnTo>
                <a:lnTo>
                  <a:pt x="587755" y="414909"/>
                </a:lnTo>
                <a:close/>
              </a:path>
            </a:pathLst>
          </a:custGeom>
          <a:solidFill>
            <a:srgbClr val="D7F1AB">
              <a:alpha val="7215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597" name="Holder 2"/>
          <p:cNvSpPr>
            <a:spLocks noGrp="1"/>
          </p:cNvSpPr>
          <p:nvPr>
            <p:ph type="title"/>
          </p:nvPr>
        </p:nvSpPr>
        <p:spPr>
          <a:xfrm>
            <a:off x="1374394" y="644778"/>
            <a:ext cx="6395211" cy="1002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40404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1048598" name="Holder 3"/>
          <p:cNvSpPr>
            <a:spLocks noGrp="1"/>
          </p:cNvSpPr>
          <p:nvPr>
            <p:ph type="body" idx="1"/>
          </p:nvPr>
        </p:nvSpPr>
        <p:spPr>
          <a:xfrm>
            <a:off x="1069644" y="1737829"/>
            <a:ext cx="7004710" cy="164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1048599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600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4/23/2021</a:t>
            </a:fld>
            <a:endParaRPr lang="en-US"/>
          </a:p>
        </p:txBody>
      </p:sp>
      <p:sp>
        <p:nvSpPr>
          <p:cNvPr id="1048601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34" Type="http://schemas.openxmlformats.org/officeDocument/2006/relationships/image" Target="../media/image32.png"/><Relationship Id="rId42" Type="http://schemas.openxmlformats.org/officeDocument/2006/relationships/image" Target="../media/image40.png"/><Relationship Id="rId47" Type="http://schemas.openxmlformats.org/officeDocument/2006/relationships/image" Target="../media/image51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50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41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49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5" name="object 2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381000"/>
            <a:ext cx="7315200" cy="611733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object 2"/>
          <p:cNvSpPr txBox="1">
            <a:spLocks noGrp="1"/>
          </p:cNvSpPr>
          <p:nvPr>
            <p:ph type="title"/>
          </p:nvPr>
        </p:nvSpPr>
        <p:spPr>
          <a:xfrm>
            <a:off x="1298194" y="888314"/>
            <a:ext cx="58305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Market prices</a:t>
            </a:r>
            <a:r>
              <a:rPr spc="-30" dirty="0"/>
              <a:t> </a:t>
            </a:r>
            <a:r>
              <a:rPr dirty="0"/>
              <a:t>of</a:t>
            </a:r>
            <a:r>
              <a:rPr spc="-25" dirty="0"/>
              <a:t> </a:t>
            </a:r>
            <a:r>
              <a:rPr dirty="0"/>
              <a:t>Agri.</a:t>
            </a:r>
            <a:r>
              <a:rPr spc="-20" dirty="0"/>
              <a:t> </a:t>
            </a:r>
            <a:r>
              <a:rPr spc="-5" dirty="0"/>
              <a:t>Goods</a:t>
            </a:r>
          </a:p>
        </p:txBody>
      </p:sp>
      <p:sp>
        <p:nvSpPr>
          <p:cNvPr id="1048647" name="object 3"/>
          <p:cNvSpPr txBox="1"/>
          <p:nvPr/>
        </p:nvSpPr>
        <p:spPr>
          <a:xfrm>
            <a:off x="916939" y="1980057"/>
            <a:ext cx="6486525" cy="2137411"/>
          </a:xfrm>
          <a:prstGeom prst="rect">
            <a:avLst/>
          </a:prstGeom>
        </p:spPr>
        <p:txBody>
          <a:bodyPr vert="horz" wrap="square" lIns="0" tIns="143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30"/>
              </a:spcBef>
              <a:tabLst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Wingdings 2"/>
                <a:cs typeface="Wingdings 2"/>
              </a:rPr>
              <a:t>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Instable</a:t>
            </a:r>
            <a:r>
              <a:rPr sz="1800" spc="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prices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in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our</a:t>
            </a:r>
            <a:r>
              <a:rPr sz="1800" spc="-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country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  <a:tabLst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Wingdings 2"/>
                <a:cs typeface="Wingdings 2"/>
              </a:rPr>
              <a:t>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Cobweb</a:t>
            </a:r>
            <a:r>
              <a:rPr sz="1800" spc="-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theorem:</a:t>
            </a:r>
            <a:endParaRPr sz="1800">
              <a:latin typeface="Verdana"/>
              <a:cs typeface="Verdana"/>
            </a:endParaRPr>
          </a:p>
          <a:p>
            <a:pPr marL="12700" marR="5080" indent="970915">
              <a:lnSpc>
                <a:spcPct val="100000"/>
              </a:lnSpc>
              <a:spcBef>
                <a:spcPts val="1035"/>
              </a:spcBef>
            </a:pP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According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to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this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theorem the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price of one </a:t>
            </a:r>
            <a:r>
              <a:rPr sz="1800" spc="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commodities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5" dirty="0">
                <a:solidFill>
                  <a:srgbClr val="404040"/>
                </a:solidFill>
                <a:latin typeface="Verdana"/>
                <a:cs typeface="Verdana"/>
              </a:rPr>
              <a:t>is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 very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high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5" dirty="0">
                <a:solidFill>
                  <a:srgbClr val="404040"/>
                </a:solidFill>
                <a:latin typeface="Verdana"/>
                <a:cs typeface="Verdana"/>
              </a:rPr>
              <a:t>in</a:t>
            </a:r>
            <a:r>
              <a:rPr sz="1800" spc="-5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one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year</a:t>
            </a:r>
            <a:r>
              <a:rPr sz="1800" spc="-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and</a:t>
            </a:r>
            <a:r>
              <a:rPr sz="1800" spc="-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much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lower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in </a:t>
            </a:r>
            <a:r>
              <a:rPr sz="1800" spc="-6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next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 year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and</a:t>
            </a:r>
            <a:r>
              <a:rPr sz="1800" spc="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vice</a:t>
            </a:r>
            <a:r>
              <a:rPr sz="1800" spc="-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versa.</a:t>
            </a:r>
            <a:endParaRPr sz="1800">
              <a:latin typeface="Verdana"/>
              <a:cs typeface="Verdana"/>
            </a:endParaRPr>
          </a:p>
          <a:p>
            <a:pPr marL="417830">
              <a:lnSpc>
                <a:spcPct val="100000"/>
              </a:lnSpc>
              <a:spcBef>
                <a:spcPts val="1035"/>
              </a:spcBef>
            </a:pPr>
            <a:r>
              <a:rPr sz="1800" spc="-15" dirty="0">
                <a:solidFill>
                  <a:srgbClr val="404040"/>
                </a:solidFill>
                <a:latin typeface="Verdana"/>
                <a:cs typeface="Verdana"/>
              </a:rPr>
              <a:t>Farmers</a:t>
            </a:r>
            <a:r>
              <a:rPr sz="1800" spc="-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get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nothing.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2097249" name="object 4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3809998"/>
            <a:ext cx="50292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object 2"/>
          <p:cNvSpPr txBox="1">
            <a:spLocks noGrp="1"/>
          </p:cNvSpPr>
          <p:nvPr>
            <p:ph type="title"/>
          </p:nvPr>
        </p:nvSpPr>
        <p:spPr>
          <a:xfrm>
            <a:off x="1298194" y="888314"/>
            <a:ext cx="494982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Farmers</a:t>
            </a:r>
            <a:r>
              <a:rPr spc="-40" dirty="0"/>
              <a:t> </a:t>
            </a:r>
            <a:r>
              <a:rPr spc="-5" dirty="0"/>
              <a:t>poor</a:t>
            </a:r>
            <a:r>
              <a:rPr spc="-35" dirty="0"/>
              <a:t> </a:t>
            </a:r>
            <a:r>
              <a:rPr spc="-5" dirty="0"/>
              <a:t>conditions</a:t>
            </a:r>
          </a:p>
        </p:txBody>
      </p:sp>
      <p:sp>
        <p:nvSpPr>
          <p:cNvPr id="1048649" name="object 3"/>
          <p:cNvSpPr txBox="1"/>
          <p:nvPr/>
        </p:nvSpPr>
        <p:spPr>
          <a:xfrm>
            <a:off x="1081532" y="1751545"/>
            <a:ext cx="4382135" cy="2002790"/>
          </a:xfrm>
          <a:prstGeom prst="rect">
            <a:avLst/>
          </a:prstGeom>
        </p:spPr>
        <p:txBody>
          <a:bodyPr vert="horz" wrap="square" lIns="0" tIns="144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35"/>
              </a:spcBef>
              <a:tabLst>
                <a:tab pos="354965" algn="l"/>
              </a:tabLst>
            </a:pPr>
            <a:r>
              <a:rPr sz="1800" dirty="0">
                <a:solidFill>
                  <a:srgbClr val="404040"/>
                </a:solidFill>
                <a:latin typeface="Wingdings 2"/>
                <a:cs typeface="Wingdings 2"/>
              </a:rPr>
              <a:t>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Financial</a:t>
            </a:r>
            <a:r>
              <a:rPr sz="1800" spc="-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crises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farmers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  <a:tabLst>
                <a:tab pos="354965" algn="l"/>
              </a:tabLst>
            </a:pPr>
            <a:r>
              <a:rPr sz="1800" dirty="0">
                <a:solidFill>
                  <a:srgbClr val="404040"/>
                </a:solidFill>
                <a:latin typeface="Wingdings 2"/>
                <a:cs typeface="Wingdings 2"/>
              </a:rPr>
              <a:t>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No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money</a:t>
            </a:r>
            <a:r>
              <a:rPr sz="1800" spc="-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available</a:t>
            </a:r>
            <a:r>
              <a:rPr sz="1800" spc="-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for</a:t>
            </a:r>
            <a:r>
              <a:rPr sz="1800" spc="-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investment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  <a:tabLst>
                <a:tab pos="354965" algn="l"/>
              </a:tabLst>
            </a:pPr>
            <a:r>
              <a:rPr sz="1800" dirty="0">
                <a:solidFill>
                  <a:srgbClr val="404040"/>
                </a:solidFill>
                <a:latin typeface="Wingdings 2"/>
                <a:cs typeface="Wingdings 2"/>
              </a:rPr>
              <a:t>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Bank</a:t>
            </a:r>
            <a:r>
              <a:rPr sz="1800" spc="-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debts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  <a:tabLst>
                <a:tab pos="354965" algn="l"/>
              </a:tabLst>
            </a:pPr>
            <a:r>
              <a:rPr sz="1800" dirty="0">
                <a:solidFill>
                  <a:srgbClr val="404040"/>
                </a:solidFill>
                <a:latin typeface="Wingdings 2"/>
                <a:cs typeface="Wingdings 2"/>
              </a:rPr>
              <a:t>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Do</a:t>
            </a:r>
            <a:r>
              <a:rPr sz="1800" spc="-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not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get</a:t>
            </a:r>
            <a:r>
              <a:rPr sz="1800" spc="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much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prize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from</a:t>
            </a:r>
            <a:r>
              <a:rPr sz="1800" spc="-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crops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  <a:tabLst>
                <a:tab pos="354965" algn="l"/>
              </a:tabLst>
            </a:pPr>
            <a:r>
              <a:rPr sz="1800" dirty="0">
                <a:solidFill>
                  <a:srgbClr val="404040"/>
                </a:solidFill>
                <a:latin typeface="Wingdings 2"/>
                <a:cs typeface="Wingdings 2"/>
              </a:rPr>
              <a:t>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30" dirty="0">
                <a:solidFill>
                  <a:srgbClr val="404040"/>
                </a:solidFill>
                <a:latin typeface="Verdana"/>
                <a:cs typeface="Verdana"/>
              </a:rPr>
              <a:t>Far</a:t>
            </a:r>
            <a:r>
              <a:rPr sz="1800" spc="-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away</a:t>
            </a:r>
            <a:r>
              <a:rPr sz="1800" spc="-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from</a:t>
            </a:r>
            <a:r>
              <a:rPr sz="1800" spc="-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markets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2097250" name="object 4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7780" y="3962398"/>
            <a:ext cx="6553200" cy="28879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object 2"/>
          <p:cNvSpPr txBox="1">
            <a:spLocks noGrp="1"/>
          </p:cNvSpPr>
          <p:nvPr>
            <p:ph type="title"/>
          </p:nvPr>
        </p:nvSpPr>
        <p:spPr>
          <a:xfrm>
            <a:off x="1298194" y="888314"/>
            <a:ext cx="287083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Crop</a:t>
            </a:r>
            <a:r>
              <a:rPr spc="-90" dirty="0"/>
              <a:t> </a:t>
            </a:r>
            <a:r>
              <a:rPr spc="-10" dirty="0"/>
              <a:t>intensity</a:t>
            </a:r>
          </a:p>
        </p:txBody>
      </p:sp>
      <p:sp>
        <p:nvSpPr>
          <p:cNvPr id="1048651" name="object 3"/>
          <p:cNvSpPr txBox="1"/>
          <p:nvPr/>
        </p:nvSpPr>
        <p:spPr>
          <a:xfrm>
            <a:off x="840739" y="1918843"/>
            <a:ext cx="6887845" cy="1516380"/>
          </a:xfrm>
          <a:prstGeom prst="rect">
            <a:avLst/>
          </a:prstGeom>
        </p:spPr>
        <p:txBody>
          <a:bodyPr vert="horz" wrap="square" lIns="0" tIns="143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30"/>
              </a:spcBef>
              <a:tabLst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Wingdings 2"/>
                <a:cs typeface="Wingdings 2"/>
              </a:rPr>
              <a:t>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Crop</a:t>
            </a:r>
            <a:r>
              <a:rPr sz="1800" spc="-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intensity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 is</a:t>
            </a:r>
            <a:r>
              <a:rPr sz="1800" spc="-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lower</a:t>
            </a:r>
            <a:endParaRPr sz="1800">
              <a:latin typeface="Verdana"/>
              <a:cs typeface="Verdana"/>
            </a:endParaRPr>
          </a:p>
          <a:p>
            <a:pPr marL="355600" marR="5080" indent="-343535">
              <a:lnSpc>
                <a:spcPct val="100000"/>
              </a:lnSpc>
              <a:spcBef>
                <a:spcPts val="1030"/>
              </a:spcBef>
              <a:tabLst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Wingdings 2"/>
                <a:cs typeface="Wingdings 2"/>
              </a:rPr>
              <a:t>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The number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of crops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grown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on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piece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of land </a:t>
            </a:r>
            <a:r>
              <a:rPr sz="1800" spc="5" dirty="0">
                <a:solidFill>
                  <a:srgbClr val="404040"/>
                </a:solidFill>
                <a:latin typeface="Verdana"/>
                <a:cs typeface="Verdana"/>
              </a:rPr>
              <a:t>is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known as </a:t>
            </a:r>
            <a:r>
              <a:rPr sz="1800" spc="-6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crop</a:t>
            </a:r>
            <a:r>
              <a:rPr sz="1800" spc="-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intensity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  <a:tabLst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Wingdings 2"/>
                <a:cs typeface="Wingdings 2"/>
              </a:rPr>
              <a:t>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Low</a:t>
            </a:r>
            <a:r>
              <a:rPr sz="1800" spc="-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crop</a:t>
            </a:r>
            <a:r>
              <a:rPr sz="1800" spc="-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intensity than developed</a:t>
            </a:r>
            <a:r>
              <a:rPr sz="1800" spc="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countries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2097251" name="object 4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3657598"/>
            <a:ext cx="6781800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52" name="object 2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1981200"/>
            <a:ext cx="4267200" cy="4038600"/>
          </a:xfrm>
          <a:prstGeom prst="rect">
            <a:avLst/>
          </a:prstGeom>
        </p:spPr>
      </p:pic>
      <p:sp>
        <p:nvSpPr>
          <p:cNvPr id="1048652" name="object 3"/>
          <p:cNvSpPr txBox="1">
            <a:spLocks noGrp="1"/>
          </p:cNvSpPr>
          <p:nvPr>
            <p:ph type="title"/>
          </p:nvPr>
        </p:nvSpPr>
        <p:spPr>
          <a:xfrm>
            <a:off x="1374394" y="888314"/>
            <a:ext cx="40906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Land</a:t>
            </a:r>
            <a:r>
              <a:rPr spc="-25" dirty="0"/>
              <a:t> </a:t>
            </a:r>
            <a:r>
              <a:rPr spc="-5" dirty="0"/>
              <a:t>tenure</a:t>
            </a:r>
            <a:r>
              <a:rPr spc="-35" dirty="0"/>
              <a:t> </a:t>
            </a:r>
            <a:r>
              <a:rPr dirty="0"/>
              <a:t>system</a:t>
            </a:r>
          </a:p>
        </p:txBody>
      </p:sp>
      <p:sp>
        <p:nvSpPr>
          <p:cNvPr id="1048653" name="object 4"/>
          <p:cNvSpPr txBox="1"/>
          <p:nvPr/>
        </p:nvSpPr>
        <p:spPr>
          <a:xfrm>
            <a:off x="1069644" y="1993519"/>
            <a:ext cx="3496945" cy="3068320"/>
          </a:xfrm>
          <a:prstGeom prst="rect">
            <a:avLst/>
          </a:prstGeom>
        </p:spPr>
        <p:txBody>
          <a:bodyPr vert="horz" wrap="square" lIns="0" tIns="143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30"/>
              </a:spcBef>
              <a:tabLst>
                <a:tab pos="354965" algn="l"/>
              </a:tabLst>
            </a:pPr>
            <a:r>
              <a:rPr sz="1800" dirty="0">
                <a:solidFill>
                  <a:srgbClr val="404040"/>
                </a:solidFill>
                <a:latin typeface="Wingdings 2"/>
                <a:cs typeface="Wingdings 2"/>
              </a:rPr>
              <a:t>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land</a:t>
            </a:r>
            <a:r>
              <a:rPr sz="1800" spc="-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tenure</a:t>
            </a:r>
            <a:r>
              <a:rPr sz="1800" spc="-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system:</a:t>
            </a:r>
            <a:endParaRPr sz="1800">
              <a:latin typeface="Verdana"/>
              <a:cs typeface="Verdana"/>
            </a:endParaRPr>
          </a:p>
          <a:p>
            <a:pPr marL="354965" marR="92075" indent="-342900">
              <a:lnSpc>
                <a:spcPct val="100000"/>
              </a:lnSpc>
              <a:spcBef>
                <a:spcPts val="1030"/>
              </a:spcBef>
              <a:tabLst>
                <a:tab pos="354965" algn="l"/>
              </a:tabLst>
            </a:pPr>
            <a:r>
              <a:rPr sz="1800" dirty="0">
                <a:solidFill>
                  <a:srgbClr val="404040"/>
                </a:solidFill>
                <a:latin typeface="Wingdings 2"/>
                <a:cs typeface="Wingdings 2"/>
              </a:rPr>
              <a:t>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Common law system </a:t>
            </a:r>
            <a:r>
              <a:rPr sz="1800" spc="5" dirty="0">
                <a:solidFill>
                  <a:srgbClr val="404040"/>
                </a:solidFill>
                <a:latin typeface="Verdana"/>
                <a:cs typeface="Verdana"/>
              </a:rPr>
              <a:t>in </a:t>
            </a:r>
            <a:r>
              <a:rPr sz="1800" spc="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which</a:t>
            </a:r>
            <a:r>
              <a:rPr sz="1800" spc="-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land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5" dirty="0">
                <a:solidFill>
                  <a:srgbClr val="404040"/>
                </a:solidFill>
                <a:latin typeface="Verdana"/>
                <a:cs typeface="Verdana"/>
              </a:rPr>
              <a:t>is</a:t>
            </a:r>
            <a:r>
              <a:rPr sz="1800" spc="-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owned</a:t>
            </a:r>
            <a:r>
              <a:rPr sz="1800" spc="-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by</a:t>
            </a:r>
            <a:r>
              <a:rPr sz="1800" spc="-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an </a:t>
            </a:r>
            <a:r>
              <a:rPr sz="1800" spc="-6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individual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  <a:tabLst>
                <a:tab pos="354965" algn="l"/>
              </a:tabLst>
            </a:pPr>
            <a:r>
              <a:rPr sz="1800" dirty="0">
                <a:solidFill>
                  <a:srgbClr val="404040"/>
                </a:solidFill>
                <a:latin typeface="Wingdings 2"/>
                <a:cs typeface="Wingdings 2"/>
              </a:rPr>
              <a:t>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Land</a:t>
            </a:r>
            <a:r>
              <a:rPr sz="1800" spc="-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lords</a:t>
            </a:r>
            <a:r>
              <a:rPr sz="1800" spc="-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buy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 fertile</a:t>
            </a:r>
            <a:r>
              <a:rPr sz="1800" spc="-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piece</a:t>
            </a:r>
            <a:endParaRPr sz="1800">
              <a:latin typeface="Verdana"/>
              <a:cs typeface="Verdana"/>
            </a:endParaRPr>
          </a:p>
          <a:p>
            <a:pPr marL="354965">
              <a:lnSpc>
                <a:spcPct val="100000"/>
              </a:lnSpc>
            </a:pP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1800" spc="-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land</a:t>
            </a:r>
            <a:endParaRPr sz="1800">
              <a:latin typeface="Verdana"/>
              <a:cs typeface="Verdana"/>
            </a:endParaRPr>
          </a:p>
          <a:p>
            <a:pPr marL="354965" marR="255904" indent="-342900">
              <a:lnSpc>
                <a:spcPct val="100000"/>
              </a:lnSpc>
              <a:spcBef>
                <a:spcPts val="1035"/>
              </a:spcBef>
              <a:tabLst>
                <a:tab pos="354965" algn="l"/>
              </a:tabLst>
            </a:pPr>
            <a:r>
              <a:rPr sz="1800" dirty="0">
                <a:solidFill>
                  <a:srgbClr val="404040"/>
                </a:solidFill>
                <a:latin typeface="Wingdings 2"/>
                <a:cs typeface="Wingdings 2"/>
              </a:rPr>
              <a:t>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15" dirty="0">
                <a:solidFill>
                  <a:srgbClr val="404040"/>
                </a:solidFill>
                <a:latin typeface="Verdana"/>
                <a:cs typeface="Verdana"/>
              </a:rPr>
              <a:t>Poor</a:t>
            </a:r>
            <a:r>
              <a:rPr sz="1800" spc="-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farmers</a:t>
            </a:r>
            <a:r>
              <a:rPr sz="1800" spc="-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get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nothing </a:t>
            </a:r>
            <a:r>
              <a:rPr sz="1800" spc="-6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with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hard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work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  <a:tabLst>
                <a:tab pos="354965" algn="l"/>
              </a:tabLst>
            </a:pPr>
            <a:r>
              <a:rPr sz="1800" dirty="0">
                <a:solidFill>
                  <a:srgbClr val="404040"/>
                </a:solidFill>
                <a:latin typeface="Wingdings 2"/>
                <a:cs typeface="Wingdings 2"/>
              </a:rPr>
              <a:t>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Low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yield</a:t>
            </a:r>
            <a:r>
              <a:rPr sz="1800" spc="-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on</a:t>
            </a:r>
            <a:r>
              <a:rPr sz="1800" spc="-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defective</a:t>
            </a:r>
            <a:r>
              <a:rPr sz="1800" spc="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land</a:t>
            </a:r>
            <a:endParaRPr sz="1800">
              <a:latin typeface="Verdana"/>
              <a:cs typeface="Verdana"/>
            </a:endParaRPr>
          </a:p>
          <a:p>
            <a:pPr marL="354965">
              <a:lnSpc>
                <a:spcPct val="100000"/>
              </a:lnSpc>
            </a:pP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part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object 2"/>
          <p:cNvSpPr txBox="1">
            <a:spLocks noGrp="1"/>
          </p:cNvSpPr>
          <p:nvPr>
            <p:ph type="title"/>
          </p:nvPr>
        </p:nvSpPr>
        <p:spPr>
          <a:xfrm>
            <a:off x="1374394" y="888314"/>
            <a:ext cx="51987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Waterlogging </a:t>
            </a:r>
            <a:r>
              <a:rPr dirty="0"/>
              <a:t>and</a:t>
            </a:r>
            <a:r>
              <a:rPr spc="5" dirty="0"/>
              <a:t> </a:t>
            </a:r>
            <a:r>
              <a:rPr spc="-10" dirty="0"/>
              <a:t>salinity</a:t>
            </a:r>
          </a:p>
        </p:txBody>
      </p:sp>
      <p:sp>
        <p:nvSpPr>
          <p:cNvPr id="1048655" name="object 3"/>
          <p:cNvSpPr txBox="1"/>
          <p:nvPr/>
        </p:nvSpPr>
        <p:spPr>
          <a:xfrm>
            <a:off x="859637" y="1874392"/>
            <a:ext cx="5750560" cy="2002155"/>
          </a:xfrm>
          <a:prstGeom prst="rect">
            <a:avLst/>
          </a:prstGeom>
        </p:spPr>
        <p:txBody>
          <a:bodyPr vert="horz" wrap="square" lIns="0" tIns="144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35"/>
              </a:spcBef>
              <a:tabLst>
                <a:tab pos="354965" algn="l"/>
              </a:tabLst>
            </a:pPr>
            <a:r>
              <a:rPr sz="1800" dirty="0">
                <a:solidFill>
                  <a:srgbClr val="404040"/>
                </a:solidFill>
                <a:latin typeface="Wingdings 2"/>
                <a:cs typeface="Wingdings 2"/>
              </a:rPr>
              <a:t>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It</a:t>
            </a:r>
            <a:r>
              <a:rPr sz="1800" spc="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causes when</a:t>
            </a:r>
            <a:r>
              <a:rPr sz="1800" spc="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water-table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is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above</a:t>
            </a:r>
            <a:r>
              <a:rPr sz="1800" spc="-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1.5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meter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  <a:tabLst>
                <a:tab pos="354965" algn="l"/>
              </a:tabLst>
            </a:pPr>
            <a:r>
              <a:rPr sz="1800" dirty="0">
                <a:solidFill>
                  <a:srgbClr val="404040"/>
                </a:solidFill>
                <a:latin typeface="Wingdings 2"/>
                <a:cs typeface="Wingdings 2"/>
              </a:rPr>
              <a:t>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Salts</a:t>
            </a:r>
            <a:r>
              <a:rPr sz="1800" spc="-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on</a:t>
            </a:r>
            <a:r>
              <a:rPr sz="1800" spc="-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surface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  <a:tabLst>
                <a:tab pos="354965" algn="l"/>
              </a:tabLst>
            </a:pPr>
            <a:r>
              <a:rPr sz="1800" dirty="0">
                <a:solidFill>
                  <a:srgbClr val="404040"/>
                </a:solidFill>
                <a:latin typeface="Wingdings 2"/>
                <a:cs typeface="Wingdings 2"/>
              </a:rPr>
              <a:t>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Stagnant</a:t>
            </a:r>
            <a:r>
              <a:rPr sz="1800" spc="-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water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  <a:tabLst>
                <a:tab pos="354965" algn="l"/>
              </a:tabLst>
            </a:pPr>
            <a:r>
              <a:rPr sz="1800" dirty="0">
                <a:solidFill>
                  <a:srgbClr val="404040"/>
                </a:solidFill>
                <a:latin typeface="Wingdings 2"/>
                <a:cs typeface="Wingdings 2"/>
              </a:rPr>
              <a:t>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Low</a:t>
            </a:r>
            <a:r>
              <a:rPr sz="1800" spc="-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plant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growth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  <a:tabLst>
                <a:tab pos="354965" algn="l"/>
              </a:tabLst>
            </a:pPr>
            <a:r>
              <a:rPr sz="1800" dirty="0">
                <a:solidFill>
                  <a:srgbClr val="404040"/>
                </a:solidFill>
                <a:latin typeface="Wingdings 2"/>
                <a:cs typeface="Wingdings 2"/>
              </a:rPr>
              <a:t>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0.1</a:t>
            </a:r>
            <a:r>
              <a:rPr sz="1800" spc="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million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acre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land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is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affected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65" name="object 4"/>
          <p:cNvGrpSpPr/>
          <p:nvPr/>
        </p:nvGrpSpPr>
        <p:grpSpPr>
          <a:xfrm>
            <a:off x="990600" y="3428999"/>
            <a:ext cx="8153400" cy="3429000"/>
            <a:chOff x="990600" y="3428999"/>
            <a:chExt cx="8153400" cy="3429000"/>
          </a:xfrm>
        </p:grpSpPr>
        <p:pic>
          <p:nvPicPr>
            <p:cNvPr id="2097253" name="object 5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53000" y="3428999"/>
              <a:ext cx="4191000" cy="3428999"/>
            </a:xfrm>
            <a:prstGeom prst="rect">
              <a:avLst/>
            </a:prstGeom>
          </p:spPr>
        </p:pic>
        <p:pic>
          <p:nvPicPr>
            <p:cNvPr id="2097254" name="object 6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0600" y="4005071"/>
              <a:ext cx="3989832" cy="285292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object 2"/>
          <p:cNvSpPr txBox="1">
            <a:spLocks noGrp="1"/>
          </p:cNvSpPr>
          <p:nvPr>
            <p:ph type="title"/>
          </p:nvPr>
        </p:nvSpPr>
        <p:spPr>
          <a:xfrm>
            <a:off x="1298194" y="888314"/>
            <a:ext cx="450596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Poor</a:t>
            </a:r>
            <a:r>
              <a:rPr spc="-70" dirty="0"/>
              <a:t> </a:t>
            </a:r>
            <a:r>
              <a:rPr spc="-10" dirty="0"/>
              <a:t>irrigation</a:t>
            </a:r>
            <a:r>
              <a:rPr spc="-55" dirty="0"/>
              <a:t> </a:t>
            </a:r>
            <a:r>
              <a:rPr dirty="0"/>
              <a:t>system</a:t>
            </a:r>
          </a:p>
        </p:txBody>
      </p:sp>
      <p:sp>
        <p:nvSpPr>
          <p:cNvPr id="1048657" name="object 3"/>
          <p:cNvSpPr txBox="1"/>
          <p:nvPr/>
        </p:nvSpPr>
        <p:spPr>
          <a:xfrm>
            <a:off x="916939" y="1770341"/>
            <a:ext cx="4836795" cy="2054225"/>
          </a:xfrm>
          <a:prstGeom prst="rect">
            <a:avLst/>
          </a:prstGeom>
        </p:spPr>
        <p:txBody>
          <a:bodyPr vert="horz" wrap="square" lIns="0" tIns="144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35"/>
              </a:spcBef>
              <a:tabLst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Wingdings 2"/>
                <a:cs typeface="Wingdings 2"/>
              </a:rPr>
              <a:t>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No</a:t>
            </a:r>
            <a:r>
              <a:rPr sz="1800" spc="-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proper</a:t>
            </a:r>
            <a:r>
              <a:rPr sz="1800" spc="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canals,</a:t>
            </a:r>
            <a:r>
              <a:rPr sz="1800" spc="-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dams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 and</a:t>
            </a:r>
            <a:r>
              <a:rPr sz="1800" spc="-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barrages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  <a:tabLst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Wingdings 2"/>
                <a:cs typeface="Wingdings 2"/>
              </a:rPr>
              <a:t>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Drought</a:t>
            </a:r>
            <a:r>
              <a:rPr sz="1800" spc="-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may</a:t>
            </a:r>
            <a:r>
              <a:rPr sz="1800" spc="-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happen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  <a:tabLst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Wingdings 2"/>
                <a:cs typeface="Wingdings 2"/>
              </a:rPr>
              <a:t>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20" dirty="0">
                <a:solidFill>
                  <a:srgbClr val="404040"/>
                </a:solidFill>
                <a:latin typeface="Verdana"/>
                <a:cs typeface="Verdana"/>
              </a:rPr>
              <a:t>Water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 storage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 because</a:t>
            </a:r>
            <a:r>
              <a:rPr sz="1800" spc="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1800" spc="-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more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rainfall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  <a:tabLst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Wingdings 2"/>
                <a:cs typeface="Wingdings 2"/>
              </a:rPr>
              <a:t>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Steeling</a:t>
            </a:r>
            <a:r>
              <a:rPr sz="1800" spc="-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water</a:t>
            </a:r>
            <a:r>
              <a:rPr sz="1800" spc="-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from</a:t>
            </a:r>
            <a:r>
              <a:rPr sz="1800" spc="-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canals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  <a:tabLst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Wingdings 2"/>
                <a:cs typeface="Wingdings 2"/>
              </a:rPr>
              <a:t>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No</a:t>
            </a:r>
            <a:r>
              <a:rPr sz="1800" spc="-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proper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division</a:t>
            </a:r>
            <a:r>
              <a:rPr sz="1800" spc="-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 water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2097255" name="object 4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3904486"/>
            <a:ext cx="6781800" cy="295351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object 2"/>
          <p:cNvSpPr txBox="1">
            <a:spLocks noGrp="1"/>
          </p:cNvSpPr>
          <p:nvPr>
            <p:ph type="title"/>
          </p:nvPr>
        </p:nvSpPr>
        <p:spPr>
          <a:xfrm>
            <a:off x="1374394" y="888314"/>
            <a:ext cx="449897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Low</a:t>
            </a:r>
            <a:r>
              <a:rPr spc="-15" dirty="0"/>
              <a:t> </a:t>
            </a:r>
            <a:r>
              <a:rPr spc="-5" dirty="0"/>
              <a:t>quality</a:t>
            </a:r>
            <a:r>
              <a:rPr spc="-10" dirty="0"/>
              <a:t> </a:t>
            </a:r>
            <a:r>
              <a:rPr dirty="0"/>
              <a:t>chemicals</a:t>
            </a:r>
          </a:p>
        </p:txBody>
      </p:sp>
      <p:sp>
        <p:nvSpPr>
          <p:cNvPr id="1048659" name="object 3"/>
          <p:cNvSpPr txBox="1"/>
          <p:nvPr/>
        </p:nvSpPr>
        <p:spPr>
          <a:xfrm>
            <a:off x="993444" y="1897760"/>
            <a:ext cx="5588635" cy="1242060"/>
          </a:xfrm>
          <a:prstGeom prst="rect">
            <a:avLst/>
          </a:prstGeom>
        </p:spPr>
        <p:txBody>
          <a:bodyPr vert="horz" wrap="square" lIns="0" tIns="143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30"/>
              </a:spcBef>
              <a:tabLst>
                <a:tab pos="354965" algn="l"/>
              </a:tabLst>
            </a:pPr>
            <a:r>
              <a:rPr sz="1800" dirty="0">
                <a:solidFill>
                  <a:srgbClr val="404040"/>
                </a:solidFill>
                <a:latin typeface="Wingdings 2"/>
                <a:cs typeface="Wingdings 2"/>
              </a:rPr>
              <a:t>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Low</a:t>
            </a:r>
            <a:r>
              <a:rPr sz="1800" spc="-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quality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fertilizers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  <a:tabLst>
                <a:tab pos="354965" algn="l"/>
              </a:tabLst>
            </a:pPr>
            <a:r>
              <a:rPr sz="1800" dirty="0">
                <a:solidFill>
                  <a:srgbClr val="404040"/>
                </a:solidFill>
                <a:latin typeface="Wingdings 2"/>
                <a:cs typeface="Wingdings 2"/>
              </a:rPr>
              <a:t>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15" dirty="0">
                <a:solidFill>
                  <a:srgbClr val="404040"/>
                </a:solidFill>
                <a:latin typeface="Verdana"/>
                <a:cs typeface="Verdana"/>
              </a:rPr>
              <a:t>Poor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quality pesticides</a:t>
            </a:r>
            <a:r>
              <a:rPr sz="1800" spc="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and</a:t>
            </a:r>
            <a:r>
              <a:rPr sz="1800" spc="-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other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chemicals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  <a:tabLst>
                <a:tab pos="354965" algn="l"/>
              </a:tabLst>
            </a:pPr>
            <a:r>
              <a:rPr sz="1800" dirty="0">
                <a:solidFill>
                  <a:srgbClr val="404040"/>
                </a:solidFill>
                <a:latin typeface="Wingdings 2"/>
                <a:cs typeface="Wingdings 2"/>
              </a:rPr>
              <a:t>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Less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availability</a:t>
            </a:r>
            <a:r>
              <a:rPr sz="1800" spc="-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fertilizers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to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small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farmers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2097256" name="object 4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4211" y="3352799"/>
            <a:ext cx="8202167" cy="350519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57" name="object 2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5823" y="1905000"/>
            <a:ext cx="5218175" cy="4620768"/>
          </a:xfrm>
          <a:prstGeom prst="rect">
            <a:avLst/>
          </a:prstGeom>
        </p:spPr>
      </p:pic>
      <p:sp>
        <p:nvSpPr>
          <p:cNvPr id="1048660" name="object 3"/>
          <p:cNvSpPr txBox="1">
            <a:spLocks noGrp="1"/>
          </p:cNvSpPr>
          <p:nvPr>
            <p:ph type="title"/>
          </p:nvPr>
        </p:nvSpPr>
        <p:spPr>
          <a:xfrm>
            <a:off x="1298194" y="888314"/>
            <a:ext cx="455422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Unavailability</a:t>
            </a:r>
            <a:r>
              <a:rPr spc="-20" dirty="0"/>
              <a:t> </a:t>
            </a:r>
            <a:r>
              <a:rPr dirty="0"/>
              <a:t>of</a:t>
            </a:r>
            <a:r>
              <a:rPr spc="-25" dirty="0"/>
              <a:t> </a:t>
            </a:r>
            <a:r>
              <a:rPr spc="-5" dirty="0"/>
              <a:t>funds</a:t>
            </a:r>
          </a:p>
        </p:txBody>
      </p:sp>
      <p:sp>
        <p:nvSpPr>
          <p:cNvPr id="1048661" name="object 4"/>
          <p:cNvSpPr txBox="1"/>
          <p:nvPr/>
        </p:nvSpPr>
        <p:spPr>
          <a:xfrm>
            <a:off x="1069644" y="2132203"/>
            <a:ext cx="2736850" cy="2613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107314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800" dirty="0">
                <a:solidFill>
                  <a:srgbClr val="404040"/>
                </a:solidFill>
                <a:latin typeface="Wingdings 2"/>
                <a:cs typeface="Wingdings 2"/>
              </a:rPr>
              <a:t>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Government</a:t>
            </a:r>
            <a:r>
              <a:rPr sz="1800" spc="-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is</a:t>
            </a:r>
            <a:r>
              <a:rPr sz="1800" spc="-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very </a:t>
            </a:r>
            <a:r>
              <a:rPr sz="1800" spc="-6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poor</a:t>
            </a:r>
            <a:endParaRPr sz="1800">
              <a:latin typeface="Verdana"/>
              <a:cs typeface="Verdana"/>
            </a:endParaRPr>
          </a:p>
          <a:p>
            <a:pPr marL="354965" marR="5080" indent="-342900">
              <a:lnSpc>
                <a:spcPct val="100000"/>
              </a:lnSpc>
              <a:spcBef>
                <a:spcPts val="1030"/>
              </a:spcBef>
              <a:tabLst>
                <a:tab pos="354965" algn="l"/>
              </a:tabLst>
            </a:pPr>
            <a:r>
              <a:rPr sz="1800" dirty="0">
                <a:solidFill>
                  <a:srgbClr val="404040"/>
                </a:solidFill>
                <a:latin typeface="Wingdings 2"/>
                <a:cs typeface="Wingdings 2"/>
              </a:rPr>
              <a:t>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Have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not money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to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spend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on</a:t>
            </a:r>
            <a:r>
              <a:rPr sz="1800" spc="-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agriculture</a:t>
            </a:r>
            <a:endParaRPr sz="1800">
              <a:latin typeface="Verdana"/>
              <a:cs typeface="Verdana"/>
            </a:endParaRPr>
          </a:p>
          <a:p>
            <a:pPr marL="354965" marR="407670" indent="-342900">
              <a:lnSpc>
                <a:spcPct val="100000"/>
              </a:lnSpc>
              <a:spcBef>
                <a:spcPts val="1035"/>
              </a:spcBef>
              <a:tabLst>
                <a:tab pos="354965" algn="l"/>
              </a:tabLst>
            </a:pPr>
            <a:r>
              <a:rPr sz="1800" dirty="0">
                <a:solidFill>
                  <a:srgbClr val="404040"/>
                </a:solidFill>
                <a:latin typeface="Wingdings 2"/>
                <a:cs typeface="Wingdings 2"/>
              </a:rPr>
              <a:t>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15" dirty="0">
                <a:solidFill>
                  <a:srgbClr val="404040"/>
                </a:solidFill>
                <a:latin typeface="Verdana"/>
                <a:cs typeface="Verdana"/>
              </a:rPr>
              <a:t>Farmers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are not </a:t>
            </a:r>
            <a:r>
              <a:rPr sz="1800" spc="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financially</a:t>
            </a:r>
            <a:r>
              <a:rPr sz="1800" spc="-9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strong</a:t>
            </a:r>
            <a:endParaRPr sz="1800">
              <a:latin typeface="Verdana"/>
              <a:cs typeface="Verdana"/>
            </a:endParaRPr>
          </a:p>
          <a:p>
            <a:pPr marL="354965" marR="452120" indent="-342900">
              <a:lnSpc>
                <a:spcPct val="100000"/>
              </a:lnSpc>
              <a:spcBef>
                <a:spcPts val="1030"/>
              </a:spcBef>
              <a:tabLst>
                <a:tab pos="354965" algn="l"/>
              </a:tabLst>
            </a:pPr>
            <a:r>
              <a:rPr sz="1800" dirty="0">
                <a:solidFill>
                  <a:srgbClr val="404040"/>
                </a:solidFill>
                <a:latin typeface="Wingdings 2"/>
                <a:cs typeface="Wingdings 2"/>
              </a:rPr>
              <a:t>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IMPROPER</a:t>
            </a:r>
            <a:r>
              <a:rPr sz="180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LOAN </a:t>
            </a:r>
            <a:r>
              <a:rPr sz="1800" spc="-6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35" dirty="0">
                <a:solidFill>
                  <a:srgbClr val="404040"/>
                </a:solidFill>
                <a:latin typeface="Verdana"/>
                <a:cs typeface="Verdana"/>
              </a:rPr>
              <a:t>SYATEM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object 2"/>
          <p:cNvSpPr txBox="1">
            <a:spLocks noGrp="1"/>
          </p:cNvSpPr>
          <p:nvPr>
            <p:ph type="title"/>
          </p:nvPr>
        </p:nvSpPr>
        <p:spPr>
          <a:xfrm>
            <a:off x="1374394" y="888314"/>
            <a:ext cx="47072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Improper</a:t>
            </a:r>
            <a:r>
              <a:rPr spc="-25" dirty="0"/>
              <a:t> </a:t>
            </a:r>
            <a:r>
              <a:rPr dirty="0"/>
              <a:t>crop</a:t>
            </a:r>
            <a:r>
              <a:rPr spc="-50" dirty="0"/>
              <a:t> </a:t>
            </a:r>
            <a:r>
              <a:rPr spc="-5" dirty="0"/>
              <a:t>rotation</a:t>
            </a:r>
          </a:p>
        </p:txBody>
      </p:sp>
      <p:sp>
        <p:nvSpPr>
          <p:cNvPr id="1048663" name="object 3"/>
          <p:cNvSpPr txBox="1"/>
          <p:nvPr/>
        </p:nvSpPr>
        <p:spPr>
          <a:xfrm>
            <a:off x="1069644" y="2054478"/>
            <a:ext cx="4838065" cy="1604010"/>
          </a:xfrm>
          <a:prstGeom prst="rect">
            <a:avLst/>
          </a:prstGeom>
        </p:spPr>
        <p:txBody>
          <a:bodyPr vert="horz" wrap="square" lIns="0" tIns="143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30"/>
              </a:spcBef>
              <a:tabLst>
                <a:tab pos="354965" algn="l"/>
              </a:tabLst>
            </a:pPr>
            <a:r>
              <a:rPr sz="1800" dirty="0">
                <a:solidFill>
                  <a:srgbClr val="404040"/>
                </a:solidFill>
                <a:latin typeface="Wingdings 2"/>
                <a:cs typeface="Wingdings 2"/>
              </a:rPr>
              <a:t>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No</a:t>
            </a:r>
            <a:r>
              <a:rPr sz="1800" spc="-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crop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rotation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is</a:t>
            </a:r>
            <a:r>
              <a:rPr sz="1800" spc="-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done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  <a:tabLst>
                <a:tab pos="354965" algn="l"/>
              </a:tabLst>
            </a:pPr>
            <a:r>
              <a:rPr sz="1800" dirty="0">
                <a:solidFill>
                  <a:srgbClr val="404040"/>
                </a:solidFill>
                <a:latin typeface="Wingdings 2"/>
                <a:cs typeface="Wingdings 2"/>
              </a:rPr>
              <a:t>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No</a:t>
            </a:r>
            <a:r>
              <a:rPr sz="1800" spc="-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fertility</a:t>
            </a:r>
            <a:r>
              <a:rPr sz="1800" spc="-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5" dirty="0">
                <a:solidFill>
                  <a:srgbClr val="404040"/>
                </a:solidFill>
                <a:latin typeface="Verdana"/>
                <a:cs typeface="Verdana"/>
              </a:rPr>
              <a:t>is</a:t>
            </a:r>
            <a:r>
              <a:rPr sz="1800" spc="-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maintained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  <a:tabLst>
                <a:tab pos="354965" algn="l"/>
              </a:tabLst>
            </a:pPr>
            <a:r>
              <a:rPr sz="1800" dirty="0">
                <a:solidFill>
                  <a:srgbClr val="404040"/>
                </a:solidFill>
                <a:latin typeface="Wingdings 2"/>
                <a:cs typeface="Wingdings 2"/>
              </a:rPr>
              <a:t>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No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nutrients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enrich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soil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is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maintained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  <a:tabLst>
                <a:tab pos="354965" algn="l"/>
              </a:tabLst>
            </a:pPr>
            <a:r>
              <a:rPr sz="1800" dirty="0">
                <a:solidFill>
                  <a:srgbClr val="404040"/>
                </a:solidFill>
                <a:latin typeface="Wingdings 2"/>
                <a:cs typeface="Wingdings 2"/>
              </a:rPr>
              <a:t>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Continuous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cultivation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damage</a:t>
            </a:r>
            <a:r>
              <a:rPr sz="1800" spc="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the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soil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2097258" name="object 4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3802378"/>
            <a:ext cx="55626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object 2"/>
          <p:cNvSpPr txBox="1">
            <a:spLocks noGrp="1"/>
          </p:cNvSpPr>
          <p:nvPr>
            <p:ph type="title"/>
          </p:nvPr>
        </p:nvSpPr>
        <p:spPr>
          <a:xfrm>
            <a:off x="1374394" y="964514"/>
            <a:ext cx="459232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Unavailability</a:t>
            </a:r>
            <a:r>
              <a:rPr spc="-30" dirty="0"/>
              <a:t> </a:t>
            </a:r>
            <a:r>
              <a:rPr dirty="0"/>
              <a:t>of</a:t>
            </a:r>
            <a:r>
              <a:rPr spc="-30" dirty="0"/>
              <a:t> </a:t>
            </a:r>
            <a:r>
              <a:rPr dirty="0"/>
              <a:t>seeds</a:t>
            </a:r>
          </a:p>
        </p:txBody>
      </p:sp>
      <p:sp>
        <p:nvSpPr>
          <p:cNvPr id="1048665" name="object 3"/>
          <p:cNvSpPr txBox="1"/>
          <p:nvPr/>
        </p:nvSpPr>
        <p:spPr>
          <a:xfrm>
            <a:off x="993444" y="1787778"/>
            <a:ext cx="4819650" cy="1603376"/>
          </a:xfrm>
          <a:prstGeom prst="rect">
            <a:avLst/>
          </a:prstGeom>
        </p:spPr>
        <p:txBody>
          <a:bodyPr vert="horz" wrap="square" lIns="0" tIns="143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30"/>
              </a:spcBef>
              <a:tabLst>
                <a:tab pos="354965" algn="l"/>
              </a:tabLst>
            </a:pPr>
            <a:r>
              <a:rPr sz="1800" dirty="0">
                <a:solidFill>
                  <a:srgbClr val="404040"/>
                </a:solidFill>
                <a:latin typeface="Wingdings 2"/>
                <a:cs typeface="Wingdings 2"/>
              </a:rPr>
              <a:t>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Lack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seed</a:t>
            </a:r>
            <a:r>
              <a:rPr sz="1800" spc="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industries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  <a:tabLst>
                <a:tab pos="354965" algn="l"/>
              </a:tabLst>
            </a:pPr>
            <a:r>
              <a:rPr sz="1800" dirty="0">
                <a:solidFill>
                  <a:srgbClr val="404040"/>
                </a:solidFill>
                <a:latin typeface="Wingdings 2"/>
                <a:cs typeface="Wingdings 2"/>
              </a:rPr>
              <a:t>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Lack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seed</a:t>
            </a:r>
            <a:r>
              <a:rPr sz="1800" spc="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production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  <a:tabLst>
                <a:tab pos="354965" algn="l"/>
              </a:tabLst>
            </a:pPr>
            <a:r>
              <a:rPr sz="1800" dirty="0">
                <a:solidFill>
                  <a:srgbClr val="404040"/>
                </a:solidFill>
                <a:latin typeface="Wingdings 2"/>
                <a:cs typeface="Wingdings 2"/>
              </a:rPr>
              <a:t>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Improper</a:t>
            </a:r>
            <a:r>
              <a:rPr sz="1800" spc="-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seed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quality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  <a:tabLst>
                <a:tab pos="354965" algn="l"/>
              </a:tabLst>
            </a:pPr>
            <a:r>
              <a:rPr sz="1800" dirty="0">
                <a:solidFill>
                  <a:srgbClr val="404040"/>
                </a:solidFill>
                <a:latin typeface="Wingdings 2"/>
                <a:cs typeface="Wingdings 2"/>
              </a:rPr>
              <a:t>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Large money</a:t>
            </a:r>
            <a:r>
              <a:rPr sz="1800" spc="-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is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spend</a:t>
            </a:r>
            <a:r>
              <a:rPr sz="1800" spc="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on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 that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industry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2097259" name="object 4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6819" y="3581398"/>
            <a:ext cx="6705600" cy="32644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6" name="object 2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381000"/>
            <a:ext cx="7391400" cy="3657600"/>
          </a:xfrm>
          <a:prstGeom prst="rect">
            <a:avLst/>
          </a:prstGeom>
        </p:spPr>
      </p:pic>
      <p:sp>
        <p:nvSpPr>
          <p:cNvPr id="1048605" name="object 3"/>
          <p:cNvSpPr txBox="1"/>
          <p:nvPr/>
        </p:nvSpPr>
        <p:spPr>
          <a:xfrm>
            <a:off x="1088237" y="4107307"/>
            <a:ext cx="5981700" cy="608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404040"/>
                </a:solidFill>
                <a:latin typeface="Verdana"/>
                <a:cs typeface="Verdana"/>
              </a:rPr>
              <a:t>Problems</a:t>
            </a:r>
            <a:r>
              <a:rPr sz="4000" spc="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4000" spc="-15" dirty="0">
                <a:solidFill>
                  <a:srgbClr val="404040"/>
                </a:solidFill>
                <a:latin typeface="Verdana"/>
                <a:cs typeface="Verdana"/>
              </a:rPr>
              <a:t>in</a:t>
            </a:r>
            <a:r>
              <a:rPr sz="4000" spc="-5" dirty="0">
                <a:solidFill>
                  <a:srgbClr val="404040"/>
                </a:solidFill>
                <a:latin typeface="Verdana"/>
                <a:cs typeface="Verdana"/>
              </a:rPr>
              <a:t> Agriculture</a:t>
            </a:r>
            <a:endParaRPr sz="4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object 2"/>
          <p:cNvSpPr txBox="1">
            <a:spLocks noGrp="1"/>
          </p:cNvSpPr>
          <p:nvPr>
            <p:ph type="title"/>
          </p:nvPr>
        </p:nvSpPr>
        <p:spPr>
          <a:xfrm>
            <a:off x="1374394" y="888314"/>
            <a:ext cx="49574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No</a:t>
            </a:r>
            <a:r>
              <a:rPr spc="-25" dirty="0"/>
              <a:t> </a:t>
            </a:r>
            <a:r>
              <a:rPr spc="-10" dirty="0"/>
              <a:t>breeder’s </a:t>
            </a:r>
            <a:r>
              <a:rPr spc="-5" dirty="0"/>
              <a:t>attestation</a:t>
            </a:r>
          </a:p>
        </p:txBody>
      </p:sp>
      <p:sp>
        <p:nvSpPr>
          <p:cNvPr id="1048667" name="object 3"/>
          <p:cNvSpPr txBox="1"/>
          <p:nvPr/>
        </p:nvSpPr>
        <p:spPr>
          <a:xfrm>
            <a:off x="1069644" y="1737829"/>
            <a:ext cx="5761355" cy="1604645"/>
          </a:xfrm>
          <a:prstGeom prst="rect">
            <a:avLst/>
          </a:prstGeom>
        </p:spPr>
        <p:txBody>
          <a:bodyPr vert="horz" wrap="square" lIns="0" tIns="144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35"/>
              </a:spcBef>
              <a:tabLst>
                <a:tab pos="354965" algn="l"/>
              </a:tabLst>
            </a:pPr>
            <a:r>
              <a:rPr sz="1800" dirty="0">
                <a:solidFill>
                  <a:srgbClr val="404040"/>
                </a:solidFill>
                <a:latin typeface="Wingdings 2"/>
                <a:cs typeface="Wingdings 2"/>
              </a:rPr>
              <a:t>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No breeders</a:t>
            </a:r>
            <a:r>
              <a:rPr sz="1800" spc="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and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hybrid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verities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are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at testified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  <a:tabLst>
                <a:tab pos="354965" algn="l"/>
              </a:tabLst>
            </a:pPr>
            <a:r>
              <a:rPr sz="1800" dirty="0">
                <a:solidFill>
                  <a:srgbClr val="404040"/>
                </a:solidFill>
                <a:latin typeface="Wingdings 2"/>
                <a:cs typeface="Wingdings 2"/>
              </a:rPr>
              <a:t>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No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proper</a:t>
            </a:r>
            <a:r>
              <a:rPr sz="1800" spc="-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department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  <a:tabLst>
                <a:tab pos="354965" algn="l"/>
              </a:tabLst>
            </a:pPr>
            <a:r>
              <a:rPr sz="1800" dirty="0">
                <a:solidFill>
                  <a:srgbClr val="404040"/>
                </a:solidFill>
                <a:latin typeface="Wingdings 2"/>
                <a:cs typeface="Wingdings 2"/>
              </a:rPr>
              <a:t>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Lack</a:t>
            </a:r>
            <a:r>
              <a:rPr sz="1800" spc="-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1800" spc="-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funding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  <a:tabLst>
                <a:tab pos="354965" algn="l"/>
              </a:tabLst>
            </a:pPr>
            <a:r>
              <a:rPr sz="1800" dirty="0">
                <a:solidFill>
                  <a:srgbClr val="404040"/>
                </a:solidFill>
                <a:latin typeface="Wingdings 2"/>
                <a:cs typeface="Wingdings 2"/>
              </a:rPr>
              <a:t>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Lack</a:t>
            </a:r>
            <a:r>
              <a:rPr sz="1800" spc="-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1800" spc="-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government’s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attention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2097260" name="object 4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4911" y="3409186"/>
            <a:ext cx="6419087" cy="344881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object 2"/>
          <p:cNvSpPr txBox="1">
            <a:spLocks noGrp="1"/>
          </p:cNvSpPr>
          <p:nvPr>
            <p:ph type="title"/>
          </p:nvPr>
        </p:nvSpPr>
        <p:spPr>
          <a:xfrm>
            <a:off x="1450594" y="888314"/>
            <a:ext cx="36842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Political</a:t>
            </a:r>
            <a:r>
              <a:rPr spc="-35" dirty="0"/>
              <a:t> </a:t>
            </a:r>
            <a:r>
              <a:rPr spc="-10" dirty="0"/>
              <a:t>instability</a:t>
            </a:r>
          </a:p>
        </p:txBody>
      </p:sp>
      <p:sp>
        <p:nvSpPr>
          <p:cNvPr id="1048669" name="object 3"/>
          <p:cNvSpPr txBox="1"/>
          <p:nvPr/>
        </p:nvSpPr>
        <p:spPr>
          <a:xfrm>
            <a:off x="1088237" y="1722882"/>
            <a:ext cx="6373495" cy="1205865"/>
          </a:xfrm>
          <a:prstGeom prst="rect">
            <a:avLst/>
          </a:prstGeom>
        </p:spPr>
        <p:txBody>
          <a:bodyPr vert="horz" wrap="square" lIns="0" tIns="143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30"/>
              </a:spcBef>
              <a:tabLst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Wingdings 2"/>
                <a:cs typeface="Wingdings 2"/>
              </a:rPr>
              <a:t>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Not stable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 political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 situations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  <a:tabLst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Wingdings 2"/>
                <a:cs typeface="Wingdings 2"/>
              </a:rPr>
              <a:t>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15" dirty="0">
                <a:solidFill>
                  <a:srgbClr val="404040"/>
                </a:solidFill>
                <a:latin typeface="Verdana"/>
                <a:cs typeface="Verdana"/>
              </a:rPr>
              <a:t>Farmers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are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restricted</a:t>
            </a:r>
            <a:r>
              <a:rPr sz="1800" spc="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to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sell</a:t>
            </a:r>
            <a:r>
              <a:rPr sz="1800" spc="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crops</a:t>
            </a:r>
            <a:r>
              <a:rPr sz="1800" spc="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as </a:t>
            </a:r>
            <a:r>
              <a:rPr sz="1800" spc="-20" dirty="0">
                <a:solidFill>
                  <a:srgbClr val="404040"/>
                </a:solidFill>
                <a:latin typeface="Verdana"/>
                <a:cs typeface="Verdana"/>
              </a:rPr>
              <a:t>raw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materials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  <a:tabLst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Wingdings 2"/>
                <a:cs typeface="Wingdings 2"/>
              </a:rPr>
              <a:t>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Due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to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political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unrest,</a:t>
            </a:r>
            <a:r>
              <a:rPr sz="1800" spc="-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no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 investments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by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people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2097261" name="object 4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3124199"/>
            <a:ext cx="6781800" cy="373379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object 2"/>
          <p:cNvGrpSpPr/>
          <p:nvPr/>
        </p:nvGrpSpPr>
        <p:grpSpPr>
          <a:xfrm>
            <a:off x="0" y="990600"/>
            <a:ext cx="9144000" cy="5832475"/>
            <a:chOff x="0" y="990600"/>
            <a:chExt cx="9144000" cy="5832475"/>
          </a:xfrm>
        </p:grpSpPr>
        <p:pic>
          <p:nvPicPr>
            <p:cNvPr id="2097262" name="object 3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00600" y="1295400"/>
              <a:ext cx="4343400" cy="2743200"/>
            </a:xfrm>
            <a:prstGeom prst="rect">
              <a:avLst/>
            </a:prstGeom>
          </p:spPr>
        </p:pic>
        <p:pic>
          <p:nvPicPr>
            <p:cNvPr id="2097263" name="object 4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733798"/>
              <a:ext cx="4800600" cy="3089148"/>
            </a:xfrm>
            <a:prstGeom prst="rect">
              <a:avLst/>
            </a:prstGeom>
          </p:spPr>
        </p:pic>
        <p:pic>
          <p:nvPicPr>
            <p:cNvPr id="2097264" name="object 5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57800" y="4267198"/>
              <a:ext cx="3352800" cy="2555748"/>
            </a:xfrm>
            <a:prstGeom prst="rect">
              <a:avLst/>
            </a:prstGeom>
          </p:spPr>
        </p:pic>
      </p:grpSp>
      <p:sp>
        <p:nvSpPr>
          <p:cNvPr id="1048670" name="object 6"/>
          <p:cNvSpPr txBox="1">
            <a:spLocks noGrp="1"/>
          </p:cNvSpPr>
          <p:nvPr>
            <p:ph type="title"/>
          </p:nvPr>
        </p:nvSpPr>
        <p:spPr>
          <a:xfrm>
            <a:off x="1374394" y="888314"/>
            <a:ext cx="321183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Other</a:t>
            </a:r>
            <a:r>
              <a:rPr spc="-50" dirty="0"/>
              <a:t> </a:t>
            </a:r>
            <a:r>
              <a:rPr spc="-5" dirty="0"/>
              <a:t>problems</a:t>
            </a:r>
          </a:p>
        </p:txBody>
      </p:sp>
      <p:sp>
        <p:nvSpPr>
          <p:cNvPr id="1048671" name="object 7"/>
          <p:cNvSpPr txBox="1"/>
          <p:nvPr/>
        </p:nvSpPr>
        <p:spPr>
          <a:xfrm>
            <a:off x="1069644" y="1825878"/>
            <a:ext cx="3108960" cy="1603376"/>
          </a:xfrm>
          <a:prstGeom prst="rect">
            <a:avLst/>
          </a:prstGeom>
        </p:spPr>
        <p:txBody>
          <a:bodyPr vert="horz" wrap="square" lIns="0" tIns="143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30"/>
              </a:spcBef>
              <a:tabLst>
                <a:tab pos="354965" algn="l"/>
              </a:tabLst>
            </a:pPr>
            <a:r>
              <a:rPr sz="1800" dirty="0">
                <a:solidFill>
                  <a:srgbClr val="404040"/>
                </a:solidFill>
                <a:latin typeface="Wingdings 2"/>
                <a:cs typeface="Wingdings 2"/>
              </a:rPr>
              <a:t>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Various</a:t>
            </a:r>
            <a:r>
              <a:rPr sz="1800" spc="-6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plant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diseases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  <a:tabLst>
                <a:tab pos="354965" algn="l"/>
              </a:tabLst>
            </a:pPr>
            <a:r>
              <a:rPr sz="1800" dirty="0">
                <a:solidFill>
                  <a:srgbClr val="404040"/>
                </a:solidFill>
                <a:latin typeface="Wingdings 2"/>
                <a:cs typeface="Wingdings 2"/>
              </a:rPr>
              <a:t>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Natural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calamities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  <a:tabLst>
                <a:tab pos="354965" algn="l"/>
              </a:tabLst>
            </a:pPr>
            <a:r>
              <a:rPr sz="1800" dirty="0">
                <a:solidFill>
                  <a:srgbClr val="404040"/>
                </a:solidFill>
                <a:latin typeface="Wingdings 2"/>
                <a:cs typeface="Wingdings 2"/>
              </a:rPr>
              <a:t>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Scarcity</a:t>
            </a:r>
            <a:r>
              <a:rPr sz="1800" spc="-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(HYV)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Seeds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  <a:tabLst>
                <a:tab pos="354965" algn="l"/>
              </a:tabLst>
            </a:pPr>
            <a:r>
              <a:rPr sz="1800" dirty="0">
                <a:solidFill>
                  <a:srgbClr val="404040"/>
                </a:solidFill>
                <a:latin typeface="Wingdings 2"/>
                <a:cs typeface="Wingdings 2"/>
              </a:rPr>
              <a:t>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Underutilization</a:t>
            </a:r>
            <a:r>
              <a:rPr sz="1800" spc="-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1800" spc="-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land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3" name="TextBox 1048692"/>
          <p:cNvSpPr txBox="1"/>
          <p:nvPr/>
        </p:nvSpPr>
        <p:spPr>
          <a:xfrm>
            <a:off x="2482711" y="3173730"/>
            <a:ext cx="6998750" cy="11074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6800">
                <a:solidFill>
                  <a:srgbClr val="000000"/>
                </a:solidFill>
              </a:rPr>
              <a:t>THANKS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7" name="object 2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75532" y="1904998"/>
            <a:ext cx="5268467" cy="4953000"/>
          </a:xfrm>
          <a:prstGeom prst="rect">
            <a:avLst/>
          </a:prstGeom>
        </p:spPr>
      </p:pic>
      <p:sp>
        <p:nvSpPr>
          <p:cNvPr id="1048612" name="object 3"/>
          <p:cNvSpPr txBox="1">
            <a:spLocks noGrp="1"/>
          </p:cNvSpPr>
          <p:nvPr>
            <p:ph type="title"/>
          </p:nvPr>
        </p:nvSpPr>
        <p:spPr>
          <a:xfrm>
            <a:off x="1450594" y="888314"/>
            <a:ext cx="22745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OVERVIEW</a:t>
            </a:r>
          </a:p>
        </p:txBody>
      </p:sp>
      <p:sp>
        <p:nvSpPr>
          <p:cNvPr id="1048613" name="object 4"/>
          <p:cNvSpPr txBox="1"/>
          <p:nvPr/>
        </p:nvSpPr>
        <p:spPr>
          <a:xfrm>
            <a:off x="1007160" y="2453766"/>
            <a:ext cx="2794000" cy="2268220"/>
          </a:xfrm>
          <a:prstGeom prst="rect">
            <a:avLst/>
          </a:prstGeom>
        </p:spPr>
        <p:txBody>
          <a:bodyPr vert="horz" wrap="square" lIns="0" tIns="143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30"/>
              </a:spcBef>
              <a:tabLst>
                <a:tab pos="354965" algn="l"/>
              </a:tabLst>
            </a:pPr>
            <a:r>
              <a:rPr sz="1800" dirty="0">
                <a:solidFill>
                  <a:srgbClr val="404040"/>
                </a:solidFill>
                <a:latin typeface="Wingdings 2"/>
                <a:cs typeface="Wingdings 2"/>
              </a:rPr>
              <a:t>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Economy</a:t>
            </a:r>
            <a:r>
              <a:rPr sz="1800" spc="-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Pakistan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  <a:tabLst>
                <a:tab pos="354965" algn="l"/>
              </a:tabLst>
            </a:pPr>
            <a:r>
              <a:rPr sz="1800" dirty="0">
                <a:solidFill>
                  <a:srgbClr val="404040"/>
                </a:solidFill>
                <a:latin typeface="Wingdings 2"/>
                <a:cs typeface="Wingdings 2"/>
              </a:rPr>
              <a:t>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GDP</a:t>
            </a:r>
            <a:r>
              <a:rPr sz="1800" spc="-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23%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  <a:tabLst>
                <a:tab pos="354965" algn="l"/>
              </a:tabLst>
            </a:pPr>
            <a:r>
              <a:rPr sz="1800" dirty="0">
                <a:solidFill>
                  <a:srgbClr val="404040"/>
                </a:solidFill>
                <a:latin typeface="Wingdings 2"/>
                <a:cs typeface="Wingdings 2"/>
              </a:rPr>
              <a:t>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60%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population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  <a:tabLst>
                <a:tab pos="354965" algn="l"/>
              </a:tabLst>
            </a:pPr>
            <a:r>
              <a:rPr sz="1800" dirty="0">
                <a:solidFill>
                  <a:srgbClr val="404040"/>
                </a:solidFill>
                <a:latin typeface="Wingdings 2"/>
                <a:cs typeface="Wingdings 2"/>
              </a:rPr>
              <a:t>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40%</a:t>
            </a:r>
            <a:r>
              <a:rPr sz="1800" spc="-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employments</a:t>
            </a:r>
            <a:endParaRPr sz="1800">
              <a:latin typeface="Verdana"/>
              <a:cs typeface="Verdana"/>
            </a:endParaRPr>
          </a:p>
          <a:p>
            <a:pPr marL="354965" marR="5080" indent="-342900">
              <a:lnSpc>
                <a:spcPct val="100000"/>
              </a:lnSpc>
              <a:spcBef>
                <a:spcPts val="1030"/>
              </a:spcBef>
              <a:tabLst>
                <a:tab pos="354965" algn="l"/>
              </a:tabLst>
            </a:pPr>
            <a:r>
              <a:rPr sz="1800" dirty="0">
                <a:solidFill>
                  <a:srgbClr val="404040"/>
                </a:solidFill>
                <a:latin typeface="Wingdings 2"/>
                <a:cs typeface="Wingdings 2"/>
              </a:rPr>
              <a:t>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But</a:t>
            </a:r>
            <a:r>
              <a:rPr sz="1800" spc="-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a</a:t>
            </a:r>
            <a:r>
              <a:rPr sz="1800" spc="-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lot</a:t>
            </a:r>
            <a:r>
              <a:rPr sz="1800" spc="-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1800" spc="-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problems </a:t>
            </a:r>
            <a:r>
              <a:rPr sz="1800" spc="-6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are</a:t>
            </a:r>
            <a:r>
              <a:rPr sz="1800" spc="-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there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object 2"/>
          <p:cNvSpPr txBox="1">
            <a:spLocks noGrp="1"/>
          </p:cNvSpPr>
          <p:nvPr>
            <p:ph type="title"/>
          </p:nvPr>
        </p:nvSpPr>
        <p:spPr>
          <a:xfrm>
            <a:off x="1298194" y="888314"/>
            <a:ext cx="470852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Limited</a:t>
            </a:r>
            <a:r>
              <a:rPr spc="-40" dirty="0"/>
              <a:t> </a:t>
            </a:r>
            <a:r>
              <a:rPr spc="-5" dirty="0"/>
              <a:t>cultivated</a:t>
            </a:r>
            <a:r>
              <a:rPr spc="-25" dirty="0"/>
              <a:t> </a:t>
            </a:r>
            <a:r>
              <a:rPr dirty="0"/>
              <a:t>area</a:t>
            </a:r>
          </a:p>
        </p:txBody>
      </p:sp>
      <p:sp>
        <p:nvSpPr>
          <p:cNvPr id="1048615" name="object 3"/>
          <p:cNvSpPr txBox="1"/>
          <p:nvPr/>
        </p:nvSpPr>
        <p:spPr>
          <a:xfrm>
            <a:off x="1126337" y="1775929"/>
            <a:ext cx="4853940" cy="1207135"/>
          </a:xfrm>
          <a:prstGeom prst="rect">
            <a:avLst/>
          </a:prstGeom>
        </p:spPr>
        <p:txBody>
          <a:bodyPr vert="horz" wrap="square" lIns="0" tIns="144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35"/>
              </a:spcBef>
              <a:tabLst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Wingdings 2"/>
                <a:cs typeface="Wingdings 2"/>
              </a:rPr>
              <a:t>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45" dirty="0">
                <a:solidFill>
                  <a:srgbClr val="404040"/>
                </a:solidFill>
                <a:latin typeface="Verdana"/>
                <a:cs typeface="Verdana"/>
              </a:rPr>
              <a:t>Total</a:t>
            </a:r>
            <a:r>
              <a:rPr sz="1800" spc="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area</a:t>
            </a:r>
            <a:r>
              <a:rPr sz="1800" spc="-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1800" spc="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Pakistan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79.6</a:t>
            </a:r>
            <a:r>
              <a:rPr sz="1800" spc="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million</a:t>
            </a:r>
            <a:r>
              <a:rPr sz="1800" spc="-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acre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  <a:tabLst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Wingdings 2"/>
                <a:cs typeface="Wingdings 2"/>
              </a:rPr>
              <a:t>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23.5% under</a:t>
            </a:r>
            <a:r>
              <a:rPr sz="1800" spc="-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use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  <a:tabLst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Wingdings 2"/>
                <a:cs typeface="Wingdings 2"/>
              </a:rPr>
              <a:t>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About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8-9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 million</a:t>
            </a:r>
            <a:r>
              <a:rPr sz="1800" spc="-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area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is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un</a:t>
            </a:r>
            <a:r>
              <a:rPr sz="1800" spc="-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cultivated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2097198" name="object 4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3276599"/>
            <a:ext cx="6781800" cy="35813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9" name="object 2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2057398"/>
            <a:ext cx="5029199" cy="4759452"/>
          </a:xfrm>
          <a:prstGeom prst="rect">
            <a:avLst/>
          </a:prstGeom>
        </p:spPr>
      </p:pic>
      <p:sp>
        <p:nvSpPr>
          <p:cNvPr id="1048616" name="object 3"/>
          <p:cNvSpPr txBox="1">
            <a:spLocks noGrp="1"/>
          </p:cNvSpPr>
          <p:nvPr>
            <p:ph type="title"/>
          </p:nvPr>
        </p:nvSpPr>
        <p:spPr>
          <a:xfrm>
            <a:off x="1298194" y="888314"/>
            <a:ext cx="233172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LOW</a:t>
            </a:r>
            <a:r>
              <a:rPr spc="-80" dirty="0"/>
              <a:t> </a:t>
            </a:r>
            <a:r>
              <a:rPr spc="-5" dirty="0"/>
              <a:t>YEILD</a:t>
            </a:r>
          </a:p>
        </p:txBody>
      </p:sp>
      <p:sp>
        <p:nvSpPr>
          <p:cNvPr id="1048617" name="object 4"/>
          <p:cNvSpPr txBox="1"/>
          <p:nvPr/>
        </p:nvSpPr>
        <p:spPr>
          <a:xfrm>
            <a:off x="916939" y="2333625"/>
            <a:ext cx="3093085" cy="187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37820" indent="-343535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Wingdings 2"/>
                <a:cs typeface="Wingdings 2"/>
              </a:rPr>
              <a:t>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Low</a:t>
            </a:r>
            <a:r>
              <a:rPr sz="1800" spc="-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per</a:t>
            </a:r>
            <a:r>
              <a:rPr sz="1800" spc="-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acre</a:t>
            </a:r>
            <a:r>
              <a:rPr sz="1800" spc="-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yield</a:t>
            </a:r>
            <a:r>
              <a:rPr sz="1800" spc="-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5" dirty="0">
                <a:solidFill>
                  <a:srgbClr val="404040"/>
                </a:solidFill>
                <a:latin typeface="Verdana"/>
                <a:cs typeface="Verdana"/>
              </a:rPr>
              <a:t>in </a:t>
            </a:r>
            <a:r>
              <a:rPr sz="1800" spc="-6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major</a:t>
            </a:r>
            <a:r>
              <a:rPr sz="1800" spc="-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crops</a:t>
            </a:r>
            <a:endParaRPr sz="1800">
              <a:latin typeface="Verdana"/>
              <a:cs typeface="Verdana"/>
            </a:endParaRPr>
          </a:p>
          <a:p>
            <a:pPr marL="355600" marR="410209" indent="-343535">
              <a:lnSpc>
                <a:spcPct val="100000"/>
              </a:lnSpc>
              <a:spcBef>
                <a:spcPts val="1030"/>
              </a:spcBef>
              <a:tabLst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Wingdings 2"/>
                <a:cs typeface="Wingdings 2"/>
              </a:rPr>
              <a:t>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Like</a:t>
            </a:r>
            <a:r>
              <a:rPr sz="1800" spc="-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wheat,</a:t>
            </a:r>
            <a:r>
              <a:rPr sz="1800" spc="-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rice</a:t>
            </a:r>
            <a:r>
              <a:rPr sz="1800" spc="-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and </a:t>
            </a:r>
            <a:r>
              <a:rPr sz="1800" spc="-6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cotton</a:t>
            </a:r>
            <a:endParaRPr sz="1800">
              <a:latin typeface="Verdana"/>
              <a:cs typeface="Verdana"/>
            </a:endParaRPr>
          </a:p>
          <a:p>
            <a:pPr marL="355600" marR="5080" indent="-343535">
              <a:lnSpc>
                <a:spcPct val="100000"/>
              </a:lnSpc>
              <a:spcBef>
                <a:spcPts val="1035"/>
              </a:spcBef>
              <a:tabLst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Wingdings 2"/>
                <a:cs typeface="Wingdings 2"/>
              </a:rPr>
              <a:t>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Other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countries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get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 more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because</a:t>
            </a:r>
            <a:r>
              <a:rPr sz="1800" spc="-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1800" spc="-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skillful </a:t>
            </a:r>
            <a:r>
              <a:rPr sz="1800" spc="-6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labor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and use of </a:t>
            </a:r>
            <a:r>
              <a:rPr sz="1800" spc="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technology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097200" name="object 3"/>
            <p:cNvPicPr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048618" name="object 4"/>
            <p:cNvSpPr/>
            <p:nvPr/>
          </p:nvSpPr>
          <p:spPr>
            <a:xfrm>
              <a:off x="838746" y="582041"/>
              <a:ext cx="37465" cy="257810"/>
            </a:xfrm>
            <a:custGeom>
              <a:avLst/>
              <a:gdLst/>
              <a:ahLst/>
              <a:cxnLst/>
              <a:rect l="l" t="t" r="r" b="b"/>
              <a:pathLst>
                <a:path w="37465" h="257809">
                  <a:moveTo>
                    <a:pt x="32524" y="0"/>
                  </a:moveTo>
                  <a:lnTo>
                    <a:pt x="31051" y="126"/>
                  </a:lnTo>
                  <a:lnTo>
                    <a:pt x="29705" y="1778"/>
                  </a:lnTo>
                  <a:lnTo>
                    <a:pt x="27228" y="7874"/>
                  </a:lnTo>
                  <a:lnTo>
                    <a:pt x="27012" y="14478"/>
                  </a:lnTo>
                  <a:lnTo>
                    <a:pt x="28270" y="21082"/>
                  </a:lnTo>
                  <a:lnTo>
                    <a:pt x="27381" y="28575"/>
                  </a:lnTo>
                  <a:lnTo>
                    <a:pt x="317" y="248158"/>
                  </a:lnTo>
                  <a:lnTo>
                    <a:pt x="0" y="253364"/>
                  </a:lnTo>
                  <a:lnTo>
                    <a:pt x="1015" y="256921"/>
                  </a:lnTo>
                  <a:lnTo>
                    <a:pt x="1816" y="257683"/>
                  </a:lnTo>
                  <a:lnTo>
                    <a:pt x="2489" y="256794"/>
                  </a:lnTo>
                  <a:lnTo>
                    <a:pt x="4737" y="247776"/>
                  </a:lnTo>
                  <a:lnTo>
                    <a:pt x="32829" y="41401"/>
                  </a:lnTo>
                  <a:lnTo>
                    <a:pt x="35966" y="24892"/>
                  </a:lnTo>
                  <a:lnTo>
                    <a:pt x="36525" y="22606"/>
                  </a:lnTo>
                  <a:lnTo>
                    <a:pt x="37299" y="13716"/>
                  </a:lnTo>
                  <a:lnTo>
                    <a:pt x="35928" y="5714"/>
                  </a:lnTo>
                  <a:lnTo>
                    <a:pt x="34112" y="1397"/>
                  </a:lnTo>
                  <a:lnTo>
                    <a:pt x="32524" y="0"/>
                  </a:lnTo>
                  <a:close/>
                </a:path>
              </a:pathLst>
            </a:custGeom>
            <a:solidFill>
              <a:srgbClr val="D7F1AB">
                <a:alpha val="117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97201" name="object 5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7285" y="773811"/>
              <a:ext cx="261708" cy="74040"/>
            </a:xfrm>
            <a:prstGeom prst="rect">
              <a:avLst/>
            </a:prstGeom>
          </p:spPr>
        </p:pic>
        <p:pic>
          <p:nvPicPr>
            <p:cNvPr id="2097202" name="object 6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1335"/>
              <a:ext cx="1452372" cy="1531620"/>
            </a:xfrm>
            <a:prstGeom prst="rect">
              <a:avLst/>
            </a:prstGeom>
          </p:spPr>
        </p:pic>
        <p:pic>
          <p:nvPicPr>
            <p:cNvPr id="2097203" name="object 7"/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296" y="201168"/>
              <a:ext cx="1190244" cy="1171955"/>
            </a:xfrm>
            <a:prstGeom prst="rect">
              <a:avLst/>
            </a:prstGeom>
          </p:spPr>
        </p:pic>
        <p:sp>
          <p:nvSpPr>
            <p:cNvPr id="1048619" name="object 8"/>
            <p:cNvSpPr/>
            <p:nvPr/>
          </p:nvSpPr>
          <p:spPr>
            <a:xfrm>
              <a:off x="583412" y="1764791"/>
              <a:ext cx="193675" cy="202565"/>
            </a:xfrm>
            <a:custGeom>
              <a:avLst/>
              <a:gdLst/>
              <a:ahLst/>
              <a:cxnLst/>
              <a:rect l="l" t="t" r="r" b="b"/>
              <a:pathLst>
                <a:path w="193675" h="202564">
                  <a:moveTo>
                    <a:pt x="184124" y="201930"/>
                  </a:moveTo>
                  <a:lnTo>
                    <a:pt x="32308" y="137922"/>
                  </a:lnTo>
                  <a:lnTo>
                    <a:pt x="4432" y="129667"/>
                  </a:lnTo>
                  <a:lnTo>
                    <a:pt x="2336" y="130048"/>
                  </a:lnTo>
                  <a:lnTo>
                    <a:pt x="0" y="131572"/>
                  </a:lnTo>
                  <a:lnTo>
                    <a:pt x="1092" y="133223"/>
                  </a:lnTo>
                  <a:lnTo>
                    <a:pt x="5384" y="136017"/>
                  </a:lnTo>
                  <a:lnTo>
                    <a:pt x="9893" y="137414"/>
                  </a:lnTo>
                  <a:lnTo>
                    <a:pt x="15189" y="138430"/>
                  </a:lnTo>
                  <a:lnTo>
                    <a:pt x="21577" y="140843"/>
                  </a:lnTo>
                  <a:lnTo>
                    <a:pt x="175399" y="201041"/>
                  </a:lnTo>
                  <a:lnTo>
                    <a:pt x="180695" y="202057"/>
                  </a:lnTo>
                  <a:lnTo>
                    <a:pt x="183349" y="202438"/>
                  </a:lnTo>
                  <a:lnTo>
                    <a:pt x="184124" y="201930"/>
                  </a:lnTo>
                  <a:close/>
                </a:path>
                <a:path w="193675" h="202564">
                  <a:moveTo>
                    <a:pt x="193281" y="188468"/>
                  </a:moveTo>
                  <a:lnTo>
                    <a:pt x="188671" y="23368"/>
                  </a:lnTo>
                  <a:lnTo>
                    <a:pt x="188506" y="16510"/>
                  </a:lnTo>
                  <a:lnTo>
                    <a:pt x="189433" y="11303"/>
                  </a:lnTo>
                  <a:lnTo>
                    <a:pt x="189572" y="6477"/>
                  </a:lnTo>
                  <a:lnTo>
                    <a:pt x="188391" y="1524"/>
                  </a:lnTo>
                  <a:lnTo>
                    <a:pt x="187299" y="0"/>
                  </a:lnTo>
                  <a:lnTo>
                    <a:pt x="186524" y="508"/>
                  </a:lnTo>
                  <a:lnTo>
                    <a:pt x="184975" y="1651"/>
                  </a:lnTo>
                  <a:lnTo>
                    <a:pt x="183959" y="3429"/>
                  </a:lnTo>
                  <a:lnTo>
                    <a:pt x="182029" y="10668"/>
                  </a:lnTo>
                  <a:lnTo>
                    <a:pt x="182206" y="17526"/>
                  </a:lnTo>
                  <a:lnTo>
                    <a:pt x="182308" y="32512"/>
                  </a:lnTo>
                  <a:lnTo>
                    <a:pt x="189852" y="188595"/>
                  </a:lnTo>
                  <a:lnTo>
                    <a:pt x="190576" y="196215"/>
                  </a:lnTo>
                  <a:lnTo>
                    <a:pt x="191122" y="196977"/>
                  </a:lnTo>
                  <a:lnTo>
                    <a:pt x="191897" y="196469"/>
                  </a:lnTo>
                  <a:lnTo>
                    <a:pt x="193281" y="188468"/>
                  </a:lnTo>
                  <a:close/>
                </a:path>
              </a:pathLst>
            </a:custGeom>
            <a:solidFill>
              <a:srgbClr val="D7F1AB">
                <a:alpha val="117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97204" name="object 9"/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767" y="1301496"/>
              <a:ext cx="1453896" cy="1455419"/>
            </a:xfrm>
            <a:prstGeom prst="rect">
              <a:avLst/>
            </a:prstGeom>
          </p:spPr>
        </p:pic>
        <p:pic>
          <p:nvPicPr>
            <p:cNvPr id="2097205" name="object 10"/>
            <p:cNvPicPr>
              <a:picLocks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8600" y="1481327"/>
              <a:ext cx="1094232" cy="1095756"/>
            </a:xfrm>
            <a:prstGeom prst="rect">
              <a:avLst/>
            </a:prstGeom>
          </p:spPr>
        </p:pic>
        <p:sp>
          <p:nvSpPr>
            <p:cNvPr id="1048620" name="object 11"/>
            <p:cNvSpPr/>
            <p:nvPr/>
          </p:nvSpPr>
          <p:spPr>
            <a:xfrm>
              <a:off x="639394" y="4653152"/>
              <a:ext cx="234950" cy="241935"/>
            </a:xfrm>
            <a:custGeom>
              <a:avLst/>
              <a:gdLst/>
              <a:ahLst/>
              <a:cxnLst/>
              <a:rect l="l" t="t" r="r" b="b"/>
              <a:pathLst>
                <a:path w="234950" h="241935">
                  <a:moveTo>
                    <a:pt x="214287" y="239649"/>
                  </a:moveTo>
                  <a:lnTo>
                    <a:pt x="37503" y="152654"/>
                  </a:lnTo>
                  <a:lnTo>
                    <a:pt x="21958" y="145796"/>
                  </a:lnTo>
                  <a:lnTo>
                    <a:pt x="21399" y="144907"/>
                  </a:lnTo>
                  <a:lnTo>
                    <a:pt x="13449" y="142113"/>
                  </a:lnTo>
                  <a:lnTo>
                    <a:pt x="5143" y="140970"/>
                  </a:lnTo>
                  <a:lnTo>
                    <a:pt x="2743" y="141224"/>
                  </a:lnTo>
                  <a:lnTo>
                    <a:pt x="355" y="141351"/>
                  </a:lnTo>
                  <a:lnTo>
                    <a:pt x="18135" y="151892"/>
                  </a:lnTo>
                  <a:lnTo>
                    <a:pt x="24612" y="154178"/>
                  </a:lnTo>
                  <a:lnTo>
                    <a:pt x="204508" y="238125"/>
                  </a:lnTo>
                  <a:lnTo>
                    <a:pt x="210058" y="241046"/>
                  </a:lnTo>
                  <a:lnTo>
                    <a:pt x="213017" y="241681"/>
                  </a:lnTo>
                  <a:lnTo>
                    <a:pt x="213372" y="240284"/>
                  </a:lnTo>
                  <a:lnTo>
                    <a:pt x="214287" y="239649"/>
                  </a:lnTo>
                  <a:close/>
                </a:path>
                <a:path w="234950" h="241935">
                  <a:moveTo>
                    <a:pt x="234861" y="7874"/>
                  </a:moveTo>
                  <a:lnTo>
                    <a:pt x="233883" y="2159"/>
                  </a:lnTo>
                  <a:lnTo>
                    <a:pt x="232765" y="254"/>
                  </a:lnTo>
                  <a:lnTo>
                    <a:pt x="231279" y="0"/>
                  </a:lnTo>
                  <a:lnTo>
                    <a:pt x="228739" y="4064"/>
                  </a:lnTo>
                  <a:lnTo>
                    <a:pt x="226047" y="11938"/>
                  </a:lnTo>
                  <a:lnTo>
                    <a:pt x="224840" y="20320"/>
                  </a:lnTo>
                  <a:lnTo>
                    <a:pt x="225399" y="21209"/>
                  </a:lnTo>
                  <a:lnTo>
                    <a:pt x="224447" y="38227"/>
                  </a:lnTo>
                  <a:lnTo>
                    <a:pt x="221716" y="225044"/>
                  </a:lnTo>
                  <a:lnTo>
                    <a:pt x="222542" y="234696"/>
                  </a:lnTo>
                  <a:lnTo>
                    <a:pt x="223100" y="235585"/>
                  </a:lnTo>
                  <a:lnTo>
                    <a:pt x="224015" y="234950"/>
                  </a:lnTo>
                  <a:lnTo>
                    <a:pt x="224726" y="232029"/>
                  </a:lnTo>
                  <a:lnTo>
                    <a:pt x="225590" y="225044"/>
                  </a:lnTo>
                  <a:lnTo>
                    <a:pt x="231724" y="27432"/>
                  </a:lnTo>
                  <a:lnTo>
                    <a:pt x="233489" y="20066"/>
                  </a:lnTo>
                  <a:lnTo>
                    <a:pt x="234353" y="13208"/>
                  </a:lnTo>
                  <a:lnTo>
                    <a:pt x="234861" y="7874"/>
                  </a:lnTo>
                  <a:close/>
                </a:path>
              </a:pathLst>
            </a:custGeom>
            <a:solidFill>
              <a:srgbClr val="D7F1AB">
                <a:alpha val="117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97206" name="object 12"/>
            <p:cNvPicPr>
              <a:picLocks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388" y="4172711"/>
              <a:ext cx="1546860" cy="1583436"/>
            </a:xfrm>
            <a:prstGeom prst="rect">
              <a:avLst/>
            </a:prstGeom>
          </p:spPr>
        </p:pic>
        <p:pic>
          <p:nvPicPr>
            <p:cNvPr id="2097207" name="object 13"/>
            <p:cNvPicPr>
              <a:picLocks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8411" y="4364735"/>
              <a:ext cx="1162812" cy="1199388"/>
            </a:xfrm>
            <a:prstGeom prst="rect">
              <a:avLst/>
            </a:prstGeom>
          </p:spPr>
        </p:pic>
        <p:sp>
          <p:nvSpPr>
            <p:cNvPr id="1048621" name="object 14"/>
            <p:cNvSpPr/>
            <p:nvPr/>
          </p:nvSpPr>
          <p:spPr>
            <a:xfrm>
              <a:off x="8016367" y="535431"/>
              <a:ext cx="295275" cy="304165"/>
            </a:xfrm>
            <a:custGeom>
              <a:avLst/>
              <a:gdLst/>
              <a:ahLst/>
              <a:cxnLst/>
              <a:rect l="l" t="t" r="r" b="b"/>
              <a:pathLst>
                <a:path w="295275" h="304165">
                  <a:moveTo>
                    <a:pt x="269494" y="301498"/>
                  </a:moveTo>
                  <a:lnTo>
                    <a:pt x="47117" y="192024"/>
                  </a:lnTo>
                  <a:lnTo>
                    <a:pt x="27686" y="183388"/>
                  </a:lnTo>
                  <a:lnTo>
                    <a:pt x="26924" y="182245"/>
                  </a:lnTo>
                  <a:lnTo>
                    <a:pt x="16891" y="178816"/>
                  </a:lnTo>
                  <a:lnTo>
                    <a:pt x="6477" y="177292"/>
                  </a:lnTo>
                  <a:lnTo>
                    <a:pt x="508" y="177800"/>
                  </a:lnTo>
                  <a:lnTo>
                    <a:pt x="0" y="179705"/>
                  </a:lnTo>
                  <a:lnTo>
                    <a:pt x="1397" y="181991"/>
                  </a:lnTo>
                  <a:lnTo>
                    <a:pt x="7239" y="186309"/>
                  </a:lnTo>
                  <a:lnTo>
                    <a:pt x="13589" y="188849"/>
                  </a:lnTo>
                  <a:lnTo>
                    <a:pt x="22860" y="191135"/>
                  </a:lnTo>
                  <a:lnTo>
                    <a:pt x="30988" y="194056"/>
                  </a:lnTo>
                  <a:lnTo>
                    <a:pt x="257175" y="299466"/>
                  </a:lnTo>
                  <a:lnTo>
                    <a:pt x="264160" y="303149"/>
                  </a:lnTo>
                  <a:lnTo>
                    <a:pt x="267843" y="304038"/>
                  </a:lnTo>
                  <a:lnTo>
                    <a:pt x="268224" y="302133"/>
                  </a:lnTo>
                  <a:lnTo>
                    <a:pt x="269494" y="301498"/>
                  </a:lnTo>
                  <a:close/>
                </a:path>
                <a:path w="295275" h="304165">
                  <a:moveTo>
                    <a:pt x="295275" y="10033"/>
                  </a:moveTo>
                  <a:lnTo>
                    <a:pt x="294132" y="2794"/>
                  </a:lnTo>
                  <a:lnTo>
                    <a:pt x="292608" y="508"/>
                  </a:lnTo>
                  <a:lnTo>
                    <a:pt x="290830" y="0"/>
                  </a:lnTo>
                  <a:lnTo>
                    <a:pt x="289102" y="2794"/>
                  </a:lnTo>
                  <a:lnTo>
                    <a:pt x="287655" y="5207"/>
                  </a:lnTo>
                  <a:lnTo>
                    <a:pt x="284226" y="15113"/>
                  </a:lnTo>
                  <a:lnTo>
                    <a:pt x="282702" y="25654"/>
                  </a:lnTo>
                  <a:lnTo>
                    <a:pt x="283337" y="26797"/>
                  </a:lnTo>
                  <a:lnTo>
                    <a:pt x="282194" y="48133"/>
                  </a:lnTo>
                  <a:lnTo>
                    <a:pt x="278765" y="283210"/>
                  </a:lnTo>
                  <a:lnTo>
                    <a:pt x="279781" y="295148"/>
                  </a:lnTo>
                  <a:lnTo>
                    <a:pt x="280543" y="296291"/>
                  </a:lnTo>
                  <a:lnTo>
                    <a:pt x="281686" y="295529"/>
                  </a:lnTo>
                  <a:lnTo>
                    <a:pt x="282575" y="291846"/>
                  </a:lnTo>
                  <a:lnTo>
                    <a:pt x="283591" y="283083"/>
                  </a:lnTo>
                  <a:lnTo>
                    <a:pt x="291338" y="34544"/>
                  </a:lnTo>
                  <a:lnTo>
                    <a:pt x="293624" y="25273"/>
                  </a:lnTo>
                  <a:lnTo>
                    <a:pt x="294640" y="16637"/>
                  </a:lnTo>
                  <a:lnTo>
                    <a:pt x="295275" y="10033"/>
                  </a:lnTo>
                  <a:close/>
                </a:path>
              </a:pathLst>
            </a:custGeom>
            <a:solidFill>
              <a:srgbClr val="D7F1AB">
                <a:alpha val="117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97208" name="object 15"/>
            <p:cNvPicPr>
              <a:picLocks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333488" y="0"/>
              <a:ext cx="1810511" cy="1872996"/>
            </a:xfrm>
            <a:prstGeom prst="rect">
              <a:avLst/>
            </a:prstGeom>
          </p:spPr>
        </p:pic>
        <p:pic>
          <p:nvPicPr>
            <p:cNvPr id="2097209" name="object 16"/>
            <p:cNvPicPr>
              <a:picLocks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525511" y="173736"/>
              <a:ext cx="1459992" cy="1507235"/>
            </a:xfrm>
            <a:prstGeom prst="rect">
              <a:avLst/>
            </a:prstGeom>
          </p:spPr>
        </p:pic>
        <p:sp>
          <p:nvSpPr>
            <p:cNvPr id="1048622" name="object 17"/>
            <p:cNvSpPr/>
            <p:nvPr/>
          </p:nvSpPr>
          <p:spPr>
            <a:xfrm>
              <a:off x="8080629" y="4047108"/>
              <a:ext cx="339725" cy="346710"/>
            </a:xfrm>
            <a:custGeom>
              <a:avLst/>
              <a:gdLst/>
              <a:ahLst/>
              <a:cxnLst/>
              <a:rect l="l" t="t" r="r" b="b"/>
              <a:pathLst>
                <a:path w="339725" h="346710">
                  <a:moveTo>
                    <a:pt x="48768" y="17780"/>
                  </a:moveTo>
                  <a:lnTo>
                    <a:pt x="46863" y="7366"/>
                  </a:lnTo>
                  <a:lnTo>
                    <a:pt x="44577" y="1778"/>
                  </a:lnTo>
                  <a:lnTo>
                    <a:pt x="42418" y="0"/>
                  </a:lnTo>
                  <a:lnTo>
                    <a:pt x="40513" y="127"/>
                  </a:lnTo>
                  <a:lnTo>
                    <a:pt x="38735" y="2159"/>
                  </a:lnTo>
                  <a:lnTo>
                    <a:pt x="35560" y="10160"/>
                  </a:lnTo>
                  <a:lnTo>
                    <a:pt x="35306" y="18923"/>
                  </a:lnTo>
                  <a:lnTo>
                    <a:pt x="36957" y="27432"/>
                  </a:lnTo>
                  <a:lnTo>
                    <a:pt x="35814" y="37211"/>
                  </a:lnTo>
                  <a:lnTo>
                    <a:pt x="508" y="323723"/>
                  </a:lnTo>
                  <a:lnTo>
                    <a:pt x="0" y="330581"/>
                  </a:lnTo>
                  <a:lnTo>
                    <a:pt x="1397" y="335280"/>
                  </a:lnTo>
                  <a:lnTo>
                    <a:pt x="2413" y="336169"/>
                  </a:lnTo>
                  <a:lnTo>
                    <a:pt x="3302" y="335153"/>
                  </a:lnTo>
                  <a:lnTo>
                    <a:pt x="6223" y="323342"/>
                  </a:lnTo>
                  <a:lnTo>
                    <a:pt x="42926" y="53975"/>
                  </a:lnTo>
                  <a:lnTo>
                    <a:pt x="46990" y="32512"/>
                  </a:lnTo>
                  <a:lnTo>
                    <a:pt x="47752" y="29464"/>
                  </a:lnTo>
                  <a:lnTo>
                    <a:pt x="48768" y="17780"/>
                  </a:lnTo>
                  <a:close/>
                </a:path>
                <a:path w="339725" h="346710">
                  <a:moveTo>
                    <a:pt x="339598" y="255524"/>
                  </a:moveTo>
                  <a:lnTo>
                    <a:pt x="339471" y="253619"/>
                  </a:lnTo>
                  <a:lnTo>
                    <a:pt x="337439" y="251841"/>
                  </a:lnTo>
                  <a:lnTo>
                    <a:pt x="333679" y="250317"/>
                  </a:lnTo>
                  <a:lnTo>
                    <a:pt x="333375" y="250190"/>
                  </a:lnTo>
                  <a:lnTo>
                    <a:pt x="331470" y="250317"/>
                  </a:lnTo>
                  <a:lnTo>
                    <a:pt x="320929" y="250190"/>
                  </a:lnTo>
                  <a:lnTo>
                    <a:pt x="309499" y="252984"/>
                  </a:lnTo>
                  <a:lnTo>
                    <a:pt x="305689" y="253365"/>
                  </a:lnTo>
                  <a:lnTo>
                    <a:pt x="284988" y="260731"/>
                  </a:lnTo>
                  <a:lnTo>
                    <a:pt x="13589" y="343916"/>
                  </a:lnTo>
                  <a:lnTo>
                    <a:pt x="12700" y="344932"/>
                  </a:lnTo>
                  <a:lnTo>
                    <a:pt x="14859" y="346710"/>
                  </a:lnTo>
                  <a:lnTo>
                    <a:pt x="18669" y="346456"/>
                  </a:lnTo>
                  <a:lnTo>
                    <a:pt x="26289" y="345821"/>
                  </a:lnTo>
                  <a:lnTo>
                    <a:pt x="302768" y="265176"/>
                  </a:lnTo>
                  <a:lnTo>
                    <a:pt x="313182" y="263398"/>
                  </a:lnTo>
                  <a:lnTo>
                    <a:pt x="320929" y="262763"/>
                  </a:lnTo>
                  <a:lnTo>
                    <a:pt x="329438" y="261112"/>
                  </a:lnTo>
                  <a:lnTo>
                    <a:pt x="337820" y="257556"/>
                  </a:lnTo>
                  <a:lnTo>
                    <a:pt x="339598" y="255524"/>
                  </a:lnTo>
                  <a:close/>
                </a:path>
              </a:pathLst>
            </a:custGeom>
            <a:solidFill>
              <a:srgbClr val="D7F1AB">
                <a:alpha val="117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97210" name="object 18"/>
            <p:cNvPicPr>
              <a:picLocks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242047" y="3346703"/>
              <a:ext cx="1901952" cy="1888236"/>
            </a:xfrm>
            <a:prstGeom prst="rect">
              <a:avLst/>
            </a:prstGeom>
          </p:spPr>
        </p:pic>
        <p:pic>
          <p:nvPicPr>
            <p:cNvPr id="2097211" name="object 19"/>
            <p:cNvPicPr>
              <a:picLocks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421880" y="3526535"/>
              <a:ext cx="1551431" cy="1528571"/>
            </a:xfrm>
            <a:prstGeom prst="rect">
              <a:avLst/>
            </a:prstGeom>
          </p:spPr>
        </p:pic>
      </p:grpSp>
      <p:grpSp>
        <p:nvGrpSpPr>
          <p:cNvPr id="39" name="object 20"/>
          <p:cNvGrpSpPr/>
          <p:nvPr/>
        </p:nvGrpSpPr>
        <p:grpSpPr>
          <a:xfrm>
            <a:off x="7453883" y="4951476"/>
            <a:ext cx="1670685" cy="1671955"/>
            <a:chOff x="7453883" y="4951476"/>
            <a:chExt cx="1670685" cy="1671955"/>
          </a:xfrm>
        </p:grpSpPr>
        <p:pic>
          <p:nvPicPr>
            <p:cNvPr id="2097212" name="object 21"/>
            <p:cNvPicPr>
              <a:picLocks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058149" y="5470017"/>
              <a:ext cx="231394" cy="242443"/>
            </a:xfrm>
            <a:prstGeom prst="rect">
              <a:avLst/>
            </a:prstGeom>
          </p:spPr>
        </p:pic>
        <p:pic>
          <p:nvPicPr>
            <p:cNvPr id="2097213" name="object 22"/>
            <p:cNvPicPr>
              <a:picLocks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453883" y="4951476"/>
              <a:ext cx="1670303" cy="1671827"/>
            </a:xfrm>
            <a:prstGeom prst="rect">
              <a:avLst/>
            </a:prstGeom>
          </p:spPr>
        </p:pic>
        <p:pic>
          <p:nvPicPr>
            <p:cNvPr id="2097214" name="object 23"/>
            <p:cNvPicPr>
              <a:picLocks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633715" y="5131308"/>
              <a:ext cx="1310640" cy="1312163"/>
            </a:xfrm>
            <a:prstGeom prst="rect">
              <a:avLst/>
            </a:prstGeom>
          </p:spPr>
        </p:pic>
      </p:grpSp>
      <p:grpSp>
        <p:nvGrpSpPr>
          <p:cNvPr id="40" name="object 24"/>
          <p:cNvGrpSpPr/>
          <p:nvPr/>
        </p:nvGrpSpPr>
        <p:grpSpPr>
          <a:xfrm>
            <a:off x="47244" y="41148"/>
            <a:ext cx="1647825" cy="1659889"/>
            <a:chOff x="47244" y="41148"/>
            <a:chExt cx="1647825" cy="1659889"/>
          </a:xfrm>
        </p:grpSpPr>
        <p:sp>
          <p:nvSpPr>
            <p:cNvPr id="1048623" name="object 25"/>
            <p:cNvSpPr/>
            <p:nvPr/>
          </p:nvSpPr>
          <p:spPr>
            <a:xfrm>
              <a:off x="708177" y="470280"/>
              <a:ext cx="376555" cy="361315"/>
            </a:xfrm>
            <a:custGeom>
              <a:avLst/>
              <a:gdLst/>
              <a:ahLst/>
              <a:cxnLst/>
              <a:rect l="l" t="t" r="r" b="b"/>
              <a:pathLst>
                <a:path w="376555" h="361315">
                  <a:moveTo>
                    <a:pt x="308622" y="360553"/>
                  </a:moveTo>
                  <a:lnTo>
                    <a:pt x="55943" y="200914"/>
                  </a:lnTo>
                  <a:lnTo>
                    <a:pt x="21564" y="181102"/>
                  </a:lnTo>
                  <a:lnTo>
                    <a:pt x="4660" y="177673"/>
                  </a:lnTo>
                  <a:lnTo>
                    <a:pt x="0" y="179959"/>
                  </a:lnTo>
                  <a:lnTo>
                    <a:pt x="1485" y="183007"/>
                  </a:lnTo>
                  <a:lnTo>
                    <a:pt x="8331" y="189357"/>
                  </a:lnTo>
                  <a:lnTo>
                    <a:pt x="15976" y="193294"/>
                  </a:lnTo>
                  <a:lnTo>
                    <a:pt x="25171" y="196469"/>
                  </a:lnTo>
                  <a:lnTo>
                    <a:pt x="293268" y="356489"/>
                  </a:lnTo>
                  <a:lnTo>
                    <a:pt x="302463" y="359664"/>
                  </a:lnTo>
                  <a:lnTo>
                    <a:pt x="307060" y="361315"/>
                  </a:lnTo>
                  <a:lnTo>
                    <a:pt x="308622" y="360553"/>
                  </a:lnTo>
                  <a:close/>
                </a:path>
                <a:path w="376555" h="361315">
                  <a:moveTo>
                    <a:pt x="376504" y="12319"/>
                  </a:moveTo>
                  <a:lnTo>
                    <a:pt x="375869" y="3048"/>
                  </a:lnTo>
                  <a:lnTo>
                    <a:pt x="374383" y="0"/>
                  </a:lnTo>
                  <a:lnTo>
                    <a:pt x="369722" y="2286"/>
                  </a:lnTo>
                  <a:lnTo>
                    <a:pt x="367360" y="5334"/>
                  </a:lnTo>
                  <a:lnTo>
                    <a:pt x="361772" y="17526"/>
                  </a:lnTo>
                  <a:lnTo>
                    <a:pt x="360006" y="29972"/>
                  </a:lnTo>
                  <a:lnTo>
                    <a:pt x="355765" y="56769"/>
                  </a:lnTo>
                  <a:lnTo>
                    <a:pt x="322846" y="338328"/>
                  </a:lnTo>
                  <a:lnTo>
                    <a:pt x="321856" y="352298"/>
                  </a:lnTo>
                  <a:lnTo>
                    <a:pt x="322605" y="353822"/>
                  </a:lnTo>
                  <a:lnTo>
                    <a:pt x="324154" y="353060"/>
                  </a:lnTo>
                  <a:lnTo>
                    <a:pt x="325767" y="348488"/>
                  </a:lnTo>
                  <a:lnTo>
                    <a:pt x="328993" y="339217"/>
                  </a:lnTo>
                  <a:lnTo>
                    <a:pt x="369862" y="42291"/>
                  </a:lnTo>
                  <a:lnTo>
                    <a:pt x="371602" y="29972"/>
                  </a:lnTo>
                  <a:lnTo>
                    <a:pt x="374827" y="20828"/>
                  </a:lnTo>
                  <a:lnTo>
                    <a:pt x="376504" y="12319"/>
                  </a:lnTo>
                  <a:close/>
                </a:path>
              </a:pathLst>
            </a:custGeom>
            <a:solidFill>
              <a:srgbClr val="D7F1AB">
                <a:alpha val="784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97215" name="object 26"/>
            <p:cNvPicPr>
              <a:picLocks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7244" y="41148"/>
              <a:ext cx="1647444" cy="1659636"/>
            </a:xfrm>
            <a:prstGeom prst="rect">
              <a:avLst/>
            </a:prstGeom>
          </p:spPr>
        </p:pic>
        <p:pic>
          <p:nvPicPr>
            <p:cNvPr id="2097216" name="object 27"/>
            <p:cNvPicPr>
              <a:picLocks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6867" y="80771"/>
              <a:ext cx="1568195" cy="1580388"/>
            </a:xfrm>
            <a:prstGeom prst="rect">
              <a:avLst/>
            </a:prstGeom>
          </p:spPr>
        </p:pic>
      </p:grpSp>
      <p:grpSp>
        <p:nvGrpSpPr>
          <p:cNvPr id="41" name="object 28"/>
          <p:cNvGrpSpPr/>
          <p:nvPr/>
        </p:nvGrpSpPr>
        <p:grpSpPr>
          <a:xfrm>
            <a:off x="7444740" y="434340"/>
            <a:ext cx="1135380" cy="1191895"/>
            <a:chOff x="7444740" y="434340"/>
            <a:chExt cx="1135380" cy="1191895"/>
          </a:xfrm>
        </p:grpSpPr>
        <p:pic>
          <p:nvPicPr>
            <p:cNvPr id="2097217" name="object 29"/>
            <p:cNvPicPr>
              <a:picLocks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914132" y="713740"/>
              <a:ext cx="239902" cy="226568"/>
            </a:xfrm>
            <a:prstGeom prst="rect">
              <a:avLst/>
            </a:prstGeom>
          </p:spPr>
        </p:pic>
        <p:pic>
          <p:nvPicPr>
            <p:cNvPr id="2097218" name="object 30"/>
            <p:cNvPicPr>
              <a:picLocks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444740" y="434340"/>
              <a:ext cx="1135379" cy="1191767"/>
            </a:xfrm>
            <a:prstGeom prst="rect">
              <a:avLst/>
            </a:prstGeom>
          </p:spPr>
        </p:pic>
        <p:pic>
          <p:nvPicPr>
            <p:cNvPr id="2097219" name="object 31"/>
            <p:cNvPicPr>
              <a:picLocks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484364" y="473964"/>
              <a:ext cx="1056131" cy="1112519"/>
            </a:xfrm>
            <a:prstGeom prst="rect">
              <a:avLst/>
            </a:prstGeom>
          </p:spPr>
        </p:pic>
      </p:grpSp>
      <p:grpSp>
        <p:nvGrpSpPr>
          <p:cNvPr id="42" name="object 32"/>
          <p:cNvGrpSpPr/>
          <p:nvPr/>
        </p:nvGrpSpPr>
        <p:grpSpPr>
          <a:xfrm>
            <a:off x="7805928" y="4194047"/>
            <a:ext cx="1205865" cy="1211580"/>
            <a:chOff x="7805928" y="4194047"/>
            <a:chExt cx="1205865" cy="1211580"/>
          </a:xfrm>
        </p:grpSpPr>
        <p:pic>
          <p:nvPicPr>
            <p:cNvPr id="2097220" name="object 33"/>
            <p:cNvPicPr>
              <a:picLocks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408162" y="4867528"/>
              <a:ext cx="230505" cy="225551"/>
            </a:xfrm>
            <a:prstGeom prst="rect">
              <a:avLst/>
            </a:prstGeom>
          </p:spPr>
        </p:pic>
        <p:pic>
          <p:nvPicPr>
            <p:cNvPr id="2097221" name="object 34"/>
            <p:cNvPicPr>
              <a:picLocks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805928" y="4194047"/>
              <a:ext cx="1205483" cy="1211580"/>
            </a:xfrm>
            <a:prstGeom prst="rect">
              <a:avLst/>
            </a:prstGeom>
          </p:spPr>
        </p:pic>
        <p:pic>
          <p:nvPicPr>
            <p:cNvPr id="2097222" name="object 35"/>
            <p:cNvPicPr>
              <a:picLocks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845552" y="4233671"/>
              <a:ext cx="1126236" cy="1132331"/>
            </a:xfrm>
            <a:prstGeom prst="rect">
              <a:avLst/>
            </a:prstGeom>
          </p:spPr>
        </p:pic>
      </p:grpSp>
      <p:grpSp>
        <p:nvGrpSpPr>
          <p:cNvPr id="43" name="object 36"/>
          <p:cNvGrpSpPr/>
          <p:nvPr/>
        </p:nvGrpSpPr>
        <p:grpSpPr>
          <a:xfrm>
            <a:off x="0" y="5263894"/>
            <a:ext cx="1259205" cy="1594485"/>
            <a:chOff x="0" y="5263894"/>
            <a:chExt cx="1259205" cy="1594485"/>
          </a:xfrm>
        </p:grpSpPr>
        <p:sp>
          <p:nvSpPr>
            <p:cNvPr id="1048624" name="object 37"/>
            <p:cNvSpPr/>
            <p:nvPr/>
          </p:nvSpPr>
          <p:spPr>
            <a:xfrm>
              <a:off x="373380" y="5704331"/>
              <a:ext cx="311150" cy="314325"/>
            </a:xfrm>
            <a:custGeom>
              <a:avLst/>
              <a:gdLst/>
              <a:ahLst/>
              <a:cxnLst/>
              <a:rect l="l" t="t" r="r" b="b"/>
              <a:pathLst>
                <a:path w="311150" h="314325">
                  <a:moveTo>
                    <a:pt x="22860" y="286753"/>
                  </a:moveTo>
                  <a:lnTo>
                    <a:pt x="14541" y="54140"/>
                  </a:lnTo>
                  <a:lnTo>
                    <a:pt x="14541" y="26073"/>
                  </a:lnTo>
                  <a:lnTo>
                    <a:pt x="12471" y="16040"/>
                  </a:lnTo>
                  <a:lnTo>
                    <a:pt x="8318" y="6019"/>
                  </a:lnTo>
                  <a:lnTo>
                    <a:pt x="4152" y="0"/>
                  </a:lnTo>
                  <a:lnTo>
                    <a:pt x="2082" y="0"/>
                  </a:lnTo>
                  <a:lnTo>
                    <a:pt x="2082" y="2006"/>
                  </a:lnTo>
                  <a:lnTo>
                    <a:pt x="0" y="10020"/>
                  </a:lnTo>
                  <a:lnTo>
                    <a:pt x="2082" y="18046"/>
                  </a:lnTo>
                  <a:lnTo>
                    <a:pt x="4152" y="40106"/>
                  </a:lnTo>
                  <a:lnTo>
                    <a:pt x="18707" y="286753"/>
                  </a:lnTo>
                  <a:lnTo>
                    <a:pt x="20777" y="304800"/>
                  </a:lnTo>
                  <a:lnTo>
                    <a:pt x="22860" y="304800"/>
                  </a:lnTo>
                  <a:lnTo>
                    <a:pt x="22860" y="286753"/>
                  </a:lnTo>
                  <a:close/>
                </a:path>
                <a:path w="311150" h="314325">
                  <a:moveTo>
                    <a:pt x="310896" y="180327"/>
                  </a:moveTo>
                  <a:lnTo>
                    <a:pt x="308876" y="180327"/>
                  </a:lnTo>
                  <a:lnTo>
                    <a:pt x="302806" y="178308"/>
                  </a:lnTo>
                  <a:lnTo>
                    <a:pt x="292709" y="180327"/>
                  </a:lnTo>
                  <a:lnTo>
                    <a:pt x="282600" y="184378"/>
                  </a:lnTo>
                  <a:lnTo>
                    <a:pt x="256324" y="196532"/>
                  </a:lnTo>
                  <a:lnTo>
                    <a:pt x="48171" y="303822"/>
                  </a:lnTo>
                  <a:lnTo>
                    <a:pt x="32004" y="311924"/>
                  </a:lnTo>
                  <a:lnTo>
                    <a:pt x="32004" y="313944"/>
                  </a:lnTo>
                  <a:lnTo>
                    <a:pt x="34023" y="313944"/>
                  </a:lnTo>
                  <a:lnTo>
                    <a:pt x="48171" y="307873"/>
                  </a:lnTo>
                  <a:lnTo>
                    <a:pt x="272503" y="198551"/>
                  </a:lnTo>
                  <a:lnTo>
                    <a:pt x="294728" y="190449"/>
                  </a:lnTo>
                  <a:lnTo>
                    <a:pt x="302806" y="188429"/>
                  </a:lnTo>
                  <a:lnTo>
                    <a:pt x="308876" y="184378"/>
                  </a:lnTo>
                  <a:lnTo>
                    <a:pt x="310896" y="180327"/>
                  </a:lnTo>
                  <a:close/>
                </a:path>
              </a:pathLst>
            </a:custGeom>
            <a:solidFill>
              <a:srgbClr val="DEF5B8">
                <a:alpha val="784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97223" name="object 38"/>
            <p:cNvPicPr>
              <a:picLocks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0" y="5263894"/>
              <a:ext cx="1258824" cy="1594104"/>
            </a:xfrm>
            <a:prstGeom prst="rect">
              <a:avLst/>
            </a:prstGeom>
          </p:spPr>
        </p:pic>
        <p:pic>
          <p:nvPicPr>
            <p:cNvPr id="2097224" name="object 39"/>
            <p:cNvPicPr>
              <a:picLocks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0" y="5327902"/>
              <a:ext cx="1194816" cy="1530096"/>
            </a:xfrm>
            <a:prstGeom prst="rect">
              <a:avLst/>
            </a:prstGeom>
          </p:spPr>
        </p:pic>
      </p:grpSp>
      <p:grpSp>
        <p:nvGrpSpPr>
          <p:cNvPr id="44" name="object 40"/>
          <p:cNvGrpSpPr/>
          <p:nvPr/>
        </p:nvGrpSpPr>
        <p:grpSpPr>
          <a:xfrm>
            <a:off x="0" y="2776727"/>
            <a:ext cx="1001394" cy="1442085"/>
            <a:chOff x="0" y="2776727"/>
            <a:chExt cx="1001394" cy="1442085"/>
          </a:xfrm>
        </p:grpSpPr>
        <p:pic>
          <p:nvPicPr>
            <p:cNvPr id="2097225" name="object 41"/>
            <p:cNvPicPr>
              <a:picLocks/>
            </p:cNvPicPr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0" y="3445763"/>
              <a:ext cx="85344" cy="132587"/>
            </a:xfrm>
            <a:prstGeom prst="rect">
              <a:avLst/>
            </a:prstGeom>
          </p:spPr>
        </p:pic>
        <p:sp>
          <p:nvSpPr>
            <p:cNvPr id="1048625" name="object 42"/>
            <p:cNvSpPr/>
            <p:nvPr/>
          </p:nvSpPr>
          <p:spPr>
            <a:xfrm>
              <a:off x="100584" y="3256787"/>
              <a:ext cx="216535" cy="321945"/>
            </a:xfrm>
            <a:custGeom>
              <a:avLst/>
              <a:gdLst/>
              <a:ahLst/>
              <a:cxnLst/>
              <a:rect l="l" t="t" r="r" b="b"/>
              <a:pathLst>
                <a:path w="216535" h="321945">
                  <a:moveTo>
                    <a:pt x="214058" y="0"/>
                  </a:moveTo>
                  <a:lnTo>
                    <a:pt x="211709" y="0"/>
                  </a:lnTo>
                  <a:lnTo>
                    <a:pt x="206997" y="2286"/>
                  </a:lnTo>
                  <a:lnTo>
                    <a:pt x="169367" y="51688"/>
                  </a:lnTo>
                  <a:lnTo>
                    <a:pt x="9409" y="302767"/>
                  </a:lnTo>
                  <a:lnTo>
                    <a:pt x="0" y="319277"/>
                  </a:lnTo>
                  <a:lnTo>
                    <a:pt x="0" y="321563"/>
                  </a:lnTo>
                  <a:lnTo>
                    <a:pt x="2352" y="321563"/>
                  </a:lnTo>
                  <a:lnTo>
                    <a:pt x="14113" y="305181"/>
                  </a:lnTo>
                  <a:lnTo>
                    <a:pt x="188175" y="42290"/>
                  </a:lnTo>
                  <a:lnTo>
                    <a:pt x="197586" y="30479"/>
                  </a:lnTo>
                  <a:lnTo>
                    <a:pt x="214058" y="14097"/>
                  </a:lnTo>
                  <a:lnTo>
                    <a:pt x="216408" y="4699"/>
                  </a:lnTo>
                  <a:lnTo>
                    <a:pt x="216408" y="2286"/>
                  </a:lnTo>
                  <a:lnTo>
                    <a:pt x="214058" y="0"/>
                  </a:lnTo>
                  <a:close/>
                </a:path>
              </a:pathLst>
            </a:custGeom>
            <a:solidFill>
              <a:srgbClr val="DEF5B8">
                <a:alpha val="784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97226" name="object 43"/>
            <p:cNvPicPr>
              <a:picLocks/>
            </p:cNvPicPr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0" y="2776727"/>
              <a:ext cx="1001268" cy="1441704"/>
            </a:xfrm>
            <a:prstGeom prst="rect">
              <a:avLst/>
            </a:prstGeom>
          </p:spPr>
        </p:pic>
        <p:pic>
          <p:nvPicPr>
            <p:cNvPr id="2097227" name="object 44"/>
            <p:cNvPicPr>
              <a:picLocks/>
            </p:cNvPicPr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0" y="2840735"/>
              <a:ext cx="937260" cy="1313688"/>
            </a:xfrm>
            <a:prstGeom prst="rect">
              <a:avLst/>
            </a:prstGeom>
          </p:spPr>
        </p:pic>
      </p:grpSp>
      <p:grpSp>
        <p:nvGrpSpPr>
          <p:cNvPr id="45" name="object 45"/>
          <p:cNvGrpSpPr/>
          <p:nvPr/>
        </p:nvGrpSpPr>
        <p:grpSpPr>
          <a:xfrm>
            <a:off x="4806696" y="5634226"/>
            <a:ext cx="1892935" cy="1224280"/>
            <a:chOff x="4806696" y="5634226"/>
            <a:chExt cx="1892935" cy="1224280"/>
          </a:xfrm>
        </p:grpSpPr>
        <p:sp>
          <p:nvSpPr>
            <p:cNvPr id="1048626" name="object 46"/>
            <p:cNvSpPr/>
            <p:nvPr/>
          </p:nvSpPr>
          <p:spPr>
            <a:xfrm>
              <a:off x="5599176" y="6248399"/>
              <a:ext cx="382905" cy="394970"/>
            </a:xfrm>
            <a:custGeom>
              <a:avLst/>
              <a:gdLst/>
              <a:ahLst/>
              <a:cxnLst/>
              <a:rect l="l" t="t" r="r" b="b"/>
              <a:pathLst>
                <a:path w="382904" h="394970">
                  <a:moveTo>
                    <a:pt x="15240" y="33489"/>
                  </a:moveTo>
                  <a:lnTo>
                    <a:pt x="13081" y="17856"/>
                  </a:lnTo>
                  <a:lnTo>
                    <a:pt x="8763" y="4470"/>
                  </a:lnTo>
                  <a:lnTo>
                    <a:pt x="6477" y="2235"/>
                  </a:lnTo>
                  <a:lnTo>
                    <a:pt x="4318" y="0"/>
                  </a:lnTo>
                  <a:lnTo>
                    <a:pt x="2159" y="0"/>
                  </a:lnTo>
                  <a:lnTo>
                    <a:pt x="0" y="2235"/>
                  </a:lnTo>
                  <a:lnTo>
                    <a:pt x="0" y="20091"/>
                  </a:lnTo>
                  <a:lnTo>
                    <a:pt x="2159" y="33489"/>
                  </a:lnTo>
                  <a:lnTo>
                    <a:pt x="4318" y="49123"/>
                  </a:lnTo>
                  <a:lnTo>
                    <a:pt x="10922" y="363956"/>
                  </a:lnTo>
                  <a:lnTo>
                    <a:pt x="10922" y="377355"/>
                  </a:lnTo>
                  <a:lnTo>
                    <a:pt x="13081" y="384048"/>
                  </a:lnTo>
                  <a:lnTo>
                    <a:pt x="15240" y="384048"/>
                  </a:lnTo>
                  <a:lnTo>
                    <a:pt x="15240" y="33489"/>
                  </a:lnTo>
                  <a:close/>
                </a:path>
                <a:path w="382904" h="394970">
                  <a:moveTo>
                    <a:pt x="382524" y="236918"/>
                  </a:moveTo>
                  <a:lnTo>
                    <a:pt x="380238" y="234696"/>
                  </a:lnTo>
                  <a:lnTo>
                    <a:pt x="373634" y="234696"/>
                  </a:lnTo>
                  <a:lnTo>
                    <a:pt x="360172" y="236918"/>
                  </a:lnTo>
                  <a:lnTo>
                    <a:pt x="346710" y="241363"/>
                  </a:lnTo>
                  <a:lnTo>
                    <a:pt x="46863" y="381381"/>
                  </a:lnTo>
                  <a:lnTo>
                    <a:pt x="28956" y="390271"/>
                  </a:lnTo>
                  <a:lnTo>
                    <a:pt x="28956" y="392493"/>
                  </a:lnTo>
                  <a:lnTo>
                    <a:pt x="31242" y="394716"/>
                  </a:lnTo>
                  <a:lnTo>
                    <a:pt x="49149" y="388048"/>
                  </a:lnTo>
                  <a:lnTo>
                    <a:pt x="337820" y="256921"/>
                  </a:lnTo>
                  <a:lnTo>
                    <a:pt x="351155" y="252476"/>
                  </a:lnTo>
                  <a:lnTo>
                    <a:pt x="362331" y="248031"/>
                  </a:lnTo>
                  <a:lnTo>
                    <a:pt x="371348" y="245808"/>
                  </a:lnTo>
                  <a:lnTo>
                    <a:pt x="380238" y="241363"/>
                  </a:lnTo>
                  <a:lnTo>
                    <a:pt x="382524" y="236918"/>
                  </a:lnTo>
                  <a:close/>
                </a:path>
              </a:pathLst>
            </a:custGeom>
            <a:solidFill>
              <a:srgbClr val="DEF5B8">
                <a:alpha val="784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97228" name="object 47"/>
            <p:cNvPicPr>
              <a:picLocks/>
            </p:cNvPicPr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806696" y="5634226"/>
              <a:ext cx="1892807" cy="1223772"/>
            </a:xfrm>
            <a:prstGeom prst="rect">
              <a:avLst/>
            </a:prstGeom>
          </p:spPr>
        </p:pic>
        <p:pic>
          <p:nvPicPr>
            <p:cNvPr id="2097229" name="object 48"/>
            <p:cNvPicPr>
              <a:picLocks/>
            </p:cNvPicPr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870704" y="5698234"/>
              <a:ext cx="1764792" cy="1159764"/>
            </a:xfrm>
            <a:prstGeom prst="rect">
              <a:avLst/>
            </a:prstGeom>
          </p:spPr>
        </p:pic>
      </p:grpSp>
      <p:grpSp>
        <p:nvGrpSpPr>
          <p:cNvPr id="46" name="object 49"/>
          <p:cNvGrpSpPr/>
          <p:nvPr/>
        </p:nvGrpSpPr>
        <p:grpSpPr>
          <a:xfrm>
            <a:off x="7807452" y="1482852"/>
            <a:ext cx="1336675" cy="1767839"/>
            <a:chOff x="7807452" y="1482852"/>
            <a:chExt cx="1336675" cy="1767839"/>
          </a:xfrm>
        </p:grpSpPr>
        <p:sp>
          <p:nvSpPr>
            <p:cNvPr id="1048627" name="object 50"/>
            <p:cNvSpPr/>
            <p:nvPr/>
          </p:nvSpPr>
          <p:spPr>
            <a:xfrm>
              <a:off x="8456676" y="1831847"/>
              <a:ext cx="379730" cy="355600"/>
            </a:xfrm>
            <a:custGeom>
              <a:avLst/>
              <a:gdLst/>
              <a:ahLst/>
              <a:cxnLst/>
              <a:rect l="l" t="t" r="r" b="b"/>
              <a:pathLst>
                <a:path w="379729" h="355600">
                  <a:moveTo>
                    <a:pt x="297180" y="355092"/>
                  </a:moveTo>
                  <a:lnTo>
                    <a:pt x="269748" y="335534"/>
                  </a:lnTo>
                  <a:lnTo>
                    <a:pt x="66421" y="195072"/>
                  </a:lnTo>
                  <a:lnTo>
                    <a:pt x="19558" y="163957"/>
                  </a:lnTo>
                  <a:lnTo>
                    <a:pt x="7874" y="160020"/>
                  </a:lnTo>
                  <a:lnTo>
                    <a:pt x="0" y="160020"/>
                  </a:lnTo>
                  <a:lnTo>
                    <a:pt x="0" y="163957"/>
                  </a:lnTo>
                  <a:lnTo>
                    <a:pt x="7874" y="171704"/>
                  </a:lnTo>
                  <a:lnTo>
                    <a:pt x="15621" y="175641"/>
                  </a:lnTo>
                  <a:lnTo>
                    <a:pt x="46863" y="195072"/>
                  </a:lnTo>
                  <a:lnTo>
                    <a:pt x="269748" y="339471"/>
                  </a:lnTo>
                  <a:lnTo>
                    <a:pt x="297180" y="355092"/>
                  </a:lnTo>
                  <a:close/>
                </a:path>
                <a:path w="379729" h="355600">
                  <a:moveTo>
                    <a:pt x="379476" y="3937"/>
                  </a:moveTo>
                  <a:lnTo>
                    <a:pt x="375539" y="0"/>
                  </a:lnTo>
                  <a:lnTo>
                    <a:pt x="371602" y="3937"/>
                  </a:lnTo>
                  <a:lnTo>
                    <a:pt x="367665" y="15621"/>
                  </a:lnTo>
                  <a:lnTo>
                    <a:pt x="363728" y="27432"/>
                  </a:lnTo>
                  <a:lnTo>
                    <a:pt x="355854" y="74295"/>
                  </a:lnTo>
                  <a:lnTo>
                    <a:pt x="316357" y="316865"/>
                  </a:lnTo>
                  <a:lnTo>
                    <a:pt x="312420" y="348107"/>
                  </a:lnTo>
                  <a:lnTo>
                    <a:pt x="320294" y="316865"/>
                  </a:lnTo>
                  <a:lnTo>
                    <a:pt x="367665" y="58674"/>
                  </a:lnTo>
                  <a:lnTo>
                    <a:pt x="379476" y="19558"/>
                  </a:lnTo>
                  <a:lnTo>
                    <a:pt x="379476" y="3937"/>
                  </a:lnTo>
                  <a:close/>
                </a:path>
              </a:pathLst>
            </a:custGeom>
            <a:solidFill>
              <a:srgbClr val="DEF5B8">
                <a:alpha val="784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97230" name="object 51"/>
            <p:cNvPicPr>
              <a:picLocks/>
            </p:cNvPicPr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807452" y="1482852"/>
              <a:ext cx="1336548" cy="1767839"/>
            </a:xfrm>
            <a:prstGeom prst="rect">
              <a:avLst/>
            </a:prstGeom>
          </p:spPr>
        </p:pic>
        <p:pic>
          <p:nvPicPr>
            <p:cNvPr id="2097231" name="object 52"/>
            <p:cNvPicPr>
              <a:picLocks/>
            </p:cNvPicPr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847076" y="1522475"/>
              <a:ext cx="1296924" cy="1688592"/>
            </a:xfrm>
            <a:prstGeom prst="rect">
              <a:avLst/>
            </a:prstGeom>
          </p:spPr>
        </p:pic>
      </p:grpSp>
      <p:grpSp>
        <p:nvGrpSpPr>
          <p:cNvPr id="47" name="object 53"/>
          <p:cNvGrpSpPr/>
          <p:nvPr/>
        </p:nvGrpSpPr>
        <p:grpSpPr>
          <a:xfrm>
            <a:off x="7679435" y="5902450"/>
            <a:ext cx="1373505" cy="955675"/>
            <a:chOff x="7679435" y="5902450"/>
            <a:chExt cx="1373505" cy="955675"/>
          </a:xfrm>
        </p:grpSpPr>
        <p:sp>
          <p:nvSpPr>
            <p:cNvPr id="1048628" name="object 54"/>
            <p:cNvSpPr/>
            <p:nvPr/>
          </p:nvSpPr>
          <p:spPr>
            <a:xfrm>
              <a:off x="7679436" y="6214871"/>
              <a:ext cx="224154" cy="227329"/>
            </a:xfrm>
            <a:custGeom>
              <a:avLst/>
              <a:gdLst/>
              <a:ahLst/>
              <a:cxnLst/>
              <a:rect l="l" t="t" r="r" b="b"/>
              <a:pathLst>
                <a:path w="224154" h="227329">
                  <a:moveTo>
                    <a:pt x="202692" y="227088"/>
                  </a:moveTo>
                  <a:lnTo>
                    <a:pt x="21463" y="135864"/>
                  </a:lnTo>
                  <a:lnTo>
                    <a:pt x="14351" y="133464"/>
                  </a:lnTo>
                  <a:lnTo>
                    <a:pt x="4826" y="131064"/>
                  </a:lnTo>
                  <a:lnTo>
                    <a:pt x="0" y="131064"/>
                  </a:lnTo>
                  <a:lnTo>
                    <a:pt x="2413" y="135864"/>
                  </a:lnTo>
                  <a:lnTo>
                    <a:pt x="4826" y="138264"/>
                  </a:lnTo>
                  <a:lnTo>
                    <a:pt x="11938" y="140665"/>
                  </a:lnTo>
                  <a:lnTo>
                    <a:pt x="33401" y="150266"/>
                  </a:lnTo>
                  <a:lnTo>
                    <a:pt x="183642" y="219875"/>
                  </a:lnTo>
                  <a:lnTo>
                    <a:pt x="202692" y="227088"/>
                  </a:lnTo>
                  <a:close/>
                </a:path>
                <a:path w="224154" h="227329">
                  <a:moveTo>
                    <a:pt x="224028" y="7124"/>
                  </a:moveTo>
                  <a:lnTo>
                    <a:pt x="221742" y="0"/>
                  </a:lnTo>
                  <a:lnTo>
                    <a:pt x="219456" y="0"/>
                  </a:lnTo>
                  <a:lnTo>
                    <a:pt x="217170" y="2374"/>
                  </a:lnTo>
                  <a:lnTo>
                    <a:pt x="214884" y="9499"/>
                  </a:lnTo>
                  <a:lnTo>
                    <a:pt x="214884" y="45148"/>
                  </a:lnTo>
                  <a:lnTo>
                    <a:pt x="210312" y="199593"/>
                  </a:lnTo>
                  <a:lnTo>
                    <a:pt x="210312" y="220980"/>
                  </a:lnTo>
                  <a:lnTo>
                    <a:pt x="212598" y="220980"/>
                  </a:lnTo>
                  <a:lnTo>
                    <a:pt x="214884" y="199593"/>
                  </a:lnTo>
                  <a:lnTo>
                    <a:pt x="219456" y="35636"/>
                  </a:lnTo>
                  <a:lnTo>
                    <a:pt x="221742" y="11874"/>
                  </a:lnTo>
                  <a:lnTo>
                    <a:pt x="224028" y="7124"/>
                  </a:lnTo>
                  <a:close/>
                </a:path>
              </a:pathLst>
            </a:custGeom>
            <a:solidFill>
              <a:srgbClr val="DEF5B8">
                <a:alpha val="784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97232" name="object 55"/>
            <p:cNvPicPr>
              <a:picLocks/>
            </p:cNvPicPr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879079" y="5902450"/>
              <a:ext cx="1173479" cy="955548"/>
            </a:xfrm>
            <a:prstGeom prst="rect">
              <a:avLst/>
            </a:prstGeom>
          </p:spPr>
        </p:pic>
        <p:pic>
          <p:nvPicPr>
            <p:cNvPr id="2097233" name="object 56"/>
            <p:cNvPicPr>
              <a:picLocks/>
            </p:cNvPicPr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918703" y="5942074"/>
              <a:ext cx="1094231" cy="915924"/>
            </a:xfrm>
            <a:prstGeom prst="rect">
              <a:avLst/>
            </a:prstGeom>
          </p:spPr>
        </p:pic>
      </p:grpSp>
      <p:grpSp>
        <p:nvGrpSpPr>
          <p:cNvPr id="48" name="object 57"/>
          <p:cNvGrpSpPr/>
          <p:nvPr/>
        </p:nvGrpSpPr>
        <p:grpSpPr>
          <a:xfrm>
            <a:off x="7658100" y="2782823"/>
            <a:ext cx="1038225" cy="1085215"/>
            <a:chOff x="7658100" y="2782823"/>
            <a:chExt cx="1038225" cy="1085215"/>
          </a:xfrm>
        </p:grpSpPr>
        <p:pic>
          <p:nvPicPr>
            <p:cNvPr id="2097234" name="object 58"/>
            <p:cNvPicPr>
              <a:picLocks/>
            </p:cNvPicPr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8050149" y="3048253"/>
              <a:ext cx="208915" cy="199517"/>
            </a:xfrm>
            <a:prstGeom prst="rect">
              <a:avLst/>
            </a:prstGeom>
          </p:spPr>
        </p:pic>
        <p:pic>
          <p:nvPicPr>
            <p:cNvPr id="2097235" name="object 59"/>
            <p:cNvPicPr>
              <a:picLocks/>
            </p:cNvPicPr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658100" y="2782823"/>
              <a:ext cx="1037844" cy="1085088"/>
            </a:xfrm>
            <a:prstGeom prst="rect">
              <a:avLst/>
            </a:prstGeom>
          </p:spPr>
        </p:pic>
        <p:pic>
          <p:nvPicPr>
            <p:cNvPr id="2097236" name="object 60"/>
            <p:cNvPicPr>
              <a:picLocks/>
            </p:cNvPicPr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709915" y="2834639"/>
              <a:ext cx="934212" cy="981456"/>
            </a:xfrm>
            <a:prstGeom prst="rect">
              <a:avLst/>
            </a:prstGeom>
          </p:spPr>
        </p:pic>
      </p:grpSp>
      <p:grpSp>
        <p:nvGrpSpPr>
          <p:cNvPr id="49" name="object 61"/>
          <p:cNvGrpSpPr/>
          <p:nvPr/>
        </p:nvGrpSpPr>
        <p:grpSpPr>
          <a:xfrm>
            <a:off x="6914388" y="5150446"/>
            <a:ext cx="2175510" cy="1708150"/>
            <a:chOff x="6914388" y="5150446"/>
            <a:chExt cx="2175510" cy="1708150"/>
          </a:xfrm>
        </p:grpSpPr>
        <p:sp>
          <p:nvSpPr>
            <p:cNvPr id="1048629" name="object 62"/>
            <p:cNvSpPr/>
            <p:nvPr/>
          </p:nvSpPr>
          <p:spPr>
            <a:xfrm>
              <a:off x="8035290" y="5150446"/>
              <a:ext cx="1054735" cy="1070610"/>
            </a:xfrm>
            <a:custGeom>
              <a:avLst/>
              <a:gdLst/>
              <a:ahLst/>
              <a:cxnLst/>
              <a:rect l="l" t="t" r="r" b="b"/>
              <a:pathLst>
                <a:path w="1054734" h="1070610">
                  <a:moveTo>
                    <a:pt x="666449" y="586739"/>
                  </a:moveTo>
                  <a:lnTo>
                    <a:pt x="447801" y="586739"/>
                  </a:lnTo>
                  <a:lnTo>
                    <a:pt x="451738" y="598169"/>
                  </a:lnTo>
                  <a:lnTo>
                    <a:pt x="456945" y="608329"/>
                  </a:lnTo>
                  <a:lnTo>
                    <a:pt x="461644" y="615949"/>
                  </a:lnTo>
                  <a:lnTo>
                    <a:pt x="464311" y="618489"/>
                  </a:lnTo>
                  <a:lnTo>
                    <a:pt x="467105" y="621029"/>
                  </a:lnTo>
                  <a:lnTo>
                    <a:pt x="468121" y="621029"/>
                  </a:lnTo>
                  <a:lnTo>
                    <a:pt x="468629" y="623569"/>
                  </a:lnTo>
                  <a:lnTo>
                    <a:pt x="470534" y="628649"/>
                  </a:lnTo>
                  <a:lnTo>
                    <a:pt x="471296" y="638809"/>
                  </a:lnTo>
                  <a:lnTo>
                    <a:pt x="471601" y="648969"/>
                  </a:lnTo>
                  <a:lnTo>
                    <a:pt x="471727" y="683259"/>
                  </a:lnTo>
                  <a:lnTo>
                    <a:pt x="469645" y="717549"/>
                  </a:lnTo>
                  <a:lnTo>
                    <a:pt x="463494" y="826769"/>
                  </a:lnTo>
                  <a:lnTo>
                    <a:pt x="469264" y="867409"/>
                  </a:lnTo>
                  <a:lnTo>
                    <a:pt x="482600" y="906779"/>
                  </a:lnTo>
                  <a:lnTo>
                    <a:pt x="504698" y="944879"/>
                  </a:lnTo>
                  <a:lnTo>
                    <a:pt x="508888" y="960119"/>
                  </a:lnTo>
                  <a:lnTo>
                    <a:pt x="526033" y="979169"/>
                  </a:lnTo>
                  <a:lnTo>
                    <a:pt x="530098" y="984249"/>
                  </a:lnTo>
                  <a:lnTo>
                    <a:pt x="534796" y="991869"/>
                  </a:lnTo>
                  <a:lnTo>
                    <a:pt x="528954" y="1007109"/>
                  </a:lnTo>
                  <a:lnTo>
                    <a:pt x="559688" y="1064259"/>
                  </a:lnTo>
                  <a:lnTo>
                    <a:pt x="561466" y="1066799"/>
                  </a:lnTo>
                  <a:lnTo>
                    <a:pt x="566165" y="1069339"/>
                  </a:lnTo>
                  <a:lnTo>
                    <a:pt x="572388" y="1070609"/>
                  </a:lnTo>
                  <a:lnTo>
                    <a:pt x="575690" y="1070609"/>
                  </a:lnTo>
                  <a:lnTo>
                    <a:pt x="588390" y="1028699"/>
                  </a:lnTo>
                  <a:lnTo>
                    <a:pt x="586739" y="1017269"/>
                  </a:lnTo>
                  <a:lnTo>
                    <a:pt x="584580" y="1007109"/>
                  </a:lnTo>
                  <a:lnTo>
                    <a:pt x="579881" y="995679"/>
                  </a:lnTo>
                  <a:lnTo>
                    <a:pt x="576833" y="985519"/>
                  </a:lnTo>
                  <a:lnTo>
                    <a:pt x="569213" y="971549"/>
                  </a:lnTo>
                  <a:lnTo>
                    <a:pt x="563752" y="962659"/>
                  </a:lnTo>
                  <a:lnTo>
                    <a:pt x="556513" y="952499"/>
                  </a:lnTo>
                  <a:lnTo>
                    <a:pt x="553592" y="946149"/>
                  </a:lnTo>
                  <a:lnTo>
                    <a:pt x="550799" y="939799"/>
                  </a:lnTo>
                  <a:lnTo>
                    <a:pt x="548893" y="934719"/>
                  </a:lnTo>
                  <a:lnTo>
                    <a:pt x="547369" y="927099"/>
                  </a:lnTo>
                  <a:lnTo>
                    <a:pt x="544956" y="914399"/>
                  </a:lnTo>
                  <a:lnTo>
                    <a:pt x="545718" y="902969"/>
                  </a:lnTo>
                  <a:lnTo>
                    <a:pt x="546353" y="891539"/>
                  </a:lnTo>
                  <a:lnTo>
                    <a:pt x="547369" y="882649"/>
                  </a:lnTo>
                  <a:lnTo>
                    <a:pt x="549401" y="873759"/>
                  </a:lnTo>
                  <a:lnTo>
                    <a:pt x="552195" y="867409"/>
                  </a:lnTo>
                  <a:lnTo>
                    <a:pt x="558545" y="850899"/>
                  </a:lnTo>
                  <a:lnTo>
                    <a:pt x="562863" y="842009"/>
                  </a:lnTo>
                  <a:lnTo>
                    <a:pt x="567943" y="834389"/>
                  </a:lnTo>
                  <a:lnTo>
                    <a:pt x="573531" y="829309"/>
                  </a:lnTo>
                  <a:lnTo>
                    <a:pt x="577214" y="828039"/>
                  </a:lnTo>
                  <a:lnTo>
                    <a:pt x="579501" y="826769"/>
                  </a:lnTo>
                  <a:lnTo>
                    <a:pt x="586231" y="826769"/>
                  </a:lnTo>
                  <a:lnTo>
                    <a:pt x="592074" y="824229"/>
                  </a:lnTo>
                  <a:lnTo>
                    <a:pt x="616584" y="796289"/>
                  </a:lnTo>
                  <a:lnTo>
                    <a:pt x="618998" y="791209"/>
                  </a:lnTo>
                  <a:lnTo>
                    <a:pt x="651255" y="774699"/>
                  </a:lnTo>
                  <a:lnTo>
                    <a:pt x="657478" y="772159"/>
                  </a:lnTo>
                  <a:lnTo>
                    <a:pt x="694054" y="737869"/>
                  </a:lnTo>
                  <a:lnTo>
                    <a:pt x="727836" y="685799"/>
                  </a:lnTo>
                  <a:lnTo>
                    <a:pt x="729868" y="685799"/>
                  </a:lnTo>
                  <a:lnTo>
                    <a:pt x="732408" y="684529"/>
                  </a:lnTo>
                  <a:lnTo>
                    <a:pt x="732154" y="680719"/>
                  </a:lnTo>
                  <a:lnTo>
                    <a:pt x="728726" y="671829"/>
                  </a:lnTo>
                  <a:lnTo>
                    <a:pt x="721994" y="659129"/>
                  </a:lnTo>
                  <a:lnTo>
                    <a:pt x="710056" y="641349"/>
                  </a:lnTo>
                  <a:lnTo>
                    <a:pt x="691387" y="614679"/>
                  </a:lnTo>
                  <a:lnTo>
                    <a:pt x="681227" y="603249"/>
                  </a:lnTo>
                  <a:lnTo>
                    <a:pt x="670051" y="590549"/>
                  </a:lnTo>
                  <a:lnTo>
                    <a:pt x="666449" y="586739"/>
                  </a:lnTo>
                  <a:close/>
                </a:path>
                <a:path w="1054734" h="1070610">
                  <a:moveTo>
                    <a:pt x="43687" y="0"/>
                  </a:moveTo>
                  <a:lnTo>
                    <a:pt x="19303" y="10159"/>
                  </a:lnTo>
                  <a:lnTo>
                    <a:pt x="5714" y="25399"/>
                  </a:lnTo>
                  <a:lnTo>
                    <a:pt x="126" y="44449"/>
                  </a:lnTo>
                  <a:lnTo>
                    <a:pt x="0" y="67309"/>
                  </a:lnTo>
                  <a:lnTo>
                    <a:pt x="5587" y="93979"/>
                  </a:lnTo>
                  <a:lnTo>
                    <a:pt x="8635" y="102869"/>
                  </a:lnTo>
                  <a:lnTo>
                    <a:pt x="13080" y="111759"/>
                  </a:lnTo>
                  <a:lnTo>
                    <a:pt x="14731" y="114299"/>
                  </a:lnTo>
                  <a:lnTo>
                    <a:pt x="17271" y="116839"/>
                  </a:lnTo>
                  <a:lnTo>
                    <a:pt x="19050" y="119379"/>
                  </a:lnTo>
                  <a:lnTo>
                    <a:pt x="20700" y="121919"/>
                  </a:lnTo>
                  <a:lnTo>
                    <a:pt x="22225" y="128269"/>
                  </a:lnTo>
                  <a:lnTo>
                    <a:pt x="22478" y="135889"/>
                  </a:lnTo>
                  <a:lnTo>
                    <a:pt x="24891" y="144779"/>
                  </a:lnTo>
                  <a:lnTo>
                    <a:pt x="28575" y="151129"/>
                  </a:lnTo>
                  <a:lnTo>
                    <a:pt x="32130" y="154939"/>
                  </a:lnTo>
                  <a:lnTo>
                    <a:pt x="34543" y="158749"/>
                  </a:lnTo>
                  <a:lnTo>
                    <a:pt x="49402" y="195579"/>
                  </a:lnTo>
                  <a:lnTo>
                    <a:pt x="53848" y="204469"/>
                  </a:lnTo>
                  <a:lnTo>
                    <a:pt x="59562" y="217169"/>
                  </a:lnTo>
                  <a:lnTo>
                    <a:pt x="58546" y="229869"/>
                  </a:lnTo>
                  <a:lnTo>
                    <a:pt x="57403" y="240029"/>
                  </a:lnTo>
                  <a:lnTo>
                    <a:pt x="56641" y="242569"/>
                  </a:lnTo>
                  <a:lnTo>
                    <a:pt x="54863" y="245109"/>
                  </a:lnTo>
                  <a:lnTo>
                    <a:pt x="53339" y="247649"/>
                  </a:lnTo>
                  <a:lnTo>
                    <a:pt x="52831" y="248919"/>
                  </a:lnTo>
                  <a:lnTo>
                    <a:pt x="54863" y="253999"/>
                  </a:lnTo>
                  <a:lnTo>
                    <a:pt x="59816" y="261619"/>
                  </a:lnTo>
                  <a:lnTo>
                    <a:pt x="61340" y="264159"/>
                  </a:lnTo>
                  <a:lnTo>
                    <a:pt x="62102" y="269239"/>
                  </a:lnTo>
                  <a:lnTo>
                    <a:pt x="62229" y="273049"/>
                  </a:lnTo>
                  <a:lnTo>
                    <a:pt x="62483" y="276859"/>
                  </a:lnTo>
                  <a:lnTo>
                    <a:pt x="61721" y="280669"/>
                  </a:lnTo>
                  <a:lnTo>
                    <a:pt x="58674" y="283209"/>
                  </a:lnTo>
                  <a:lnTo>
                    <a:pt x="56895" y="287019"/>
                  </a:lnTo>
                  <a:lnTo>
                    <a:pt x="55625" y="292099"/>
                  </a:lnTo>
                  <a:lnTo>
                    <a:pt x="55371" y="297179"/>
                  </a:lnTo>
                  <a:lnTo>
                    <a:pt x="56133" y="302259"/>
                  </a:lnTo>
                  <a:lnTo>
                    <a:pt x="59054" y="313689"/>
                  </a:lnTo>
                  <a:lnTo>
                    <a:pt x="60325" y="317499"/>
                  </a:lnTo>
                  <a:lnTo>
                    <a:pt x="61975" y="320039"/>
                  </a:lnTo>
                  <a:lnTo>
                    <a:pt x="62483" y="321309"/>
                  </a:lnTo>
                  <a:lnTo>
                    <a:pt x="64007" y="323849"/>
                  </a:lnTo>
                  <a:lnTo>
                    <a:pt x="64261" y="331469"/>
                  </a:lnTo>
                  <a:lnTo>
                    <a:pt x="64388" y="340359"/>
                  </a:lnTo>
                  <a:lnTo>
                    <a:pt x="64896" y="342899"/>
                  </a:lnTo>
                  <a:lnTo>
                    <a:pt x="64642" y="347979"/>
                  </a:lnTo>
                  <a:lnTo>
                    <a:pt x="68071" y="356869"/>
                  </a:lnTo>
                  <a:lnTo>
                    <a:pt x="72516" y="369569"/>
                  </a:lnTo>
                  <a:lnTo>
                    <a:pt x="78231" y="382269"/>
                  </a:lnTo>
                  <a:lnTo>
                    <a:pt x="81660" y="391159"/>
                  </a:lnTo>
                  <a:lnTo>
                    <a:pt x="85089" y="403859"/>
                  </a:lnTo>
                  <a:lnTo>
                    <a:pt x="86359" y="407669"/>
                  </a:lnTo>
                  <a:lnTo>
                    <a:pt x="131317" y="433069"/>
                  </a:lnTo>
                  <a:lnTo>
                    <a:pt x="183895" y="447039"/>
                  </a:lnTo>
                  <a:lnTo>
                    <a:pt x="218439" y="457199"/>
                  </a:lnTo>
                  <a:lnTo>
                    <a:pt x="239394" y="464819"/>
                  </a:lnTo>
                  <a:lnTo>
                    <a:pt x="240156" y="466089"/>
                  </a:lnTo>
                  <a:lnTo>
                    <a:pt x="221614" y="471169"/>
                  </a:lnTo>
                  <a:lnTo>
                    <a:pt x="204977" y="476249"/>
                  </a:lnTo>
                  <a:lnTo>
                    <a:pt x="126873" y="514349"/>
                  </a:lnTo>
                  <a:lnTo>
                    <a:pt x="106425" y="530859"/>
                  </a:lnTo>
                  <a:lnTo>
                    <a:pt x="107950" y="533399"/>
                  </a:lnTo>
                  <a:lnTo>
                    <a:pt x="109981" y="534669"/>
                  </a:lnTo>
                  <a:lnTo>
                    <a:pt x="110870" y="553719"/>
                  </a:lnTo>
                  <a:lnTo>
                    <a:pt x="112013" y="566419"/>
                  </a:lnTo>
                  <a:lnTo>
                    <a:pt x="113029" y="580389"/>
                  </a:lnTo>
                  <a:lnTo>
                    <a:pt x="115442" y="596899"/>
                  </a:lnTo>
                  <a:lnTo>
                    <a:pt x="120268" y="613409"/>
                  </a:lnTo>
                  <a:lnTo>
                    <a:pt x="124967" y="629919"/>
                  </a:lnTo>
                  <a:lnTo>
                    <a:pt x="128650" y="637539"/>
                  </a:lnTo>
                  <a:lnTo>
                    <a:pt x="132460" y="643889"/>
                  </a:lnTo>
                  <a:lnTo>
                    <a:pt x="136651" y="648969"/>
                  </a:lnTo>
                  <a:lnTo>
                    <a:pt x="141096" y="654049"/>
                  </a:lnTo>
                  <a:lnTo>
                    <a:pt x="149351" y="660399"/>
                  </a:lnTo>
                  <a:lnTo>
                    <a:pt x="154304" y="666749"/>
                  </a:lnTo>
                  <a:lnTo>
                    <a:pt x="157099" y="673099"/>
                  </a:lnTo>
                  <a:lnTo>
                    <a:pt x="157860" y="678179"/>
                  </a:lnTo>
                  <a:lnTo>
                    <a:pt x="157733" y="683259"/>
                  </a:lnTo>
                  <a:lnTo>
                    <a:pt x="155955" y="690879"/>
                  </a:lnTo>
                  <a:lnTo>
                    <a:pt x="156971" y="695959"/>
                  </a:lnTo>
                  <a:lnTo>
                    <a:pt x="178053" y="730249"/>
                  </a:lnTo>
                  <a:lnTo>
                    <a:pt x="180593" y="732789"/>
                  </a:lnTo>
                  <a:lnTo>
                    <a:pt x="181990" y="736599"/>
                  </a:lnTo>
                  <a:lnTo>
                    <a:pt x="183260" y="740409"/>
                  </a:lnTo>
                  <a:lnTo>
                    <a:pt x="184276" y="749299"/>
                  </a:lnTo>
                  <a:lnTo>
                    <a:pt x="184150" y="759459"/>
                  </a:lnTo>
                  <a:lnTo>
                    <a:pt x="181863" y="777239"/>
                  </a:lnTo>
                  <a:lnTo>
                    <a:pt x="181228" y="784859"/>
                  </a:lnTo>
                  <a:lnTo>
                    <a:pt x="165480" y="821689"/>
                  </a:lnTo>
                  <a:lnTo>
                    <a:pt x="149605" y="842009"/>
                  </a:lnTo>
                  <a:lnTo>
                    <a:pt x="144144" y="847089"/>
                  </a:lnTo>
                  <a:lnTo>
                    <a:pt x="118490" y="862329"/>
                  </a:lnTo>
                  <a:lnTo>
                    <a:pt x="105409" y="871219"/>
                  </a:lnTo>
                  <a:lnTo>
                    <a:pt x="97281" y="877569"/>
                  </a:lnTo>
                  <a:lnTo>
                    <a:pt x="95503" y="880109"/>
                  </a:lnTo>
                  <a:lnTo>
                    <a:pt x="88518" y="886459"/>
                  </a:lnTo>
                  <a:lnTo>
                    <a:pt x="66928" y="925829"/>
                  </a:lnTo>
                  <a:lnTo>
                    <a:pt x="65658" y="935989"/>
                  </a:lnTo>
                  <a:lnTo>
                    <a:pt x="65658" y="944879"/>
                  </a:lnTo>
                  <a:lnTo>
                    <a:pt x="67182" y="947419"/>
                  </a:lnTo>
                  <a:lnTo>
                    <a:pt x="70103" y="948689"/>
                  </a:lnTo>
                  <a:lnTo>
                    <a:pt x="76326" y="949959"/>
                  </a:lnTo>
                  <a:lnTo>
                    <a:pt x="81914" y="949959"/>
                  </a:lnTo>
                  <a:lnTo>
                    <a:pt x="84200" y="948689"/>
                  </a:lnTo>
                  <a:lnTo>
                    <a:pt x="138175" y="911859"/>
                  </a:lnTo>
                  <a:lnTo>
                    <a:pt x="139826" y="895349"/>
                  </a:lnTo>
                  <a:lnTo>
                    <a:pt x="147574" y="891539"/>
                  </a:lnTo>
                  <a:lnTo>
                    <a:pt x="153669" y="887729"/>
                  </a:lnTo>
                  <a:lnTo>
                    <a:pt x="160400" y="887729"/>
                  </a:lnTo>
                  <a:lnTo>
                    <a:pt x="164973" y="886459"/>
                  </a:lnTo>
                  <a:lnTo>
                    <a:pt x="168655" y="885189"/>
                  </a:lnTo>
                  <a:lnTo>
                    <a:pt x="177800" y="878839"/>
                  </a:lnTo>
                  <a:lnTo>
                    <a:pt x="188086" y="868679"/>
                  </a:lnTo>
                  <a:lnTo>
                    <a:pt x="200659" y="861059"/>
                  </a:lnTo>
                  <a:lnTo>
                    <a:pt x="239902" y="830579"/>
                  </a:lnTo>
                  <a:lnTo>
                    <a:pt x="269620" y="798829"/>
                  </a:lnTo>
                  <a:lnTo>
                    <a:pt x="324230" y="681989"/>
                  </a:lnTo>
                  <a:lnTo>
                    <a:pt x="338708" y="648969"/>
                  </a:lnTo>
                  <a:lnTo>
                    <a:pt x="353059" y="622299"/>
                  </a:lnTo>
                  <a:lnTo>
                    <a:pt x="358901" y="612139"/>
                  </a:lnTo>
                  <a:lnTo>
                    <a:pt x="364235" y="603249"/>
                  </a:lnTo>
                  <a:lnTo>
                    <a:pt x="368553" y="598169"/>
                  </a:lnTo>
                  <a:lnTo>
                    <a:pt x="370204" y="596899"/>
                  </a:lnTo>
                  <a:lnTo>
                    <a:pt x="374523" y="596899"/>
                  </a:lnTo>
                  <a:lnTo>
                    <a:pt x="378078" y="595629"/>
                  </a:lnTo>
                  <a:lnTo>
                    <a:pt x="385825" y="590549"/>
                  </a:lnTo>
                  <a:lnTo>
                    <a:pt x="395096" y="584199"/>
                  </a:lnTo>
                  <a:lnTo>
                    <a:pt x="403478" y="576579"/>
                  </a:lnTo>
                  <a:lnTo>
                    <a:pt x="656843" y="576579"/>
                  </a:lnTo>
                  <a:lnTo>
                    <a:pt x="643381" y="565149"/>
                  </a:lnTo>
                  <a:lnTo>
                    <a:pt x="644651" y="563879"/>
                  </a:lnTo>
                  <a:lnTo>
                    <a:pt x="827550" y="563879"/>
                  </a:lnTo>
                  <a:lnTo>
                    <a:pt x="836802" y="556259"/>
                  </a:lnTo>
                  <a:lnTo>
                    <a:pt x="846708" y="547369"/>
                  </a:lnTo>
                  <a:lnTo>
                    <a:pt x="852677" y="541019"/>
                  </a:lnTo>
                  <a:lnTo>
                    <a:pt x="855979" y="535939"/>
                  </a:lnTo>
                  <a:lnTo>
                    <a:pt x="857503" y="534669"/>
                  </a:lnTo>
                  <a:lnTo>
                    <a:pt x="861567" y="527049"/>
                  </a:lnTo>
                  <a:lnTo>
                    <a:pt x="865377" y="519429"/>
                  </a:lnTo>
                  <a:lnTo>
                    <a:pt x="866901" y="518159"/>
                  </a:lnTo>
                  <a:lnTo>
                    <a:pt x="889126" y="490219"/>
                  </a:lnTo>
                  <a:lnTo>
                    <a:pt x="887856" y="486409"/>
                  </a:lnTo>
                  <a:lnTo>
                    <a:pt x="887856" y="481329"/>
                  </a:lnTo>
                  <a:lnTo>
                    <a:pt x="889380" y="474979"/>
                  </a:lnTo>
                  <a:lnTo>
                    <a:pt x="892428" y="472439"/>
                  </a:lnTo>
                  <a:lnTo>
                    <a:pt x="895730" y="467359"/>
                  </a:lnTo>
                  <a:lnTo>
                    <a:pt x="904748" y="462279"/>
                  </a:lnTo>
                  <a:lnTo>
                    <a:pt x="909827" y="458469"/>
                  </a:lnTo>
                  <a:lnTo>
                    <a:pt x="910335" y="455929"/>
                  </a:lnTo>
                  <a:lnTo>
                    <a:pt x="909827" y="454659"/>
                  </a:lnTo>
                  <a:lnTo>
                    <a:pt x="490092" y="454659"/>
                  </a:lnTo>
                  <a:lnTo>
                    <a:pt x="487299" y="452119"/>
                  </a:lnTo>
                  <a:lnTo>
                    <a:pt x="485648" y="445769"/>
                  </a:lnTo>
                  <a:lnTo>
                    <a:pt x="483742" y="439419"/>
                  </a:lnTo>
                  <a:lnTo>
                    <a:pt x="427227" y="439419"/>
                  </a:lnTo>
                  <a:lnTo>
                    <a:pt x="418718" y="406399"/>
                  </a:lnTo>
                  <a:lnTo>
                    <a:pt x="406653" y="361949"/>
                  </a:lnTo>
                  <a:lnTo>
                    <a:pt x="390398" y="312419"/>
                  </a:lnTo>
                  <a:lnTo>
                    <a:pt x="369569" y="262889"/>
                  </a:lnTo>
                  <a:lnTo>
                    <a:pt x="340613" y="207009"/>
                  </a:lnTo>
                  <a:lnTo>
                    <a:pt x="307975" y="157479"/>
                  </a:lnTo>
                  <a:lnTo>
                    <a:pt x="271652" y="114299"/>
                  </a:lnTo>
                  <a:lnTo>
                    <a:pt x="228980" y="73659"/>
                  </a:lnTo>
                  <a:lnTo>
                    <a:pt x="184276" y="41909"/>
                  </a:lnTo>
                  <a:lnTo>
                    <a:pt x="147574" y="22859"/>
                  </a:lnTo>
                  <a:lnTo>
                    <a:pt x="111378" y="8889"/>
                  </a:lnTo>
                  <a:lnTo>
                    <a:pt x="77088" y="1269"/>
                  </a:lnTo>
                  <a:lnTo>
                    <a:pt x="43687" y="0"/>
                  </a:lnTo>
                  <a:close/>
                </a:path>
                <a:path w="1054734" h="1070610">
                  <a:moveTo>
                    <a:pt x="399262" y="779779"/>
                  </a:moveTo>
                  <a:lnTo>
                    <a:pt x="376808" y="779779"/>
                  </a:lnTo>
                  <a:lnTo>
                    <a:pt x="375411" y="795019"/>
                  </a:lnTo>
                  <a:lnTo>
                    <a:pt x="395096" y="784859"/>
                  </a:lnTo>
                  <a:lnTo>
                    <a:pt x="399262" y="779779"/>
                  </a:lnTo>
                  <a:close/>
                </a:path>
                <a:path w="1054734" h="1070610">
                  <a:moveTo>
                    <a:pt x="656843" y="576579"/>
                  </a:moveTo>
                  <a:lnTo>
                    <a:pt x="403478" y="576579"/>
                  </a:lnTo>
                  <a:lnTo>
                    <a:pt x="391286" y="608329"/>
                  </a:lnTo>
                  <a:lnTo>
                    <a:pt x="390651" y="619759"/>
                  </a:lnTo>
                  <a:lnTo>
                    <a:pt x="381888" y="633729"/>
                  </a:lnTo>
                  <a:lnTo>
                    <a:pt x="376174" y="657859"/>
                  </a:lnTo>
                  <a:lnTo>
                    <a:pt x="374650" y="662939"/>
                  </a:lnTo>
                  <a:lnTo>
                    <a:pt x="366394" y="697229"/>
                  </a:lnTo>
                  <a:lnTo>
                    <a:pt x="370966" y="701039"/>
                  </a:lnTo>
                  <a:lnTo>
                    <a:pt x="369696" y="706119"/>
                  </a:lnTo>
                  <a:lnTo>
                    <a:pt x="363346" y="709929"/>
                  </a:lnTo>
                  <a:lnTo>
                    <a:pt x="360299" y="726439"/>
                  </a:lnTo>
                  <a:lnTo>
                    <a:pt x="354075" y="751839"/>
                  </a:lnTo>
                  <a:lnTo>
                    <a:pt x="359028" y="775969"/>
                  </a:lnTo>
                  <a:lnTo>
                    <a:pt x="372236" y="793749"/>
                  </a:lnTo>
                  <a:lnTo>
                    <a:pt x="376808" y="779779"/>
                  </a:lnTo>
                  <a:lnTo>
                    <a:pt x="399262" y="779779"/>
                  </a:lnTo>
                  <a:lnTo>
                    <a:pt x="410717" y="765809"/>
                  </a:lnTo>
                  <a:lnTo>
                    <a:pt x="417067" y="740409"/>
                  </a:lnTo>
                  <a:lnTo>
                    <a:pt x="422148" y="723899"/>
                  </a:lnTo>
                  <a:lnTo>
                    <a:pt x="418210" y="717549"/>
                  </a:lnTo>
                  <a:lnTo>
                    <a:pt x="419480" y="712469"/>
                  </a:lnTo>
                  <a:lnTo>
                    <a:pt x="425068" y="712469"/>
                  </a:lnTo>
                  <a:lnTo>
                    <a:pt x="434975" y="671829"/>
                  </a:lnTo>
                  <a:lnTo>
                    <a:pt x="440689" y="647699"/>
                  </a:lnTo>
                  <a:lnTo>
                    <a:pt x="439038" y="632459"/>
                  </a:lnTo>
                  <a:lnTo>
                    <a:pt x="442849" y="621029"/>
                  </a:lnTo>
                  <a:lnTo>
                    <a:pt x="447801" y="586739"/>
                  </a:lnTo>
                  <a:lnTo>
                    <a:pt x="666449" y="586739"/>
                  </a:lnTo>
                  <a:lnTo>
                    <a:pt x="656843" y="576579"/>
                  </a:lnTo>
                  <a:close/>
                </a:path>
                <a:path w="1054734" h="1070610">
                  <a:moveTo>
                    <a:pt x="827550" y="563879"/>
                  </a:moveTo>
                  <a:lnTo>
                    <a:pt x="644651" y="563879"/>
                  </a:lnTo>
                  <a:lnTo>
                    <a:pt x="667130" y="566419"/>
                  </a:lnTo>
                  <a:lnTo>
                    <a:pt x="702690" y="572769"/>
                  </a:lnTo>
                  <a:lnTo>
                    <a:pt x="755268" y="585469"/>
                  </a:lnTo>
                  <a:lnTo>
                    <a:pt x="782065" y="588009"/>
                  </a:lnTo>
                  <a:lnTo>
                    <a:pt x="793368" y="586739"/>
                  </a:lnTo>
                  <a:lnTo>
                    <a:pt x="807338" y="582929"/>
                  </a:lnTo>
                  <a:lnTo>
                    <a:pt x="810132" y="580389"/>
                  </a:lnTo>
                  <a:lnTo>
                    <a:pt x="819023" y="570229"/>
                  </a:lnTo>
                  <a:lnTo>
                    <a:pt x="826007" y="565149"/>
                  </a:lnTo>
                  <a:lnTo>
                    <a:pt x="827550" y="563879"/>
                  </a:lnTo>
                  <a:close/>
                </a:path>
                <a:path w="1054734" h="1070610">
                  <a:moveTo>
                    <a:pt x="930401" y="213359"/>
                  </a:moveTo>
                  <a:lnTo>
                    <a:pt x="910716" y="213359"/>
                  </a:lnTo>
                  <a:lnTo>
                    <a:pt x="888618" y="214629"/>
                  </a:lnTo>
                  <a:lnTo>
                    <a:pt x="834389" y="222249"/>
                  </a:lnTo>
                  <a:lnTo>
                    <a:pt x="778001" y="237489"/>
                  </a:lnTo>
                  <a:lnTo>
                    <a:pt x="751331" y="248919"/>
                  </a:lnTo>
                  <a:lnTo>
                    <a:pt x="725677" y="259079"/>
                  </a:lnTo>
                  <a:lnTo>
                    <a:pt x="699261" y="274319"/>
                  </a:lnTo>
                  <a:lnTo>
                    <a:pt x="673734" y="288289"/>
                  </a:lnTo>
                  <a:lnTo>
                    <a:pt x="647573" y="306069"/>
                  </a:lnTo>
                  <a:lnTo>
                    <a:pt x="601979" y="340359"/>
                  </a:lnTo>
                  <a:lnTo>
                    <a:pt x="561466" y="377189"/>
                  </a:lnTo>
                  <a:lnTo>
                    <a:pt x="512571" y="429259"/>
                  </a:lnTo>
                  <a:lnTo>
                    <a:pt x="490092" y="454659"/>
                  </a:lnTo>
                  <a:lnTo>
                    <a:pt x="909827" y="454659"/>
                  </a:lnTo>
                  <a:lnTo>
                    <a:pt x="909574" y="450849"/>
                  </a:lnTo>
                  <a:lnTo>
                    <a:pt x="910335" y="448309"/>
                  </a:lnTo>
                  <a:lnTo>
                    <a:pt x="913637" y="438149"/>
                  </a:lnTo>
                  <a:lnTo>
                    <a:pt x="918717" y="426719"/>
                  </a:lnTo>
                  <a:lnTo>
                    <a:pt x="929385" y="419099"/>
                  </a:lnTo>
                  <a:lnTo>
                    <a:pt x="937386" y="412749"/>
                  </a:lnTo>
                  <a:lnTo>
                    <a:pt x="940942" y="407669"/>
                  </a:lnTo>
                  <a:lnTo>
                    <a:pt x="944244" y="402589"/>
                  </a:lnTo>
                  <a:lnTo>
                    <a:pt x="950467" y="394969"/>
                  </a:lnTo>
                  <a:lnTo>
                    <a:pt x="959357" y="389889"/>
                  </a:lnTo>
                  <a:lnTo>
                    <a:pt x="963294" y="387349"/>
                  </a:lnTo>
                  <a:lnTo>
                    <a:pt x="967866" y="386079"/>
                  </a:lnTo>
                  <a:lnTo>
                    <a:pt x="971676" y="383539"/>
                  </a:lnTo>
                  <a:lnTo>
                    <a:pt x="975359" y="382269"/>
                  </a:lnTo>
                  <a:lnTo>
                    <a:pt x="981963" y="378459"/>
                  </a:lnTo>
                  <a:lnTo>
                    <a:pt x="988949" y="372109"/>
                  </a:lnTo>
                  <a:lnTo>
                    <a:pt x="992758" y="365759"/>
                  </a:lnTo>
                  <a:lnTo>
                    <a:pt x="997330" y="359409"/>
                  </a:lnTo>
                  <a:lnTo>
                    <a:pt x="999870" y="358139"/>
                  </a:lnTo>
                  <a:lnTo>
                    <a:pt x="1002283" y="358139"/>
                  </a:lnTo>
                  <a:lnTo>
                    <a:pt x="1005839" y="356869"/>
                  </a:lnTo>
                  <a:lnTo>
                    <a:pt x="1008379" y="354329"/>
                  </a:lnTo>
                  <a:lnTo>
                    <a:pt x="1015364" y="349249"/>
                  </a:lnTo>
                  <a:lnTo>
                    <a:pt x="1023492" y="341629"/>
                  </a:lnTo>
                  <a:lnTo>
                    <a:pt x="1040637" y="321309"/>
                  </a:lnTo>
                  <a:lnTo>
                    <a:pt x="1051052" y="300989"/>
                  </a:lnTo>
                  <a:lnTo>
                    <a:pt x="1054607" y="281939"/>
                  </a:lnTo>
                  <a:lnTo>
                    <a:pt x="1049527" y="261619"/>
                  </a:lnTo>
                  <a:lnTo>
                    <a:pt x="1032763" y="241299"/>
                  </a:lnTo>
                  <a:lnTo>
                    <a:pt x="1002283" y="227329"/>
                  </a:lnTo>
                  <a:lnTo>
                    <a:pt x="968501" y="218439"/>
                  </a:lnTo>
                  <a:lnTo>
                    <a:pt x="959230" y="215899"/>
                  </a:lnTo>
                  <a:lnTo>
                    <a:pt x="946276" y="214629"/>
                  </a:lnTo>
                  <a:lnTo>
                    <a:pt x="930401" y="213359"/>
                  </a:lnTo>
                  <a:close/>
                </a:path>
                <a:path w="1054734" h="1070610">
                  <a:moveTo>
                    <a:pt x="457453" y="408939"/>
                  </a:moveTo>
                  <a:lnTo>
                    <a:pt x="451992" y="408939"/>
                  </a:lnTo>
                  <a:lnTo>
                    <a:pt x="447166" y="411479"/>
                  </a:lnTo>
                  <a:lnTo>
                    <a:pt x="444245" y="414019"/>
                  </a:lnTo>
                  <a:lnTo>
                    <a:pt x="441959" y="419099"/>
                  </a:lnTo>
                  <a:lnTo>
                    <a:pt x="442340" y="421639"/>
                  </a:lnTo>
                  <a:lnTo>
                    <a:pt x="442340" y="426719"/>
                  </a:lnTo>
                  <a:lnTo>
                    <a:pt x="435101" y="433069"/>
                  </a:lnTo>
                  <a:lnTo>
                    <a:pt x="430529" y="439419"/>
                  </a:lnTo>
                  <a:lnTo>
                    <a:pt x="483742" y="439419"/>
                  </a:lnTo>
                  <a:lnTo>
                    <a:pt x="483361" y="438149"/>
                  </a:lnTo>
                  <a:lnTo>
                    <a:pt x="486409" y="434339"/>
                  </a:lnTo>
                  <a:lnTo>
                    <a:pt x="488441" y="430529"/>
                  </a:lnTo>
                  <a:lnTo>
                    <a:pt x="488695" y="424179"/>
                  </a:lnTo>
                  <a:lnTo>
                    <a:pt x="487299" y="421639"/>
                  </a:lnTo>
                  <a:lnTo>
                    <a:pt x="483996" y="416559"/>
                  </a:lnTo>
                  <a:lnTo>
                    <a:pt x="479043" y="415289"/>
                  </a:lnTo>
                  <a:lnTo>
                    <a:pt x="477774" y="415289"/>
                  </a:lnTo>
                  <a:lnTo>
                    <a:pt x="478663" y="414019"/>
                  </a:lnTo>
                  <a:lnTo>
                    <a:pt x="463930" y="414019"/>
                  </a:lnTo>
                  <a:lnTo>
                    <a:pt x="464184" y="412749"/>
                  </a:lnTo>
                  <a:lnTo>
                    <a:pt x="479551" y="412749"/>
                  </a:lnTo>
                  <a:lnTo>
                    <a:pt x="474471" y="411479"/>
                  </a:lnTo>
                  <a:lnTo>
                    <a:pt x="461263" y="411479"/>
                  </a:lnTo>
                  <a:lnTo>
                    <a:pt x="457453" y="408939"/>
                  </a:lnTo>
                  <a:close/>
                </a:path>
                <a:path w="1054734" h="1070610">
                  <a:moveTo>
                    <a:pt x="479551" y="412749"/>
                  </a:moveTo>
                  <a:lnTo>
                    <a:pt x="464184" y="412749"/>
                  </a:lnTo>
                  <a:lnTo>
                    <a:pt x="463930" y="414019"/>
                  </a:lnTo>
                  <a:lnTo>
                    <a:pt x="478663" y="414019"/>
                  </a:lnTo>
                  <a:lnTo>
                    <a:pt x="479551" y="412749"/>
                  </a:lnTo>
                  <a:close/>
                </a:path>
                <a:path w="1054734" h="1070610">
                  <a:moveTo>
                    <a:pt x="459993" y="407669"/>
                  </a:moveTo>
                  <a:lnTo>
                    <a:pt x="461263" y="411479"/>
                  </a:lnTo>
                  <a:lnTo>
                    <a:pt x="474471" y="411479"/>
                  </a:lnTo>
                  <a:lnTo>
                    <a:pt x="472185" y="408939"/>
                  </a:lnTo>
                  <a:lnTo>
                    <a:pt x="465074" y="408939"/>
                  </a:lnTo>
                  <a:lnTo>
                    <a:pt x="459993" y="407669"/>
                  </a:lnTo>
                  <a:close/>
                </a:path>
                <a:path w="1054734" h="1070610">
                  <a:moveTo>
                    <a:pt x="464565" y="406399"/>
                  </a:moveTo>
                  <a:lnTo>
                    <a:pt x="465074" y="408939"/>
                  </a:lnTo>
                  <a:lnTo>
                    <a:pt x="472185" y="408939"/>
                  </a:lnTo>
                  <a:lnTo>
                    <a:pt x="471042" y="407669"/>
                  </a:lnTo>
                  <a:lnTo>
                    <a:pt x="467740" y="407669"/>
                  </a:lnTo>
                  <a:lnTo>
                    <a:pt x="464565" y="406399"/>
                  </a:lnTo>
                  <a:close/>
                </a:path>
                <a:path w="1054734" h="1070610">
                  <a:moveTo>
                    <a:pt x="470026" y="406399"/>
                  </a:moveTo>
                  <a:lnTo>
                    <a:pt x="467740" y="407669"/>
                  </a:lnTo>
                  <a:lnTo>
                    <a:pt x="471042" y="407669"/>
                  </a:lnTo>
                  <a:lnTo>
                    <a:pt x="470026" y="406399"/>
                  </a:lnTo>
                  <a:close/>
                </a:path>
              </a:pathLst>
            </a:custGeom>
            <a:solidFill>
              <a:srgbClr val="D7F1AB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97237" name="object 63"/>
            <p:cNvPicPr>
              <a:picLocks/>
            </p:cNvPicPr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914388" y="5804914"/>
              <a:ext cx="1114044" cy="1053084"/>
            </a:xfrm>
            <a:prstGeom prst="rect">
              <a:avLst/>
            </a:prstGeom>
          </p:spPr>
        </p:pic>
        <p:pic>
          <p:nvPicPr>
            <p:cNvPr id="2097238" name="object 64"/>
            <p:cNvPicPr>
              <a:picLocks/>
            </p:cNvPicPr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978396" y="5868922"/>
              <a:ext cx="986027" cy="929640"/>
            </a:xfrm>
            <a:prstGeom prst="rect">
              <a:avLst/>
            </a:prstGeom>
          </p:spPr>
        </p:pic>
      </p:grpSp>
      <p:grpSp>
        <p:nvGrpSpPr>
          <p:cNvPr id="50" name="object 65"/>
          <p:cNvGrpSpPr/>
          <p:nvPr/>
        </p:nvGrpSpPr>
        <p:grpSpPr>
          <a:xfrm>
            <a:off x="6542531" y="1007363"/>
            <a:ext cx="1668780" cy="1621790"/>
            <a:chOff x="6542531" y="1007363"/>
            <a:chExt cx="1668780" cy="1621790"/>
          </a:xfrm>
        </p:grpSpPr>
        <p:sp>
          <p:nvSpPr>
            <p:cNvPr id="1048630" name="object 66"/>
            <p:cNvSpPr/>
            <p:nvPr/>
          </p:nvSpPr>
          <p:spPr>
            <a:xfrm>
              <a:off x="7252969" y="1560575"/>
              <a:ext cx="326390" cy="344170"/>
            </a:xfrm>
            <a:custGeom>
              <a:avLst/>
              <a:gdLst/>
              <a:ahLst/>
              <a:cxnLst/>
              <a:rect l="l" t="t" r="r" b="b"/>
              <a:pathLst>
                <a:path w="326390" h="344169">
                  <a:moveTo>
                    <a:pt x="14224" y="28575"/>
                  </a:moveTo>
                  <a:lnTo>
                    <a:pt x="5842" y="0"/>
                  </a:lnTo>
                  <a:lnTo>
                    <a:pt x="3937" y="381"/>
                  </a:lnTo>
                  <a:lnTo>
                    <a:pt x="2413" y="2667"/>
                  </a:lnTo>
                  <a:lnTo>
                    <a:pt x="127" y="10795"/>
                  </a:lnTo>
                  <a:lnTo>
                    <a:pt x="762" y="19431"/>
                  </a:lnTo>
                  <a:lnTo>
                    <a:pt x="3302" y="27686"/>
                  </a:lnTo>
                  <a:lnTo>
                    <a:pt x="3302" y="37338"/>
                  </a:lnTo>
                  <a:lnTo>
                    <a:pt x="0" y="323088"/>
                  </a:lnTo>
                  <a:lnTo>
                    <a:pt x="254" y="329819"/>
                  </a:lnTo>
                  <a:lnTo>
                    <a:pt x="2159" y="334391"/>
                  </a:lnTo>
                  <a:lnTo>
                    <a:pt x="3175" y="335026"/>
                  </a:lnTo>
                  <a:lnTo>
                    <a:pt x="3937" y="334010"/>
                  </a:lnTo>
                  <a:lnTo>
                    <a:pt x="5588" y="322072"/>
                  </a:lnTo>
                  <a:lnTo>
                    <a:pt x="12065" y="53086"/>
                  </a:lnTo>
                  <a:lnTo>
                    <a:pt x="13843" y="31496"/>
                  </a:lnTo>
                  <a:lnTo>
                    <a:pt x="14224" y="28575"/>
                  </a:lnTo>
                  <a:close/>
                </a:path>
                <a:path w="326390" h="344169">
                  <a:moveTo>
                    <a:pt x="326136" y="218821"/>
                  </a:moveTo>
                  <a:lnTo>
                    <a:pt x="325755" y="216916"/>
                  </a:lnTo>
                  <a:lnTo>
                    <a:pt x="323469" y="215392"/>
                  </a:lnTo>
                  <a:lnTo>
                    <a:pt x="319405" y="214249"/>
                  </a:lnTo>
                  <a:lnTo>
                    <a:pt x="317500" y="214630"/>
                  </a:lnTo>
                  <a:lnTo>
                    <a:pt x="307086" y="215646"/>
                  </a:lnTo>
                  <a:lnTo>
                    <a:pt x="296164" y="219710"/>
                  </a:lnTo>
                  <a:lnTo>
                    <a:pt x="292481" y="220345"/>
                  </a:lnTo>
                  <a:lnTo>
                    <a:pt x="272923" y="229997"/>
                  </a:lnTo>
                  <a:lnTo>
                    <a:pt x="15113" y="341503"/>
                  </a:lnTo>
                  <a:lnTo>
                    <a:pt x="14351" y="342646"/>
                  </a:lnTo>
                  <a:lnTo>
                    <a:pt x="16637" y="344170"/>
                  </a:lnTo>
                  <a:lnTo>
                    <a:pt x="20320" y="343408"/>
                  </a:lnTo>
                  <a:lnTo>
                    <a:pt x="27813" y="342011"/>
                  </a:lnTo>
                  <a:lnTo>
                    <a:pt x="290830" y="232283"/>
                  </a:lnTo>
                  <a:lnTo>
                    <a:pt x="300990" y="229362"/>
                  </a:lnTo>
                  <a:lnTo>
                    <a:pt x="308483" y="227965"/>
                  </a:lnTo>
                  <a:lnTo>
                    <a:pt x="316738" y="225425"/>
                  </a:lnTo>
                  <a:lnTo>
                    <a:pt x="324612" y="220980"/>
                  </a:lnTo>
                  <a:lnTo>
                    <a:pt x="326136" y="218821"/>
                  </a:lnTo>
                  <a:close/>
                </a:path>
              </a:pathLst>
            </a:custGeom>
            <a:solidFill>
              <a:srgbClr val="D7F1AB">
                <a:alpha val="1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97239" name="object 67"/>
            <p:cNvPicPr>
              <a:picLocks/>
            </p:cNvPicPr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542531" y="1007363"/>
              <a:ext cx="1668779" cy="1621536"/>
            </a:xfrm>
            <a:prstGeom prst="rect">
              <a:avLst/>
            </a:prstGeom>
          </p:spPr>
        </p:pic>
        <p:pic>
          <p:nvPicPr>
            <p:cNvPr id="2097240" name="object 68"/>
            <p:cNvPicPr>
              <a:picLocks/>
            </p:cNvPicPr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606539" y="1071371"/>
              <a:ext cx="1540763" cy="1493519"/>
            </a:xfrm>
            <a:prstGeom prst="rect">
              <a:avLst/>
            </a:prstGeom>
          </p:spPr>
        </p:pic>
      </p:grpSp>
      <p:grpSp>
        <p:nvGrpSpPr>
          <p:cNvPr id="51" name="object 69"/>
          <p:cNvGrpSpPr/>
          <p:nvPr/>
        </p:nvGrpSpPr>
        <p:grpSpPr>
          <a:xfrm>
            <a:off x="8131429" y="3746500"/>
            <a:ext cx="951865" cy="849630"/>
            <a:chOff x="8131429" y="3746500"/>
            <a:chExt cx="951865" cy="849630"/>
          </a:xfrm>
        </p:grpSpPr>
        <p:pic>
          <p:nvPicPr>
            <p:cNvPr id="2097241" name="object 70"/>
            <p:cNvPicPr>
              <a:picLocks/>
            </p:cNvPicPr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8466201" y="3951731"/>
              <a:ext cx="233806" cy="226568"/>
            </a:xfrm>
            <a:prstGeom prst="rect">
              <a:avLst/>
            </a:prstGeom>
          </p:spPr>
        </p:pic>
        <p:sp>
          <p:nvSpPr>
            <p:cNvPr id="1048631" name="object 71"/>
            <p:cNvSpPr/>
            <p:nvPr/>
          </p:nvSpPr>
          <p:spPr>
            <a:xfrm>
              <a:off x="8131429" y="3746500"/>
              <a:ext cx="951865" cy="849630"/>
            </a:xfrm>
            <a:custGeom>
              <a:avLst/>
              <a:gdLst/>
              <a:ahLst/>
              <a:cxnLst/>
              <a:rect l="l" t="t" r="r" b="b"/>
              <a:pathLst>
                <a:path w="951865" h="849629">
                  <a:moveTo>
                    <a:pt x="491569" y="811530"/>
                  </a:moveTo>
                  <a:lnTo>
                    <a:pt x="349885" y="811530"/>
                  </a:lnTo>
                  <a:lnTo>
                    <a:pt x="352805" y="812800"/>
                  </a:lnTo>
                  <a:lnTo>
                    <a:pt x="358901" y="816610"/>
                  </a:lnTo>
                  <a:lnTo>
                    <a:pt x="363220" y="820419"/>
                  </a:lnTo>
                  <a:lnTo>
                    <a:pt x="365505" y="822960"/>
                  </a:lnTo>
                  <a:lnTo>
                    <a:pt x="369824" y="826769"/>
                  </a:lnTo>
                  <a:lnTo>
                    <a:pt x="375030" y="829310"/>
                  </a:lnTo>
                  <a:lnTo>
                    <a:pt x="378078" y="830580"/>
                  </a:lnTo>
                  <a:lnTo>
                    <a:pt x="380746" y="831850"/>
                  </a:lnTo>
                  <a:lnTo>
                    <a:pt x="388112" y="831850"/>
                  </a:lnTo>
                  <a:lnTo>
                    <a:pt x="395731" y="834390"/>
                  </a:lnTo>
                  <a:lnTo>
                    <a:pt x="405256" y="836930"/>
                  </a:lnTo>
                  <a:lnTo>
                    <a:pt x="418338" y="843280"/>
                  </a:lnTo>
                  <a:lnTo>
                    <a:pt x="432435" y="849630"/>
                  </a:lnTo>
                  <a:lnTo>
                    <a:pt x="440436" y="849630"/>
                  </a:lnTo>
                  <a:lnTo>
                    <a:pt x="446150" y="847090"/>
                  </a:lnTo>
                  <a:lnTo>
                    <a:pt x="449452" y="844550"/>
                  </a:lnTo>
                  <a:lnTo>
                    <a:pt x="452627" y="843280"/>
                  </a:lnTo>
                  <a:lnTo>
                    <a:pt x="454787" y="839469"/>
                  </a:lnTo>
                  <a:lnTo>
                    <a:pt x="459613" y="836930"/>
                  </a:lnTo>
                  <a:lnTo>
                    <a:pt x="466090" y="836930"/>
                  </a:lnTo>
                  <a:lnTo>
                    <a:pt x="472821" y="834390"/>
                  </a:lnTo>
                  <a:lnTo>
                    <a:pt x="481965" y="825500"/>
                  </a:lnTo>
                  <a:lnTo>
                    <a:pt x="491569" y="811530"/>
                  </a:lnTo>
                  <a:close/>
                </a:path>
                <a:path w="951865" h="849629">
                  <a:moveTo>
                    <a:pt x="892873" y="549910"/>
                  </a:moveTo>
                  <a:lnTo>
                    <a:pt x="349123" y="549910"/>
                  </a:lnTo>
                  <a:lnTo>
                    <a:pt x="314832" y="568960"/>
                  </a:lnTo>
                  <a:lnTo>
                    <a:pt x="279146" y="603250"/>
                  </a:lnTo>
                  <a:lnTo>
                    <a:pt x="247776" y="669290"/>
                  </a:lnTo>
                  <a:lnTo>
                    <a:pt x="246252" y="680719"/>
                  </a:lnTo>
                  <a:lnTo>
                    <a:pt x="244475" y="689610"/>
                  </a:lnTo>
                  <a:lnTo>
                    <a:pt x="243967" y="695960"/>
                  </a:lnTo>
                  <a:lnTo>
                    <a:pt x="245110" y="702310"/>
                  </a:lnTo>
                  <a:lnTo>
                    <a:pt x="248157" y="708660"/>
                  </a:lnTo>
                  <a:lnTo>
                    <a:pt x="251332" y="716280"/>
                  </a:lnTo>
                  <a:lnTo>
                    <a:pt x="255143" y="735330"/>
                  </a:lnTo>
                  <a:lnTo>
                    <a:pt x="268986" y="750569"/>
                  </a:lnTo>
                  <a:lnTo>
                    <a:pt x="278638" y="772160"/>
                  </a:lnTo>
                  <a:lnTo>
                    <a:pt x="279907" y="773430"/>
                  </a:lnTo>
                  <a:lnTo>
                    <a:pt x="282701" y="778510"/>
                  </a:lnTo>
                  <a:lnTo>
                    <a:pt x="284861" y="781050"/>
                  </a:lnTo>
                  <a:lnTo>
                    <a:pt x="288036" y="782319"/>
                  </a:lnTo>
                  <a:lnTo>
                    <a:pt x="292862" y="784860"/>
                  </a:lnTo>
                  <a:lnTo>
                    <a:pt x="297561" y="784860"/>
                  </a:lnTo>
                  <a:lnTo>
                    <a:pt x="303149" y="786130"/>
                  </a:lnTo>
                  <a:lnTo>
                    <a:pt x="306070" y="787400"/>
                  </a:lnTo>
                  <a:lnTo>
                    <a:pt x="309118" y="788669"/>
                  </a:lnTo>
                  <a:lnTo>
                    <a:pt x="311150" y="789940"/>
                  </a:lnTo>
                  <a:lnTo>
                    <a:pt x="312547" y="792480"/>
                  </a:lnTo>
                  <a:lnTo>
                    <a:pt x="312674" y="793750"/>
                  </a:lnTo>
                  <a:lnTo>
                    <a:pt x="317373" y="798830"/>
                  </a:lnTo>
                  <a:lnTo>
                    <a:pt x="325247" y="806450"/>
                  </a:lnTo>
                  <a:lnTo>
                    <a:pt x="329184" y="807719"/>
                  </a:lnTo>
                  <a:lnTo>
                    <a:pt x="335279" y="811530"/>
                  </a:lnTo>
                  <a:lnTo>
                    <a:pt x="340995" y="812800"/>
                  </a:lnTo>
                  <a:lnTo>
                    <a:pt x="344677" y="812800"/>
                  </a:lnTo>
                  <a:lnTo>
                    <a:pt x="349885" y="811530"/>
                  </a:lnTo>
                  <a:lnTo>
                    <a:pt x="491569" y="811530"/>
                  </a:lnTo>
                  <a:lnTo>
                    <a:pt x="495935" y="805180"/>
                  </a:lnTo>
                  <a:lnTo>
                    <a:pt x="497331" y="802640"/>
                  </a:lnTo>
                  <a:lnTo>
                    <a:pt x="501396" y="796290"/>
                  </a:lnTo>
                  <a:lnTo>
                    <a:pt x="507111" y="783590"/>
                  </a:lnTo>
                  <a:lnTo>
                    <a:pt x="513588" y="767080"/>
                  </a:lnTo>
                  <a:lnTo>
                    <a:pt x="518922" y="742950"/>
                  </a:lnTo>
                  <a:lnTo>
                    <a:pt x="524764" y="717550"/>
                  </a:lnTo>
                  <a:lnTo>
                    <a:pt x="530732" y="688340"/>
                  </a:lnTo>
                  <a:lnTo>
                    <a:pt x="533146" y="645160"/>
                  </a:lnTo>
                  <a:lnTo>
                    <a:pt x="536828" y="608330"/>
                  </a:lnTo>
                  <a:lnTo>
                    <a:pt x="540257" y="575310"/>
                  </a:lnTo>
                  <a:lnTo>
                    <a:pt x="582337" y="575310"/>
                  </a:lnTo>
                  <a:lnTo>
                    <a:pt x="579374" y="562610"/>
                  </a:lnTo>
                  <a:lnTo>
                    <a:pt x="900906" y="562610"/>
                  </a:lnTo>
                  <a:lnTo>
                    <a:pt x="900176" y="561340"/>
                  </a:lnTo>
                  <a:lnTo>
                    <a:pt x="894969" y="553719"/>
                  </a:lnTo>
                  <a:lnTo>
                    <a:pt x="892873" y="549910"/>
                  </a:lnTo>
                  <a:close/>
                </a:path>
                <a:path w="951865" h="849629">
                  <a:moveTo>
                    <a:pt x="582337" y="575310"/>
                  </a:moveTo>
                  <a:lnTo>
                    <a:pt x="540257" y="575310"/>
                  </a:lnTo>
                  <a:lnTo>
                    <a:pt x="542925" y="593090"/>
                  </a:lnTo>
                  <a:lnTo>
                    <a:pt x="545719" y="626110"/>
                  </a:lnTo>
                  <a:lnTo>
                    <a:pt x="548640" y="636269"/>
                  </a:lnTo>
                  <a:lnTo>
                    <a:pt x="547243" y="652780"/>
                  </a:lnTo>
                  <a:lnTo>
                    <a:pt x="551688" y="674369"/>
                  </a:lnTo>
                  <a:lnTo>
                    <a:pt x="552957" y="680719"/>
                  </a:lnTo>
                  <a:lnTo>
                    <a:pt x="559180" y="713740"/>
                  </a:lnTo>
                  <a:lnTo>
                    <a:pt x="564134" y="715010"/>
                  </a:lnTo>
                  <a:lnTo>
                    <a:pt x="564896" y="718819"/>
                  </a:lnTo>
                  <a:lnTo>
                    <a:pt x="561594" y="725169"/>
                  </a:lnTo>
                  <a:lnTo>
                    <a:pt x="565530" y="740410"/>
                  </a:lnTo>
                  <a:lnTo>
                    <a:pt x="570484" y="765810"/>
                  </a:lnTo>
                  <a:lnTo>
                    <a:pt x="584073" y="783590"/>
                  </a:lnTo>
                  <a:lnTo>
                    <a:pt x="602234" y="793750"/>
                  </a:lnTo>
                  <a:lnTo>
                    <a:pt x="601218" y="779780"/>
                  </a:lnTo>
                  <a:lnTo>
                    <a:pt x="616858" y="779780"/>
                  </a:lnTo>
                  <a:lnTo>
                    <a:pt x="618871" y="777240"/>
                  </a:lnTo>
                  <a:lnTo>
                    <a:pt x="624459" y="755650"/>
                  </a:lnTo>
                  <a:lnTo>
                    <a:pt x="619505" y="730250"/>
                  </a:lnTo>
                  <a:lnTo>
                    <a:pt x="618236" y="713740"/>
                  </a:lnTo>
                  <a:lnTo>
                    <a:pt x="612013" y="709930"/>
                  </a:lnTo>
                  <a:lnTo>
                    <a:pt x="611124" y="706119"/>
                  </a:lnTo>
                  <a:lnTo>
                    <a:pt x="615823" y="702310"/>
                  </a:lnTo>
                  <a:lnTo>
                    <a:pt x="609473" y="669290"/>
                  </a:lnTo>
                  <a:lnTo>
                    <a:pt x="608329" y="664210"/>
                  </a:lnTo>
                  <a:lnTo>
                    <a:pt x="603885" y="641350"/>
                  </a:lnTo>
                  <a:lnTo>
                    <a:pt x="595756" y="627380"/>
                  </a:lnTo>
                  <a:lnTo>
                    <a:pt x="594487" y="617219"/>
                  </a:lnTo>
                  <a:lnTo>
                    <a:pt x="584707" y="585469"/>
                  </a:lnTo>
                  <a:lnTo>
                    <a:pt x="582337" y="575310"/>
                  </a:lnTo>
                  <a:close/>
                </a:path>
                <a:path w="951865" h="849629">
                  <a:moveTo>
                    <a:pt x="616858" y="779780"/>
                  </a:moveTo>
                  <a:lnTo>
                    <a:pt x="601218" y="779780"/>
                  </a:lnTo>
                  <a:lnTo>
                    <a:pt x="605790" y="793750"/>
                  </a:lnTo>
                  <a:lnTo>
                    <a:pt x="616858" y="779780"/>
                  </a:lnTo>
                  <a:close/>
                </a:path>
                <a:path w="951865" h="849629">
                  <a:moveTo>
                    <a:pt x="788822" y="778510"/>
                  </a:moveTo>
                  <a:lnTo>
                    <a:pt x="759332" y="778510"/>
                  </a:lnTo>
                  <a:lnTo>
                    <a:pt x="762126" y="779780"/>
                  </a:lnTo>
                  <a:lnTo>
                    <a:pt x="765175" y="781050"/>
                  </a:lnTo>
                  <a:lnTo>
                    <a:pt x="768985" y="782319"/>
                  </a:lnTo>
                  <a:lnTo>
                    <a:pt x="772668" y="782319"/>
                  </a:lnTo>
                  <a:lnTo>
                    <a:pt x="779145" y="783590"/>
                  </a:lnTo>
                  <a:lnTo>
                    <a:pt x="784098" y="781050"/>
                  </a:lnTo>
                  <a:lnTo>
                    <a:pt x="786765" y="781050"/>
                  </a:lnTo>
                  <a:lnTo>
                    <a:pt x="788822" y="778510"/>
                  </a:lnTo>
                  <a:close/>
                </a:path>
                <a:path w="951865" h="849629">
                  <a:moveTo>
                    <a:pt x="900906" y="562610"/>
                  </a:moveTo>
                  <a:lnTo>
                    <a:pt x="579374" y="562610"/>
                  </a:lnTo>
                  <a:lnTo>
                    <a:pt x="587248" y="575310"/>
                  </a:lnTo>
                  <a:lnTo>
                    <a:pt x="595884" y="590550"/>
                  </a:lnTo>
                  <a:lnTo>
                    <a:pt x="613410" y="626110"/>
                  </a:lnTo>
                  <a:lnTo>
                    <a:pt x="634365" y="668019"/>
                  </a:lnTo>
                  <a:lnTo>
                    <a:pt x="651001" y="692150"/>
                  </a:lnTo>
                  <a:lnTo>
                    <a:pt x="665226" y="713740"/>
                  </a:lnTo>
                  <a:lnTo>
                    <a:pt x="692530" y="748030"/>
                  </a:lnTo>
                  <a:lnTo>
                    <a:pt x="710946" y="763269"/>
                  </a:lnTo>
                  <a:lnTo>
                    <a:pt x="731774" y="777240"/>
                  </a:lnTo>
                  <a:lnTo>
                    <a:pt x="743585" y="782319"/>
                  </a:lnTo>
                  <a:lnTo>
                    <a:pt x="750697" y="781050"/>
                  </a:lnTo>
                  <a:lnTo>
                    <a:pt x="751586" y="781050"/>
                  </a:lnTo>
                  <a:lnTo>
                    <a:pt x="754761" y="778510"/>
                  </a:lnTo>
                  <a:lnTo>
                    <a:pt x="788822" y="778510"/>
                  </a:lnTo>
                  <a:lnTo>
                    <a:pt x="797051" y="768350"/>
                  </a:lnTo>
                  <a:lnTo>
                    <a:pt x="806703" y="758190"/>
                  </a:lnTo>
                  <a:lnTo>
                    <a:pt x="820801" y="746760"/>
                  </a:lnTo>
                  <a:lnTo>
                    <a:pt x="827404" y="744219"/>
                  </a:lnTo>
                  <a:lnTo>
                    <a:pt x="829945" y="741680"/>
                  </a:lnTo>
                  <a:lnTo>
                    <a:pt x="832103" y="740410"/>
                  </a:lnTo>
                  <a:lnTo>
                    <a:pt x="835660" y="735330"/>
                  </a:lnTo>
                  <a:lnTo>
                    <a:pt x="838326" y="730250"/>
                  </a:lnTo>
                  <a:lnTo>
                    <a:pt x="839470" y="726440"/>
                  </a:lnTo>
                  <a:lnTo>
                    <a:pt x="842137" y="721360"/>
                  </a:lnTo>
                  <a:lnTo>
                    <a:pt x="846454" y="716280"/>
                  </a:lnTo>
                  <a:lnTo>
                    <a:pt x="848741" y="713740"/>
                  </a:lnTo>
                  <a:lnTo>
                    <a:pt x="853948" y="713740"/>
                  </a:lnTo>
                  <a:lnTo>
                    <a:pt x="856488" y="711200"/>
                  </a:lnTo>
                  <a:lnTo>
                    <a:pt x="862076" y="707390"/>
                  </a:lnTo>
                  <a:lnTo>
                    <a:pt x="866394" y="702310"/>
                  </a:lnTo>
                  <a:lnTo>
                    <a:pt x="869315" y="699769"/>
                  </a:lnTo>
                  <a:lnTo>
                    <a:pt x="873760" y="689610"/>
                  </a:lnTo>
                  <a:lnTo>
                    <a:pt x="876046" y="681990"/>
                  </a:lnTo>
                  <a:lnTo>
                    <a:pt x="876173" y="679450"/>
                  </a:lnTo>
                  <a:lnTo>
                    <a:pt x="878967" y="674369"/>
                  </a:lnTo>
                  <a:lnTo>
                    <a:pt x="882142" y="671830"/>
                  </a:lnTo>
                  <a:lnTo>
                    <a:pt x="887095" y="669290"/>
                  </a:lnTo>
                  <a:lnTo>
                    <a:pt x="891031" y="666750"/>
                  </a:lnTo>
                  <a:lnTo>
                    <a:pt x="894842" y="662940"/>
                  </a:lnTo>
                  <a:lnTo>
                    <a:pt x="897001" y="660400"/>
                  </a:lnTo>
                  <a:lnTo>
                    <a:pt x="898271" y="657860"/>
                  </a:lnTo>
                  <a:lnTo>
                    <a:pt x="898905" y="651510"/>
                  </a:lnTo>
                  <a:lnTo>
                    <a:pt x="898651" y="650240"/>
                  </a:lnTo>
                  <a:lnTo>
                    <a:pt x="900176" y="626110"/>
                  </a:lnTo>
                  <a:lnTo>
                    <a:pt x="907288" y="607060"/>
                  </a:lnTo>
                  <a:lnTo>
                    <a:pt x="903477" y="588010"/>
                  </a:lnTo>
                  <a:lnTo>
                    <a:pt x="903731" y="579119"/>
                  </a:lnTo>
                  <a:lnTo>
                    <a:pt x="904240" y="572769"/>
                  </a:lnTo>
                  <a:lnTo>
                    <a:pt x="903097" y="566419"/>
                  </a:lnTo>
                  <a:lnTo>
                    <a:pt x="900906" y="562610"/>
                  </a:lnTo>
                  <a:close/>
                </a:path>
                <a:path w="951865" h="849629">
                  <a:moveTo>
                    <a:pt x="50419" y="166370"/>
                  </a:moveTo>
                  <a:lnTo>
                    <a:pt x="46100" y="167639"/>
                  </a:lnTo>
                  <a:lnTo>
                    <a:pt x="35814" y="170180"/>
                  </a:lnTo>
                  <a:lnTo>
                    <a:pt x="29845" y="172720"/>
                  </a:lnTo>
                  <a:lnTo>
                    <a:pt x="22987" y="175260"/>
                  </a:lnTo>
                  <a:lnTo>
                    <a:pt x="16637" y="179070"/>
                  </a:lnTo>
                  <a:lnTo>
                    <a:pt x="10160" y="182880"/>
                  </a:lnTo>
                  <a:lnTo>
                    <a:pt x="5715" y="187960"/>
                  </a:lnTo>
                  <a:lnTo>
                    <a:pt x="2159" y="191770"/>
                  </a:lnTo>
                  <a:lnTo>
                    <a:pt x="1016" y="195580"/>
                  </a:lnTo>
                  <a:lnTo>
                    <a:pt x="0" y="199389"/>
                  </a:lnTo>
                  <a:lnTo>
                    <a:pt x="635" y="203200"/>
                  </a:lnTo>
                  <a:lnTo>
                    <a:pt x="1016" y="205739"/>
                  </a:lnTo>
                  <a:lnTo>
                    <a:pt x="2413" y="208280"/>
                  </a:lnTo>
                  <a:lnTo>
                    <a:pt x="4445" y="227330"/>
                  </a:lnTo>
                  <a:lnTo>
                    <a:pt x="19176" y="274320"/>
                  </a:lnTo>
                  <a:lnTo>
                    <a:pt x="58547" y="369570"/>
                  </a:lnTo>
                  <a:lnTo>
                    <a:pt x="76073" y="407670"/>
                  </a:lnTo>
                  <a:lnTo>
                    <a:pt x="100329" y="467360"/>
                  </a:lnTo>
                  <a:lnTo>
                    <a:pt x="130937" y="516890"/>
                  </a:lnTo>
                  <a:lnTo>
                    <a:pt x="177673" y="556260"/>
                  </a:lnTo>
                  <a:lnTo>
                    <a:pt x="198881" y="563880"/>
                  </a:lnTo>
                  <a:lnTo>
                    <a:pt x="227584" y="562610"/>
                  </a:lnTo>
                  <a:lnTo>
                    <a:pt x="255270" y="560069"/>
                  </a:lnTo>
                  <a:lnTo>
                    <a:pt x="349123" y="549910"/>
                  </a:lnTo>
                  <a:lnTo>
                    <a:pt x="892873" y="549910"/>
                  </a:lnTo>
                  <a:lnTo>
                    <a:pt x="852931" y="505460"/>
                  </a:lnTo>
                  <a:lnTo>
                    <a:pt x="813943" y="481330"/>
                  </a:lnTo>
                  <a:lnTo>
                    <a:pt x="805434" y="480060"/>
                  </a:lnTo>
                  <a:lnTo>
                    <a:pt x="789431" y="476250"/>
                  </a:lnTo>
                  <a:lnTo>
                    <a:pt x="750443" y="471169"/>
                  </a:lnTo>
                  <a:lnTo>
                    <a:pt x="773112" y="464819"/>
                  </a:lnTo>
                  <a:lnTo>
                    <a:pt x="511301" y="464819"/>
                  </a:lnTo>
                  <a:lnTo>
                    <a:pt x="470789" y="415289"/>
                  </a:lnTo>
                  <a:lnTo>
                    <a:pt x="416051" y="356870"/>
                  </a:lnTo>
                  <a:lnTo>
                    <a:pt x="326644" y="279400"/>
                  </a:lnTo>
                  <a:lnTo>
                    <a:pt x="262763" y="234950"/>
                  </a:lnTo>
                  <a:lnTo>
                    <a:pt x="184150" y="193039"/>
                  </a:lnTo>
                  <a:lnTo>
                    <a:pt x="112141" y="172720"/>
                  </a:lnTo>
                  <a:lnTo>
                    <a:pt x="50419" y="166370"/>
                  </a:lnTo>
                  <a:close/>
                </a:path>
                <a:path w="951865" h="849629">
                  <a:moveTo>
                    <a:pt x="530605" y="429260"/>
                  </a:moveTo>
                  <a:lnTo>
                    <a:pt x="522477" y="429260"/>
                  </a:lnTo>
                  <a:lnTo>
                    <a:pt x="518287" y="430530"/>
                  </a:lnTo>
                  <a:lnTo>
                    <a:pt x="515239" y="434339"/>
                  </a:lnTo>
                  <a:lnTo>
                    <a:pt x="513334" y="438150"/>
                  </a:lnTo>
                  <a:lnTo>
                    <a:pt x="513334" y="443230"/>
                  </a:lnTo>
                  <a:lnTo>
                    <a:pt x="514857" y="445769"/>
                  </a:lnTo>
                  <a:lnTo>
                    <a:pt x="516509" y="449580"/>
                  </a:lnTo>
                  <a:lnTo>
                    <a:pt x="512825" y="458469"/>
                  </a:lnTo>
                  <a:lnTo>
                    <a:pt x="511682" y="462280"/>
                  </a:lnTo>
                  <a:lnTo>
                    <a:pt x="511301" y="464819"/>
                  </a:lnTo>
                  <a:lnTo>
                    <a:pt x="773112" y="464819"/>
                  </a:lnTo>
                  <a:lnTo>
                    <a:pt x="795782" y="458469"/>
                  </a:lnTo>
                  <a:lnTo>
                    <a:pt x="566166" y="458469"/>
                  </a:lnTo>
                  <a:lnTo>
                    <a:pt x="565403" y="454660"/>
                  </a:lnTo>
                  <a:lnTo>
                    <a:pt x="565023" y="452119"/>
                  </a:lnTo>
                  <a:lnTo>
                    <a:pt x="562610" y="449580"/>
                  </a:lnTo>
                  <a:lnTo>
                    <a:pt x="556005" y="443230"/>
                  </a:lnTo>
                  <a:lnTo>
                    <a:pt x="557784" y="438150"/>
                  </a:lnTo>
                  <a:lnTo>
                    <a:pt x="557784" y="434339"/>
                  </a:lnTo>
                  <a:lnTo>
                    <a:pt x="556005" y="430530"/>
                  </a:lnTo>
                  <a:lnTo>
                    <a:pt x="530860" y="430530"/>
                  </a:lnTo>
                  <a:lnTo>
                    <a:pt x="530605" y="429260"/>
                  </a:lnTo>
                  <a:close/>
                </a:path>
                <a:path w="951865" h="849629">
                  <a:moveTo>
                    <a:pt x="910209" y="0"/>
                  </a:moveTo>
                  <a:lnTo>
                    <a:pt x="903097" y="1270"/>
                  </a:lnTo>
                  <a:lnTo>
                    <a:pt x="896874" y="1270"/>
                  </a:lnTo>
                  <a:lnTo>
                    <a:pt x="886205" y="2539"/>
                  </a:lnTo>
                  <a:lnTo>
                    <a:pt x="826897" y="31750"/>
                  </a:lnTo>
                  <a:lnTo>
                    <a:pt x="767461" y="78739"/>
                  </a:lnTo>
                  <a:lnTo>
                    <a:pt x="711200" y="147320"/>
                  </a:lnTo>
                  <a:lnTo>
                    <a:pt x="668909" y="212089"/>
                  </a:lnTo>
                  <a:lnTo>
                    <a:pt x="615442" y="317500"/>
                  </a:lnTo>
                  <a:lnTo>
                    <a:pt x="586613" y="392430"/>
                  </a:lnTo>
                  <a:lnTo>
                    <a:pt x="571119" y="441960"/>
                  </a:lnTo>
                  <a:lnTo>
                    <a:pt x="566166" y="458469"/>
                  </a:lnTo>
                  <a:lnTo>
                    <a:pt x="795782" y="458469"/>
                  </a:lnTo>
                  <a:lnTo>
                    <a:pt x="841121" y="445769"/>
                  </a:lnTo>
                  <a:lnTo>
                    <a:pt x="894461" y="426720"/>
                  </a:lnTo>
                  <a:lnTo>
                    <a:pt x="927100" y="389889"/>
                  </a:lnTo>
                  <a:lnTo>
                    <a:pt x="947293" y="322580"/>
                  </a:lnTo>
                  <a:lnTo>
                    <a:pt x="949325" y="236220"/>
                  </a:lnTo>
                  <a:lnTo>
                    <a:pt x="950925" y="195580"/>
                  </a:lnTo>
                  <a:lnTo>
                    <a:pt x="951023" y="187960"/>
                  </a:lnTo>
                  <a:lnTo>
                    <a:pt x="951738" y="91439"/>
                  </a:lnTo>
                  <a:lnTo>
                    <a:pt x="946403" y="41910"/>
                  </a:lnTo>
                  <a:lnTo>
                    <a:pt x="941831" y="22860"/>
                  </a:lnTo>
                  <a:lnTo>
                    <a:pt x="942213" y="20320"/>
                  </a:lnTo>
                  <a:lnTo>
                    <a:pt x="941831" y="19050"/>
                  </a:lnTo>
                  <a:lnTo>
                    <a:pt x="941197" y="15239"/>
                  </a:lnTo>
                  <a:lnTo>
                    <a:pt x="938784" y="11430"/>
                  </a:lnTo>
                  <a:lnTo>
                    <a:pt x="936371" y="8889"/>
                  </a:lnTo>
                  <a:lnTo>
                    <a:pt x="931291" y="6350"/>
                  </a:lnTo>
                  <a:lnTo>
                    <a:pt x="925195" y="2539"/>
                  </a:lnTo>
                  <a:lnTo>
                    <a:pt x="910209" y="0"/>
                  </a:lnTo>
                  <a:close/>
                </a:path>
                <a:path w="951865" h="849629">
                  <a:moveTo>
                    <a:pt x="548767" y="425450"/>
                  </a:moveTo>
                  <a:lnTo>
                    <a:pt x="524510" y="425450"/>
                  </a:lnTo>
                  <a:lnTo>
                    <a:pt x="526923" y="429260"/>
                  </a:lnTo>
                  <a:lnTo>
                    <a:pt x="530605" y="429260"/>
                  </a:lnTo>
                  <a:lnTo>
                    <a:pt x="530860" y="430530"/>
                  </a:lnTo>
                  <a:lnTo>
                    <a:pt x="556005" y="430530"/>
                  </a:lnTo>
                  <a:lnTo>
                    <a:pt x="552703" y="426720"/>
                  </a:lnTo>
                  <a:lnTo>
                    <a:pt x="548767" y="425450"/>
                  </a:lnTo>
                  <a:close/>
                </a:path>
                <a:path w="951865" h="849629">
                  <a:moveTo>
                    <a:pt x="543687" y="422910"/>
                  </a:moveTo>
                  <a:lnTo>
                    <a:pt x="537591" y="424180"/>
                  </a:lnTo>
                  <a:lnTo>
                    <a:pt x="528574" y="424180"/>
                  </a:lnTo>
                  <a:lnTo>
                    <a:pt x="528954" y="425450"/>
                  </a:lnTo>
                  <a:lnTo>
                    <a:pt x="542417" y="425450"/>
                  </a:lnTo>
                  <a:lnTo>
                    <a:pt x="543687" y="422910"/>
                  </a:lnTo>
                  <a:close/>
                </a:path>
                <a:path w="951865" h="849629">
                  <a:moveTo>
                    <a:pt x="532765" y="421639"/>
                  </a:moveTo>
                  <a:lnTo>
                    <a:pt x="531368" y="424180"/>
                  </a:lnTo>
                  <a:lnTo>
                    <a:pt x="537591" y="424180"/>
                  </a:lnTo>
                  <a:lnTo>
                    <a:pt x="535622" y="422910"/>
                  </a:lnTo>
                  <a:lnTo>
                    <a:pt x="533780" y="422910"/>
                  </a:lnTo>
                  <a:lnTo>
                    <a:pt x="532765" y="421639"/>
                  </a:lnTo>
                  <a:close/>
                </a:path>
                <a:path w="951865" h="849629">
                  <a:moveTo>
                    <a:pt x="533653" y="421639"/>
                  </a:moveTo>
                  <a:lnTo>
                    <a:pt x="533780" y="422910"/>
                  </a:lnTo>
                  <a:lnTo>
                    <a:pt x="535622" y="422910"/>
                  </a:lnTo>
                  <a:lnTo>
                    <a:pt x="533653" y="421639"/>
                  </a:lnTo>
                  <a:close/>
                </a:path>
              </a:pathLst>
            </a:custGeom>
            <a:solidFill>
              <a:srgbClr val="D7F1AB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object 72"/>
          <p:cNvGrpSpPr/>
          <p:nvPr/>
        </p:nvGrpSpPr>
        <p:grpSpPr>
          <a:xfrm>
            <a:off x="0" y="685800"/>
            <a:ext cx="1312545" cy="1508760"/>
            <a:chOff x="0" y="685800"/>
            <a:chExt cx="1312545" cy="1508760"/>
          </a:xfrm>
        </p:grpSpPr>
        <p:sp>
          <p:nvSpPr>
            <p:cNvPr id="1048632" name="object 73"/>
            <p:cNvSpPr/>
            <p:nvPr/>
          </p:nvSpPr>
          <p:spPr>
            <a:xfrm>
              <a:off x="388620" y="1225295"/>
              <a:ext cx="414655" cy="411480"/>
            </a:xfrm>
            <a:custGeom>
              <a:avLst/>
              <a:gdLst/>
              <a:ahLst/>
              <a:cxnLst/>
              <a:rect l="l" t="t" r="r" b="b"/>
              <a:pathLst>
                <a:path w="414655" h="411480">
                  <a:moveTo>
                    <a:pt x="355092" y="406908"/>
                  </a:moveTo>
                  <a:lnTo>
                    <a:pt x="339255" y="397764"/>
                  </a:lnTo>
                  <a:lnTo>
                    <a:pt x="65595" y="242951"/>
                  </a:lnTo>
                  <a:lnTo>
                    <a:pt x="38455" y="227076"/>
                  </a:lnTo>
                  <a:lnTo>
                    <a:pt x="24866" y="220218"/>
                  </a:lnTo>
                  <a:lnTo>
                    <a:pt x="9042" y="217932"/>
                  </a:lnTo>
                  <a:lnTo>
                    <a:pt x="4521" y="217932"/>
                  </a:lnTo>
                  <a:lnTo>
                    <a:pt x="0" y="222504"/>
                  </a:lnTo>
                  <a:lnTo>
                    <a:pt x="9042" y="231648"/>
                  </a:lnTo>
                  <a:lnTo>
                    <a:pt x="18097" y="233934"/>
                  </a:lnTo>
                  <a:lnTo>
                    <a:pt x="31661" y="238379"/>
                  </a:lnTo>
                  <a:lnTo>
                    <a:pt x="45237" y="245237"/>
                  </a:lnTo>
                  <a:lnTo>
                    <a:pt x="336994" y="402336"/>
                  </a:lnTo>
                  <a:lnTo>
                    <a:pt x="348310" y="409194"/>
                  </a:lnTo>
                  <a:lnTo>
                    <a:pt x="355092" y="411480"/>
                  </a:lnTo>
                  <a:lnTo>
                    <a:pt x="355092" y="406908"/>
                  </a:lnTo>
                  <a:close/>
                </a:path>
                <a:path w="414655" h="411480">
                  <a:moveTo>
                    <a:pt x="414528" y="2286"/>
                  </a:moveTo>
                  <a:lnTo>
                    <a:pt x="412280" y="0"/>
                  </a:lnTo>
                  <a:lnTo>
                    <a:pt x="407784" y="0"/>
                  </a:lnTo>
                  <a:lnTo>
                    <a:pt x="403301" y="4572"/>
                  </a:lnTo>
                  <a:lnTo>
                    <a:pt x="398805" y="18161"/>
                  </a:lnTo>
                  <a:lnTo>
                    <a:pt x="396557" y="34036"/>
                  </a:lnTo>
                  <a:lnTo>
                    <a:pt x="394309" y="65913"/>
                  </a:lnTo>
                  <a:lnTo>
                    <a:pt x="371856" y="379603"/>
                  </a:lnTo>
                  <a:lnTo>
                    <a:pt x="371856" y="402336"/>
                  </a:lnTo>
                  <a:lnTo>
                    <a:pt x="374103" y="400050"/>
                  </a:lnTo>
                  <a:lnTo>
                    <a:pt x="376351" y="393192"/>
                  </a:lnTo>
                  <a:lnTo>
                    <a:pt x="378599" y="381889"/>
                  </a:lnTo>
                  <a:lnTo>
                    <a:pt x="407784" y="50038"/>
                  </a:lnTo>
                  <a:lnTo>
                    <a:pt x="410032" y="34036"/>
                  </a:lnTo>
                  <a:lnTo>
                    <a:pt x="414528" y="11303"/>
                  </a:lnTo>
                  <a:lnTo>
                    <a:pt x="414528" y="2286"/>
                  </a:lnTo>
                  <a:close/>
                </a:path>
              </a:pathLst>
            </a:custGeom>
            <a:solidFill>
              <a:srgbClr val="DEF5B8">
                <a:alpha val="1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33" name="object 74"/>
            <p:cNvSpPr/>
            <p:nvPr/>
          </p:nvSpPr>
          <p:spPr>
            <a:xfrm>
              <a:off x="0" y="685800"/>
              <a:ext cx="1312545" cy="1508760"/>
            </a:xfrm>
            <a:custGeom>
              <a:avLst/>
              <a:gdLst/>
              <a:ahLst/>
              <a:cxnLst/>
              <a:rect l="l" t="t" r="r" b="b"/>
              <a:pathLst>
                <a:path w="1312545" h="1508760">
                  <a:moveTo>
                    <a:pt x="714025" y="1500886"/>
                  </a:moveTo>
                  <a:lnTo>
                    <a:pt x="650189" y="1500886"/>
                  </a:lnTo>
                  <a:lnTo>
                    <a:pt x="673760" y="1504823"/>
                  </a:lnTo>
                  <a:lnTo>
                    <a:pt x="699300" y="1508760"/>
                  </a:lnTo>
                  <a:lnTo>
                    <a:pt x="709117" y="1504823"/>
                  </a:lnTo>
                  <a:lnTo>
                    <a:pt x="714025" y="1500886"/>
                  </a:lnTo>
                  <a:close/>
                </a:path>
                <a:path w="1312545" h="1508760">
                  <a:moveTo>
                    <a:pt x="722182" y="1491107"/>
                  </a:moveTo>
                  <a:lnTo>
                    <a:pt x="559828" y="1491107"/>
                  </a:lnTo>
                  <a:lnTo>
                    <a:pt x="571614" y="1493012"/>
                  </a:lnTo>
                  <a:lnTo>
                    <a:pt x="583399" y="1498980"/>
                  </a:lnTo>
                  <a:lnTo>
                    <a:pt x="593229" y="1502917"/>
                  </a:lnTo>
                  <a:lnTo>
                    <a:pt x="601078" y="1504823"/>
                  </a:lnTo>
                  <a:lnTo>
                    <a:pt x="610908" y="1504823"/>
                  </a:lnTo>
                  <a:lnTo>
                    <a:pt x="622693" y="1502917"/>
                  </a:lnTo>
                  <a:lnTo>
                    <a:pt x="636435" y="1500886"/>
                  </a:lnTo>
                  <a:lnTo>
                    <a:pt x="714025" y="1500886"/>
                  </a:lnTo>
                  <a:lnTo>
                    <a:pt x="718934" y="1496949"/>
                  </a:lnTo>
                  <a:lnTo>
                    <a:pt x="720902" y="1493012"/>
                  </a:lnTo>
                  <a:lnTo>
                    <a:pt x="722182" y="1491107"/>
                  </a:lnTo>
                  <a:close/>
                </a:path>
                <a:path w="1312545" h="1508760">
                  <a:moveTo>
                    <a:pt x="740549" y="1473453"/>
                  </a:moveTo>
                  <a:lnTo>
                    <a:pt x="479298" y="1473453"/>
                  </a:lnTo>
                  <a:lnTo>
                    <a:pt x="487146" y="1475359"/>
                  </a:lnTo>
                  <a:lnTo>
                    <a:pt x="489115" y="1477264"/>
                  </a:lnTo>
                  <a:lnTo>
                    <a:pt x="491083" y="1479296"/>
                  </a:lnTo>
                  <a:lnTo>
                    <a:pt x="500900" y="1485138"/>
                  </a:lnTo>
                  <a:lnTo>
                    <a:pt x="514654" y="1493012"/>
                  </a:lnTo>
                  <a:lnTo>
                    <a:pt x="532333" y="1495044"/>
                  </a:lnTo>
                  <a:lnTo>
                    <a:pt x="548043" y="1495044"/>
                  </a:lnTo>
                  <a:lnTo>
                    <a:pt x="551967" y="1493012"/>
                  </a:lnTo>
                  <a:lnTo>
                    <a:pt x="555904" y="1491107"/>
                  </a:lnTo>
                  <a:lnTo>
                    <a:pt x="722182" y="1491107"/>
                  </a:lnTo>
                  <a:lnTo>
                    <a:pt x="724827" y="1487170"/>
                  </a:lnTo>
                  <a:lnTo>
                    <a:pt x="726795" y="1483233"/>
                  </a:lnTo>
                  <a:lnTo>
                    <a:pt x="730719" y="1479296"/>
                  </a:lnTo>
                  <a:lnTo>
                    <a:pt x="736612" y="1475359"/>
                  </a:lnTo>
                  <a:lnTo>
                    <a:pt x="740549" y="1473453"/>
                  </a:lnTo>
                  <a:close/>
                </a:path>
                <a:path w="1312545" h="1508760">
                  <a:moveTo>
                    <a:pt x="742518" y="1094232"/>
                  </a:moveTo>
                  <a:lnTo>
                    <a:pt x="432155" y="1094232"/>
                  </a:lnTo>
                  <a:lnTo>
                    <a:pt x="388937" y="1139444"/>
                  </a:lnTo>
                  <a:lnTo>
                    <a:pt x="373214" y="1159128"/>
                  </a:lnTo>
                  <a:lnTo>
                    <a:pt x="365366" y="1170813"/>
                  </a:lnTo>
                  <a:lnTo>
                    <a:pt x="341795" y="1237614"/>
                  </a:lnTo>
                  <a:lnTo>
                    <a:pt x="333933" y="1322070"/>
                  </a:lnTo>
                  <a:lnTo>
                    <a:pt x="337858" y="1339850"/>
                  </a:lnTo>
                  <a:lnTo>
                    <a:pt x="339826" y="1353565"/>
                  </a:lnTo>
                  <a:lnTo>
                    <a:pt x="341795" y="1365377"/>
                  </a:lnTo>
                  <a:lnTo>
                    <a:pt x="353580" y="1381125"/>
                  </a:lnTo>
                  <a:lnTo>
                    <a:pt x="361429" y="1390903"/>
                  </a:lnTo>
                  <a:lnTo>
                    <a:pt x="375183" y="1418336"/>
                  </a:lnTo>
                  <a:lnTo>
                    <a:pt x="404647" y="1434084"/>
                  </a:lnTo>
                  <a:lnTo>
                    <a:pt x="430187" y="1461642"/>
                  </a:lnTo>
                  <a:lnTo>
                    <a:pt x="432155" y="1465579"/>
                  </a:lnTo>
                  <a:lnTo>
                    <a:pt x="438048" y="1469516"/>
                  </a:lnTo>
                  <a:lnTo>
                    <a:pt x="449834" y="1473453"/>
                  </a:lnTo>
                  <a:lnTo>
                    <a:pt x="455726" y="1475359"/>
                  </a:lnTo>
                  <a:lnTo>
                    <a:pt x="465543" y="1473453"/>
                  </a:lnTo>
                  <a:lnTo>
                    <a:pt x="744474" y="1473453"/>
                  </a:lnTo>
                  <a:lnTo>
                    <a:pt x="773938" y="1412494"/>
                  </a:lnTo>
                  <a:lnTo>
                    <a:pt x="779830" y="1373251"/>
                  </a:lnTo>
                  <a:lnTo>
                    <a:pt x="781799" y="1343787"/>
                  </a:lnTo>
                  <a:lnTo>
                    <a:pt x="779830" y="1306449"/>
                  </a:lnTo>
                  <a:lnTo>
                    <a:pt x="775906" y="1263141"/>
                  </a:lnTo>
                  <a:lnTo>
                    <a:pt x="771982" y="1216025"/>
                  </a:lnTo>
                  <a:lnTo>
                    <a:pt x="756259" y="1151254"/>
                  </a:lnTo>
                  <a:lnTo>
                    <a:pt x="742518" y="1094232"/>
                  </a:lnTo>
                  <a:close/>
                </a:path>
                <a:path w="1312545" h="1508760">
                  <a:moveTo>
                    <a:pt x="926255" y="1241552"/>
                  </a:moveTo>
                  <a:lnTo>
                    <a:pt x="834834" y="1241552"/>
                  </a:lnTo>
                  <a:lnTo>
                    <a:pt x="838758" y="1249426"/>
                  </a:lnTo>
                  <a:lnTo>
                    <a:pt x="834834" y="1259204"/>
                  </a:lnTo>
                  <a:lnTo>
                    <a:pt x="848588" y="1280922"/>
                  </a:lnTo>
                  <a:lnTo>
                    <a:pt x="868222" y="1316227"/>
                  </a:lnTo>
                  <a:lnTo>
                    <a:pt x="897686" y="1337817"/>
                  </a:lnTo>
                  <a:lnTo>
                    <a:pt x="929119" y="1345691"/>
                  </a:lnTo>
                  <a:lnTo>
                    <a:pt x="921270" y="1324102"/>
                  </a:lnTo>
                  <a:lnTo>
                    <a:pt x="942073" y="1324102"/>
                  </a:lnTo>
                  <a:lnTo>
                    <a:pt x="946797" y="1312290"/>
                  </a:lnTo>
                  <a:lnTo>
                    <a:pt x="944841" y="1274952"/>
                  </a:lnTo>
                  <a:lnTo>
                    <a:pt x="926255" y="1241552"/>
                  </a:lnTo>
                  <a:close/>
                </a:path>
                <a:path w="1312545" h="1508760">
                  <a:moveTo>
                    <a:pt x="942073" y="1324102"/>
                  </a:moveTo>
                  <a:lnTo>
                    <a:pt x="921270" y="1324102"/>
                  </a:lnTo>
                  <a:lnTo>
                    <a:pt x="935012" y="1341754"/>
                  </a:lnTo>
                  <a:lnTo>
                    <a:pt x="942073" y="1324102"/>
                  </a:lnTo>
                  <a:close/>
                </a:path>
                <a:path w="1312545" h="1508760">
                  <a:moveTo>
                    <a:pt x="1311768" y="1003935"/>
                  </a:moveTo>
                  <a:lnTo>
                    <a:pt x="785723" y="1003935"/>
                  </a:lnTo>
                  <a:lnTo>
                    <a:pt x="825017" y="1039240"/>
                  </a:lnTo>
                  <a:lnTo>
                    <a:pt x="868222" y="1084452"/>
                  </a:lnTo>
                  <a:lnTo>
                    <a:pt x="917333" y="1137412"/>
                  </a:lnTo>
                  <a:lnTo>
                    <a:pt x="954659" y="1168908"/>
                  </a:lnTo>
                  <a:lnTo>
                    <a:pt x="988047" y="1194435"/>
                  </a:lnTo>
                  <a:lnTo>
                    <a:pt x="1043051" y="1231773"/>
                  </a:lnTo>
                  <a:lnTo>
                    <a:pt x="1078407" y="1247521"/>
                  </a:lnTo>
                  <a:lnTo>
                    <a:pt x="1117701" y="1259204"/>
                  </a:lnTo>
                  <a:lnTo>
                    <a:pt x="1137335" y="1259204"/>
                  </a:lnTo>
                  <a:lnTo>
                    <a:pt x="1147165" y="1257300"/>
                  </a:lnTo>
                  <a:lnTo>
                    <a:pt x="1149121" y="1255395"/>
                  </a:lnTo>
                  <a:lnTo>
                    <a:pt x="1153058" y="1251458"/>
                  </a:lnTo>
                  <a:lnTo>
                    <a:pt x="1158951" y="1247521"/>
                  </a:lnTo>
                  <a:lnTo>
                    <a:pt x="1180553" y="1247521"/>
                  </a:lnTo>
                  <a:lnTo>
                    <a:pt x="1192339" y="1243584"/>
                  </a:lnTo>
                  <a:lnTo>
                    <a:pt x="1202156" y="1237614"/>
                  </a:lnTo>
                  <a:lnTo>
                    <a:pt x="1211986" y="1214120"/>
                  </a:lnTo>
                  <a:lnTo>
                    <a:pt x="1221803" y="1194435"/>
                  </a:lnTo>
                  <a:lnTo>
                    <a:pt x="1229664" y="1180719"/>
                  </a:lnTo>
                  <a:lnTo>
                    <a:pt x="1237526" y="1170813"/>
                  </a:lnTo>
                  <a:lnTo>
                    <a:pt x="1245374" y="1162939"/>
                  </a:lnTo>
                  <a:lnTo>
                    <a:pt x="1251267" y="1155191"/>
                  </a:lnTo>
                  <a:lnTo>
                    <a:pt x="1255204" y="1147317"/>
                  </a:lnTo>
                  <a:lnTo>
                    <a:pt x="1255204" y="1135507"/>
                  </a:lnTo>
                  <a:lnTo>
                    <a:pt x="1263053" y="1111885"/>
                  </a:lnTo>
                  <a:lnTo>
                    <a:pt x="1265021" y="1107948"/>
                  </a:lnTo>
                  <a:lnTo>
                    <a:pt x="1268945" y="1106042"/>
                  </a:lnTo>
                  <a:lnTo>
                    <a:pt x="1272921" y="1104011"/>
                  </a:lnTo>
                  <a:lnTo>
                    <a:pt x="1274826" y="1100074"/>
                  </a:lnTo>
                  <a:lnTo>
                    <a:pt x="1282700" y="1092327"/>
                  </a:lnTo>
                  <a:lnTo>
                    <a:pt x="1288542" y="1076578"/>
                  </a:lnTo>
                  <a:lnTo>
                    <a:pt x="1290574" y="1058926"/>
                  </a:lnTo>
                  <a:lnTo>
                    <a:pt x="1292479" y="1049020"/>
                  </a:lnTo>
                  <a:lnTo>
                    <a:pt x="1290574" y="1047114"/>
                  </a:lnTo>
                  <a:lnTo>
                    <a:pt x="1290574" y="1043177"/>
                  </a:lnTo>
                  <a:lnTo>
                    <a:pt x="1292479" y="1035303"/>
                  </a:lnTo>
                  <a:lnTo>
                    <a:pt x="1300353" y="1023492"/>
                  </a:lnTo>
                  <a:lnTo>
                    <a:pt x="1306322" y="1017651"/>
                  </a:lnTo>
                  <a:lnTo>
                    <a:pt x="1310259" y="1011682"/>
                  </a:lnTo>
                  <a:lnTo>
                    <a:pt x="1311768" y="1003935"/>
                  </a:lnTo>
                  <a:close/>
                </a:path>
                <a:path w="1312545" h="1508760">
                  <a:moveTo>
                    <a:pt x="1180553" y="1247521"/>
                  </a:moveTo>
                  <a:lnTo>
                    <a:pt x="1168768" y="1247521"/>
                  </a:lnTo>
                  <a:lnTo>
                    <a:pt x="1174661" y="1249426"/>
                  </a:lnTo>
                  <a:lnTo>
                    <a:pt x="1180553" y="1247521"/>
                  </a:lnTo>
                  <a:close/>
                </a:path>
                <a:path w="1312545" h="1508760">
                  <a:moveTo>
                    <a:pt x="809431" y="1043177"/>
                  </a:moveTo>
                  <a:lnTo>
                    <a:pt x="732688" y="1043177"/>
                  </a:lnTo>
                  <a:lnTo>
                    <a:pt x="746442" y="1068704"/>
                  </a:lnTo>
                  <a:lnTo>
                    <a:pt x="766089" y="1117853"/>
                  </a:lnTo>
                  <a:lnTo>
                    <a:pt x="775906" y="1131570"/>
                  </a:lnTo>
                  <a:lnTo>
                    <a:pt x="779830" y="1155191"/>
                  </a:lnTo>
                  <a:lnTo>
                    <a:pt x="797509" y="1188592"/>
                  </a:lnTo>
                  <a:lnTo>
                    <a:pt x="801446" y="1196339"/>
                  </a:lnTo>
                  <a:lnTo>
                    <a:pt x="825017" y="1243584"/>
                  </a:lnTo>
                  <a:lnTo>
                    <a:pt x="834834" y="1241552"/>
                  </a:lnTo>
                  <a:lnTo>
                    <a:pt x="926255" y="1241552"/>
                  </a:lnTo>
                  <a:lnTo>
                    <a:pt x="925194" y="1239647"/>
                  </a:lnTo>
                  <a:lnTo>
                    <a:pt x="915377" y="1216025"/>
                  </a:lnTo>
                  <a:lnTo>
                    <a:pt x="905548" y="1214120"/>
                  </a:lnTo>
                  <a:lnTo>
                    <a:pt x="901623" y="1206246"/>
                  </a:lnTo>
                  <a:lnTo>
                    <a:pt x="905548" y="1200277"/>
                  </a:lnTo>
                  <a:lnTo>
                    <a:pt x="881976" y="1153160"/>
                  </a:lnTo>
                  <a:lnTo>
                    <a:pt x="876084" y="1145286"/>
                  </a:lnTo>
                  <a:lnTo>
                    <a:pt x="858405" y="1111885"/>
                  </a:lnTo>
                  <a:lnTo>
                    <a:pt x="840727" y="1096264"/>
                  </a:lnTo>
                  <a:lnTo>
                    <a:pt x="834834" y="1080515"/>
                  </a:lnTo>
                  <a:lnTo>
                    <a:pt x="809431" y="1043177"/>
                  </a:lnTo>
                  <a:close/>
                </a:path>
                <a:path w="1312545" h="1508760">
                  <a:moveTo>
                    <a:pt x="17678" y="632587"/>
                  </a:moveTo>
                  <a:lnTo>
                    <a:pt x="0" y="632587"/>
                  </a:lnTo>
                  <a:lnTo>
                    <a:pt x="0" y="1064767"/>
                  </a:lnTo>
                  <a:lnTo>
                    <a:pt x="43215" y="1109979"/>
                  </a:lnTo>
                  <a:lnTo>
                    <a:pt x="86429" y="1145286"/>
                  </a:lnTo>
                  <a:lnTo>
                    <a:pt x="135534" y="1172845"/>
                  </a:lnTo>
                  <a:lnTo>
                    <a:pt x="176784" y="1184655"/>
                  </a:lnTo>
                  <a:lnTo>
                    <a:pt x="212140" y="1184655"/>
                  </a:lnTo>
                  <a:lnTo>
                    <a:pt x="294652" y="1153160"/>
                  </a:lnTo>
                  <a:lnTo>
                    <a:pt x="432155" y="1094232"/>
                  </a:lnTo>
                  <a:lnTo>
                    <a:pt x="742518" y="1094232"/>
                  </a:lnTo>
                  <a:lnTo>
                    <a:pt x="732688" y="1043177"/>
                  </a:lnTo>
                  <a:lnTo>
                    <a:pt x="809431" y="1043177"/>
                  </a:lnTo>
                  <a:lnTo>
                    <a:pt x="805370" y="1037209"/>
                  </a:lnTo>
                  <a:lnTo>
                    <a:pt x="789660" y="1011682"/>
                  </a:lnTo>
                  <a:lnTo>
                    <a:pt x="785723" y="1003935"/>
                  </a:lnTo>
                  <a:lnTo>
                    <a:pt x="1311768" y="1003935"/>
                  </a:lnTo>
                  <a:lnTo>
                    <a:pt x="1312164" y="1001902"/>
                  </a:lnTo>
                  <a:lnTo>
                    <a:pt x="1312164" y="994028"/>
                  </a:lnTo>
                  <a:lnTo>
                    <a:pt x="1310259" y="988187"/>
                  </a:lnTo>
                  <a:lnTo>
                    <a:pt x="1300353" y="950849"/>
                  </a:lnTo>
                  <a:lnTo>
                    <a:pt x="1302385" y="917448"/>
                  </a:lnTo>
                  <a:lnTo>
                    <a:pt x="1288542" y="891921"/>
                  </a:lnTo>
                  <a:lnTo>
                    <a:pt x="1287229" y="887984"/>
                  </a:lnTo>
                  <a:lnTo>
                    <a:pt x="638403" y="887984"/>
                  </a:lnTo>
                  <a:lnTo>
                    <a:pt x="622693" y="878204"/>
                  </a:lnTo>
                  <a:lnTo>
                    <a:pt x="551967" y="832992"/>
                  </a:lnTo>
                  <a:lnTo>
                    <a:pt x="441972" y="770127"/>
                  </a:lnTo>
                  <a:lnTo>
                    <a:pt x="271081" y="695451"/>
                  </a:lnTo>
                  <a:lnTo>
                    <a:pt x="155181" y="658113"/>
                  </a:lnTo>
                  <a:lnTo>
                    <a:pt x="17678" y="632587"/>
                  </a:lnTo>
                  <a:close/>
                </a:path>
                <a:path w="1312545" h="1508760">
                  <a:moveTo>
                    <a:pt x="652157" y="813308"/>
                  </a:moveTo>
                  <a:lnTo>
                    <a:pt x="650189" y="813308"/>
                  </a:lnTo>
                  <a:lnTo>
                    <a:pt x="648220" y="817245"/>
                  </a:lnTo>
                  <a:lnTo>
                    <a:pt x="644296" y="819150"/>
                  </a:lnTo>
                  <a:lnTo>
                    <a:pt x="646264" y="821182"/>
                  </a:lnTo>
                  <a:lnTo>
                    <a:pt x="642327" y="823087"/>
                  </a:lnTo>
                  <a:lnTo>
                    <a:pt x="638403" y="825119"/>
                  </a:lnTo>
                  <a:lnTo>
                    <a:pt x="644296" y="827024"/>
                  </a:lnTo>
                  <a:lnTo>
                    <a:pt x="644296" y="829055"/>
                  </a:lnTo>
                  <a:lnTo>
                    <a:pt x="638403" y="830961"/>
                  </a:lnTo>
                  <a:lnTo>
                    <a:pt x="632510" y="834898"/>
                  </a:lnTo>
                  <a:lnTo>
                    <a:pt x="628586" y="840866"/>
                  </a:lnTo>
                  <a:lnTo>
                    <a:pt x="628586" y="848740"/>
                  </a:lnTo>
                  <a:lnTo>
                    <a:pt x="630542" y="854583"/>
                  </a:lnTo>
                  <a:lnTo>
                    <a:pt x="634479" y="860425"/>
                  </a:lnTo>
                  <a:lnTo>
                    <a:pt x="638403" y="862457"/>
                  </a:lnTo>
                  <a:lnTo>
                    <a:pt x="636435" y="878204"/>
                  </a:lnTo>
                  <a:lnTo>
                    <a:pt x="638403" y="887984"/>
                  </a:lnTo>
                  <a:lnTo>
                    <a:pt x="1287229" y="887984"/>
                  </a:lnTo>
                  <a:lnTo>
                    <a:pt x="1284605" y="880110"/>
                  </a:lnTo>
                  <a:lnTo>
                    <a:pt x="1282700" y="870330"/>
                  </a:lnTo>
                  <a:lnTo>
                    <a:pt x="1276858" y="860425"/>
                  </a:lnTo>
                  <a:lnTo>
                    <a:pt x="1270990" y="854583"/>
                  </a:lnTo>
                  <a:lnTo>
                    <a:pt x="716978" y="854583"/>
                  </a:lnTo>
                  <a:lnTo>
                    <a:pt x="715010" y="848740"/>
                  </a:lnTo>
                  <a:lnTo>
                    <a:pt x="707148" y="842772"/>
                  </a:lnTo>
                  <a:lnTo>
                    <a:pt x="695363" y="834898"/>
                  </a:lnTo>
                  <a:lnTo>
                    <a:pt x="695363" y="829055"/>
                  </a:lnTo>
                  <a:lnTo>
                    <a:pt x="693407" y="821182"/>
                  </a:lnTo>
                  <a:lnTo>
                    <a:pt x="689470" y="815339"/>
                  </a:lnTo>
                  <a:lnTo>
                    <a:pt x="658050" y="815339"/>
                  </a:lnTo>
                  <a:lnTo>
                    <a:pt x="652157" y="813308"/>
                  </a:lnTo>
                  <a:close/>
                </a:path>
                <a:path w="1312545" h="1508760">
                  <a:moveTo>
                    <a:pt x="1064653" y="0"/>
                  </a:moveTo>
                  <a:lnTo>
                    <a:pt x="1025372" y="0"/>
                  </a:lnTo>
                  <a:lnTo>
                    <a:pt x="1009662" y="5841"/>
                  </a:lnTo>
                  <a:lnTo>
                    <a:pt x="913409" y="88391"/>
                  </a:lnTo>
                  <a:lnTo>
                    <a:pt x="844651" y="186689"/>
                  </a:lnTo>
                  <a:lnTo>
                    <a:pt x="791616" y="316229"/>
                  </a:lnTo>
                  <a:lnTo>
                    <a:pt x="758228" y="434213"/>
                  </a:lnTo>
                  <a:lnTo>
                    <a:pt x="726795" y="616838"/>
                  </a:lnTo>
                  <a:lnTo>
                    <a:pt x="718934" y="744601"/>
                  </a:lnTo>
                  <a:lnTo>
                    <a:pt x="717071" y="823087"/>
                  </a:lnTo>
                  <a:lnTo>
                    <a:pt x="716978" y="854583"/>
                  </a:lnTo>
                  <a:lnTo>
                    <a:pt x="1270990" y="854583"/>
                  </a:lnTo>
                  <a:lnTo>
                    <a:pt x="1172692" y="789686"/>
                  </a:lnTo>
                  <a:lnTo>
                    <a:pt x="1001801" y="785749"/>
                  </a:lnTo>
                  <a:lnTo>
                    <a:pt x="1127518" y="705230"/>
                  </a:lnTo>
                  <a:lnTo>
                    <a:pt x="1162875" y="679703"/>
                  </a:lnTo>
                  <a:lnTo>
                    <a:pt x="1198232" y="652272"/>
                  </a:lnTo>
                  <a:lnTo>
                    <a:pt x="1231620" y="581533"/>
                  </a:lnTo>
                  <a:lnTo>
                    <a:pt x="1235557" y="526541"/>
                  </a:lnTo>
                  <a:lnTo>
                    <a:pt x="1229664" y="469519"/>
                  </a:lnTo>
                  <a:lnTo>
                    <a:pt x="1223772" y="434213"/>
                  </a:lnTo>
                  <a:lnTo>
                    <a:pt x="1192339" y="337947"/>
                  </a:lnTo>
                  <a:lnTo>
                    <a:pt x="1176629" y="275082"/>
                  </a:lnTo>
                  <a:lnTo>
                    <a:pt x="1129487" y="119887"/>
                  </a:lnTo>
                  <a:lnTo>
                    <a:pt x="1098054" y="45212"/>
                  </a:lnTo>
                  <a:lnTo>
                    <a:pt x="1082344" y="19685"/>
                  </a:lnTo>
                  <a:lnTo>
                    <a:pt x="1082344" y="17652"/>
                  </a:lnTo>
                  <a:lnTo>
                    <a:pt x="1080376" y="11811"/>
                  </a:lnTo>
                  <a:lnTo>
                    <a:pt x="1074483" y="5841"/>
                  </a:lnTo>
                  <a:lnTo>
                    <a:pt x="1064653" y="0"/>
                  </a:lnTo>
                  <a:close/>
                </a:path>
                <a:path w="1312545" h="1508760">
                  <a:moveTo>
                    <a:pt x="665899" y="809371"/>
                  </a:moveTo>
                  <a:lnTo>
                    <a:pt x="661974" y="813308"/>
                  </a:lnTo>
                  <a:lnTo>
                    <a:pt x="658050" y="815339"/>
                  </a:lnTo>
                  <a:lnTo>
                    <a:pt x="665899" y="815339"/>
                  </a:lnTo>
                  <a:lnTo>
                    <a:pt x="665899" y="809371"/>
                  </a:lnTo>
                  <a:close/>
                </a:path>
                <a:path w="1312545" h="1508760">
                  <a:moveTo>
                    <a:pt x="675728" y="811402"/>
                  </a:moveTo>
                  <a:lnTo>
                    <a:pt x="667867" y="813308"/>
                  </a:lnTo>
                  <a:lnTo>
                    <a:pt x="665899" y="815339"/>
                  </a:lnTo>
                  <a:lnTo>
                    <a:pt x="689470" y="815339"/>
                  </a:lnTo>
                  <a:lnTo>
                    <a:pt x="683577" y="813308"/>
                  </a:lnTo>
                  <a:lnTo>
                    <a:pt x="675728" y="811402"/>
                  </a:lnTo>
                  <a:close/>
                </a:path>
                <a:path w="1312545" h="1508760">
                  <a:moveTo>
                    <a:pt x="1103947" y="774064"/>
                  </a:moveTo>
                  <a:lnTo>
                    <a:pt x="1088237" y="774064"/>
                  </a:lnTo>
                  <a:lnTo>
                    <a:pt x="1062697" y="775970"/>
                  </a:lnTo>
                  <a:lnTo>
                    <a:pt x="1001801" y="785749"/>
                  </a:lnTo>
                  <a:lnTo>
                    <a:pt x="1155366" y="785749"/>
                  </a:lnTo>
                  <a:lnTo>
                    <a:pt x="1103947" y="774064"/>
                  </a:lnTo>
                  <a:close/>
                </a:path>
              </a:pathLst>
            </a:custGeom>
            <a:solidFill>
              <a:srgbClr val="D7F1AB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3" name="object 75"/>
          <p:cNvGrpSpPr/>
          <p:nvPr/>
        </p:nvGrpSpPr>
        <p:grpSpPr>
          <a:xfrm>
            <a:off x="0" y="4273296"/>
            <a:ext cx="1193800" cy="1365885"/>
            <a:chOff x="0" y="4273296"/>
            <a:chExt cx="1193800" cy="1365885"/>
          </a:xfrm>
        </p:grpSpPr>
        <p:sp>
          <p:nvSpPr>
            <p:cNvPr id="1048634" name="object 76"/>
            <p:cNvSpPr/>
            <p:nvPr/>
          </p:nvSpPr>
          <p:spPr>
            <a:xfrm>
              <a:off x="399288" y="4639056"/>
              <a:ext cx="352425" cy="372110"/>
            </a:xfrm>
            <a:custGeom>
              <a:avLst/>
              <a:gdLst/>
              <a:ahLst/>
              <a:cxnLst/>
              <a:rect l="l" t="t" r="r" b="b"/>
              <a:pathLst>
                <a:path w="352425" h="372110">
                  <a:moveTo>
                    <a:pt x="15240" y="18415"/>
                  </a:moveTo>
                  <a:lnTo>
                    <a:pt x="12687" y="6858"/>
                  </a:lnTo>
                  <a:lnTo>
                    <a:pt x="7620" y="0"/>
                  </a:lnTo>
                  <a:lnTo>
                    <a:pt x="5080" y="0"/>
                  </a:lnTo>
                  <a:lnTo>
                    <a:pt x="2540" y="2286"/>
                  </a:lnTo>
                  <a:lnTo>
                    <a:pt x="0" y="11557"/>
                  </a:lnTo>
                  <a:lnTo>
                    <a:pt x="0" y="20701"/>
                  </a:lnTo>
                  <a:lnTo>
                    <a:pt x="2540" y="32258"/>
                  </a:lnTo>
                  <a:lnTo>
                    <a:pt x="2540" y="48260"/>
                  </a:lnTo>
                  <a:lnTo>
                    <a:pt x="12" y="340487"/>
                  </a:lnTo>
                  <a:lnTo>
                    <a:pt x="0" y="356616"/>
                  </a:lnTo>
                  <a:lnTo>
                    <a:pt x="2540" y="361188"/>
                  </a:lnTo>
                  <a:lnTo>
                    <a:pt x="5080" y="361188"/>
                  </a:lnTo>
                  <a:lnTo>
                    <a:pt x="5080" y="340487"/>
                  </a:lnTo>
                  <a:lnTo>
                    <a:pt x="15240" y="64389"/>
                  </a:lnTo>
                  <a:lnTo>
                    <a:pt x="15240" y="18415"/>
                  </a:lnTo>
                  <a:close/>
                </a:path>
                <a:path w="352425" h="372110">
                  <a:moveTo>
                    <a:pt x="352044" y="233934"/>
                  </a:moveTo>
                  <a:lnTo>
                    <a:pt x="345160" y="231648"/>
                  </a:lnTo>
                  <a:lnTo>
                    <a:pt x="331381" y="233934"/>
                  </a:lnTo>
                  <a:lnTo>
                    <a:pt x="319887" y="238506"/>
                  </a:lnTo>
                  <a:lnTo>
                    <a:pt x="290042" y="250063"/>
                  </a:lnTo>
                  <a:lnTo>
                    <a:pt x="35140" y="360426"/>
                  </a:lnTo>
                  <a:lnTo>
                    <a:pt x="16751" y="369570"/>
                  </a:lnTo>
                  <a:lnTo>
                    <a:pt x="16751" y="371856"/>
                  </a:lnTo>
                  <a:lnTo>
                    <a:pt x="37426" y="364998"/>
                  </a:lnTo>
                  <a:lnTo>
                    <a:pt x="308406" y="254635"/>
                  </a:lnTo>
                  <a:lnTo>
                    <a:pt x="324485" y="247777"/>
                  </a:lnTo>
                  <a:lnTo>
                    <a:pt x="335965" y="245491"/>
                  </a:lnTo>
                  <a:lnTo>
                    <a:pt x="342861" y="243078"/>
                  </a:lnTo>
                  <a:lnTo>
                    <a:pt x="352044" y="238506"/>
                  </a:lnTo>
                  <a:lnTo>
                    <a:pt x="352044" y="233934"/>
                  </a:lnTo>
                  <a:close/>
                </a:path>
              </a:pathLst>
            </a:custGeom>
            <a:solidFill>
              <a:srgbClr val="DEF5B8">
                <a:alpha val="1803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35" name="object 77"/>
            <p:cNvSpPr/>
            <p:nvPr/>
          </p:nvSpPr>
          <p:spPr>
            <a:xfrm>
              <a:off x="0" y="4273296"/>
              <a:ext cx="1193800" cy="1365885"/>
            </a:xfrm>
            <a:custGeom>
              <a:avLst/>
              <a:gdLst/>
              <a:ahLst/>
              <a:cxnLst/>
              <a:rect l="l" t="t" r="r" b="b"/>
              <a:pathLst>
                <a:path w="1193800" h="1365885">
                  <a:moveTo>
                    <a:pt x="392531" y="1359623"/>
                  </a:moveTo>
                  <a:lnTo>
                    <a:pt x="319913" y="1359623"/>
                  </a:lnTo>
                  <a:lnTo>
                    <a:pt x="331685" y="1361579"/>
                  </a:lnTo>
                  <a:lnTo>
                    <a:pt x="351320" y="1365503"/>
                  </a:lnTo>
                  <a:lnTo>
                    <a:pt x="374865" y="1365503"/>
                  </a:lnTo>
                  <a:lnTo>
                    <a:pt x="392531" y="1359623"/>
                  </a:lnTo>
                  <a:close/>
                </a:path>
                <a:path w="1193800" h="1365885">
                  <a:moveTo>
                    <a:pt x="455333" y="1359623"/>
                  </a:moveTo>
                  <a:lnTo>
                    <a:pt x="404304" y="1359623"/>
                  </a:lnTo>
                  <a:lnTo>
                    <a:pt x="408228" y="1361579"/>
                  </a:lnTo>
                  <a:lnTo>
                    <a:pt x="420001" y="1365503"/>
                  </a:lnTo>
                  <a:lnTo>
                    <a:pt x="441591" y="1365503"/>
                  </a:lnTo>
                  <a:lnTo>
                    <a:pt x="455333" y="1359623"/>
                  </a:lnTo>
                  <a:close/>
                </a:path>
                <a:path w="1193800" h="1365885">
                  <a:moveTo>
                    <a:pt x="1030596" y="941704"/>
                  </a:moveTo>
                  <a:lnTo>
                    <a:pt x="290474" y="941704"/>
                  </a:lnTo>
                  <a:lnTo>
                    <a:pt x="278701" y="984884"/>
                  </a:lnTo>
                  <a:lnTo>
                    <a:pt x="261035" y="1037843"/>
                  </a:lnTo>
                  <a:lnTo>
                    <a:pt x="239445" y="1098676"/>
                  </a:lnTo>
                  <a:lnTo>
                    <a:pt x="231597" y="1139824"/>
                  </a:lnTo>
                  <a:lnTo>
                    <a:pt x="223735" y="1177162"/>
                  </a:lnTo>
                  <a:lnTo>
                    <a:pt x="219811" y="1210563"/>
                  </a:lnTo>
                  <a:lnTo>
                    <a:pt x="217855" y="1235963"/>
                  </a:lnTo>
                  <a:lnTo>
                    <a:pt x="217855" y="1253616"/>
                  </a:lnTo>
                  <a:lnTo>
                    <a:pt x="219811" y="1269364"/>
                  </a:lnTo>
                  <a:lnTo>
                    <a:pt x="227672" y="1304670"/>
                  </a:lnTo>
                  <a:lnTo>
                    <a:pt x="233553" y="1320380"/>
                  </a:lnTo>
                  <a:lnTo>
                    <a:pt x="241401" y="1328229"/>
                  </a:lnTo>
                  <a:lnTo>
                    <a:pt x="243370" y="1328229"/>
                  </a:lnTo>
                  <a:lnTo>
                    <a:pt x="247294" y="1330185"/>
                  </a:lnTo>
                  <a:lnTo>
                    <a:pt x="253187" y="1334109"/>
                  </a:lnTo>
                  <a:lnTo>
                    <a:pt x="259067" y="1345882"/>
                  </a:lnTo>
                  <a:lnTo>
                    <a:pt x="261035" y="1351775"/>
                  </a:lnTo>
                  <a:lnTo>
                    <a:pt x="276733" y="1363535"/>
                  </a:lnTo>
                  <a:lnTo>
                    <a:pt x="300291" y="1361579"/>
                  </a:lnTo>
                  <a:lnTo>
                    <a:pt x="319913" y="1359623"/>
                  </a:lnTo>
                  <a:lnTo>
                    <a:pt x="455333" y="1359623"/>
                  </a:lnTo>
                  <a:lnTo>
                    <a:pt x="463181" y="1355699"/>
                  </a:lnTo>
                  <a:lnTo>
                    <a:pt x="467106" y="1351775"/>
                  </a:lnTo>
                  <a:lnTo>
                    <a:pt x="510286" y="1351775"/>
                  </a:lnTo>
                  <a:lnTo>
                    <a:pt x="516178" y="1347850"/>
                  </a:lnTo>
                  <a:lnTo>
                    <a:pt x="518134" y="1345882"/>
                  </a:lnTo>
                  <a:lnTo>
                    <a:pt x="543648" y="1324305"/>
                  </a:lnTo>
                  <a:lnTo>
                    <a:pt x="571131" y="1310512"/>
                  </a:lnTo>
                  <a:lnTo>
                    <a:pt x="586828" y="1289049"/>
                  </a:lnTo>
                  <a:lnTo>
                    <a:pt x="600570" y="1275206"/>
                  </a:lnTo>
                  <a:lnTo>
                    <a:pt x="604494" y="1267459"/>
                  </a:lnTo>
                  <a:lnTo>
                    <a:pt x="612343" y="1245869"/>
                  </a:lnTo>
                  <a:lnTo>
                    <a:pt x="616267" y="1230121"/>
                  </a:lnTo>
                  <a:lnTo>
                    <a:pt x="618236" y="1155572"/>
                  </a:lnTo>
                  <a:lnTo>
                    <a:pt x="602538" y="1094739"/>
                  </a:lnTo>
                  <a:lnTo>
                    <a:pt x="596646" y="1082928"/>
                  </a:lnTo>
                  <a:lnTo>
                    <a:pt x="582904" y="1065275"/>
                  </a:lnTo>
                  <a:lnTo>
                    <a:pt x="551510" y="1022222"/>
                  </a:lnTo>
                  <a:lnTo>
                    <a:pt x="945924" y="1022222"/>
                  </a:lnTo>
                  <a:lnTo>
                    <a:pt x="981329" y="986789"/>
                  </a:lnTo>
                  <a:lnTo>
                    <a:pt x="1024509" y="947673"/>
                  </a:lnTo>
                  <a:lnTo>
                    <a:pt x="1030596" y="941704"/>
                  </a:lnTo>
                  <a:close/>
                </a:path>
                <a:path w="1193800" h="1365885">
                  <a:moveTo>
                    <a:pt x="510286" y="1351775"/>
                  </a:moveTo>
                  <a:lnTo>
                    <a:pt x="474967" y="1351775"/>
                  </a:lnTo>
                  <a:lnTo>
                    <a:pt x="486740" y="1353731"/>
                  </a:lnTo>
                  <a:lnTo>
                    <a:pt x="500481" y="1353731"/>
                  </a:lnTo>
                  <a:lnTo>
                    <a:pt x="510286" y="1351775"/>
                  </a:lnTo>
                  <a:close/>
                </a:path>
                <a:path w="1193800" h="1365885">
                  <a:moveTo>
                    <a:pt x="140304" y="1177162"/>
                  </a:moveTo>
                  <a:lnTo>
                    <a:pt x="96169" y="1177162"/>
                  </a:lnTo>
                  <a:lnTo>
                    <a:pt x="86356" y="1194815"/>
                  </a:lnTo>
                  <a:lnTo>
                    <a:pt x="115796" y="1192910"/>
                  </a:lnTo>
                  <a:lnTo>
                    <a:pt x="140304" y="1177162"/>
                  </a:lnTo>
                  <a:close/>
                </a:path>
                <a:path w="1193800" h="1365885">
                  <a:moveTo>
                    <a:pt x="1058571" y="914272"/>
                  </a:moveTo>
                  <a:lnTo>
                    <a:pt x="239445" y="914272"/>
                  </a:lnTo>
                  <a:lnTo>
                    <a:pt x="223735" y="933830"/>
                  </a:lnTo>
                  <a:lnTo>
                    <a:pt x="194297" y="971168"/>
                  </a:lnTo>
                  <a:lnTo>
                    <a:pt x="186448" y="984884"/>
                  </a:lnTo>
                  <a:lnTo>
                    <a:pt x="168783" y="996695"/>
                  </a:lnTo>
                  <a:lnTo>
                    <a:pt x="151130" y="1024127"/>
                  </a:lnTo>
                  <a:lnTo>
                    <a:pt x="145237" y="1032001"/>
                  </a:lnTo>
                  <a:lnTo>
                    <a:pt x="119721" y="1069212"/>
                  </a:lnTo>
                  <a:lnTo>
                    <a:pt x="123647" y="1075181"/>
                  </a:lnTo>
                  <a:lnTo>
                    <a:pt x="119721" y="1081023"/>
                  </a:lnTo>
                  <a:lnTo>
                    <a:pt x="109908" y="1082928"/>
                  </a:lnTo>
                  <a:lnTo>
                    <a:pt x="100095" y="1102613"/>
                  </a:lnTo>
                  <a:lnTo>
                    <a:pt x="78506" y="1132077"/>
                  </a:lnTo>
                  <a:lnTo>
                    <a:pt x="74580" y="1165351"/>
                  </a:lnTo>
                  <a:lnTo>
                    <a:pt x="82431" y="1192910"/>
                  </a:lnTo>
                  <a:lnTo>
                    <a:pt x="96169" y="1177162"/>
                  </a:lnTo>
                  <a:lnTo>
                    <a:pt x="140304" y="1177162"/>
                  </a:lnTo>
                  <a:lnTo>
                    <a:pt x="143268" y="1175257"/>
                  </a:lnTo>
                  <a:lnTo>
                    <a:pt x="162902" y="1145793"/>
                  </a:lnTo>
                  <a:lnTo>
                    <a:pt x="176644" y="1128140"/>
                  </a:lnTo>
                  <a:lnTo>
                    <a:pt x="174675" y="1120266"/>
                  </a:lnTo>
                  <a:lnTo>
                    <a:pt x="178600" y="1114424"/>
                  </a:lnTo>
                  <a:lnTo>
                    <a:pt x="186448" y="1114424"/>
                  </a:lnTo>
                  <a:lnTo>
                    <a:pt x="211963" y="1077086"/>
                  </a:lnTo>
                  <a:lnTo>
                    <a:pt x="217855" y="1069212"/>
                  </a:lnTo>
                  <a:lnTo>
                    <a:pt x="235521" y="1041780"/>
                  </a:lnTo>
                  <a:lnTo>
                    <a:pt x="241401" y="1022222"/>
                  </a:lnTo>
                  <a:lnTo>
                    <a:pt x="251218" y="1010411"/>
                  </a:lnTo>
                  <a:lnTo>
                    <a:pt x="272808" y="969136"/>
                  </a:lnTo>
                  <a:lnTo>
                    <a:pt x="286550" y="945641"/>
                  </a:lnTo>
                  <a:lnTo>
                    <a:pt x="290474" y="941704"/>
                  </a:lnTo>
                  <a:lnTo>
                    <a:pt x="1030596" y="941704"/>
                  </a:lnTo>
                  <a:lnTo>
                    <a:pt x="1058571" y="914272"/>
                  </a:lnTo>
                  <a:close/>
                </a:path>
                <a:path w="1193800" h="1365885">
                  <a:moveTo>
                    <a:pt x="945924" y="1022222"/>
                  </a:moveTo>
                  <a:lnTo>
                    <a:pt x="551510" y="1022222"/>
                  </a:lnTo>
                  <a:lnTo>
                    <a:pt x="665340" y="1084960"/>
                  </a:lnTo>
                  <a:lnTo>
                    <a:pt x="735990" y="1120266"/>
                  </a:lnTo>
                  <a:lnTo>
                    <a:pt x="767397" y="1124203"/>
                  </a:lnTo>
                  <a:lnTo>
                    <a:pt x="806653" y="1118361"/>
                  </a:lnTo>
                  <a:lnTo>
                    <a:pt x="849833" y="1098676"/>
                  </a:lnTo>
                  <a:lnTo>
                    <a:pt x="893000" y="1069212"/>
                  </a:lnTo>
                  <a:lnTo>
                    <a:pt x="918514" y="1049654"/>
                  </a:lnTo>
                  <a:lnTo>
                    <a:pt x="945924" y="1022222"/>
                  </a:lnTo>
                  <a:close/>
                </a:path>
                <a:path w="1193800" h="1365885">
                  <a:moveTo>
                    <a:pt x="0" y="678814"/>
                  </a:moveTo>
                  <a:lnTo>
                    <a:pt x="0" y="1086865"/>
                  </a:lnTo>
                  <a:lnTo>
                    <a:pt x="51028" y="1059433"/>
                  </a:lnTo>
                  <a:lnTo>
                    <a:pt x="82431" y="1039875"/>
                  </a:lnTo>
                  <a:lnTo>
                    <a:pt x="117759" y="1016253"/>
                  </a:lnTo>
                  <a:lnTo>
                    <a:pt x="162902" y="977010"/>
                  </a:lnTo>
                  <a:lnTo>
                    <a:pt x="202158" y="943736"/>
                  </a:lnTo>
                  <a:lnTo>
                    <a:pt x="239445" y="914272"/>
                  </a:lnTo>
                  <a:lnTo>
                    <a:pt x="1058571" y="914272"/>
                  </a:lnTo>
                  <a:lnTo>
                    <a:pt x="1126566" y="847597"/>
                  </a:lnTo>
                  <a:lnTo>
                    <a:pt x="1144286" y="826007"/>
                  </a:lnTo>
                  <a:lnTo>
                    <a:pt x="380758" y="826007"/>
                  </a:lnTo>
                  <a:lnTo>
                    <a:pt x="384683" y="820038"/>
                  </a:lnTo>
                  <a:lnTo>
                    <a:pt x="386638" y="812291"/>
                  </a:lnTo>
                  <a:lnTo>
                    <a:pt x="386638" y="798448"/>
                  </a:lnTo>
                  <a:lnTo>
                    <a:pt x="392531" y="796543"/>
                  </a:lnTo>
                  <a:lnTo>
                    <a:pt x="396455" y="792606"/>
                  </a:lnTo>
                  <a:lnTo>
                    <a:pt x="400380" y="786764"/>
                  </a:lnTo>
                  <a:lnTo>
                    <a:pt x="400380" y="780795"/>
                  </a:lnTo>
                  <a:lnTo>
                    <a:pt x="397820" y="776985"/>
                  </a:lnTo>
                  <a:lnTo>
                    <a:pt x="321868" y="776985"/>
                  </a:lnTo>
                  <a:lnTo>
                    <a:pt x="323837" y="759205"/>
                  </a:lnTo>
                  <a:lnTo>
                    <a:pt x="328770" y="698499"/>
                  </a:lnTo>
                  <a:lnTo>
                    <a:pt x="74580" y="698499"/>
                  </a:lnTo>
                  <a:lnTo>
                    <a:pt x="35327" y="686688"/>
                  </a:lnTo>
                  <a:lnTo>
                    <a:pt x="0" y="678814"/>
                  </a:lnTo>
                  <a:close/>
                </a:path>
                <a:path w="1193800" h="1365885">
                  <a:moveTo>
                    <a:pt x="957770" y="651382"/>
                  </a:moveTo>
                  <a:lnTo>
                    <a:pt x="834123" y="661161"/>
                  </a:lnTo>
                  <a:lnTo>
                    <a:pt x="728141" y="684656"/>
                  </a:lnTo>
                  <a:lnTo>
                    <a:pt x="571131" y="733805"/>
                  </a:lnTo>
                  <a:lnTo>
                    <a:pt x="467106" y="780795"/>
                  </a:lnTo>
                  <a:lnTo>
                    <a:pt x="402348" y="814196"/>
                  </a:lnTo>
                  <a:lnTo>
                    <a:pt x="380758" y="826007"/>
                  </a:lnTo>
                  <a:lnTo>
                    <a:pt x="1144286" y="826007"/>
                  </a:lnTo>
                  <a:lnTo>
                    <a:pt x="1171702" y="792606"/>
                  </a:lnTo>
                  <a:lnTo>
                    <a:pt x="1187399" y="769111"/>
                  </a:lnTo>
                  <a:lnTo>
                    <a:pt x="1189367" y="767079"/>
                  </a:lnTo>
                  <a:lnTo>
                    <a:pt x="1193292" y="761237"/>
                  </a:lnTo>
                  <a:lnTo>
                    <a:pt x="1193292" y="741552"/>
                  </a:lnTo>
                  <a:lnTo>
                    <a:pt x="1163853" y="702309"/>
                  </a:lnTo>
                  <a:lnTo>
                    <a:pt x="1152080" y="694562"/>
                  </a:lnTo>
                  <a:lnTo>
                    <a:pt x="1146187" y="690626"/>
                  </a:lnTo>
                  <a:lnTo>
                    <a:pt x="1063752" y="663193"/>
                  </a:lnTo>
                  <a:lnTo>
                    <a:pt x="957770" y="651382"/>
                  </a:lnTo>
                  <a:close/>
                </a:path>
                <a:path w="1193800" h="1365885">
                  <a:moveTo>
                    <a:pt x="361124" y="749426"/>
                  </a:moveTo>
                  <a:lnTo>
                    <a:pt x="355244" y="749426"/>
                  </a:lnTo>
                  <a:lnTo>
                    <a:pt x="349351" y="753363"/>
                  </a:lnTo>
                  <a:lnTo>
                    <a:pt x="341503" y="761237"/>
                  </a:lnTo>
                  <a:lnTo>
                    <a:pt x="341503" y="767079"/>
                  </a:lnTo>
                  <a:lnTo>
                    <a:pt x="329730" y="771016"/>
                  </a:lnTo>
                  <a:lnTo>
                    <a:pt x="321868" y="776985"/>
                  </a:lnTo>
                  <a:lnTo>
                    <a:pt x="397820" y="776985"/>
                  </a:lnTo>
                  <a:lnTo>
                    <a:pt x="392531" y="769111"/>
                  </a:lnTo>
                  <a:lnTo>
                    <a:pt x="390563" y="769111"/>
                  </a:lnTo>
                  <a:lnTo>
                    <a:pt x="394487" y="767079"/>
                  </a:lnTo>
                  <a:lnTo>
                    <a:pt x="390563" y="765174"/>
                  </a:lnTo>
                  <a:lnTo>
                    <a:pt x="388607" y="763142"/>
                  </a:lnTo>
                  <a:lnTo>
                    <a:pt x="388607" y="761237"/>
                  </a:lnTo>
                  <a:lnTo>
                    <a:pt x="387280" y="757301"/>
                  </a:lnTo>
                  <a:lnTo>
                    <a:pt x="370941" y="757301"/>
                  </a:lnTo>
                  <a:lnTo>
                    <a:pt x="367017" y="753363"/>
                  </a:lnTo>
                  <a:lnTo>
                    <a:pt x="361124" y="749426"/>
                  </a:lnTo>
                  <a:close/>
                </a:path>
                <a:path w="1193800" h="1365885">
                  <a:moveTo>
                    <a:pt x="372897" y="751458"/>
                  </a:moveTo>
                  <a:lnTo>
                    <a:pt x="370941" y="757301"/>
                  </a:lnTo>
                  <a:lnTo>
                    <a:pt x="384683" y="757301"/>
                  </a:lnTo>
                  <a:lnTo>
                    <a:pt x="384683" y="755395"/>
                  </a:lnTo>
                  <a:lnTo>
                    <a:pt x="376834" y="755395"/>
                  </a:lnTo>
                  <a:lnTo>
                    <a:pt x="374865" y="753363"/>
                  </a:lnTo>
                  <a:lnTo>
                    <a:pt x="372897" y="751458"/>
                  </a:lnTo>
                  <a:close/>
                </a:path>
                <a:path w="1193800" h="1365885">
                  <a:moveTo>
                    <a:pt x="386638" y="755395"/>
                  </a:moveTo>
                  <a:lnTo>
                    <a:pt x="384683" y="757301"/>
                  </a:lnTo>
                  <a:lnTo>
                    <a:pt x="387280" y="757301"/>
                  </a:lnTo>
                  <a:lnTo>
                    <a:pt x="386638" y="755395"/>
                  </a:lnTo>
                  <a:close/>
                </a:path>
                <a:path w="1193800" h="1365885">
                  <a:moveTo>
                    <a:pt x="378790" y="751458"/>
                  </a:moveTo>
                  <a:lnTo>
                    <a:pt x="376834" y="755395"/>
                  </a:lnTo>
                  <a:lnTo>
                    <a:pt x="382714" y="755395"/>
                  </a:lnTo>
                  <a:lnTo>
                    <a:pt x="378790" y="751458"/>
                  </a:lnTo>
                  <a:close/>
                </a:path>
                <a:path w="1193800" h="1365885">
                  <a:moveTo>
                    <a:pt x="115796" y="0"/>
                  </a:moveTo>
                  <a:lnTo>
                    <a:pt x="88319" y="0"/>
                  </a:lnTo>
                  <a:lnTo>
                    <a:pt x="80468" y="3936"/>
                  </a:lnTo>
                  <a:lnTo>
                    <a:pt x="76542" y="9778"/>
                  </a:lnTo>
                  <a:lnTo>
                    <a:pt x="74580" y="13715"/>
                  </a:lnTo>
                  <a:lnTo>
                    <a:pt x="56916" y="37337"/>
                  </a:lnTo>
                  <a:lnTo>
                    <a:pt x="23552" y="98043"/>
                  </a:lnTo>
                  <a:lnTo>
                    <a:pt x="0" y="154939"/>
                  </a:lnTo>
                  <a:lnTo>
                    <a:pt x="0" y="637666"/>
                  </a:lnTo>
                  <a:lnTo>
                    <a:pt x="74580" y="698499"/>
                  </a:lnTo>
                  <a:lnTo>
                    <a:pt x="328770" y="698499"/>
                  </a:lnTo>
                  <a:lnTo>
                    <a:pt x="329730" y="686688"/>
                  </a:lnTo>
                  <a:lnTo>
                    <a:pt x="333654" y="574801"/>
                  </a:lnTo>
                  <a:lnTo>
                    <a:pt x="321868" y="410082"/>
                  </a:lnTo>
                  <a:lnTo>
                    <a:pt x="304215" y="302132"/>
                  </a:lnTo>
                  <a:lnTo>
                    <a:pt x="268884" y="182498"/>
                  </a:lnTo>
                  <a:lnTo>
                    <a:pt x="217855" y="90296"/>
                  </a:lnTo>
                  <a:lnTo>
                    <a:pt x="160934" y="21589"/>
                  </a:lnTo>
                  <a:lnTo>
                    <a:pt x="133464" y="5841"/>
                  </a:lnTo>
                  <a:lnTo>
                    <a:pt x="115796" y="0"/>
                  </a:lnTo>
                  <a:close/>
                </a:path>
              </a:pathLst>
            </a:custGeom>
            <a:solidFill>
              <a:srgbClr val="D7F1AB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78"/>
          <p:cNvGrpSpPr/>
          <p:nvPr/>
        </p:nvGrpSpPr>
        <p:grpSpPr>
          <a:xfrm>
            <a:off x="7367016" y="0"/>
            <a:ext cx="1266825" cy="990600"/>
            <a:chOff x="7367016" y="0"/>
            <a:chExt cx="1266825" cy="990600"/>
          </a:xfrm>
        </p:grpSpPr>
        <p:pic>
          <p:nvPicPr>
            <p:cNvPr id="2097242" name="object 79"/>
            <p:cNvPicPr>
              <a:picLocks/>
            </p:cNvPicPr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7699248" y="0"/>
              <a:ext cx="281940" cy="188975"/>
            </a:xfrm>
            <a:prstGeom prst="rect">
              <a:avLst/>
            </a:prstGeom>
          </p:spPr>
        </p:pic>
        <p:sp>
          <p:nvSpPr>
            <p:cNvPr id="1048636" name="object 80"/>
            <p:cNvSpPr/>
            <p:nvPr/>
          </p:nvSpPr>
          <p:spPr>
            <a:xfrm>
              <a:off x="7367016" y="0"/>
              <a:ext cx="1266825" cy="990600"/>
            </a:xfrm>
            <a:custGeom>
              <a:avLst/>
              <a:gdLst/>
              <a:ahLst/>
              <a:cxnLst/>
              <a:rect l="l" t="t" r="r" b="b"/>
              <a:pathLst>
                <a:path w="1266825" h="990600">
                  <a:moveTo>
                    <a:pt x="1169152" y="356870"/>
                  </a:moveTo>
                  <a:lnTo>
                    <a:pt x="474599" y="356870"/>
                  </a:lnTo>
                  <a:lnTo>
                    <a:pt x="412750" y="407670"/>
                  </a:lnTo>
                  <a:lnTo>
                    <a:pt x="386841" y="439420"/>
                  </a:lnTo>
                  <a:lnTo>
                    <a:pt x="381761" y="447039"/>
                  </a:lnTo>
                  <a:lnTo>
                    <a:pt x="379222" y="449579"/>
                  </a:lnTo>
                  <a:lnTo>
                    <a:pt x="379222" y="452120"/>
                  </a:lnTo>
                  <a:lnTo>
                    <a:pt x="343026" y="532129"/>
                  </a:lnTo>
                  <a:lnTo>
                    <a:pt x="348233" y="542289"/>
                  </a:lnTo>
                  <a:lnTo>
                    <a:pt x="348233" y="552450"/>
                  </a:lnTo>
                  <a:lnTo>
                    <a:pt x="340486" y="576579"/>
                  </a:lnTo>
                  <a:lnTo>
                    <a:pt x="332739" y="594360"/>
                  </a:lnTo>
                  <a:lnTo>
                    <a:pt x="330200" y="624839"/>
                  </a:lnTo>
                  <a:lnTo>
                    <a:pt x="335279" y="635000"/>
                  </a:lnTo>
                  <a:lnTo>
                    <a:pt x="340486" y="642620"/>
                  </a:lnTo>
                  <a:lnTo>
                    <a:pt x="345566" y="645160"/>
                  </a:lnTo>
                  <a:lnTo>
                    <a:pt x="355980" y="650239"/>
                  </a:lnTo>
                  <a:lnTo>
                    <a:pt x="358520" y="652779"/>
                  </a:lnTo>
                  <a:lnTo>
                    <a:pt x="363727" y="662939"/>
                  </a:lnTo>
                  <a:lnTo>
                    <a:pt x="363727" y="676910"/>
                  </a:lnTo>
                  <a:lnTo>
                    <a:pt x="368807" y="697229"/>
                  </a:lnTo>
                  <a:lnTo>
                    <a:pt x="376554" y="704850"/>
                  </a:lnTo>
                  <a:lnTo>
                    <a:pt x="386841" y="709929"/>
                  </a:lnTo>
                  <a:lnTo>
                    <a:pt x="410082" y="709929"/>
                  </a:lnTo>
                  <a:lnTo>
                    <a:pt x="415289" y="712470"/>
                  </a:lnTo>
                  <a:lnTo>
                    <a:pt x="420369" y="715010"/>
                  </a:lnTo>
                  <a:lnTo>
                    <a:pt x="423036" y="720089"/>
                  </a:lnTo>
                  <a:lnTo>
                    <a:pt x="425576" y="730250"/>
                  </a:lnTo>
                  <a:lnTo>
                    <a:pt x="425576" y="735329"/>
                  </a:lnTo>
                  <a:lnTo>
                    <a:pt x="428116" y="749300"/>
                  </a:lnTo>
                  <a:lnTo>
                    <a:pt x="430783" y="759460"/>
                  </a:lnTo>
                  <a:lnTo>
                    <a:pt x="433324" y="767079"/>
                  </a:lnTo>
                  <a:lnTo>
                    <a:pt x="438530" y="772160"/>
                  </a:lnTo>
                  <a:lnTo>
                    <a:pt x="469391" y="772160"/>
                  </a:lnTo>
                  <a:lnTo>
                    <a:pt x="477138" y="774700"/>
                  </a:lnTo>
                  <a:lnTo>
                    <a:pt x="479805" y="779779"/>
                  </a:lnTo>
                  <a:lnTo>
                    <a:pt x="482345" y="784860"/>
                  </a:lnTo>
                  <a:lnTo>
                    <a:pt x="487552" y="789939"/>
                  </a:lnTo>
                  <a:lnTo>
                    <a:pt x="487552" y="795020"/>
                  </a:lnTo>
                  <a:lnTo>
                    <a:pt x="490092" y="802639"/>
                  </a:lnTo>
                  <a:lnTo>
                    <a:pt x="487552" y="810260"/>
                  </a:lnTo>
                  <a:lnTo>
                    <a:pt x="484885" y="820420"/>
                  </a:lnTo>
                  <a:lnTo>
                    <a:pt x="469391" y="862329"/>
                  </a:lnTo>
                  <a:lnTo>
                    <a:pt x="464311" y="877570"/>
                  </a:lnTo>
                  <a:lnTo>
                    <a:pt x="456564" y="882650"/>
                  </a:lnTo>
                  <a:lnTo>
                    <a:pt x="448817" y="892810"/>
                  </a:lnTo>
                  <a:lnTo>
                    <a:pt x="443610" y="906779"/>
                  </a:lnTo>
                  <a:lnTo>
                    <a:pt x="435863" y="924560"/>
                  </a:lnTo>
                  <a:lnTo>
                    <a:pt x="433324" y="929639"/>
                  </a:lnTo>
                  <a:lnTo>
                    <a:pt x="430783" y="947420"/>
                  </a:lnTo>
                  <a:lnTo>
                    <a:pt x="433324" y="965200"/>
                  </a:lnTo>
                  <a:lnTo>
                    <a:pt x="435863" y="972820"/>
                  </a:lnTo>
                  <a:lnTo>
                    <a:pt x="441070" y="980439"/>
                  </a:lnTo>
                  <a:lnTo>
                    <a:pt x="448817" y="985520"/>
                  </a:lnTo>
                  <a:lnTo>
                    <a:pt x="459104" y="990600"/>
                  </a:lnTo>
                  <a:lnTo>
                    <a:pt x="469391" y="990600"/>
                  </a:lnTo>
                  <a:lnTo>
                    <a:pt x="479805" y="985520"/>
                  </a:lnTo>
                  <a:lnTo>
                    <a:pt x="487552" y="977900"/>
                  </a:lnTo>
                  <a:lnTo>
                    <a:pt x="497839" y="962660"/>
                  </a:lnTo>
                  <a:lnTo>
                    <a:pt x="502919" y="942339"/>
                  </a:lnTo>
                  <a:lnTo>
                    <a:pt x="513333" y="902970"/>
                  </a:lnTo>
                  <a:lnTo>
                    <a:pt x="531367" y="854710"/>
                  </a:lnTo>
                  <a:lnTo>
                    <a:pt x="551941" y="844550"/>
                  </a:lnTo>
                  <a:lnTo>
                    <a:pt x="606170" y="844550"/>
                  </a:lnTo>
                  <a:lnTo>
                    <a:pt x="611251" y="842010"/>
                  </a:lnTo>
                  <a:lnTo>
                    <a:pt x="616457" y="836929"/>
                  </a:lnTo>
                  <a:lnTo>
                    <a:pt x="662939" y="836929"/>
                  </a:lnTo>
                  <a:lnTo>
                    <a:pt x="665479" y="831850"/>
                  </a:lnTo>
                  <a:lnTo>
                    <a:pt x="670559" y="815339"/>
                  </a:lnTo>
                  <a:lnTo>
                    <a:pt x="673226" y="800100"/>
                  </a:lnTo>
                  <a:lnTo>
                    <a:pt x="673226" y="782320"/>
                  </a:lnTo>
                  <a:lnTo>
                    <a:pt x="683513" y="751839"/>
                  </a:lnTo>
                  <a:lnTo>
                    <a:pt x="683513" y="737870"/>
                  </a:lnTo>
                  <a:lnTo>
                    <a:pt x="701548" y="735329"/>
                  </a:lnTo>
                  <a:lnTo>
                    <a:pt x="709294" y="689610"/>
                  </a:lnTo>
                  <a:lnTo>
                    <a:pt x="717041" y="612139"/>
                  </a:lnTo>
                  <a:lnTo>
                    <a:pt x="719581" y="514350"/>
                  </a:lnTo>
                  <a:lnTo>
                    <a:pt x="719581" y="439420"/>
                  </a:lnTo>
                  <a:lnTo>
                    <a:pt x="722249" y="429260"/>
                  </a:lnTo>
                  <a:lnTo>
                    <a:pt x="724788" y="415289"/>
                  </a:lnTo>
                  <a:lnTo>
                    <a:pt x="724788" y="397510"/>
                  </a:lnTo>
                  <a:lnTo>
                    <a:pt x="722249" y="387350"/>
                  </a:lnTo>
                  <a:lnTo>
                    <a:pt x="724788" y="382270"/>
                  </a:lnTo>
                  <a:lnTo>
                    <a:pt x="727328" y="379729"/>
                  </a:lnTo>
                  <a:lnTo>
                    <a:pt x="784097" y="379729"/>
                  </a:lnTo>
                  <a:lnTo>
                    <a:pt x="781557" y="372110"/>
                  </a:lnTo>
                  <a:lnTo>
                    <a:pt x="786637" y="369570"/>
                  </a:lnTo>
                  <a:lnTo>
                    <a:pt x="1180781" y="369570"/>
                  </a:lnTo>
                  <a:lnTo>
                    <a:pt x="1169152" y="356870"/>
                  </a:lnTo>
                  <a:close/>
                </a:path>
                <a:path w="1266825" h="990600">
                  <a:moveTo>
                    <a:pt x="1194533" y="751839"/>
                  </a:moveTo>
                  <a:lnTo>
                    <a:pt x="1116837" y="751839"/>
                  </a:lnTo>
                  <a:lnTo>
                    <a:pt x="1124584" y="754379"/>
                  </a:lnTo>
                  <a:lnTo>
                    <a:pt x="1127125" y="756920"/>
                  </a:lnTo>
                  <a:lnTo>
                    <a:pt x="1142618" y="772160"/>
                  </a:lnTo>
                  <a:lnTo>
                    <a:pt x="1158112" y="795020"/>
                  </a:lnTo>
                  <a:lnTo>
                    <a:pt x="1181353" y="828039"/>
                  </a:lnTo>
                  <a:lnTo>
                    <a:pt x="1194180" y="847089"/>
                  </a:lnTo>
                  <a:lnTo>
                    <a:pt x="1204594" y="857250"/>
                  </a:lnTo>
                  <a:lnTo>
                    <a:pt x="1217422" y="862329"/>
                  </a:lnTo>
                  <a:lnTo>
                    <a:pt x="1227708" y="864870"/>
                  </a:lnTo>
                  <a:lnTo>
                    <a:pt x="1243202" y="859789"/>
                  </a:lnTo>
                  <a:lnTo>
                    <a:pt x="1248409" y="852170"/>
                  </a:lnTo>
                  <a:lnTo>
                    <a:pt x="1253489" y="844550"/>
                  </a:lnTo>
                  <a:lnTo>
                    <a:pt x="1256156" y="836929"/>
                  </a:lnTo>
                  <a:lnTo>
                    <a:pt x="1256156" y="828039"/>
                  </a:lnTo>
                  <a:lnTo>
                    <a:pt x="1240662" y="789939"/>
                  </a:lnTo>
                  <a:lnTo>
                    <a:pt x="1196848" y="754379"/>
                  </a:lnTo>
                  <a:lnTo>
                    <a:pt x="1194533" y="751839"/>
                  </a:lnTo>
                  <a:close/>
                </a:path>
                <a:path w="1266825" h="990600">
                  <a:moveTo>
                    <a:pt x="606170" y="844550"/>
                  </a:moveTo>
                  <a:lnTo>
                    <a:pt x="559688" y="844550"/>
                  </a:lnTo>
                  <a:lnTo>
                    <a:pt x="572642" y="847089"/>
                  </a:lnTo>
                  <a:lnTo>
                    <a:pt x="585469" y="852170"/>
                  </a:lnTo>
                  <a:lnTo>
                    <a:pt x="588136" y="852170"/>
                  </a:lnTo>
                  <a:lnTo>
                    <a:pt x="588136" y="854710"/>
                  </a:lnTo>
                  <a:lnTo>
                    <a:pt x="595883" y="852170"/>
                  </a:lnTo>
                  <a:lnTo>
                    <a:pt x="600963" y="849629"/>
                  </a:lnTo>
                  <a:lnTo>
                    <a:pt x="606170" y="844550"/>
                  </a:lnTo>
                  <a:close/>
                </a:path>
                <a:path w="1266825" h="990600">
                  <a:moveTo>
                    <a:pt x="662939" y="836929"/>
                  </a:moveTo>
                  <a:lnTo>
                    <a:pt x="634491" y="836929"/>
                  </a:lnTo>
                  <a:lnTo>
                    <a:pt x="642238" y="839470"/>
                  </a:lnTo>
                  <a:lnTo>
                    <a:pt x="644778" y="839470"/>
                  </a:lnTo>
                  <a:lnTo>
                    <a:pt x="649985" y="842010"/>
                  </a:lnTo>
                  <a:lnTo>
                    <a:pt x="657732" y="839470"/>
                  </a:lnTo>
                  <a:lnTo>
                    <a:pt x="662939" y="836929"/>
                  </a:lnTo>
                  <a:close/>
                </a:path>
                <a:path w="1266825" h="990600">
                  <a:moveTo>
                    <a:pt x="1180781" y="369570"/>
                  </a:moveTo>
                  <a:lnTo>
                    <a:pt x="786637" y="369570"/>
                  </a:lnTo>
                  <a:lnTo>
                    <a:pt x="789304" y="372110"/>
                  </a:lnTo>
                  <a:lnTo>
                    <a:pt x="794384" y="377189"/>
                  </a:lnTo>
                  <a:lnTo>
                    <a:pt x="797051" y="384810"/>
                  </a:lnTo>
                  <a:lnTo>
                    <a:pt x="802131" y="402589"/>
                  </a:lnTo>
                  <a:lnTo>
                    <a:pt x="807338" y="415289"/>
                  </a:lnTo>
                  <a:lnTo>
                    <a:pt x="815085" y="424179"/>
                  </a:lnTo>
                  <a:lnTo>
                    <a:pt x="840866" y="495300"/>
                  </a:lnTo>
                  <a:lnTo>
                    <a:pt x="874394" y="586739"/>
                  </a:lnTo>
                  <a:lnTo>
                    <a:pt x="905382" y="655320"/>
                  </a:lnTo>
                  <a:lnTo>
                    <a:pt x="928497" y="697229"/>
                  </a:lnTo>
                  <a:lnTo>
                    <a:pt x="943990" y="697229"/>
                  </a:lnTo>
                  <a:lnTo>
                    <a:pt x="949198" y="707389"/>
                  </a:lnTo>
                  <a:lnTo>
                    <a:pt x="969772" y="732789"/>
                  </a:lnTo>
                  <a:lnTo>
                    <a:pt x="974978" y="751839"/>
                  </a:lnTo>
                  <a:lnTo>
                    <a:pt x="990473" y="777239"/>
                  </a:lnTo>
                  <a:lnTo>
                    <a:pt x="998219" y="779779"/>
                  </a:lnTo>
                  <a:lnTo>
                    <a:pt x="1000759" y="782320"/>
                  </a:lnTo>
                  <a:lnTo>
                    <a:pt x="1011047" y="779779"/>
                  </a:lnTo>
                  <a:lnTo>
                    <a:pt x="1016253" y="777239"/>
                  </a:lnTo>
                  <a:lnTo>
                    <a:pt x="1018793" y="777239"/>
                  </a:lnTo>
                  <a:lnTo>
                    <a:pt x="1024001" y="772160"/>
                  </a:lnTo>
                  <a:lnTo>
                    <a:pt x="1036827" y="767079"/>
                  </a:lnTo>
                  <a:lnTo>
                    <a:pt x="1078992" y="767079"/>
                  </a:lnTo>
                  <a:lnTo>
                    <a:pt x="1085850" y="762000"/>
                  </a:lnTo>
                  <a:lnTo>
                    <a:pt x="1096263" y="756920"/>
                  </a:lnTo>
                  <a:lnTo>
                    <a:pt x="1103883" y="751839"/>
                  </a:lnTo>
                  <a:lnTo>
                    <a:pt x="1194533" y="751839"/>
                  </a:lnTo>
                  <a:lnTo>
                    <a:pt x="1186433" y="742950"/>
                  </a:lnTo>
                  <a:lnTo>
                    <a:pt x="1160652" y="709929"/>
                  </a:lnTo>
                  <a:lnTo>
                    <a:pt x="1152905" y="699770"/>
                  </a:lnTo>
                  <a:lnTo>
                    <a:pt x="1147826" y="684529"/>
                  </a:lnTo>
                  <a:lnTo>
                    <a:pt x="1147826" y="679450"/>
                  </a:lnTo>
                  <a:lnTo>
                    <a:pt x="1150365" y="671829"/>
                  </a:lnTo>
                  <a:lnTo>
                    <a:pt x="1152905" y="666750"/>
                  </a:lnTo>
                  <a:lnTo>
                    <a:pt x="1152905" y="662939"/>
                  </a:lnTo>
                  <a:lnTo>
                    <a:pt x="1158112" y="659129"/>
                  </a:lnTo>
                  <a:lnTo>
                    <a:pt x="1165859" y="655320"/>
                  </a:lnTo>
                  <a:lnTo>
                    <a:pt x="1176147" y="652779"/>
                  </a:lnTo>
                  <a:lnTo>
                    <a:pt x="1183893" y="650239"/>
                  </a:lnTo>
                  <a:lnTo>
                    <a:pt x="1186433" y="645160"/>
                  </a:lnTo>
                  <a:lnTo>
                    <a:pt x="1191640" y="640079"/>
                  </a:lnTo>
                  <a:lnTo>
                    <a:pt x="1191640" y="622300"/>
                  </a:lnTo>
                  <a:lnTo>
                    <a:pt x="1186433" y="609600"/>
                  </a:lnTo>
                  <a:lnTo>
                    <a:pt x="1186433" y="589279"/>
                  </a:lnTo>
                  <a:lnTo>
                    <a:pt x="1191640" y="584200"/>
                  </a:lnTo>
                  <a:lnTo>
                    <a:pt x="1194180" y="577850"/>
                  </a:lnTo>
                  <a:lnTo>
                    <a:pt x="1201927" y="576579"/>
                  </a:lnTo>
                  <a:lnTo>
                    <a:pt x="1209675" y="576579"/>
                  </a:lnTo>
                  <a:lnTo>
                    <a:pt x="1214881" y="570229"/>
                  </a:lnTo>
                  <a:lnTo>
                    <a:pt x="1225168" y="562610"/>
                  </a:lnTo>
                  <a:lnTo>
                    <a:pt x="1227708" y="557529"/>
                  </a:lnTo>
                  <a:lnTo>
                    <a:pt x="1227708" y="532129"/>
                  </a:lnTo>
                  <a:lnTo>
                    <a:pt x="1222628" y="519429"/>
                  </a:lnTo>
                  <a:lnTo>
                    <a:pt x="1225168" y="509270"/>
                  </a:lnTo>
                  <a:lnTo>
                    <a:pt x="1227708" y="506729"/>
                  </a:lnTo>
                  <a:lnTo>
                    <a:pt x="1232915" y="501650"/>
                  </a:lnTo>
                  <a:lnTo>
                    <a:pt x="1235455" y="497839"/>
                  </a:lnTo>
                  <a:lnTo>
                    <a:pt x="1240662" y="494029"/>
                  </a:lnTo>
                  <a:lnTo>
                    <a:pt x="1243202" y="482600"/>
                  </a:lnTo>
                  <a:lnTo>
                    <a:pt x="1240662" y="472439"/>
                  </a:lnTo>
                  <a:lnTo>
                    <a:pt x="1230376" y="444500"/>
                  </a:lnTo>
                  <a:lnTo>
                    <a:pt x="1217422" y="429260"/>
                  </a:lnTo>
                  <a:lnTo>
                    <a:pt x="1204594" y="411479"/>
                  </a:lnTo>
                  <a:lnTo>
                    <a:pt x="1199387" y="400050"/>
                  </a:lnTo>
                  <a:lnTo>
                    <a:pt x="1199387" y="389889"/>
                  </a:lnTo>
                  <a:lnTo>
                    <a:pt x="1180781" y="369570"/>
                  </a:lnTo>
                  <a:close/>
                </a:path>
                <a:path w="1266825" h="990600">
                  <a:moveTo>
                    <a:pt x="1078992" y="767079"/>
                  </a:moveTo>
                  <a:lnTo>
                    <a:pt x="1047241" y="767079"/>
                  </a:lnTo>
                  <a:lnTo>
                    <a:pt x="1052322" y="769620"/>
                  </a:lnTo>
                  <a:lnTo>
                    <a:pt x="1057528" y="772160"/>
                  </a:lnTo>
                  <a:lnTo>
                    <a:pt x="1065276" y="774700"/>
                  </a:lnTo>
                  <a:lnTo>
                    <a:pt x="1078102" y="774700"/>
                  </a:lnTo>
                  <a:lnTo>
                    <a:pt x="1075562" y="772160"/>
                  </a:lnTo>
                  <a:lnTo>
                    <a:pt x="1073023" y="772160"/>
                  </a:lnTo>
                  <a:lnTo>
                    <a:pt x="1075562" y="769620"/>
                  </a:lnTo>
                  <a:lnTo>
                    <a:pt x="1078992" y="767079"/>
                  </a:lnTo>
                  <a:close/>
                </a:path>
                <a:path w="1266825" h="990600">
                  <a:moveTo>
                    <a:pt x="784097" y="379729"/>
                  </a:moveTo>
                  <a:lnTo>
                    <a:pt x="732535" y="379729"/>
                  </a:lnTo>
                  <a:lnTo>
                    <a:pt x="732535" y="394970"/>
                  </a:lnTo>
                  <a:lnTo>
                    <a:pt x="735076" y="436879"/>
                  </a:lnTo>
                  <a:lnTo>
                    <a:pt x="740282" y="449579"/>
                  </a:lnTo>
                  <a:lnTo>
                    <a:pt x="735076" y="467360"/>
                  </a:lnTo>
                  <a:lnTo>
                    <a:pt x="740282" y="495300"/>
                  </a:lnTo>
                  <a:lnTo>
                    <a:pt x="742823" y="504189"/>
                  </a:lnTo>
                  <a:lnTo>
                    <a:pt x="748029" y="544829"/>
                  </a:lnTo>
                  <a:lnTo>
                    <a:pt x="755776" y="544829"/>
                  </a:lnTo>
                  <a:lnTo>
                    <a:pt x="755776" y="552450"/>
                  </a:lnTo>
                  <a:lnTo>
                    <a:pt x="750569" y="557529"/>
                  </a:lnTo>
                  <a:lnTo>
                    <a:pt x="755776" y="577850"/>
                  </a:lnTo>
                  <a:lnTo>
                    <a:pt x="760856" y="609600"/>
                  </a:lnTo>
                  <a:lnTo>
                    <a:pt x="776351" y="632460"/>
                  </a:lnTo>
                  <a:lnTo>
                    <a:pt x="799591" y="645160"/>
                  </a:lnTo>
                  <a:lnTo>
                    <a:pt x="799591" y="627379"/>
                  </a:lnTo>
                  <a:lnTo>
                    <a:pt x="817970" y="627379"/>
                  </a:lnTo>
                  <a:lnTo>
                    <a:pt x="820165" y="624839"/>
                  </a:lnTo>
                  <a:lnTo>
                    <a:pt x="827912" y="596900"/>
                  </a:lnTo>
                  <a:lnTo>
                    <a:pt x="822832" y="565150"/>
                  </a:lnTo>
                  <a:lnTo>
                    <a:pt x="820165" y="547370"/>
                  </a:lnTo>
                  <a:lnTo>
                    <a:pt x="815085" y="542289"/>
                  </a:lnTo>
                  <a:lnTo>
                    <a:pt x="812545" y="537210"/>
                  </a:lnTo>
                  <a:lnTo>
                    <a:pt x="820165" y="532129"/>
                  </a:lnTo>
                  <a:lnTo>
                    <a:pt x="812545" y="494029"/>
                  </a:lnTo>
                  <a:lnTo>
                    <a:pt x="809878" y="485139"/>
                  </a:lnTo>
                  <a:lnTo>
                    <a:pt x="807338" y="457200"/>
                  </a:lnTo>
                  <a:lnTo>
                    <a:pt x="797051" y="439420"/>
                  </a:lnTo>
                  <a:lnTo>
                    <a:pt x="797051" y="426720"/>
                  </a:lnTo>
                  <a:lnTo>
                    <a:pt x="786637" y="387350"/>
                  </a:lnTo>
                  <a:lnTo>
                    <a:pt x="784097" y="379729"/>
                  </a:lnTo>
                  <a:close/>
                </a:path>
                <a:path w="1266825" h="990600">
                  <a:moveTo>
                    <a:pt x="817970" y="627379"/>
                  </a:moveTo>
                  <a:lnTo>
                    <a:pt x="799591" y="627379"/>
                  </a:lnTo>
                  <a:lnTo>
                    <a:pt x="804799" y="642620"/>
                  </a:lnTo>
                  <a:lnTo>
                    <a:pt x="817970" y="627379"/>
                  </a:lnTo>
                  <a:close/>
                </a:path>
                <a:path w="1266825" h="990600">
                  <a:moveTo>
                    <a:pt x="446277" y="0"/>
                  </a:moveTo>
                  <a:lnTo>
                    <a:pt x="0" y="0"/>
                  </a:lnTo>
                  <a:lnTo>
                    <a:pt x="0" y="11429"/>
                  </a:lnTo>
                  <a:lnTo>
                    <a:pt x="12953" y="36829"/>
                  </a:lnTo>
                  <a:lnTo>
                    <a:pt x="30987" y="62229"/>
                  </a:lnTo>
                  <a:lnTo>
                    <a:pt x="41275" y="69850"/>
                  </a:lnTo>
                  <a:lnTo>
                    <a:pt x="49022" y="77470"/>
                  </a:lnTo>
                  <a:lnTo>
                    <a:pt x="56768" y="80009"/>
                  </a:lnTo>
                  <a:lnTo>
                    <a:pt x="67055" y="91440"/>
                  </a:lnTo>
                  <a:lnTo>
                    <a:pt x="72262" y="99059"/>
                  </a:lnTo>
                  <a:lnTo>
                    <a:pt x="87756" y="114300"/>
                  </a:lnTo>
                  <a:lnTo>
                    <a:pt x="108330" y="124459"/>
                  </a:lnTo>
                  <a:lnTo>
                    <a:pt x="118617" y="132079"/>
                  </a:lnTo>
                  <a:lnTo>
                    <a:pt x="126364" y="139700"/>
                  </a:lnTo>
                  <a:lnTo>
                    <a:pt x="128904" y="144779"/>
                  </a:lnTo>
                  <a:lnTo>
                    <a:pt x="134111" y="152400"/>
                  </a:lnTo>
                  <a:lnTo>
                    <a:pt x="141858" y="160020"/>
                  </a:lnTo>
                  <a:lnTo>
                    <a:pt x="154812" y="171450"/>
                  </a:lnTo>
                  <a:lnTo>
                    <a:pt x="162559" y="184150"/>
                  </a:lnTo>
                  <a:lnTo>
                    <a:pt x="165100" y="196850"/>
                  </a:lnTo>
                  <a:lnTo>
                    <a:pt x="165100" y="204470"/>
                  </a:lnTo>
                  <a:lnTo>
                    <a:pt x="162559" y="207009"/>
                  </a:lnTo>
                  <a:lnTo>
                    <a:pt x="170179" y="214629"/>
                  </a:lnTo>
                  <a:lnTo>
                    <a:pt x="177926" y="219709"/>
                  </a:lnTo>
                  <a:lnTo>
                    <a:pt x="185674" y="227329"/>
                  </a:lnTo>
                  <a:lnTo>
                    <a:pt x="188340" y="234950"/>
                  </a:lnTo>
                  <a:lnTo>
                    <a:pt x="188340" y="254000"/>
                  </a:lnTo>
                  <a:lnTo>
                    <a:pt x="193420" y="266700"/>
                  </a:lnTo>
                  <a:lnTo>
                    <a:pt x="201167" y="276859"/>
                  </a:lnTo>
                  <a:lnTo>
                    <a:pt x="208914" y="281940"/>
                  </a:lnTo>
                  <a:lnTo>
                    <a:pt x="214122" y="284479"/>
                  </a:lnTo>
                  <a:lnTo>
                    <a:pt x="219201" y="292100"/>
                  </a:lnTo>
                  <a:lnTo>
                    <a:pt x="221868" y="302259"/>
                  </a:lnTo>
                  <a:lnTo>
                    <a:pt x="226949" y="309879"/>
                  </a:lnTo>
                  <a:lnTo>
                    <a:pt x="234695" y="320040"/>
                  </a:lnTo>
                  <a:lnTo>
                    <a:pt x="247650" y="330200"/>
                  </a:lnTo>
                  <a:lnTo>
                    <a:pt x="265683" y="349250"/>
                  </a:lnTo>
                  <a:lnTo>
                    <a:pt x="278510" y="361950"/>
                  </a:lnTo>
                  <a:lnTo>
                    <a:pt x="286257" y="367029"/>
                  </a:lnTo>
                  <a:lnTo>
                    <a:pt x="299211" y="369570"/>
                  </a:lnTo>
                  <a:lnTo>
                    <a:pt x="312038" y="374650"/>
                  </a:lnTo>
                  <a:lnTo>
                    <a:pt x="348233" y="372110"/>
                  </a:lnTo>
                  <a:lnTo>
                    <a:pt x="415289" y="361950"/>
                  </a:lnTo>
                  <a:lnTo>
                    <a:pt x="461644" y="356870"/>
                  </a:lnTo>
                  <a:lnTo>
                    <a:pt x="1169152" y="356870"/>
                  </a:lnTo>
                  <a:lnTo>
                    <a:pt x="1140078" y="325120"/>
                  </a:lnTo>
                  <a:lnTo>
                    <a:pt x="1140078" y="322579"/>
                  </a:lnTo>
                  <a:lnTo>
                    <a:pt x="1137538" y="320040"/>
                  </a:lnTo>
                  <a:lnTo>
                    <a:pt x="1129791" y="314959"/>
                  </a:lnTo>
                  <a:lnTo>
                    <a:pt x="1116837" y="307340"/>
                  </a:lnTo>
                  <a:lnTo>
                    <a:pt x="1096263" y="294640"/>
                  </a:lnTo>
                  <a:lnTo>
                    <a:pt x="1021460" y="264159"/>
                  </a:lnTo>
                  <a:lnTo>
                    <a:pt x="1031748" y="261620"/>
                  </a:lnTo>
                  <a:lnTo>
                    <a:pt x="1075562" y="251459"/>
                  </a:lnTo>
                  <a:lnTo>
                    <a:pt x="1109090" y="245109"/>
                  </a:lnTo>
                  <a:lnTo>
                    <a:pt x="1145158" y="240029"/>
                  </a:lnTo>
                  <a:lnTo>
                    <a:pt x="1161922" y="234950"/>
                  </a:lnTo>
                  <a:lnTo>
                    <a:pt x="699007" y="234950"/>
                  </a:lnTo>
                  <a:lnTo>
                    <a:pt x="673226" y="204470"/>
                  </a:lnTo>
                  <a:lnTo>
                    <a:pt x="637031" y="160020"/>
                  </a:lnTo>
                  <a:lnTo>
                    <a:pt x="593216" y="114300"/>
                  </a:lnTo>
                  <a:lnTo>
                    <a:pt x="569976" y="91440"/>
                  </a:lnTo>
                  <a:lnTo>
                    <a:pt x="546861" y="69850"/>
                  </a:lnTo>
                  <a:lnTo>
                    <a:pt x="495173" y="34290"/>
                  </a:lnTo>
                  <a:lnTo>
                    <a:pt x="446277" y="0"/>
                  </a:lnTo>
                  <a:close/>
                </a:path>
                <a:path w="1266825" h="990600">
                  <a:moveTo>
                    <a:pt x="748029" y="189229"/>
                  </a:moveTo>
                  <a:lnTo>
                    <a:pt x="719581" y="189229"/>
                  </a:lnTo>
                  <a:lnTo>
                    <a:pt x="717041" y="191770"/>
                  </a:lnTo>
                  <a:lnTo>
                    <a:pt x="719581" y="194309"/>
                  </a:lnTo>
                  <a:lnTo>
                    <a:pt x="714501" y="194309"/>
                  </a:lnTo>
                  <a:lnTo>
                    <a:pt x="709294" y="196850"/>
                  </a:lnTo>
                  <a:lnTo>
                    <a:pt x="704214" y="199390"/>
                  </a:lnTo>
                  <a:lnTo>
                    <a:pt x="701548" y="204470"/>
                  </a:lnTo>
                  <a:lnTo>
                    <a:pt x="701548" y="209550"/>
                  </a:lnTo>
                  <a:lnTo>
                    <a:pt x="706754" y="217170"/>
                  </a:lnTo>
                  <a:lnTo>
                    <a:pt x="699007" y="234950"/>
                  </a:lnTo>
                  <a:lnTo>
                    <a:pt x="1161922" y="234950"/>
                  </a:lnTo>
                  <a:lnTo>
                    <a:pt x="1178686" y="229870"/>
                  </a:lnTo>
                  <a:lnTo>
                    <a:pt x="1187322" y="224790"/>
                  </a:lnTo>
                  <a:lnTo>
                    <a:pt x="766063" y="224790"/>
                  </a:lnTo>
                  <a:lnTo>
                    <a:pt x="763524" y="219709"/>
                  </a:lnTo>
                  <a:lnTo>
                    <a:pt x="755776" y="212090"/>
                  </a:lnTo>
                  <a:lnTo>
                    <a:pt x="758316" y="207009"/>
                  </a:lnTo>
                  <a:lnTo>
                    <a:pt x="758316" y="201929"/>
                  </a:lnTo>
                  <a:lnTo>
                    <a:pt x="755776" y="196850"/>
                  </a:lnTo>
                  <a:lnTo>
                    <a:pt x="748029" y="189229"/>
                  </a:lnTo>
                  <a:close/>
                </a:path>
                <a:path w="1266825" h="990600">
                  <a:moveTo>
                    <a:pt x="1258697" y="0"/>
                  </a:moveTo>
                  <a:lnTo>
                    <a:pt x="871854" y="0"/>
                  </a:lnTo>
                  <a:lnTo>
                    <a:pt x="858901" y="19050"/>
                  </a:lnTo>
                  <a:lnTo>
                    <a:pt x="827912" y="74929"/>
                  </a:lnTo>
                  <a:lnTo>
                    <a:pt x="799591" y="134620"/>
                  </a:lnTo>
                  <a:lnTo>
                    <a:pt x="778890" y="189229"/>
                  </a:lnTo>
                  <a:lnTo>
                    <a:pt x="766063" y="224790"/>
                  </a:lnTo>
                  <a:lnTo>
                    <a:pt x="1187322" y="224790"/>
                  </a:lnTo>
                  <a:lnTo>
                    <a:pt x="1191640" y="222250"/>
                  </a:lnTo>
                  <a:lnTo>
                    <a:pt x="1201927" y="214629"/>
                  </a:lnTo>
                  <a:lnTo>
                    <a:pt x="1207134" y="207009"/>
                  </a:lnTo>
                  <a:lnTo>
                    <a:pt x="1214881" y="191770"/>
                  </a:lnTo>
                  <a:lnTo>
                    <a:pt x="1227708" y="168909"/>
                  </a:lnTo>
                  <a:lnTo>
                    <a:pt x="1235455" y="152400"/>
                  </a:lnTo>
                  <a:lnTo>
                    <a:pt x="1238123" y="142240"/>
                  </a:lnTo>
                  <a:lnTo>
                    <a:pt x="1240662" y="134620"/>
                  </a:lnTo>
                  <a:lnTo>
                    <a:pt x="1240662" y="121920"/>
                  </a:lnTo>
                  <a:lnTo>
                    <a:pt x="1243202" y="114300"/>
                  </a:lnTo>
                  <a:lnTo>
                    <a:pt x="1245869" y="109220"/>
                  </a:lnTo>
                  <a:lnTo>
                    <a:pt x="1250950" y="101600"/>
                  </a:lnTo>
                  <a:lnTo>
                    <a:pt x="1256156" y="88900"/>
                  </a:lnTo>
                  <a:lnTo>
                    <a:pt x="1256156" y="69850"/>
                  </a:lnTo>
                  <a:lnTo>
                    <a:pt x="1253489" y="64770"/>
                  </a:lnTo>
                  <a:lnTo>
                    <a:pt x="1250950" y="62229"/>
                  </a:lnTo>
                  <a:lnTo>
                    <a:pt x="1250950" y="49529"/>
                  </a:lnTo>
                  <a:lnTo>
                    <a:pt x="1256156" y="39370"/>
                  </a:lnTo>
                  <a:lnTo>
                    <a:pt x="1261236" y="31750"/>
                  </a:lnTo>
                  <a:lnTo>
                    <a:pt x="1263903" y="26670"/>
                  </a:lnTo>
                  <a:lnTo>
                    <a:pt x="1266443" y="24129"/>
                  </a:lnTo>
                  <a:lnTo>
                    <a:pt x="1263903" y="21590"/>
                  </a:lnTo>
                  <a:lnTo>
                    <a:pt x="1261236" y="19050"/>
                  </a:lnTo>
                  <a:lnTo>
                    <a:pt x="1261236" y="13970"/>
                  </a:lnTo>
                  <a:lnTo>
                    <a:pt x="1258697" y="0"/>
                  </a:lnTo>
                  <a:close/>
                </a:path>
                <a:path w="1266825" h="990600">
                  <a:moveTo>
                    <a:pt x="740282" y="186690"/>
                  </a:moveTo>
                  <a:lnTo>
                    <a:pt x="722249" y="186690"/>
                  </a:lnTo>
                  <a:lnTo>
                    <a:pt x="722249" y="189229"/>
                  </a:lnTo>
                  <a:lnTo>
                    <a:pt x="740282" y="189229"/>
                  </a:lnTo>
                  <a:lnTo>
                    <a:pt x="740282" y="186690"/>
                  </a:lnTo>
                  <a:close/>
                </a:path>
                <a:path w="1266825" h="990600">
                  <a:moveTo>
                    <a:pt x="727328" y="184150"/>
                  </a:moveTo>
                  <a:lnTo>
                    <a:pt x="724788" y="186690"/>
                  </a:lnTo>
                  <a:lnTo>
                    <a:pt x="727328" y="186690"/>
                  </a:lnTo>
                  <a:lnTo>
                    <a:pt x="727328" y="184150"/>
                  </a:lnTo>
                  <a:close/>
                </a:path>
                <a:path w="1266825" h="990600">
                  <a:moveTo>
                    <a:pt x="727328" y="184150"/>
                  </a:moveTo>
                  <a:lnTo>
                    <a:pt x="727328" y="186690"/>
                  </a:lnTo>
                  <a:lnTo>
                    <a:pt x="732535" y="186690"/>
                  </a:lnTo>
                  <a:lnTo>
                    <a:pt x="727328" y="184150"/>
                  </a:lnTo>
                  <a:close/>
                </a:path>
              </a:pathLst>
            </a:custGeom>
            <a:solidFill>
              <a:srgbClr val="D7F1AB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object 81"/>
          <p:cNvGrpSpPr/>
          <p:nvPr/>
        </p:nvGrpSpPr>
        <p:grpSpPr>
          <a:xfrm>
            <a:off x="8324088" y="990600"/>
            <a:ext cx="820419" cy="1066800"/>
            <a:chOff x="8324088" y="990600"/>
            <a:chExt cx="820419" cy="1066800"/>
          </a:xfrm>
        </p:grpSpPr>
        <p:pic>
          <p:nvPicPr>
            <p:cNvPr id="2097243" name="object 82"/>
            <p:cNvPicPr>
              <a:picLocks/>
            </p:cNvPicPr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8709660" y="1185671"/>
              <a:ext cx="239268" cy="224027"/>
            </a:xfrm>
            <a:prstGeom prst="rect">
              <a:avLst/>
            </a:prstGeom>
          </p:spPr>
        </p:pic>
        <p:sp>
          <p:nvSpPr>
            <p:cNvPr id="1048637" name="object 83"/>
            <p:cNvSpPr/>
            <p:nvPr/>
          </p:nvSpPr>
          <p:spPr>
            <a:xfrm>
              <a:off x="8324088" y="990600"/>
              <a:ext cx="820419" cy="1066800"/>
            </a:xfrm>
            <a:custGeom>
              <a:avLst/>
              <a:gdLst/>
              <a:ahLst/>
              <a:cxnLst/>
              <a:rect l="l" t="t" r="r" b="b"/>
              <a:pathLst>
                <a:path w="820420" h="1066800">
                  <a:moveTo>
                    <a:pt x="649477" y="834644"/>
                  </a:moveTo>
                  <a:lnTo>
                    <a:pt x="535939" y="834644"/>
                  </a:lnTo>
                  <a:lnTo>
                    <a:pt x="540892" y="837184"/>
                  </a:lnTo>
                  <a:lnTo>
                    <a:pt x="548258" y="839597"/>
                  </a:lnTo>
                  <a:lnTo>
                    <a:pt x="560577" y="854455"/>
                  </a:lnTo>
                  <a:lnTo>
                    <a:pt x="568070" y="869188"/>
                  </a:lnTo>
                  <a:lnTo>
                    <a:pt x="572896" y="876680"/>
                  </a:lnTo>
                  <a:lnTo>
                    <a:pt x="575436" y="884047"/>
                  </a:lnTo>
                  <a:lnTo>
                    <a:pt x="580389" y="901319"/>
                  </a:lnTo>
                  <a:lnTo>
                    <a:pt x="582802" y="913638"/>
                  </a:lnTo>
                  <a:lnTo>
                    <a:pt x="582802" y="926084"/>
                  </a:lnTo>
                  <a:lnTo>
                    <a:pt x="580389" y="938402"/>
                  </a:lnTo>
                  <a:lnTo>
                    <a:pt x="577850" y="950722"/>
                  </a:lnTo>
                  <a:lnTo>
                    <a:pt x="568070" y="972947"/>
                  </a:lnTo>
                  <a:lnTo>
                    <a:pt x="563117" y="987805"/>
                  </a:lnTo>
                  <a:lnTo>
                    <a:pt x="560577" y="1000125"/>
                  </a:lnTo>
                  <a:lnTo>
                    <a:pt x="558164" y="1007490"/>
                  </a:lnTo>
                  <a:lnTo>
                    <a:pt x="558164" y="1017397"/>
                  </a:lnTo>
                  <a:lnTo>
                    <a:pt x="560577" y="1027302"/>
                  </a:lnTo>
                  <a:lnTo>
                    <a:pt x="565530" y="1051940"/>
                  </a:lnTo>
                  <a:lnTo>
                    <a:pt x="570483" y="1059434"/>
                  </a:lnTo>
                  <a:lnTo>
                    <a:pt x="575436" y="1066800"/>
                  </a:lnTo>
                  <a:lnTo>
                    <a:pt x="582802" y="1066800"/>
                  </a:lnTo>
                  <a:lnTo>
                    <a:pt x="587755" y="1061847"/>
                  </a:lnTo>
                  <a:lnTo>
                    <a:pt x="592708" y="1059434"/>
                  </a:lnTo>
                  <a:lnTo>
                    <a:pt x="612520" y="1000125"/>
                  </a:lnTo>
                  <a:lnTo>
                    <a:pt x="605027" y="985265"/>
                  </a:lnTo>
                  <a:lnTo>
                    <a:pt x="607567" y="977900"/>
                  </a:lnTo>
                  <a:lnTo>
                    <a:pt x="609980" y="970534"/>
                  </a:lnTo>
                  <a:lnTo>
                    <a:pt x="614933" y="967994"/>
                  </a:lnTo>
                  <a:lnTo>
                    <a:pt x="619886" y="960627"/>
                  </a:lnTo>
                  <a:lnTo>
                    <a:pt x="624839" y="950722"/>
                  </a:lnTo>
                  <a:lnTo>
                    <a:pt x="627252" y="935863"/>
                  </a:lnTo>
                  <a:lnTo>
                    <a:pt x="632205" y="923544"/>
                  </a:lnTo>
                  <a:lnTo>
                    <a:pt x="642111" y="896365"/>
                  </a:lnTo>
                  <a:lnTo>
                    <a:pt x="647064" y="856869"/>
                  </a:lnTo>
                  <a:lnTo>
                    <a:pt x="649477" y="834644"/>
                  </a:lnTo>
                  <a:close/>
                </a:path>
                <a:path w="820420" h="1066800">
                  <a:moveTo>
                    <a:pt x="620092" y="595122"/>
                  </a:moveTo>
                  <a:lnTo>
                    <a:pt x="432180" y="595122"/>
                  </a:lnTo>
                  <a:lnTo>
                    <a:pt x="412368" y="622300"/>
                  </a:lnTo>
                  <a:lnTo>
                    <a:pt x="395096" y="649477"/>
                  </a:lnTo>
                  <a:lnTo>
                    <a:pt x="372871" y="698880"/>
                  </a:lnTo>
                  <a:lnTo>
                    <a:pt x="367918" y="711200"/>
                  </a:lnTo>
                  <a:lnTo>
                    <a:pt x="367918" y="723519"/>
                  </a:lnTo>
                  <a:lnTo>
                    <a:pt x="372871" y="723519"/>
                  </a:lnTo>
                  <a:lnTo>
                    <a:pt x="382777" y="738377"/>
                  </a:lnTo>
                  <a:lnTo>
                    <a:pt x="392683" y="745744"/>
                  </a:lnTo>
                  <a:lnTo>
                    <a:pt x="412368" y="767969"/>
                  </a:lnTo>
                  <a:lnTo>
                    <a:pt x="424814" y="777875"/>
                  </a:lnTo>
                  <a:lnTo>
                    <a:pt x="439546" y="787780"/>
                  </a:lnTo>
                  <a:lnTo>
                    <a:pt x="451992" y="795147"/>
                  </a:lnTo>
                  <a:lnTo>
                    <a:pt x="464311" y="797687"/>
                  </a:lnTo>
                  <a:lnTo>
                    <a:pt x="474217" y="797687"/>
                  </a:lnTo>
                  <a:lnTo>
                    <a:pt x="488950" y="802513"/>
                  </a:lnTo>
                  <a:lnTo>
                    <a:pt x="523493" y="834644"/>
                  </a:lnTo>
                  <a:lnTo>
                    <a:pt x="528446" y="837184"/>
                  </a:lnTo>
                  <a:lnTo>
                    <a:pt x="535939" y="834644"/>
                  </a:lnTo>
                  <a:lnTo>
                    <a:pt x="649477" y="834644"/>
                  </a:lnTo>
                  <a:lnTo>
                    <a:pt x="647064" y="817372"/>
                  </a:lnTo>
                  <a:lnTo>
                    <a:pt x="622300" y="713613"/>
                  </a:lnTo>
                  <a:lnTo>
                    <a:pt x="609980" y="649477"/>
                  </a:lnTo>
                  <a:lnTo>
                    <a:pt x="607567" y="629665"/>
                  </a:lnTo>
                  <a:lnTo>
                    <a:pt x="607567" y="622300"/>
                  </a:lnTo>
                  <a:lnTo>
                    <a:pt x="614933" y="614934"/>
                  </a:lnTo>
                  <a:lnTo>
                    <a:pt x="617346" y="607440"/>
                  </a:lnTo>
                  <a:lnTo>
                    <a:pt x="620092" y="595122"/>
                  </a:lnTo>
                  <a:close/>
                </a:path>
                <a:path w="820420" h="1066800">
                  <a:moveTo>
                    <a:pt x="672972" y="585215"/>
                  </a:moveTo>
                  <a:lnTo>
                    <a:pt x="622300" y="585215"/>
                  </a:lnTo>
                  <a:lnTo>
                    <a:pt x="632205" y="617347"/>
                  </a:lnTo>
                  <a:lnTo>
                    <a:pt x="639571" y="627252"/>
                  </a:lnTo>
                  <a:lnTo>
                    <a:pt x="639571" y="642112"/>
                  </a:lnTo>
                  <a:lnTo>
                    <a:pt x="649477" y="664337"/>
                  </a:lnTo>
                  <a:lnTo>
                    <a:pt x="652017" y="669163"/>
                  </a:lnTo>
                  <a:lnTo>
                    <a:pt x="664336" y="701294"/>
                  </a:lnTo>
                  <a:lnTo>
                    <a:pt x="669289" y="701294"/>
                  </a:lnTo>
                  <a:lnTo>
                    <a:pt x="671702" y="706247"/>
                  </a:lnTo>
                  <a:lnTo>
                    <a:pt x="669289" y="711200"/>
                  </a:lnTo>
                  <a:lnTo>
                    <a:pt x="676655" y="726059"/>
                  </a:lnTo>
                  <a:lnTo>
                    <a:pt x="686561" y="750697"/>
                  </a:lnTo>
                  <a:lnTo>
                    <a:pt x="703833" y="765555"/>
                  </a:lnTo>
                  <a:lnTo>
                    <a:pt x="726058" y="772922"/>
                  </a:lnTo>
                  <a:lnTo>
                    <a:pt x="721105" y="758063"/>
                  </a:lnTo>
                  <a:lnTo>
                    <a:pt x="734694" y="758063"/>
                  </a:lnTo>
                  <a:lnTo>
                    <a:pt x="738377" y="750697"/>
                  </a:lnTo>
                  <a:lnTo>
                    <a:pt x="738377" y="728472"/>
                  </a:lnTo>
                  <a:lnTo>
                    <a:pt x="728471" y="703834"/>
                  </a:lnTo>
                  <a:lnTo>
                    <a:pt x="723645" y="688975"/>
                  </a:lnTo>
                  <a:lnTo>
                    <a:pt x="716152" y="686562"/>
                  </a:lnTo>
                  <a:lnTo>
                    <a:pt x="716152" y="681609"/>
                  </a:lnTo>
                  <a:lnTo>
                    <a:pt x="718692" y="676655"/>
                  </a:lnTo>
                  <a:lnTo>
                    <a:pt x="706246" y="646938"/>
                  </a:lnTo>
                  <a:lnTo>
                    <a:pt x="703833" y="642112"/>
                  </a:lnTo>
                  <a:lnTo>
                    <a:pt x="693927" y="619887"/>
                  </a:lnTo>
                  <a:lnTo>
                    <a:pt x="684021" y="607440"/>
                  </a:lnTo>
                  <a:lnTo>
                    <a:pt x="679195" y="597662"/>
                  </a:lnTo>
                  <a:lnTo>
                    <a:pt x="672972" y="585215"/>
                  </a:lnTo>
                  <a:close/>
                </a:path>
                <a:path w="820420" h="1066800">
                  <a:moveTo>
                    <a:pt x="734694" y="758063"/>
                  </a:moveTo>
                  <a:lnTo>
                    <a:pt x="721105" y="758063"/>
                  </a:lnTo>
                  <a:lnTo>
                    <a:pt x="728471" y="770509"/>
                  </a:lnTo>
                  <a:lnTo>
                    <a:pt x="734694" y="758063"/>
                  </a:lnTo>
                  <a:close/>
                </a:path>
                <a:path w="820420" h="1066800">
                  <a:moveTo>
                    <a:pt x="819911" y="567944"/>
                  </a:moveTo>
                  <a:lnTo>
                    <a:pt x="664336" y="567944"/>
                  </a:lnTo>
                  <a:lnTo>
                    <a:pt x="684021" y="580263"/>
                  </a:lnTo>
                  <a:lnTo>
                    <a:pt x="691514" y="582802"/>
                  </a:lnTo>
                  <a:lnTo>
                    <a:pt x="701420" y="582802"/>
                  </a:lnTo>
                  <a:lnTo>
                    <a:pt x="706246" y="587755"/>
                  </a:lnTo>
                  <a:lnTo>
                    <a:pt x="718692" y="602488"/>
                  </a:lnTo>
                  <a:lnTo>
                    <a:pt x="755650" y="656844"/>
                  </a:lnTo>
                  <a:lnTo>
                    <a:pt x="814958" y="745744"/>
                  </a:lnTo>
                  <a:lnTo>
                    <a:pt x="819911" y="750697"/>
                  </a:lnTo>
                  <a:lnTo>
                    <a:pt x="819911" y="567944"/>
                  </a:lnTo>
                  <a:close/>
                </a:path>
                <a:path w="820420" h="1066800">
                  <a:moveTo>
                    <a:pt x="197611" y="298830"/>
                  </a:moveTo>
                  <a:lnTo>
                    <a:pt x="143255" y="298830"/>
                  </a:lnTo>
                  <a:lnTo>
                    <a:pt x="76580" y="311150"/>
                  </a:lnTo>
                  <a:lnTo>
                    <a:pt x="69087" y="316102"/>
                  </a:lnTo>
                  <a:lnTo>
                    <a:pt x="37083" y="328422"/>
                  </a:lnTo>
                  <a:lnTo>
                    <a:pt x="9905" y="348234"/>
                  </a:lnTo>
                  <a:lnTo>
                    <a:pt x="0" y="365505"/>
                  </a:lnTo>
                  <a:lnTo>
                    <a:pt x="0" y="400050"/>
                  </a:lnTo>
                  <a:lnTo>
                    <a:pt x="34543" y="442087"/>
                  </a:lnTo>
                  <a:lnTo>
                    <a:pt x="51815" y="451865"/>
                  </a:lnTo>
                  <a:lnTo>
                    <a:pt x="56768" y="454405"/>
                  </a:lnTo>
                  <a:lnTo>
                    <a:pt x="64261" y="454405"/>
                  </a:lnTo>
                  <a:lnTo>
                    <a:pt x="69087" y="459359"/>
                  </a:lnTo>
                  <a:lnTo>
                    <a:pt x="74040" y="464312"/>
                  </a:lnTo>
                  <a:lnTo>
                    <a:pt x="78993" y="469138"/>
                  </a:lnTo>
                  <a:lnTo>
                    <a:pt x="86486" y="474090"/>
                  </a:lnTo>
                  <a:lnTo>
                    <a:pt x="96265" y="476630"/>
                  </a:lnTo>
                  <a:lnTo>
                    <a:pt x="103758" y="476630"/>
                  </a:lnTo>
                  <a:lnTo>
                    <a:pt x="113664" y="481584"/>
                  </a:lnTo>
                  <a:lnTo>
                    <a:pt x="121030" y="486537"/>
                  </a:lnTo>
                  <a:lnTo>
                    <a:pt x="123443" y="491363"/>
                  </a:lnTo>
                  <a:lnTo>
                    <a:pt x="128396" y="496315"/>
                  </a:lnTo>
                  <a:lnTo>
                    <a:pt x="148208" y="506222"/>
                  </a:lnTo>
                  <a:lnTo>
                    <a:pt x="155575" y="516127"/>
                  </a:lnTo>
                  <a:lnTo>
                    <a:pt x="160527" y="526034"/>
                  </a:lnTo>
                  <a:lnTo>
                    <a:pt x="160527" y="530987"/>
                  </a:lnTo>
                  <a:lnTo>
                    <a:pt x="162940" y="535813"/>
                  </a:lnTo>
                  <a:lnTo>
                    <a:pt x="167893" y="538352"/>
                  </a:lnTo>
                  <a:lnTo>
                    <a:pt x="175386" y="540765"/>
                  </a:lnTo>
                  <a:lnTo>
                    <a:pt x="180339" y="545719"/>
                  </a:lnTo>
                  <a:lnTo>
                    <a:pt x="185165" y="550672"/>
                  </a:lnTo>
                  <a:lnTo>
                    <a:pt x="187705" y="558038"/>
                  </a:lnTo>
                  <a:lnTo>
                    <a:pt x="187705" y="562990"/>
                  </a:lnTo>
                  <a:lnTo>
                    <a:pt x="190118" y="565530"/>
                  </a:lnTo>
                  <a:lnTo>
                    <a:pt x="195071" y="575437"/>
                  </a:lnTo>
                  <a:lnTo>
                    <a:pt x="204977" y="582802"/>
                  </a:lnTo>
                  <a:lnTo>
                    <a:pt x="209930" y="585215"/>
                  </a:lnTo>
                  <a:lnTo>
                    <a:pt x="214883" y="587755"/>
                  </a:lnTo>
                  <a:lnTo>
                    <a:pt x="219836" y="592709"/>
                  </a:lnTo>
                  <a:lnTo>
                    <a:pt x="224789" y="600075"/>
                  </a:lnTo>
                  <a:lnTo>
                    <a:pt x="229615" y="605027"/>
                  </a:lnTo>
                  <a:lnTo>
                    <a:pt x="237108" y="609980"/>
                  </a:lnTo>
                  <a:lnTo>
                    <a:pt x="247014" y="617347"/>
                  </a:lnTo>
                  <a:lnTo>
                    <a:pt x="266700" y="629665"/>
                  </a:lnTo>
                  <a:lnTo>
                    <a:pt x="276605" y="637159"/>
                  </a:lnTo>
                  <a:lnTo>
                    <a:pt x="283971" y="639572"/>
                  </a:lnTo>
                  <a:lnTo>
                    <a:pt x="303783" y="639572"/>
                  </a:lnTo>
                  <a:lnTo>
                    <a:pt x="330961" y="632205"/>
                  </a:lnTo>
                  <a:lnTo>
                    <a:pt x="355600" y="622300"/>
                  </a:lnTo>
                  <a:lnTo>
                    <a:pt x="377825" y="612394"/>
                  </a:lnTo>
                  <a:lnTo>
                    <a:pt x="409955" y="600075"/>
                  </a:lnTo>
                  <a:lnTo>
                    <a:pt x="432180" y="595122"/>
                  </a:lnTo>
                  <a:lnTo>
                    <a:pt x="620092" y="595122"/>
                  </a:lnTo>
                  <a:lnTo>
                    <a:pt x="622300" y="585215"/>
                  </a:lnTo>
                  <a:lnTo>
                    <a:pt x="672972" y="585215"/>
                  </a:lnTo>
                  <a:lnTo>
                    <a:pt x="664336" y="567944"/>
                  </a:lnTo>
                  <a:lnTo>
                    <a:pt x="819911" y="567944"/>
                  </a:lnTo>
                  <a:lnTo>
                    <a:pt x="819911" y="464312"/>
                  </a:lnTo>
                  <a:lnTo>
                    <a:pt x="563117" y="464312"/>
                  </a:lnTo>
                  <a:lnTo>
                    <a:pt x="535939" y="444500"/>
                  </a:lnTo>
                  <a:lnTo>
                    <a:pt x="501268" y="417322"/>
                  </a:lnTo>
                  <a:lnTo>
                    <a:pt x="459358" y="387730"/>
                  </a:lnTo>
                  <a:lnTo>
                    <a:pt x="414908" y="362965"/>
                  </a:lnTo>
                  <a:lnTo>
                    <a:pt x="360552" y="335788"/>
                  </a:lnTo>
                  <a:lnTo>
                    <a:pt x="306196" y="316102"/>
                  </a:lnTo>
                  <a:lnTo>
                    <a:pt x="251840" y="303784"/>
                  </a:lnTo>
                  <a:lnTo>
                    <a:pt x="197611" y="298830"/>
                  </a:lnTo>
                  <a:close/>
                </a:path>
                <a:path w="820420" h="1066800">
                  <a:moveTo>
                    <a:pt x="592708" y="414909"/>
                  </a:moveTo>
                  <a:lnTo>
                    <a:pt x="587755" y="417322"/>
                  </a:lnTo>
                  <a:lnTo>
                    <a:pt x="572896" y="417322"/>
                  </a:lnTo>
                  <a:lnTo>
                    <a:pt x="572896" y="419862"/>
                  </a:lnTo>
                  <a:lnTo>
                    <a:pt x="570483" y="419862"/>
                  </a:lnTo>
                  <a:lnTo>
                    <a:pt x="570483" y="422275"/>
                  </a:lnTo>
                  <a:lnTo>
                    <a:pt x="572896" y="424688"/>
                  </a:lnTo>
                  <a:lnTo>
                    <a:pt x="568070" y="424688"/>
                  </a:lnTo>
                  <a:lnTo>
                    <a:pt x="563117" y="427227"/>
                  </a:lnTo>
                  <a:lnTo>
                    <a:pt x="560577" y="432180"/>
                  </a:lnTo>
                  <a:lnTo>
                    <a:pt x="560577" y="437134"/>
                  </a:lnTo>
                  <a:lnTo>
                    <a:pt x="563117" y="442087"/>
                  </a:lnTo>
                  <a:lnTo>
                    <a:pt x="565530" y="446913"/>
                  </a:lnTo>
                  <a:lnTo>
                    <a:pt x="565530" y="461772"/>
                  </a:lnTo>
                  <a:lnTo>
                    <a:pt x="563117" y="464312"/>
                  </a:lnTo>
                  <a:lnTo>
                    <a:pt x="819911" y="464312"/>
                  </a:lnTo>
                  <a:lnTo>
                    <a:pt x="819911" y="442087"/>
                  </a:lnTo>
                  <a:lnTo>
                    <a:pt x="614933" y="442087"/>
                  </a:lnTo>
                  <a:lnTo>
                    <a:pt x="605027" y="432180"/>
                  </a:lnTo>
                  <a:lnTo>
                    <a:pt x="605027" y="422275"/>
                  </a:lnTo>
                  <a:lnTo>
                    <a:pt x="602614" y="419862"/>
                  </a:lnTo>
                  <a:lnTo>
                    <a:pt x="597661" y="417322"/>
                  </a:lnTo>
                  <a:lnTo>
                    <a:pt x="592708" y="414909"/>
                  </a:lnTo>
                  <a:close/>
                </a:path>
                <a:path w="820420" h="1066800">
                  <a:moveTo>
                    <a:pt x="819911" y="0"/>
                  </a:moveTo>
                  <a:lnTo>
                    <a:pt x="787780" y="24637"/>
                  </a:lnTo>
                  <a:lnTo>
                    <a:pt x="750823" y="61722"/>
                  </a:lnTo>
                  <a:lnTo>
                    <a:pt x="716152" y="106172"/>
                  </a:lnTo>
                  <a:lnTo>
                    <a:pt x="688975" y="153162"/>
                  </a:lnTo>
                  <a:lnTo>
                    <a:pt x="666750" y="204977"/>
                  </a:lnTo>
                  <a:lnTo>
                    <a:pt x="647064" y="264287"/>
                  </a:lnTo>
                  <a:lnTo>
                    <a:pt x="634745" y="313563"/>
                  </a:lnTo>
                  <a:lnTo>
                    <a:pt x="627252" y="362965"/>
                  </a:lnTo>
                  <a:lnTo>
                    <a:pt x="622300" y="407415"/>
                  </a:lnTo>
                  <a:lnTo>
                    <a:pt x="619886" y="439547"/>
                  </a:lnTo>
                  <a:lnTo>
                    <a:pt x="614933" y="442087"/>
                  </a:lnTo>
                  <a:lnTo>
                    <a:pt x="819911" y="442087"/>
                  </a:lnTo>
                  <a:lnTo>
                    <a:pt x="819911" y="439547"/>
                  </a:lnTo>
                  <a:lnTo>
                    <a:pt x="802639" y="437134"/>
                  </a:lnTo>
                  <a:lnTo>
                    <a:pt x="819911" y="427227"/>
                  </a:lnTo>
                  <a:lnTo>
                    <a:pt x="819911" y="0"/>
                  </a:lnTo>
                  <a:close/>
                </a:path>
                <a:path w="820420" h="1066800">
                  <a:moveTo>
                    <a:pt x="577850" y="414909"/>
                  </a:moveTo>
                  <a:lnTo>
                    <a:pt x="575436" y="417322"/>
                  </a:lnTo>
                  <a:lnTo>
                    <a:pt x="582802" y="417322"/>
                  </a:lnTo>
                  <a:lnTo>
                    <a:pt x="577850" y="414909"/>
                  </a:lnTo>
                  <a:close/>
                </a:path>
                <a:path w="820420" h="1066800">
                  <a:moveTo>
                    <a:pt x="587755" y="414909"/>
                  </a:moveTo>
                  <a:lnTo>
                    <a:pt x="585342" y="414909"/>
                  </a:lnTo>
                  <a:lnTo>
                    <a:pt x="582802" y="417322"/>
                  </a:lnTo>
                  <a:lnTo>
                    <a:pt x="587755" y="417322"/>
                  </a:lnTo>
                  <a:lnTo>
                    <a:pt x="587755" y="414909"/>
                  </a:lnTo>
                  <a:close/>
                </a:path>
              </a:pathLst>
            </a:custGeom>
            <a:solidFill>
              <a:srgbClr val="D7F1AB">
                <a:alpha val="7215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638" name="object 84"/>
          <p:cNvSpPr txBox="1">
            <a:spLocks noGrp="1"/>
          </p:cNvSpPr>
          <p:nvPr>
            <p:ph type="title"/>
          </p:nvPr>
        </p:nvSpPr>
        <p:spPr>
          <a:xfrm>
            <a:off x="1298194" y="888314"/>
            <a:ext cx="328422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Lack</a:t>
            </a:r>
            <a:r>
              <a:rPr spc="-35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spc="-5" dirty="0"/>
              <a:t>facilities</a:t>
            </a:r>
          </a:p>
        </p:txBody>
      </p:sp>
      <p:sp>
        <p:nvSpPr>
          <p:cNvPr id="1048639" name="object 85"/>
          <p:cNvSpPr txBox="1"/>
          <p:nvPr/>
        </p:nvSpPr>
        <p:spPr>
          <a:xfrm>
            <a:off x="916939" y="2025776"/>
            <a:ext cx="3961129" cy="2399666"/>
          </a:xfrm>
          <a:prstGeom prst="rect">
            <a:avLst/>
          </a:prstGeom>
        </p:spPr>
        <p:txBody>
          <a:bodyPr vert="horz" wrap="square" lIns="0" tIns="143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30"/>
              </a:spcBef>
              <a:tabLst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Wingdings 2"/>
                <a:cs typeface="Wingdings 2"/>
              </a:rPr>
              <a:t>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15" dirty="0">
                <a:solidFill>
                  <a:srgbClr val="404040"/>
                </a:solidFill>
                <a:latin typeface="Verdana"/>
                <a:cs typeface="Verdana"/>
              </a:rPr>
              <a:t>Rural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infrastructure</a:t>
            </a:r>
            <a:r>
              <a:rPr sz="1800" spc="-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is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not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good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  <a:tabLst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Wingdings 2"/>
                <a:cs typeface="Wingdings 2"/>
              </a:rPr>
              <a:t>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Lack</a:t>
            </a:r>
            <a:r>
              <a:rPr sz="1800" spc="-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1800" spc="-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education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  <a:tabLst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Wingdings 2"/>
                <a:cs typeface="Wingdings 2"/>
              </a:rPr>
              <a:t>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Lack</a:t>
            </a:r>
            <a:r>
              <a:rPr sz="1800" spc="-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1800" spc="-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transport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  <a:tabLst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Wingdings 2"/>
                <a:cs typeface="Wingdings 2"/>
              </a:rPr>
              <a:t>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Improper</a:t>
            </a:r>
            <a:r>
              <a:rPr sz="1800" spc="-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storage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  <a:tabLst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Wingdings 2"/>
                <a:cs typeface="Wingdings 2"/>
              </a:rPr>
              <a:t>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15" dirty="0">
                <a:solidFill>
                  <a:srgbClr val="404040"/>
                </a:solidFill>
                <a:latin typeface="Verdana"/>
                <a:cs typeface="Verdana"/>
              </a:rPr>
              <a:t>Poor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road</a:t>
            </a:r>
            <a:r>
              <a:rPr sz="1800" spc="-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structure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  <a:tabLst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Wingdings 2"/>
                <a:cs typeface="Wingdings 2"/>
              </a:rPr>
              <a:t>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30" dirty="0">
                <a:solidFill>
                  <a:srgbClr val="404040"/>
                </a:solidFill>
                <a:latin typeface="Verdana"/>
                <a:cs typeface="Verdana"/>
              </a:rPr>
              <a:t>Far</a:t>
            </a:r>
            <a:r>
              <a:rPr sz="1800" spc="-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away</a:t>
            </a:r>
            <a:r>
              <a:rPr sz="1800" spc="-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markets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availability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56" name="object 86"/>
          <p:cNvGrpSpPr/>
          <p:nvPr/>
        </p:nvGrpSpPr>
        <p:grpSpPr>
          <a:xfrm>
            <a:off x="4709159" y="2438400"/>
            <a:ext cx="4434840" cy="4419600"/>
            <a:chOff x="4709159" y="2438400"/>
            <a:chExt cx="4434840" cy="4419600"/>
          </a:xfrm>
        </p:grpSpPr>
        <p:pic>
          <p:nvPicPr>
            <p:cNvPr id="2097244" name="object 87"/>
            <p:cNvPicPr>
              <a:picLocks/>
            </p:cNvPicPr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4709159" y="5856730"/>
              <a:ext cx="4434840" cy="1001268"/>
            </a:xfrm>
            <a:prstGeom prst="rect">
              <a:avLst/>
            </a:prstGeom>
          </p:spPr>
        </p:pic>
        <p:pic>
          <p:nvPicPr>
            <p:cNvPr id="2097245" name="object 88"/>
            <p:cNvPicPr>
              <a:picLocks/>
            </p:cNvPicPr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4724399" y="2438400"/>
              <a:ext cx="4419600" cy="3429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object 2"/>
          <p:cNvSpPr txBox="1">
            <a:spLocks noGrp="1"/>
          </p:cNvSpPr>
          <p:nvPr>
            <p:ph type="title"/>
          </p:nvPr>
        </p:nvSpPr>
        <p:spPr>
          <a:xfrm>
            <a:off x="1298194" y="888314"/>
            <a:ext cx="514413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Uneconomic</a:t>
            </a:r>
            <a:r>
              <a:rPr spc="-70" dirty="0"/>
              <a:t> </a:t>
            </a:r>
            <a:r>
              <a:rPr spc="-5" dirty="0"/>
              <a:t>land</a:t>
            </a:r>
            <a:r>
              <a:rPr spc="-40" dirty="0"/>
              <a:t> </a:t>
            </a:r>
            <a:r>
              <a:rPr dirty="0"/>
              <a:t>holding</a:t>
            </a:r>
          </a:p>
        </p:txBody>
      </p:sp>
      <p:sp>
        <p:nvSpPr>
          <p:cNvPr id="1048641" name="object 3"/>
          <p:cNvSpPr txBox="1"/>
          <p:nvPr/>
        </p:nvSpPr>
        <p:spPr>
          <a:xfrm>
            <a:off x="916939" y="1990725"/>
            <a:ext cx="5304790" cy="2268220"/>
          </a:xfrm>
          <a:prstGeom prst="rect">
            <a:avLst/>
          </a:prstGeom>
        </p:spPr>
        <p:txBody>
          <a:bodyPr vert="horz" wrap="square" lIns="0" tIns="143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30"/>
              </a:spcBef>
              <a:tabLst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Wingdings 2"/>
                <a:cs typeface="Wingdings 2"/>
              </a:rPr>
              <a:t>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Increase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in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 population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  <a:tabLst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Wingdings 2"/>
                <a:cs typeface="Wingdings 2"/>
              </a:rPr>
              <a:t>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Division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of land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by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law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of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inheritance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  <a:tabLst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Wingdings 2"/>
                <a:cs typeface="Wingdings 2"/>
              </a:rPr>
              <a:t>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Further</a:t>
            </a:r>
            <a:r>
              <a:rPr sz="1800" spc="-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sub-divisions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  <a:tabLst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Wingdings 2"/>
                <a:cs typeface="Wingdings 2"/>
              </a:rPr>
              <a:t>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Many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numbers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 of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farmers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have</a:t>
            </a:r>
            <a:r>
              <a:rPr sz="1800" spc="-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less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 than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2</a:t>
            </a:r>
            <a:endParaRPr sz="1800">
              <a:latin typeface="Verdana"/>
              <a:cs typeface="Verdana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hectare</a:t>
            </a:r>
            <a:r>
              <a:rPr sz="1800" spc="-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land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  <a:tabLst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Wingdings 2"/>
                <a:cs typeface="Wingdings 2"/>
              </a:rPr>
              <a:t>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Uneconomical</a:t>
            </a:r>
            <a:r>
              <a:rPr sz="1800" spc="-3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-</a:t>
            </a:r>
            <a:r>
              <a:rPr sz="1800" spc="-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use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machinery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2097246" name="object 4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3886200"/>
            <a:ext cx="2590800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object 2"/>
          <p:cNvSpPr txBox="1">
            <a:spLocks noGrp="1"/>
          </p:cNvSpPr>
          <p:nvPr>
            <p:ph type="title"/>
          </p:nvPr>
        </p:nvSpPr>
        <p:spPr>
          <a:xfrm>
            <a:off x="1298194" y="888314"/>
            <a:ext cx="48793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Old</a:t>
            </a:r>
            <a:r>
              <a:rPr spc="-15" dirty="0"/>
              <a:t> </a:t>
            </a:r>
            <a:r>
              <a:rPr dirty="0"/>
              <a:t>methods</a:t>
            </a:r>
            <a:r>
              <a:rPr spc="-40" dirty="0"/>
              <a:t> </a:t>
            </a:r>
            <a:r>
              <a:rPr dirty="0"/>
              <a:t>of</a:t>
            </a:r>
            <a:r>
              <a:rPr spc="-25" dirty="0"/>
              <a:t> </a:t>
            </a:r>
            <a:r>
              <a:rPr dirty="0"/>
              <a:t>farming</a:t>
            </a:r>
          </a:p>
        </p:txBody>
      </p:sp>
      <p:sp>
        <p:nvSpPr>
          <p:cNvPr id="1048643" name="object 3"/>
          <p:cNvSpPr txBox="1"/>
          <p:nvPr/>
        </p:nvSpPr>
        <p:spPr>
          <a:xfrm>
            <a:off x="954735" y="1847469"/>
            <a:ext cx="6585584" cy="2001521"/>
          </a:xfrm>
          <a:prstGeom prst="rect">
            <a:avLst/>
          </a:prstGeom>
        </p:spPr>
        <p:txBody>
          <a:bodyPr vert="horz" wrap="square" lIns="0" tIns="143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30"/>
              </a:spcBef>
              <a:tabLst>
                <a:tab pos="354965" algn="l"/>
              </a:tabLst>
            </a:pPr>
            <a:r>
              <a:rPr sz="1800" dirty="0">
                <a:solidFill>
                  <a:srgbClr val="404040"/>
                </a:solidFill>
                <a:latin typeface="Wingdings 2"/>
                <a:cs typeface="Wingdings 2"/>
              </a:rPr>
              <a:t>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Traditional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methods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  <a:tabLst>
                <a:tab pos="354965" algn="l"/>
              </a:tabLst>
            </a:pPr>
            <a:r>
              <a:rPr sz="1800" dirty="0">
                <a:solidFill>
                  <a:srgbClr val="404040"/>
                </a:solidFill>
                <a:latin typeface="Wingdings 2"/>
                <a:cs typeface="Wingdings 2"/>
              </a:rPr>
              <a:t>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Old</a:t>
            </a:r>
            <a:r>
              <a:rPr sz="1800" spc="-5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implements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  <a:tabLst>
                <a:tab pos="354965" algn="l"/>
              </a:tabLst>
            </a:pPr>
            <a:r>
              <a:rPr sz="1800" dirty="0">
                <a:solidFill>
                  <a:srgbClr val="404040"/>
                </a:solidFill>
                <a:latin typeface="Wingdings 2"/>
                <a:cs typeface="Wingdings 2"/>
              </a:rPr>
              <a:t>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Low</a:t>
            </a:r>
            <a:r>
              <a:rPr sz="1800" spc="-5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yield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  <a:tabLst>
                <a:tab pos="354965" algn="l"/>
              </a:tabLst>
            </a:pPr>
            <a:r>
              <a:rPr sz="1800" dirty="0">
                <a:solidFill>
                  <a:srgbClr val="404040"/>
                </a:solidFill>
                <a:latin typeface="Wingdings 2"/>
                <a:cs typeface="Wingdings 2"/>
              </a:rPr>
              <a:t>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But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04040"/>
                </a:solidFill>
                <a:latin typeface="Verdana"/>
                <a:cs typeface="Verdana"/>
              </a:rPr>
              <a:t>now,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modern methods</a:t>
            </a:r>
            <a:r>
              <a:rPr sz="1800" spc="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are</a:t>
            </a:r>
            <a:r>
              <a:rPr sz="1800" spc="-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taking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place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  <a:tabLst>
                <a:tab pos="354965" algn="l"/>
              </a:tabLst>
            </a:pPr>
            <a:r>
              <a:rPr sz="1800" dirty="0">
                <a:solidFill>
                  <a:srgbClr val="404040"/>
                </a:solidFill>
                <a:latin typeface="Wingdings 2"/>
                <a:cs typeface="Wingdings 2"/>
              </a:rPr>
              <a:t>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Traditional</a:t>
            </a:r>
            <a:r>
              <a:rPr sz="1800" spc="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methods</a:t>
            </a:r>
            <a:r>
              <a:rPr sz="1800" spc="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cannot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compete</a:t>
            </a:r>
            <a:r>
              <a:rPr sz="1800" spc="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with</a:t>
            </a:r>
            <a:r>
              <a:rPr sz="1800" spc="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modern</a:t>
            </a:r>
            <a:r>
              <a:rPr sz="1800" spc="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one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2097247" name="object 4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3962399"/>
            <a:ext cx="6629400" cy="28955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/>
              <a:t>Small</a:t>
            </a:r>
            <a:r>
              <a:rPr spc="-25" dirty="0"/>
              <a:t> </a:t>
            </a:r>
            <a:r>
              <a:rPr dirty="0"/>
              <a:t>numbers</a:t>
            </a:r>
            <a:r>
              <a:rPr spc="-45" dirty="0"/>
              <a:t> </a:t>
            </a:r>
            <a:r>
              <a:rPr dirty="0"/>
              <a:t>of</a:t>
            </a:r>
            <a:r>
              <a:rPr spc="-30" dirty="0"/>
              <a:t> </a:t>
            </a:r>
            <a:r>
              <a:rPr dirty="0"/>
              <a:t>research </a:t>
            </a:r>
            <a:r>
              <a:rPr spc="-1110" dirty="0"/>
              <a:t> </a:t>
            </a:r>
            <a:r>
              <a:rPr dirty="0"/>
              <a:t>centers</a:t>
            </a:r>
          </a:p>
        </p:txBody>
      </p:sp>
      <p:sp>
        <p:nvSpPr>
          <p:cNvPr id="1048645" name="object 3"/>
          <p:cNvSpPr txBox="1"/>
          <p:nvPr/>
        </p:nvSpPr>
        <p:spPr>
          <a:xfrm>
            <a:off x="840739" y="2069719"/>
            <a:ext cx="4432300" cy="2001521"/>
          </a:xfrm>
          <a:prstGeom prst="rect">
            <a:avLst/>
          </a:prstGeom>
        </p:spPr>
        <p:txBody>
          <a:bodyPr vert="horz" wrap="square" lIns="0" tIns="143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30"/>
              </a:spcBef>
              <a:tabLst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Wingdings 2"/>
                <a:cs typeface="Wingdings 2"/>
              </a:rPr>
              <a:t>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In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 agricultural sector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poor</a:t>
            </a:r>
            <a:r>
              <a:rPr sz="1800" spc="-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research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  <a:tabLst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Wingdings 2"/>
                <a:cs typeface="Wingdings 2"/>
              </a:rPr>
              <a:t>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Limited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research</a:t>
            </a:r>
            <a:r>
              <a:rPr sz="1800" spc="-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centers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  <a:tabLst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Wingdings 2"/>
                <a:cs typeface="Wingdings 2"/>
              </a:rPr>
              <a:t>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Unavailability</a:t>
            </a:r>
            <a:r>
              <a:rPr sz="1800" spc="-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recourses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  <a:tabLst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Wingdings 2"/>
                <a:cs typeface="Wingdings 2"/>
              </a:rPr>
              <a:t>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Unavailability</a:t>
            </a:r>
            <a:r>
              <a:rPr sz="1800" spc="-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of</a:t>
            </a:r>
            <a:r>
              <a:rPr sz="1800" spc="-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seeds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  <a:tabLst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Wingdings 2"/>
                <a:cs typeface="Wingdings 2"/>
              </a:rPr>
              <a:t></a:t>
            </a:r>
            <a:r>
              <a:rPr sz="1800" dirty="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No</a:t>
            </a:r>
            <a:r>
              <a:rPr sz="1800" spc="-1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04040"/>
                </a:solidFill>
                <a:latin typeface="Verdana"/>
                <a:cs typeface="Verdana"/>
              </a:rPr>
              <a:t>funds for</a:t>
            </a:r>
            <a:r>
              <a:rPr sz="1800" spc="-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research</a:t>
            </a:r>
            <a:r>
              <a:rPr sz="1800" spc="-1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Verdana"/>
                <a:cs typeface="Verdana"/>
              </a:rPr>
              <a:t>centers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2097248" name="object 4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2514600"/>
            <a:ext cx="3276600" cy="335584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</Words>
  <Application>Microsoft Office PowerPoint</Application>
  <PresentationFormat>On-screen Show (4:3)</PresentationFormat>
  <Paragraphs>110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OVERVIEW</vt:lpstr>
      <vt:lpstr>Limited cultivated area</vt:lpstr>
      <vt:lpstr>LOW YEILD</vt:lpstr>
      <vt:lpstr>Lack of facilities</vt:lpstr>
      <vt:lpstr>Uneconomic land holding</vt:lpstr>
      <vt:lpstr>Old methods of farming</vt:lpstr>
      <vt:lpstr>Small numbers of research  centers</vt:lpstr>
      <vt:lpstr>Market prices of Agri. Goods</vt:lpstr>
      <vt:lpstr>Farmers poor conditions</vt:lpstr>
      <vt:lpstr>Crop intensity</vt:lpstr>
      <vt:lpstr>Land tenure system</vt:lpstr>
      <vt:lpstr>Waterlogging and salinity</vt:lpstr>
      <vt:lpstr>Poor irrigation system</vt:lpstr>
      <vt:lpstr>Low quality chemicals</vt:lpstr>
      <vt:lpstr>Unavailability of funds</vt:lpstr>
      <vt:lpstr>Improper crop rotation</vt:lpstr>
      <vt:lpstr>Unavailability of seeds</vt:lpstr>
      <vt:lpstr>No breeder’s attestation</vt:lpstr>
      <vt:lpstr>Political instability</vt:lpstr>
      <vt:lpstr>Other problems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RMX2040</dc:creator>
  <cp:lastModifiedBy>KAWISH COMPUTERS</cp:lastModifiedBy>
  <cp:revision>1</cp:revision>
  <dcterms:created xsi:type="dcterms:W3CDTF">2021-04-12T19:24:02Z</dcterms:created>
  <dcterms:modified xsi:type="dcterms:W3CDTF">2021-04-23T06:48:02Z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2015-03-01T00:00:00Z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2021-04-13T00:00:00Z</vt:filetime>
  </property>
</Properties>
</file>