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EF80D4-977F-46E8-BB8F-22634223AD2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B35378-C791-424B-BD10-0C1FA5ABF2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Hand ball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Court Measurements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6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1291"/>
          </a:xfrm>
        </p:spPr>
        <p:txBody>
          <a:bodyPr/>
          <a:lstStyle/>
          <a:p>
            <a:r>
              <a:rPr lang="en-US" dirty="0" smtClean="0"/>
              <a:t>It is also called 4m line</a:t>
            </a:r>
          </a:p>
          <a:p>
            <a:r>
              <a:rPr lang="en-US" dirty="0" smtClean="0"/>
              <a:t>It is 15cm long</a:t>
            </a:r>
          </a:p>
          <a:p>
            <a:r>
              <a:rPr lang="en-US" dirty="0" smtClean="0"/>
              <a:t>Marked at front to the inner goal line</a:t>
            </a:r>
          </a:p>
          <a:p>
            <a:r>
              <a:rPr lang="en-US" dirty="0" smtClean="0"/>
              <a:t>It is 4m away from goal line</a:t>
            </a:r>
          </a:p>
          <a:p>
            <a:r>
              <a:rPr lang="en-US" dirty="0" smtClean="0"/>
              <a:t>Goal keeper will stay behind that line when opponent team player taking the 7m throw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keeper restricted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4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Connects the midpoints of two side lines</a:t>
            </a:r>
          </a:p>
          <a:p>
            <a:pPr algn="ctr"/>
            <a:endParaRPr lang="en-US" u="sng" dirty="0" smtClean="0"/>
          </a:p>
          <a:p>
            <a:pPr marL="109728" indent="0" algn="ctr">
              <a:buNone/>
            </a:pPr>
            <a:endParaRPr lang="en-US" u="sng" dirty="0" smtClean="0"/>
          </a:p>
          <a:p>
            <a:pPr algn="ctr"/>
            <a:r>
              <a:rPr lang="en-US" b="1" u="sng" dirty="0" smtClean="0"/>
              <a:t>Substitution line</a:t>
            </a:r>
          </a:p>
          <a:p>
            <a:r>
              <a:rPr lang="en-US" dirty="0" smtClean="0"/>
              <a:t>It extends 4.5m from center line at each side</a:t>
            </a:r>
          </a:p>
          <a:p>
            <a:r>
              <a:rPr lang="en-US" dirty="0" smtClean="0"/>
              <a:t>Marked with 15cm inside &amp; outside of side line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center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3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3340291"/>
          </a:xfrm>
        </p:spPr>
        <p:txBody>
          <a:bodyPr/>
          <a:lstStyle/>
          <a:p>
            <a:r>
              <a:rPr lang="en-US" dirty="0" smtClean="0"/>
              <a:t>IHF (international handball federation) is the international governing body of handball</a:t>
            </a:r>
          </a:p>
          <a:p>
            <a:r>
              <a:rPr lang="en-US" dirty="0" smtClean="0"/>
              <a:t>All rules will be discussed according to IHF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federation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1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2243"/>
            <a:ext cx="87630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ball court</a:t>
            </a:r>
            <a:endParaRPr lang="en-US" dirty="0"/>
          </a:p>
        </p:txBody>
      </p:sp>
      <p:pic>
        <p:nvPicPr>
          <p:cNvPr id="2050" name="Picture 2" descr="D:\Private\IMG-20191017-WA0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02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Court is rectangle </a:t>
            </a:r>
          </a:p>
          <a:p>
            <a:r>
              <a:rPr lang="en-US" dirty="0" smtClean="0"/>
              <a:t>40m long (Side lines)</a:t>
            </a:r>
          </a:p>
          <a:p>
            <a:r>
              <a:rPr lang="en-US" dirty="0" smtClean="0"/>
              <a:t>20m wide (Goal Lines)</a:t>
            </a:r>
          </a:p>
          <a:p>
            <a:r>
              <a:rPr lang="en-US" dirty="0" smtClean="0"/>
              <a:t>Court has two goal areas &amp; one playing area</a:t>
            </a:r>
          </a:p>
          <a:p>
            <a:r>
              <a:rPr lang="en-US" dirty="0" smtClean="0"/>
              <a:t>The color of two goal areas &amp; playing area is in contrast to each other</a:t>
            </a:r>
          </a:p>
          <a:p>
            <a:r>
              <a:rPr lang="en-US" dirty="0" smtClean="0"/>
              <a:t>Safety Zone surrounding the court with the width of 1m from side line &amp; 2m from goal line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6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goal is placed at each side, placed in the center of each outer goal line</a:t>
            </a:r>
          </a:p>
          <a:p>
            <a:r>
              <a:rPr lang="en-US" dirty="0" smtClean="0"/>
              <a:t>Goal must be firmly attached with floor or behind walls</a:t>
            </a:r>
          </a:p>
          <a:p>
            <a:r>
              <a:rPr lang="en-US" dirty="0" smtClean="0"/>
              <a:t>It will be </a:t>
            </a:r>
            <a:r>
              <a:rPr lang="en-US" dirty="0"/>
              <a:t>3</a:t>
            </a:r>
            <a:r>
              <a:rPr lang="en-US" dirty="0" smtClean="0"/>
              <a:t>m wide &amp; 2m high</a:t>
            </a:r>
          </a:p>
          <a:p>
            <a:r>
              <a:rPr lang="en-US" dirty="0" smtClean="0"/>
              <a:t>Goal is consists on 2 goal posts (side bars) &amp; one cross bar </a:t>
            </a:r>
          </a:p>
          <a:p>
            <a:r>
              <a:rPr lang="en-US" dirty="0" smtClean="0"/>
              <a:t>Goal also has a net . It is attached at the back end of the net. It is used to stop the ball within the goal when it throw in 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5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797491"/>
          </a:xfrm>
        </p:spPr>
        <p:txBody>
          <a:bodyPr/>
          <a:lstStyle/>
          <a:p>
            <a:r>
              <a:rPr lang="en-US" dirty="0" smtClean="0"/>
              <a:t>All lines are part of the court</a:t>
            </a:r>
          </a:p>
          <a:p>
            <a:r>
              <a:rPr lang="en-US" dirty="0" smtClean="0"/>
              <a:t>Goal lines are </a:t>
            </a:r>
            <a:r>
              <a:rPr lang="en-US" dirty="0" smtClean="0"/>
              <a:t>8cm </a:t>
            </a:r>
            <a:r>
              <a:rPr lang="en-US" dirty="0" smtClean="0"/>
              <a:t>wide within the goalposts, also called inner goal line</a:t>
            </a:r>
          </a:p>
          <a:p>
            <a:r>
              <a:rPr lang="en-US" dirty="0" smtClean="0"/>
              <a:t>All other lines are 5cm wide including outer goal lines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Lines of the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79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492691"/>
          </a:xfrm>
        </p:spPr>
        <p:txBody>
          <a:bodyPr/>
          <a:lstStyle/>
          <a:p>
            <a:r>
              <a:rPr lang="en-US" dirty="0" smtClean="0"/>
              <a:t>In front of each goal there is a goal area </a:t>
            </a:r>
          </a:p>
          <a:p>
            <a:r>
              <a:rPr lang="en-US" dirty="0" smtClean="0"/>
              <a:t>It is 6m wide arc from center of inner goal line</a:t>
            </a:r>
          </a:p>
          <a:p>
            <a:r>
              <a:rPr lang="en-US" dirty="0" smtClean="0"/>
              <a:t>It is also called 6m area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88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/>
          <a:lstStyle/>
          <a:p>
            <a:r>
              <a:rPr lang="en-US" dirty="0" smtClean="0"/>
              <a:t>It is a broken line (doted line)</a:t>
            </a:r>
          </a:p>
          <a:p>
            <a:r>
              <a:rPr lang="en-US" dirty="0" smtClean="0"/>
              <a:t>3m away from 6m line</a:t>
            </a:r>
          </a:p>
          <a:p>
            <a:r>
              <a:rPr lang="en-US" dirty="0" smtClean="0"/>
              <a:t>All dots are 15cm in length</a:t>
            </a:r>
          </a:p>
          <a:p>
            <a:r>
              <a:rPr lang="en-US" dirty="0" smtClean="0"/>
              <a:t>The distance between dots is also 15cm</a:t>
            </a:r>
          </a:p>
          <a:p>
            <a:r>
              <a:rPr lang="en-US" dirty="0" smtClean="0"/>
              <a:t>It is also called 9m area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throw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0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492691"/>
          </a:xfrm>
        </p:spPr>
        <p:txBody>
          <a:bodyPr/>
          <a:lstStyle/>
          <a:p>
            <a:r>
              <a:rPr lang="en-US" dirty="0" smtClean="0"/>
              <a:t>It is a one meter long line</a:t>
            </a:r>
          </a:p>
          <a:p>
            <a:r>
              <a:rPr lang="en-US" dirty="0" smtClean="0"/>
              <a:t>It is in front of inner goal line</a:t>
            </a:r>
          </a:p>
          <a:p>
            <a:r>
              <a:rPr lang="en-US" dirty="0" smtClean="0"/>
              <a:t>It is 7m away from inner goal line</a:t>
            </a:r>
          </a:p>
          <a:p>
            <a:r>
              <a:rPr lang="en-US" dirty="0" smtClean="0"/>
              <a:t>It is used to take 7m throw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7m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46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377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Hand ball</vt:lpstr>
      <vt:lpstr>International federation</vt:lpstr>
      <vt:lpstr>Hand ball court</vt:lpstr>
      <vt:lpstr>Measurements</vt:lpstr>
      <vt:lpstr>Goal</vt:lpstr>
      <vt:lpstr>Lines of the court</vt:lpstr>
      <vt:lpstr>Goal area</vt:lpstr>
      <vt:lpstr>Free throw line</vt:lpstr>
      <vt:lpstr>7m line</vt:lpstr>
      <vt:lpstr>Goal keeper restricted line</vt:lpstr>
      <vt:lpstr>The center 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ball</dc:title>
  <dc:creator>Naveed Computers</dc:creator>
  <cp:lastModifiedBy>Naveed Computers</cp:lastModifiedBy>
  <cp:revision>10</cp:revision>
  <dcterms:created xsi:type="dcterms:W3CDTF">2020-03-25T08:18:17Z</dcterms:created>
  <dcterms:modified xsi:type="dcterms:W3CDTF">2020-04-06T05:53:20Z</dcterms:modified>
</cp:coreProperties>
</file>