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22"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910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7203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16734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197474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79364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33288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760478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43823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48425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96867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02671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D8BD707-D9CF-40AE-B4C6-C98DA3205C09}" type="datetimeFigureOut">
              <a:rPr lang="en-US" smtClean="0"/>
              <a:pPr/>
              <a:t>5/5/2020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4458122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52400"/>
            <a:ext cx="7772400" cy="1219200"/>
          </a:xfrm>
        </p:spPr>
        <p:txBody>
          <a:bodyPr/>
          <a:lstStyle/>
          <a:p>
            <a:r>
              <a:rPr lang="en-US" b="1" dirty="0" smtClean="0"/>
              <a:t>Social Problems</a:t>
            </a:r>
            <a:endParaRPr lang="en-US" b="1" dirty="0"/>
          </a:p>
        </p:txBody>
      </p:sp>
      <p:sp>
        <p:nvSpPr>
          <p:cNvPr id="3" name="Subtitle 2"/>
          <p:cNvSpPr>
            <a:spLocks noGrp="1"/>
          </p:cNvSpPr>
          <p:nvPr>
            <p:ph type="subTitle" idx="1"/>
          </p:nvPr>
        </p:nvSpPr>
        <p:spPr>
          <a:xfrm>
            <a:off x="457200" y="1600200"/>
            <a:ext cx="8229600" cy="4267200"/>
          </a:xfrm>
        </p:spPr>
        <p:txBody>
          <a:bodyPr>
            <a:normAutofit/>
          </a:bodyPr>
          <a:lstStyle/>
          <a:p>
            <a:pPr algn="l"/>
            <a:r>
              <a:rPr lang="en-US" sz="4000" dirty="0"/>
              <a:t>Social problem are the general factors that affect the society. Social problem often involve that affect the real life. It also affects how people react to certain situations. People practice and promote social evils because they are ignorant of the adversities. </a:t>
            </a:r>
            <a:endParaRPr lang="en-US" sz="4000" dirty="0" smtClean="0"/>
          </a:p>
          <a:p>
            <a:endParaRPr lang="en-US" dirty="0"/>
          </a:p>
        </p:txBody>
      </p:sp>
    </p:spTree>
    <p:extLst>
      <p:ext uri="{BB962C8B-B14F-4D97-AF65-F5344CB8AC3E}">
        <p14:creationId xmlns:p14="http://schemas.microsoft.com/office/powerpoint/2010/main" val="2133953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Some Causes of Social Problems are</a:t>
            </a:r>
          </a:p>
        </p:txBody>
      </p:sp>
      <p:sp>
        <p:nvSpPr>
          <p:cNvPr id="3" name="Content Placeholder 2"/>
          <p:cNvSpPr>
            <a:spLocks noGrp="1"/>
          </p:cNvSpPr>
          <p:nvPr>
            <p:ph idx="1"/>
          </p:nvPr>
        </p:nvSpPr>
        <p:spPr>
          <a:xfrm>
            <a:off x="457200" y="1600200"/>
            <a:ext cx="8229600" cy="4114799"/>
          </a:xfrm>
        </p:spPr>
        <p:txBody>
          <a:bodyPr>
            <a:normAutofit/>
          </a:bodyPr>
          <a:lstStyle/>
          <a:p>
            <a:r>
              <a:rPr lang="en-US" sz="3600" b="1" dirty="0"/>
              <a:t>Unemployment:</a:t>
            </a:r>
          </a:p>
          <a:p>
            <a:pPr marL="0" indent="0">
              <a:buNone/>
            </a:pPr>
            <a:r>
              <a:rPr lang="en-US" sz="3600" dirty="0"/>
              <a:t>Unemployment occurs when a person who is actively searching for employment is unable to find work. Unemployment is one of the cause of social problem. It leads to the frustration. Due to Unemployment, problems like loot, murder and theft arises.</a:t>
            </a:r>
          </a:p>
          <a:p>
            <a:pPr marL="0" indent="0">
              <a:buNone/>
            </a:pPr>
            <a:endParaRPr lang="en-US" sz="3600" dirty="0"/>
          </a:p>
        </p:txBody>
      </p:sp>
    </p:spTree>
    <p:extLst>
      <p:ext uri="{BB962C8B-B14F-4D97-AF65-F5344CB8AC3E}">
        <p14:creationId xmlns:p14="http://schemas.microsoft.com/office/powerpoint/2010/main" val="1903217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Autofit/>
          </a:bodyPr>
          <a:lstStyle/>
          <a:p>
            <a:r>
              <a:rPr lang="en-US" sz="3600" b="1" dirty="0"/>
              <a:t>Lack of Education:</a:t>
            </a:r>
          </a:p>
          <a:p>
            <a:pPr marL="0" indent="0">
              <a:buNone/>
            </a:pPr>
            <a:r>
              <a:rPr lang="en-US" sz="3600" dirty="0"/>
              <a:t>Lack of education is one the cause of social problem. People without good education are at risk from a lifetime of poor diet, long manual working and worsening mental health. Lack of education can have serious effects on children and adults and can affect health, living conditions and social situations. Due to lack of education people do not take care of themselves because they are less educated about topics like family planning and proper hygiene.</a:t>
            </a:r>
          </a:p>
          <a:p>
            <a:pPr marL="0" indent="0">
              <a:buNone/>
            </a:pPr>
            <a:endParaRPr lang="en-US" sz="3600" dirty="0"/>
          </a:p>
        </p:txBody>
      </p:sp>
    </p:spTree>
    <p:extLst>
      <p:ext uri="{BB962C8B-B14F-4D97-AF65-F5344CB8AC3E}">
        <p14:creationId xmlns:p14="http://schemas.microsoft.com/office/powerpoint/2010/main" val="3874107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rmAutofit/>
          </a:bodyPr>
          <a:lstStyle/>
          <a:p>
            <a:r>
              <a:rPr lang="en-US" sz="2400" b="1" dirty="0"/>
              <a:t>Urbanization:</a:t>
            </a:r>
          </a:p>
          <a:p>
            <a:pPr marL="0" indent="0">
              <a:buNone/>
            </a:pPr>
            <a:r>
              <a:rPr lang="en-US" sz="2400" dirty="0"/>
              <a:t>Urbanization is the population shifted from rural to urban areas. Urbanization creates social, economic and environmental changes. It is the cause of social problem. It believed that lives in a city can provide opportunities and market place competition. As against this, there may be stress, increase cost of living and negative social aspects that result from a mass. </a:t>
            </a:r>
          </a:p>
          <a:p>
            <a:r>
              <a:rPr lang="en-US" sz="2400" b="1" dirty="0"/>
              <a:t>Caste Discrimination:</a:t>
            </a:r>
          </a:p>
          <a:p>
            <a:pPr marL="0" indent="0">
              <a:buNone/>
            </a:pPr>
            <a:r>
              <a:rPr lang="en-US" sz="2400" dirty="0"/>
              <a:t>Lost of people are victimized in the name of caste. This happens people have been divided as touchable and no touchable. This sort of discrimination occurs because so called higher caste does not regard others as follow human being</a:t>
            </a:r>
            <a:r>
              <a:rPr lang="en-US" sz="2400" dirty="0" smtClean="0"/>
              <a:t>. </a:t>
            </a:r>
            <a:r>
              <a:rPr lang="en-US" sz="2400" dirty="0"/>
              <a:t>They are not aware that every one is born equal. Lack of education, remaining stuck old traditions and unwillingness to change.</a:t>
            </a:r>
          </a:p>
          <a:p>
            <a:pPr marL="0" indent="0">
              <a:buNone/>
            </a:pPr>
            <a:endParaRPr lang="en-US" sz="2400" dirty="0"/>
          </a:p>
        </p:txBody>
      </p:sp>
    </p:spTree>
    <p:extLst>
      <p:ext uri="{BB962C8B-B14F-4D97-AF65-F5344CB8AC3E}">
        <p14:creationId xmlns:p14="http://schemas.microsoft.com/office/powerpoint/2010/main" val="499356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762000"/>
            <a:ext cx="8229600" cy="5181600"/>
          </a:xfrm>
        </p:spPr>
        <p:txBody>
          <a:bodyPr>
            <a:normAutofit/>
          </a:bodyPr>
          <a:lstStyle/>
          <a:p>
            <a:r>
              <a:rPr lang="en-US" sz="2800" b="1" dirty="0"/>
              <a:t>Lack of guidance to youngsters:</a:t>
            </a:r>
          </a:p>
          <a:p>
            <a:pPr marL="0" indent="0">
              <a:buNone/>
            </a:pPr>
            <a:r>
              <a:rPr lang="en-US" sz="2800" dirty="0"/>
              <a:t>Many of the younger generation fall easily to bad habit. In the absence of proper guidance and counseling they are involved in various anti social behavior like  robbery, murder and kidnaping etc. They prefer expensive gadget just to exhibit them in front of their friends. They feel proud when they give a false impression of being rich and wealthy. Parents, teachers and educated members  of the society should give proper guidance and advise them.</a:t>
            </a:r>
          </a:p>
          <a:p>
            <a:pPr marL="0" indent="0">
              <a:buNone/>
            </a:pPr>
            <a:endParaRPr lang="en-US" sz="2800" dirty="0"/>
          </a:p>
        </p:txBody>
      </p:sp>
    </p:spTree>
    <p:extLst>
      <p:ext uri="{BB962C8B-B14F-4D97-AF65-F5344CB8AC3E}">
        <p14:creationId xmlns:p14="http://schemas.microsoft.com/office/powerpoint/2010/main" val="2881768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Solution of Social Problem</a:t>
            </a:r>
          </a:p>
        </p:txBody>
      </p:sp>
      <p:sp>
        <p:nvSpPr>
          <p:cNvPr id="3" name="Content Placeholder 2"/>
          <p:cNvSpPr>
            <a:spLocks noGrp="1"/>
          </p:cNvSpPr>
          <p:nvPr>
            <p:ph idx="1"/>
          </p:nvPr>
        </p:nvSpPr>
        <p:spPr>
          <a:xfrm>
            <a:off x="457200" y="1600200"/>
            <a:ext cx="8229600" cy="4876800"/>
          </a:xfrm>
        </p:spPr>
        <p:txBody>
          <a:bodyPr>
            <a:normAutofit/>
          </a:bodyPr>
          <a:lstStyle/>
          <a:p>
            <a:r>
              <a:rPr lang="en-US" sz="3200" dirty="0"/>
              <a:t>By providing education, skill training and job opportunities in a society.</a:t>
            </a:r>
          </a:p>
          <a:p>
            <a:r>
              <a:rPr lang="en-US" sz="3200" dirty="0"/>
              <a:t>Increase the education budget.</a:t>
            </a:r>
          </a:p>
          <a:p>
            <a:r>
              <a:rPr lang="en-US" sz="3200" dirty="0"/>
              <a:t>Provide scholarship opportunities to get the best achievable education from the top universal of the world, to all the classes technical education must be given.</a:t>
            </a:r>
          </a:p>
          <a:p>
            <a:r>
              <a:rPr lang="en-US" sz="3200" dirty="0"/>
              <a:t>Provide job oriented education, training to the people by government to solve the problem of unemployment. </a:t>
            </a:r>
          </a:p>
        </p:txBody>
      </p:sp>
    </p:spTree>
    <p:extLst>
      <p:ext uri="{BB962C8B-B14F-4D97-AF65-F5344CB8AC3E}">
        <p14:creationId xmlns:p14="http://schemas.microsoft.com/office/powerpoint/2010/main" val="33637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200" dirty="0"/>
              <a:t>Awareness program should be created about the family planning and its effect on population growth.</a:t>
            </a:r>
          </a:p>
          <a:p>
            <a:r>
              <a:rPr lang="en-US" sz="3200" dirty="0"/>
              <a:t>Various awareness program like drama, advertisement of alcohol, tobacco </a:t>
            </a:r>
            <a:r>
              <a:rPr lang="en-US" sz="3200" dirty="0" err="1"/>
              <a:t>etc</a:t>
            </a:r>
            <a:r>
              <a:rPr lang="en-US" sz="3200" dirty="0"/>
              <a:t> in media like television, newspaper, radio </a:t>
            </a:r>
            <a:r>
              <a:rPr lang="en-US" sz="3200" dirty="0" err="1"/>
              <a:t>etc</a:t>
            </a:r>
            <a:r>
              <a:rPr lang="en-US" sz="3200" dirty="0"/>
              <a:t> should be show to solve social problem</a:t>
            </a:r>
            <a:r>
              <a:rPr lang="en-US" sz="3200" dirty="0" smtClean="0"/>
              <a:t>.</a:t>
            </a:r>
            <a:endParaRPr lang="en-US" sz="3200" dirty="0"/>
          </a:p>
        </p:txBody>
      </p:sp>
    </p:spTree>
    <p:extLst>
      <p:ext uri="{BB962C8B-B14F-4D97-AF65-F5344CB8AC3E}">
        <p14:creationId xmlns:p14="http://schemas.microsoft.com/office/powerpoint/2010/main" val="25664454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TotalTime>
  <Words>522</Words>
  <Application>Microsoft Office PowerPoint</Application>
  <PresentationFormat>On-screen Show (4:3)</PresentationFormat>
  <Paragraphs>20</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Social Problems</vt:lpstr>
      <vt:lpstr>Some Causes of Social Problems are</vt:lpstr>
      <vt:lpstr>PowerPoint Presentation</vt:lpstr>
      <vt:lpstr>PowerPoint Presentation</vt:lpstr>
      <vt:lpstr>PowerPoint Presentation</vt:lpstr>
      <vt:lpstr>Solution of Social Problem</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Causes of Social Problem</dc:title>
  <dc:creator>Yasir Nawaz</dc:creator>
  <cp:lastModifiedBy>Bilal Ahmad</cp:lastModifiedBy>
  <cp:revision>13</cp:revision>
  <dcterms:created xsi:type="dcterms:W3CDTF">2006-08-16T00:00:00Z</dcterms:created>
  <dcterms:modified xsi:type="dcterms:W3CDTF">2020-05-04T20:32:06Z</dcterms:modified>
</cp:coreProperties>
</file>