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9" autoAdjust="0"/>
  </p:normalViewPr>
  <p:slideViewPr>
    <p:cSldViewPr>
      <p:cViewPr>
        <p:scale>
          <a:sx n="76" d="100"/>
          <a:sy n="76" d="100"/>
        </p:scale>
        <p:origin x="-117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147E9-D4CE-4A69-880F-7960406DF239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8F17A-ABFF-4FF2-A5EE-AD8C8FF86B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61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If you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procure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something, especially something that is difficult to get, you obtain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2796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thing that is necessary for the achievement of a specified end.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"she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25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orrespond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nature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job fact sheet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(JFS) is the foundation of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job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evaluation process that defines duties, responsibilities and requirements of a position. It is designed to gather information specific to each position and is used to conduct the analysis of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job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content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93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Factors Affecting Recruitment Policy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Need of the organization.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Organizational objectives.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Preferred sources of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recruitment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Government policies on reservations.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Personnel policies of the organization and its competitors.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Recruitment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costs and financial implications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Sons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soil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an elemental concept tying people to their place of birth and confers some benefits, rights, roles and responsibilities on them, which may not apply to others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labor market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refers to the supply of and demand for labor, in which employees provide the supply and employers provide the demand.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labor market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should be viewed at both the macroeconomic and microeconomic levels. Unemployment rates and labor productivity rates are two important macroeconomic gauges.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21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Former Employee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means an individual who has severed employment with the Employer or an Affiliated Employer.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60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false positive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an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error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 binary classification in which a test result incorrectly indicates the presence of a condition such as a disease when the disease is not present, while a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false negative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the opposite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error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where the test result incorrectly fails to indicate the presence of a condition when it is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303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Aptitude tests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tend to be job related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have names that include job titles such as the Programmers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Aptitude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Series.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 tests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on the other hand are designed to measure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abilities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 mental processes that underlie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aptitude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difference between Ability and Aptitude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When used as nouns,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means suitableness, whereas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aptitude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means natural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acquire knowledge or skill.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288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Thomas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 Personality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Profile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Analysis (PPA) is a personality test which enables employers to evaluate a candidates' character traits in a more in-depth way to determine whether they will be a suitable fit for a role as well as how they prefer to communicate with others.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Myers-Briggs Type Indicator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MBTI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assessment is a psychometric questionnaire designed to measure psychological preferences in how people perceive the world and make decisions.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Personality and Preference Inventory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PAPI stands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 'Personality and Preference Inventory' and is a personality assessment tool widely used by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during the recruitment and development process.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 Personality Factor Questionnaire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16pf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offers a great option for measuring personality traits for workplace decisions. What is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16pf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®?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 Personality Factor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Questionnaire (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16pf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is a self-report assessment instrument developed by Dr. Raymond B.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Cattell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16PF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instrument provides clinicians with a normal-range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measurement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 anxiety, adjustment, emotional stability and behavioral problems.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ASUFA (Attribution of Success and Failure) Inventory containing 32 pairs of factors contributing to success or failure of a person generates the profile of respondent on internality and optimism. It is based on Rotter's concept of locus of control, Weiner's theory of attribution and Seligman's findings of optimism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Locus of control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the degree to which people believe that they, as opposed to external forces (beyond their influence), have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over the outcome of events in their lives.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728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Procurement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the act of obtaining goods or services, typically for business purposes.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28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Remuneration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refers to the total amount an employee receives for performing a service or for being employed by a company or organization. In the case of executives,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remuneration is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 reference to the combination of salary, options, bonuses, and other financial compensation.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possibility or likelihood of some future event occurring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261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Proactive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behavior involves acting in advance of a future situation, rather than reacting. It refers to taking control of a situation and making early changes, rather than adjusting to a situation or waiting for something to happen.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Teamwork.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Responsibility.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Commercial Awareness.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Decision Making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Communication.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Leadership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Trustworthiness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&amp; Ethics.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 Orientation.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PM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pay is based on job evaluation. Unlike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HRM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where the basis of pay is performance evaluation.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Personnel management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primarily focuses on ordinary activities, such as employee hiring, remunerating, training, and harmony.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518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attrition rate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 metric used to measure employees or customers lost over a period of time who are not replaced.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shown as a percentage compared to the total workforce or customer base. Human resources employees often use an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attrition rate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determine the number of vacant or eliminated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positions.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Attrition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refers to employees who leave their jobs due to normal life circumstances;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turnover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refers to people who quit their jobs because they don't like them.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Fair employment practices law: Employers can't discriminate based on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race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creed, religion, color, national origin, age, physical or mental disability, marital status, or sex (including pregnancy), unless a position's reasonable demands require distinctions based on age, physical or mental disability, marital status,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Equity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represents the shareholders' stake in the company, identified on a company's balance sheet. The calculation of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equity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 company's total assets minus its total liabilities, and is used in several key financial ratios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28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 to emphasize that the fact of something being present in a situation is enough to influence that situation.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49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Strategic planning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the process of documenting and establishing a direction of your small business—by assessing both where you are and where you're going.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strategic plan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gives you a place to record your mission, vision, and values, as well as your long-term goals and the action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you'll use to reach them.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global strategy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refers to the plans an organization has developed to target growth beyond its borders. Specifically, it aims to increase the sales of goods or services abroad. '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Global strategy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 is, in fact, a shortened term that covers three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international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multinational, and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global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04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analysis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 a financial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ratio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comparing it to the same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ratio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 previous years. For example, a person may compare earnings in November 2009 to earnings in November 2008, November 2007 and November 2006. This helps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analyze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whether a company's financial state is becoming more or less healthy over time.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Ratio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analysis consists of calculating financial performance using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five basic types of ratios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profitability, liquidity, activity, debt, and market.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Regression analysis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 set of statistical methods used for the estimation of relationships between a dependent variable and one or more independent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variablesIndependent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VariableAn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independent variable is an input, assumption, or driver that is changed in order to assess its impact on a dependent variable (the outcome ...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Basic Procedure of Work-Study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Select. The task to be studied.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Record. By collecting data at source &amp; by direct observation.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Examine. By challenging the purpose, place, sequence &amp; method of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Develop. New methods, drawing on contribution of those concerned.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Evaluate. Results of alternative solutions.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Define. ...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Install. ...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Maintain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time required manufacturing a product/item depends on the manufacturing procedure. One phase of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 study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called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 Study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 Motion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aims at determining the best possible manufacturing procedure which involves least time and cause minimum fatigue to workers employed for performing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Delphi method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a process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 to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arrive at a group opinion or decision by surveying a panel of experts. Experts respond to several rounds of questionnaires, and the responses are aggregated and shared with the group after each round.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forecasting method in which predictions about the likely level of sales for a specified future period are made by experienced senior managers.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78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Internal supply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 human resource available by way of transfers, promotions, retired employees &amp; recall of laid- off employees, etc.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Source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 external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supply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 human resource is availability of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Laboure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force in the market and new recruitment. External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supply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 human resource depends on some factors mentioned below.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8F17A-ABFF-4FF2-A5EE-AD8C8FF86BC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41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6272" y="2204720"/>
            <a:ext cx="3724909" cy="406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69240"/>
            <a:ext cx="876300" cy="2557780"/>
          </a:xfrm>
          <a:custGeom>
            <a:avLst/>
            <a:gdLst/>
            <a:ahLst/>
            <a:cxnLst/>
            <a:rect l="l" t="t" r="r" b="b"/>
            <a:pathLst>
              <a:path w="876300" h="2557779">
                <a:moveTo>
                  <a:pt x="0" y="0"/>
                </a:moveTo>
                <a:lnTo>
                  <a:pt x="0" y="2557318"/>
                </a:lnTo>
                <a:lnTo>
                  <a:pt x="78740" y="2514369"/>
                </a:lnTo>
                <a:lnTo>
                  <a:pt x="118110" y="2490239"/>
                </a:lnTo>
                <a:lnTo>
                  <a:pt x="157480" y="2464839"/>
                </a:lnTo>
                <a:lnTo>
                  <a:pt x="195580" y="2439439"/>
                </a:lnTo>
                <a:lnTo>
                  <a:pt x="233679" y="2412769"/>
                </a:lnTo>
                <a:lnTo>
                  <a:pt x="307340" y="2356889"/>
                </a:lnTo>
                <a:lnTo>
                  <a:pt x="341630" y="2328949"/>
                </a:lnTo>
                <a:lnTo>
                  <a:pt x="375920" y="2299739"/>
                </a:lnTo>
                <a:lnTo>
                  <a:pt x="441959" y="2238779"/>
                </a:lnTo>
                <a:lnTo>
                  <a:pt x="472440" y="2208299"/>
                </a:lnTo>
                <a:lnTo>
                  <a:pt x="502920" y="2176549"/>
                </a:lnTo>
                <a:lnTo>
                  <a:pt x="530860" y="2143529"/>
                </a:lnTo>
                <a:lnTo>
                  <a:pt x="560070" y="2111779"/>
                </a:lnTo>
                <a:lnTo>
                  <a:pt x="586740" y="2078759"/>
                </a:lnTo>
                <a:lnTo>
                  <a:pt x="612140" y="2044469"/>
                </a:lnTo>
                <a:lnTo>
                  <a:pt x="636270" y="2010179"/>
                </a:lnTo>
                <a:lnTo>
                  <a:pt x="660400" y="1974619"/>
                </a:lnTo>
                <a:lnTo>
                  <a:pt x="681990" y="1940329"/>
                </a:lnTo>
                <a:lnTo>
                  <a:pt x="703580" y="1904769"/>
                </a:lnTo>
                <a:lnTo>
                  <a:pt x="723900" y="1869209"/>
                </a:lnTo>
                <a:lnTo>
                  <a:pt x="742950" y="1832379"/>
                </a:lnTo>
                <a:lnTo>
                  <a:pt x="760730" y="1795549"/>
                </a:lnTo>
                <a:lnTo>
                  <a:pt x="775970" y="1758719"/>
                </a:lnTo>
                <a:lnTo>
                  <a:pt x="792480" y="1721889"/>
                </a:lnTo>
                <a:lnTo>
                  <a:pt x="805180" y="1683789"/>
                </a:lnTo>
                <a:lnTo>
                  <a:pt x="819150" y="1645689"/>
                </a:lnTo>
                <a:lnTo>
                  <a:pt x="830580" y="1607589"/>
                </a:lnTo>
                <a:lnTo>
                  <a:pt x="840740" y="1569489"/>
                </a:lnTo>
                <a:lnTo>
                  <a:pt x="849630" y="1531389"/>
                </a:lnTo>
                <a:lnTo>
                  <a:pt x="857250" y="1493289"/>
                </a:lnTo>
                <a:lnTo>
                  <a:pt x="863600" y="1453919"/>
                </a:lnTo>
                <a:lnTo>
                  <a:pt x="868680" y="1414549"/>
                </a:lnTo>
                <a:lnTo>
                  <a:pt x="872490" y="1376449"/>
                </a:lnTo>
                <a:lnTo>
                  <a:pt x="875030" y="1337079"/>
                </a:lnTo>
                <a:lnTo>
                  <a:pt x="876300" y="1297709"/>
                </a:lnTo>
                <a:lnTo>
                  <a:pt x="876300" y="1259609"/>
                </a:lnTo>
                <a:lnTo>
                  <a:pt x="875030" y="1220239"/>
                </a:lnTo>
                <a:lnTo>
                  <a:pt x="872490" y="1180869"/>
                </a:lnTo>
                <a:lnTo>
                  <a:pt x="868680" y="1142769"/>
                </a:lnTo>
                <a:lnTo>
                  <a:pt x="863600" y="1103399"/>
                </a:lnTo>
                <a:lnTo>
                  <a:pt x="857250" y="1064029"/>
                </a:lnTo>
                <a:lnTo>
                  <a:pt x="849630" y="1025929"/>
                </a:lnTo>
                <a:lnTo>
                  <a:pt x="840740" y="987829"/>
                </a:lnTo>
                <a:lnTo>
                  <a:pt x="830580" y="949729"/>
                </a:lnTo>
                <a:lnTo>
                  <a:pt x="819150" y="911629"/>
                </a:lnTo>
                <a:lnTo>
                  <a:pt x="805180" y="873529"/>
                </a:lnTo>
                <a:lnTo>
                  <a:pt x="792480" y="835429"/>
                </a:lnTo>
                <a:lnTo>
                  <a:pt x="775970" y="798599"/>
                </a:lnTo>
                <a:lnTo>
                  <a:pt x="760730" y="761769"/>
                </a:lnTo>
                <a:lnTo>
                  <a:pt x="742950" y="724939"/>
                </a:lnTo>
                <a:lnTo>
                  <a:pt x="723900" y="688109"/>
                </a:lnTo>
                <a:lnTo>
                  <a:pt x="703580" y="652549"/>
                </a:lnTo>
                <a:lnTo>
                  <a:pt x="660400" y="581429"/>
                </a:lnTo>
                <a:lnTo>
                  <a:pt x="612140" y="512849"/>
                </a:lnTo>
                <a:lnTo>
                  <a:pt x="586740" y="478559"/>
                </a:lnTo>
                <a:lnTo>
                  <a:pt x="560070" y="445539"/>
                </a:lnTo>
                <a:lnTo>
                  <a:pt x="530860" y="413789"/>
                </a:lnTo>
                <a:lnTo>
                  <a:pt x="502920" y="380769"/>
                </a:lnTo>
                <a:lnTo>
                  <a:pt x="472440" y="349019"/>
                </a:lnTo>
                <a:lnTo>
                  <a:pt x="441959" y="318539"/>
                </a:lnTo>
                <a:lnTo>
                  <a:pt x="375920" y="257579"/>
                </a:lnTo>
                <a:lnTo>
                  <a:pt x="341630" y="228369"/>
                </a:lnTo>
                <a:lnTo>
                  <a:pt x="307340" y="200429"/>
                </a:lnTo>
                <a:lnTo>
                  <a:pt x="233679" y="144549"/>
                </a:lnTo>
                <a:lnTo>
                  <a:pt x="195580" y="117879"/>
                </a:lnTo>
                <a:lnTo>
                  <a:pt x="157480" y="92479"/>
                </a:lnTo>
                <a:lnTo>
                  <a:pt x="118110" y="67079"/>
                </a:lnTo>
                <a:lnTo>
                  <a:pt x="78740" y="42949"/>
                </a:lnTo>
                <a:lnTo>
                  <a:pt x="0" y="0"/>
                </a:lnTo>
                <a:close/>
              </a:path>
            </a:pathLst>
          </a:custGeom>
          <a:solidFill>
            <a:srgbClr val="98CC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0" y="279247"/>
            <a:ext cx="668020" cy="2596515"/>
          </a:xfrm>
          <a:custGeom>
            <a:avLst/>
            <a:gdLst/>
            <a:ahLst/>
            <a:cxnLst/>
            <a:rect l="l" t="t" r="r" b="b"/>
            <a:pathLst>
              <a:path w="668020" h="2596515">
                <a:moveTo>
                  <a:pt x="0" y="0"/>
                </a:moveTo>
                <a:lnTo>
                  <a:pt x="0" y="2596184"/>
                </a:lnTo>
                <a:lnTo>
                  <a:pt x="26670" y="2576982"/>
                </a:lnTo>
                <a:lnTo>
                  <a:pt x="118110" y="2504592"/>
                </a:lnTo>
                <a:lnTo>
                  <a:pt x="147320" y="2479192"/>
                </a:lnTo>
                <a:lnTo>
                  <a:pt x="175260" y="2452522"/>
                </a:lnTo>
                <a:lnTo>
                  <a:pt x="229870" y="2397912"/>
                </a:lnTo>
                <a:lnTo>
                  <a:pt x="283210" y="2339492"/>
                </a:lnTo>
                <a:lnTo>
                  <a:pt x="331470" y="2279802"/>
                </a:lnTo>
                <a:lnTo>
                  <a:pt x="355600" y="2248052"/>
                </a:lnTo>
                <a:lnTo>
                  <a:pt x="400050" y="2184552"/>
                </a:lnTo>
                <a:lnTo>
                  <a:pt x="421640" y="2152802"/>
                </a:lnTo>
                <a:lnTo>
                  <a:pt x="441959" y="2118512"/>
                </a:lnTo>
                <a:lnTo>
                  <a:pt x="462280" y="2085492"/>
                </a:lnTo>
                <a:lnTo>
                  <a:pt x="480059" y="2051202"/>
                </a:lnTo>
                <a:lnTo>
                  <a:pt x="499109" y="2015642"/>
                </a:lnTo>
                <a:lnTo>
                  <a:pt x="532130" y="1945792"/>
                </a:lnTo>
                <a:lnTo>
                  <a:pt x="547370" y="1908962"/>
                </a:lnTo>
                <a:lnTo>
                  <a:pt x="561340" y="1873402"/>
                </a:lnTo>
                <a:lnTo>
                  <a:pt x="575310" y="1836572"/>
                </a:lnTo>
                <a:lnTo>
                  <a:pt x="588010" y="1799742"/>
                </a:lnTo>
                <a:lnTo>
                  <a:pt x="610870" y="1723542"/>
                </a:lnTo>
                <a:lnTo>
                  <a:pt x="621030" y="1686712"/>
                </a:lnTo>
                <a:lnTo>
                  <a:pt x="629920" y="1648612"/>
                </a:lnTo>
                <a:lnTo>
                  <a:pt x="637540" y="1609242"/>
                </a:lnTo>
                <a:lnTo>
                  <a:pt x="645160" y="1571142"/>
                </a:lnTo>
                <a:lnTo>
                  <a:pt x="651510" y="1533042"/>
                </a:lnTo>
                <a:lnTo>
                  <a:pt x="656590" y="1493672"/>
                </a:lnTo>
                <a:lnTo>
                  <a:pt x="660400" y="1454302"/>
                </a:lnTo>
                <a:lnTo>
                  <a:pt x="664210" y="1416202"/>
                </a:lnTo>
                <a:lnTo>
                  <a:pt x="666750" y="1376832"/>
                </a:lnTo>
                <a:lnTo>
                  <a:pt x="668020" y="1337462"/>
                </a:lnTo>
                <a:lnTo>
                  <a:pt x="668020" y="1258722"/>
                </a:lnTo>
                <a:lnTo>
                  <a:pt x="666750" y="1219352"/>
                </a:lnTo>
                <a:lnTo>
                  <a:pt x="664210" y="1179982"/>
                </a:lnTo>
                <a:lnTo>
                  <a:pt x="660400" y="1141882"/>
                </a:lnTo>
                <a:lnTo>
                  <a:pt x="656590" y="1102512"/>
                </a:lnTo>
                <a:lnTo>
                  <a:pt x="651510" y="1063142"/>
                </a:lnTo>
                <a:lnTo>
                  <a:pt x="645160" y="1025042"/>
                </a:lnTo>
                <a:lnTo>
                  <a:pt x="637540" y="985672"/>
                </a:lnTo>
                <a:lnTo>
                  <a:pt x="629920" y="947572"/>
                </a:lnTo>
                <a:lnTo>
                  <a:pt x="621030" y="909472"/>
                </a:lnTo>
                <a:lnTo>
                  <a:pt x="610870" y="871372"/>
                </a:lnTo>
                <a:lnTo>
                  <a:pt x="599440" y="833272"/>
                </a:lnTo>
                <a:lnTo>
                  <a:pt x="588010" y="796442"/>
                </a:lnTo>
                <a:lnTo>
                  <a:pt x="575310" y="759612"/>
                </a:lnTo>
                <a:lnTo>
                  <a:pt x="547370" y="685952"/>
                </a:lnTo>
                <a:lnTo>
                  <a:pt x="532130" y="650392"/>
                </a:lnTo>
                <a:lnTo>
                  <a:pt x="499109" y="579272"/>
                </a:lnTo>
                <a:lnTo>
                  <a:pt x="480059" y="544982"/>
                </a:lnTo>
                <a:lnTo>
                  <a:pt x="462280" y="510692"/>
                </a:lnTo>
                <a:lnTo>
                  <a:pt x="441959" y="477672"/>
                </a:lnTo>
                <a:lnTo>
                  <a:pt x="421640" y="443382"/>
                </a:lnTo>
                <a:lnTo>
                  <a:pt x="400050" y="410362"/>
                </a:lnTo>
                <a:lnTo>
                  <a:pt x="378460" y="378612"/>
                </a:lnTo>
                <a:lnTo>
                  <a:pt x="355600" y="346862"/>
                </a:lnTo>
                <a:lnTo>
                  <a:pt x="307340" y="285902"/>
                </a:lnTo>
                <a:lnTo>
                  <a:pt x="229870" y="198272"/>
                </a:lnTo>
                <a:lnTo>
                  <a:pt x="203200" y="170332"/>
                </a:lnTo>
                <a:lnTo>
                  <a:pt x="147320" y="116992"/>
                </a:lnTo>
                <a:lnTo>
                  <a:pt x="118110" y="91592"/>
                </a:lnTo>
                <a:lnTo>
                  <a:pt x="87630" y="66192"/>
                </a:lnTo>
                <a:lnTo>
                  <a:pt x="57150" y="42062"/>
                </a:lnTo>
                <a:lnTo>
                  <a:pt x="26670" y="19202"/>
                </a:lnTo>
                <a:lnTo>
                  <a:pt x="0" y="0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g object 18"/>
          <p:cNvSpPr/>
          <p:nvPr/>
        </p:nvSpPr>
        <p:spPr>
          <a:xfrm>
            <a:off x="1371600" y="1524000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200" y="0"/>
                </a:lnTo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02990" y="1861820"/>
            <a:ext cx="2651760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89429" y="1799590"/>
            <a:ext cx="6816090" cy="3751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7800" y="2514600"/>
            <a:ext cx="7239000" cy="0"/>
          </a:xfrm>
          <a:custGeom>
            <a:avLst/>
            <a:gdLst/>
            <a:ahLst/>
            <a:cxnLst/>
            <a:rect l="l" t="t" r="r" b="b"/>
            <a:pathLst>
              <a:path w="7239000">
                <a:moveTo>
                  <a:pt x="0" y="0"/>
                </a:moveTo>
                <a:lnTo>
                  <a:pt x="7239000" y="0"/>
                </a:lnTo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0" y="702309"/>
            <a:ext cx="1143000" cy="4191000"/>
            <a:chOff x="0" y="702309"/>
            <a:chExt cx="1143000" cy="4191000"/>
          </a:xfrm>
        </p:grpSpPr>
        <p:sp>
          <p:nvSpPr>
            <p:cNvPr id="4" name="object 4"/>
            <p:cNvSpPr/>
            <p:nvPr/>
          </p:nvSpPr>
          <p:spPr>
            <a:xfrm>
              <a:off x="5080" y="1507490"/>
              <a:ext cx="1137920" cy="3385820"/>
            </a:xfrm>
            <a:custGeom>
              <a:avLst/>
              <a:gdLst/>
              <a:ahLst/>
              <a:cxnLst/>
              <a:rect l="l" t="t" r="r" b="b"/>
              <a:pathLst>
                <a:path w="1137920" h="3385820">
                  <a:moveTo>
                    <a:pt x="0" y="0"/>
                  </a:moveTo>
                  <a:lnTo>
                    <a:pt x="0" y="3385820"/>
                  </a:lnTo>
                  <a:lnTo>
                    <a:pt x="41910" y="3369310"/>
                  </a:lnTo>
                  <a:lnTo>
                    <a:pt x="82550" y="3350260"/>
                  </a:lnTo>
                  <a:lnTo>
                    <a:pt x="124459" y="3329940"/>
                  </a:lnTo>
                  <a:lnTo>
                    <a:pt x="165100" y="3309620"/>
                  </a:lnTo>
                  <a:lnTo>
                    <a:pt x="204470" y="3286760"/>
                  </a:lnTo>
                  <a:lnTo>
                    <a:pt x="243840" y="3265170"/>
                  </a:lnTo>
                  <a:lnTo>
                    <a:pt x="283210" y="3241040"/>
                  </a:lnTo>
                  <a:lnTo>
                    <a:pt x="359410" y="3190240"/>
                  </a:lnTo>
                  <a:lnTo>
                    <a:pt x="396240" y="3163570"/>
                  </a:lnTo>
                  <a:lnTo>
                    <a:pt x="467360" y="3107690"/>
                  </a:lnTo>
                  <a:lnTo>
                    <a:pt x="502920" y="3078480"/>
                  </a:lnTo>
                  <a:lnTo>
                    <a:pt x="537210" y="3048000"/>
                  </a:lnTo>
                  <a:lnTo>
                    <a:pt x="570230" y="3017520"/>
                  </a:lnTo>
                  <a:lnTo>
                    <a:pt x="603250" y="2985770"/>
                  </a:lnTo>
                  <a:lnTo>
                    <a:pt x="635000" y="2952750"/>
                  </a:lnTo>
                  <a:lnTo>
                    <a:pt x="665480" y="2919730"/>
                  </a:lnTo>
                  <a:lnTo>
                    <a:pt x="695960" y="2885440"/>
                  </a:lnTo>
                  <a:lnTo>
                    <a:pt x="725170" y="2849880"/>
                  </a:lnTo>
                  <a:lnTo>
                    <a:pt x="781050" y="2778760"/>
                  </a:lnTo>
                  <a:lnTo>
                    <a:pt x="807720" y="2740660"/>
                  </a:lnTo>
                  <a:lnTo>
                    <a:pt x="833119" y="2703830"/>
                  </a:lnTo>
                  <a:lnTo>
                    <a:pt x="857250" y="2665730"/>
                  </a:lnTo>
                  <a:lnTo>
                    <a:pt x="881379" y="2626360"/>
                  </a:lnTo>
                  <a:lnTo>
                    <a:pt x="904239" y="2586990"/>
                  </a:lnTo>
                  <a:lnTo>
                    <a:pt x="925829" y="2546350"/>
                  </a:lnTo>
                  <a:lnTo>
                    <a:pt x="947419" y="2506980"/>
                  </a:lnTo>
                  <a:lnTo>
                    <a:pt x="985519" y="2423160"/>
                  </a:lnTo>
                  <a:lnTo>
                    <a:pt x="1003300" y="2382520"/>
                  </a:lnTo>
                  <a:lnTo>
                    <a:pt x="1019810" y="2339340"/>
                  </a:lnTo>
                  <a:lnTo>
                    <a:pt x="1050289" y="2252980"/>
                  </a:lnTo>
                  <a:lnTo>
                    <a:pt x="1062989" y="2209800"/>
                  </a:lnTo>
                  <a:lnTo>
                    <a:pt x="1075689" y="2165350"/>
                  </a:lnTo>
                  <a:lnTo>
                    <a:pt x="1087120" y="2122170"/>
                  </a:lnTo>
                  <a:lnTo>
                    <a:pt x="1097280" y="2077720"/>
                  </a:lnTo>
                  <a:lnTo>
                    <a:pt x="1106170" y="2033270"/>
                  </a:lnTo>
                  <a:lnTo>
                    <a:pt x="1113789" y="1987550"/>
                  </a:lnTo>
                  <a:lnTo>
                    <a:pt x="1120139" y="1943100"/>
                  </a:lnTo>
                  <a:lnTo>
                    <a:pt x="1126489" y="1897380"/>
                  </a:lnTo>
                  <a:lnTo>
                    <a:pt x="1131570" y="1851660"/>
                  </a:lnTo>
                  <a:lnTo>
                    <a:pt x="1134110" y="1807210"/>
                  </a:lnTo>
                  <a:lnTo>
                    <a:pt x="1136650" y="1761489"/>
                  </a:lnTo>
                  <a:lnTo>
                    <a:pt x="1137920" y="1715770"/>
                  </a:lnTo>
                  <a:lnTo>
                    <a:pt x="1137920" y="1670050"/>
                  </a:lnTo>
                  <a:lnTo>
                    <a:pt x="1136650" y="1624330"/>
                  </a:lnTo>
                  <a:lnTo>
                    <a:pt x="1134110" y="1578610"/>
                  </a:lnTo>
                  <a:lnTo>
                    <a:pt x="1131570" y="1534160"/>
                  </a:lnTo>
                  <a:lnTo>
                    <a:pt x="1126489" y="1488439"/>
                  </a:lnTo>
                  <a:lnTo>
                    <a:pt x="1120139" y="1442720"/>
                  </a:lnTo>
                  <a:lnTo>
                    <a:pt x="1113789" y="1398270"/>
                  </a:lnTo>
                  <a:lnTo>
                    <a:pt x="1106170" y="1352550"/>
                  </a:lnTo>
                  <a:lnTo>
                    <a:pt x="1097280" y="1308100"/>
                  </a:lnTo>
                  <a:lnTo>
                    <a:pt x="1087120" y="1263650"/>
                  </a:lnTo>
                  <a:lnTo>
                    <a:pt x="1075689" y="1220470"/>
                  </a:lnTo>
                  <a:lnTo>
                    <a:pt x="1062989" y="1176020"/>
                  </a:lnTo>
                  <a:lnTo>
                    <a:pt x="1050289" y="1132839"/>
                  </a:lnTo>
                  <a:lnTo>
                    <a:pt x="1019810" y="1046480"/>
                  </a:lnTo>
                  <a:lnTo>
                    <a:pt x="1003300" y="1003300"/>
                  </a:lnTo>
                  <a:lnTo>
                    <a:pt x="985519" y="962660"/>
                  </a:lnTo>
                  <a:lnTo>
                    <a:pt x="947419" y="878839"/>
                  </a:lnTo>
                  <a:lnTo>
                    <a:pt x="925829" y="839470"/>
                  </a:lnTo>
                  <a:lnTo>
                    <a:pt x="904239" y="798830"/>
                  </a:lnTo>
                  <a:lnTo>
                    <a:pt x="881379" y="759460"/>
                  </a:lnTo>
                  <a:lnTo>
                    <a:pt x="857250" y="720089"/>
                  </a:lnTo>
                  <a:lnTo>
                    <a:pt x="833119" y="681989"/>
                  </a:lnTo>
                  <a:lnTo>
                    <a:pt x="807720" y="645160"/>
                  </a:lnTo>
                  <a:lnTo>
                    <a:pt x="781050" y="607060"/>
                  </a:lnTo>
                  <a:lnTo>
                    <a:pt x="725170" y="535939"/>
                  </a:lnTo>
                  <a:lnTo>
                    <a:pt x="695960" y="500380"/>
                  </a:lnTo>
                  <a:lnTo>
                    <a:pt x="665480" y="466089"/>
                  </a:lnTo>
                  <a:lnTo>
                    <a:pt x="635000" y="433070"/>
                  </a:lnTo>
                  <a:lnTo>
                    <a:pt x="603250" y="400050"/>
                  </a:lnTo>
                  <a:lnTo>
                    <a:pt x="570230" y="368300"/>
                  </a:lnTo>
                  <a:lnTo>
                    <a:pt x="537210" y="337820"/>
                  </a:lnTo>
                  <a:lnTo>
                    <a:pt x="502920" y="307339"/>
                  </a:lnTo>
                  <a:lnTo>
                    <a:pt x="467360" y="278130"/>
                  </a:lnTo>
                  <a:lnTo>
                    <a:pt x="396240" y="222250"/>
                  </a:lnTo>
                  <a:lnTo>
                    <a:pt x="359410" y="195580"/>
                  </a:lnTo>
                  <a:lnTo>
                    <a:pt x="283210" y="144780"/>
                  </a:lnTo>
                  <a:lnTo>
                    <a:pt x="243840" y="120650"/>
                  </a:lnTo>
                  <a:lnTo>
                    <a:pt x="204470" y="99060"/>
                  </a:lnTo>
                  <a:lnTo>
                    <a:pt x="165100" y="76200"/>
                  </a:lnTo>
                  <a:lnTo>
                    <a:pt x="124459" y="55880"/>
                  </a:lnTo>
                  <a:lnTo>
                    <a:pt x="82550" y="35560"/>
                  </a:lnTo>
                  <a:lnTo>
                    <a:pt x="41910" y="165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702309"/>
              <a:ext cx="816610" cy="3243580"/>
            </a:xfrm>
            <a:custGeom>
              <a:avLst/>
              <a:gdLst/>
              <a:ahLst/>
              <a:cxnLst/>
              <a:rect l="l" t="t" r="r" b="b"/>
              <a:pathLst>
                <a:path w="816610" h="3243579">
                  <a:moveTo>
                    <a:pt x="0" y="0"/>
                  </a:moveTo>
                  <a:lnTo>
                    <a:pt x="0" y="3243579"/>
                  </a:lnTo>
                  <a:lnTo>
                    <a:pt x="35560" y="3216910"/>
                  </a:lnTo>
                  <a:lnTo>
                    <a:pt x="74930" y="3185160"/>
                  </a:lnTo>
                  <a:lnTo>
                    <a:pt x="113030" y="3153410"/>
                  </a:lnTo>
                  <a:lnTo>
                    <a:pt x="151130" y="3120390"/>
                  </a:lnTo>
                  <a:lnTo>
                    <a:pt x="223520" y="3050540"/>
                  </a:lnTo>
                  <a:lnTo>
                    <a:pt x="259079" y="3013710"/>
                  </a:lnTo>
                  <a:lnTo>
                    <a:pt x="293370" y="2976879"/>
                  </a:lnTo>
                  <a:lnTo>
                    <a:pt x="326390" y="2940050"/>
                  </a:lnTo>
                  <a:lnTo>
                    <a:pt x="359410" y="2900679"/>
                  </a:lnTo>
                  <a:lnTo>
                    <a:pt x="391160" y="2861310"/>
                  </a:lnTo>
                  <a:lnTo>
                    <a:pt x="421640" y="2821940"/>
                  </a:lnTo>
                  <a:lnTo>
                    <a:pt x="450850" y="2781300"/>
                  </a:lnTo>
                  <a:lnTo>
                    <a:pt x="478790" y="2739390"/>
                  </a:lnTo>
                  <a:lnTo>
                    <a:pt x="506730" y="2696210"/>
                  </a:lnTo>
                  <a:lnTo>
                    <a:pt x="557530" y="2609850"/>
                  </a:lnTo>
                  <a:lnTo>
                    <a:pt x="581660" y="2565400"/>
                  </a:lnTo>
                  <a:lnTo>
                    <a:pt x="604520" y="2520950"/>
                  </a:lnTo>
                  <a:lnTo>
                    <a:pt x="627380" y="2475229"/>
                  </a:lnTo>
                  <a:lnTo>
                    <a:pt x="647700" y="2429510"/>
                  </a:lnTo>
                  <a:lnTo>
                    <a:pt x="666750" y="2383790"/>
                  </a:lnTo>
                  <a:lnTo>
                    <a:pt x="685800" y="2336800"/>
                  </a:lnTo>
                  <a:lnTo>
                    <a:pt x="702310" y="2288540"/>
                  </a:lnTo>
                  <a:lnTo>
                    <a:pt x="718820" y="2241550"/>
                  </a:lnTo>
                  <a:lnTo>
                    <a:pt x="734060" y="2193290"/>
                  </a:lnTo>
                  <a:lnTo>
                    <a:pt x="746760" y="2145029"/>
                  </a:lnTo>
                  <a:lnTo>
                    <a:pt x="759460" y="2095500"/>
                  </a:lnTo>
                  <a:lnTo>
                    <a:pt x="770890" y="2047239"/>
                  </a:lnTo>
                  <a:lnTo>
                    <a:pt x="781050" y="1997710"/>
                  </a:lnTo>
                  <a:lnTo>
                    <a:pt x="789940" y="1948179"/>
                  </a:lnTo>
                  <a:lnTo>
                    <a:pt x="797560" y="1897379"/>
                  </a:lnTo>
                  <a:lnTo>
                    <a:pt x="803910" y="1847850"/>
                  </a:lnTo>
                  <a:lnTo>
                    <a:pt x="808990" y="1798319"/>
                  </a:lnTo>
                  <a:lnTo>
                    <a:pt x="811530" y="1747519"/>
                  </a:lnTo>
                  <a:lnTo>
                    <a:pt x="814069" y="1697989"/>
                  </a:lnTo>
                  <a:lnTo>
                    <a:pt x="816610" y="1647189"/>
                  </a:lnTo>
                  <a:lnTo>
                    <a:pt x="816610" y="1596389"/>
                  </a:lnTo>
                  <a:lnTo>
                    <a:pt x="814069" y="1546860"/>
                  </a:lnTo>
                  <a:lnTo>
                    <a:pt x="808990" y="1445260"/>
                  </a:lnTo>
                  <a:lnTo>
                    <a:pt x="803910" y="1395729"/>
                  </a:lnTo>
                  <a:lnTo>
                    <a:pt x="797560" y="1346200"/>
                  </a:lnTo>
                  <a:lnTo>
                    <a:pt x="789940" y="1295400"/>
                  </a:lnTo>
                  <a:lnTo>
                    <a:pt x="781050" y="1245869"/>
                  </a:lnTo>
                  <a:lnTo>
                    <a:pt x="770890" y="1197610"/>
                  </a:lnTo>
                  <a:lnTo>
                    <a:pt x="759460" y="1148079"/>
                  </a:lnTo>
                  <a:lnTo>
                    <a:pt x="746760" y="1098550"/>
                  </a:lnTo>
                  <a:lnTo>
                    <a:pt x="734060" y="1050289"/>
                  </a:lnTo>
                  <a:lnTo>
                    <a:pt x="718820" y="1002029"/>
                  </a:lnTo>
                  <a:lnTo>
                    <a:pt x="702310" y="955039"/>
                  </a:lnTo>
                  <a:lnTo>
                    <a:pt x="685800" y="906779"/>
                  </a:lnTo>
                  <a:lnTo>
                    <a:pt x="666750" y="861060"/>
                  </a:lnTo>
                  <a:lnTo>
                    <a:pt x="647700" y="814069"/>
                  </a:lnTo>
                  <a:lnTo>
                    <a:pt x="627380" y="768350"/>
                  </a:lnTo>
                  <a:lnTo>
                    <a:pt x="604520" y="722629"/>
                  </a:lnTo>
                  <a:lnTo>
                    <a:pt x="581660" y="678179"/>
                  </a:lnTo>
                  <a:lnTo>
                    <a:pt x="557530" y="633729"/>
                  </a:lnTo>
                  <a:lnTo>
                    <a:pt x="506730" y="547369"/>
                  </a:lnTo>
                  <a:lnTo>
                    <a:pt x="478790" y="504189"/>
                  </a:lnTo>
                  <a:lnTo>
                    <a:pt x="450850" y="463550"/>
                  </a:lnTo>
                  <a:lnTo>
                    <a:pt x="421640" y="422910"/>
                  </a:lnTo>
                  <a:lnTo>
                    <a:pt x="391160" y="382269"/>
                  </a:lnTo>
                  <a:lnTo>
                    <a:pt x="359410" y="342900"/>
                  </a:lnTo>
                  <a:lnTo>
                    <a:pt x="293370" y="266700"/>
                  </a:lnTo>
                  <a:lnTo>
                    <a:pt x="259079" y="229869"/>
                  </a:lnTo>
                  <a:lnTo>
                    <a:pt x="223520" y="193039"/>
                  </a:lnTo>
                  <a:lnTo>
                    <a:pt x="187960" y="158750"/>
                  </a:lnTo>
                  <a:lnTo>
                    <a:pt x="151130" y="124460"/>
                  </a:lnTo>
                  <a:lnTo>
                    <a:pt x="113030" y="90169"/>
                  </a:lnTo>
                  <a:lnTo>
                    <a:pt x="74930" y="58419"/>
                  </a:lnTo>
                  <a:lnTo>
                    <a:pt x="35560" y="266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6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410709" y="1151890"/>
            <a:ext cx="419671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3310" marR="5080" indent="-107061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6666"/>
                </a:solidFill>
                <a:latin typeface="Arial"/>
                <a:cs typeface="Arial"/>
              </a:rPr>
              <a:t>Human</a:t>
            </a:r>
            <a:r>
              <a:rPr sz="4000" spc="-70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4000" spc="-10" dirty="0">
                <a:solidFill>
                  <a:srgbClr val="006666"/>
                </a:solidFill>
                <a:latin typeface="Arial"/>
                <a:cs typeface="Arial"/>
              </a:rPr>
              <a:t>Resource  </a:t>
            </a:r>
            <a:r>
              <a:rPr sz="4000" dirty="0">
                <a:solidFill>
                  <a:srgbClr val="006666"/>
                </a:solidFill>
                <a:latin typeface="Arial"/>
                <a:cs typeface="Arial"/>
              </a:rPr>
              <a:t>M</a:t>
            </a:r>
            <a:r>
              <a:rPr sz="4000" spc="-5" dirty="0">
                <a:solidFill>
                  <a:srgbClr val="006666"/>
                </a:solidFill>
                <a:latin typeface="Arial"/>
                <a:cs typeface="Arial"/>
              </a:rPr>
              <a:t>a</a:t>
            </a:r>
            <a:r>
              <a:rPr sz="4000" spc="-15" dirty="0">
                <a:solidFill>
                  <a:srgbClr val="006666"/>
                </a:solidFill>
                <a:latin typeface="Arial"/>
                <a:cs typeface="Arial"/>
              </a:rPr>
              <a:t>n</a:t>
            </a:r>
            <a:r>
              <a:rPr sz="4000" spc="-5" dirty="0">
                <a:solidFill>
                  <a:srgbClr val="006666"/>
                </a:solidFill>
                <a:latin typeface="Arial"/>
                <a:cs typeface="Arial"/>
              </a:rPr>
              <a:t>ag</a:t>
            </a:r>
            <a:r>
              <a:rPr sz="4000" spc="-10" dirty="0">
                <a:solidFill>
                  <a:srgbClr val="006666"/>
                </a:solidFill>
                <a:latin typeface="Arial"/>
                <a:cs typeface="Arial"/>
              </a:rPr>
              <a:t>e</a:t>
            </a:r>
            <a:r>
              <a:rPr sz="4000" spc="-5" dirty="0">
                <a:solidFill>
                  <a:srgbClr val="006666"/>
                </a:solidFill>
                <a:latin typeface="Arial"/>
                <a:cs typeface="Arial"/>
              </a:rPr>
              <a:t>ment</a:t>
            </a:r>
            <a:endParaRPr sz="4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410209"/>
            <a:ext cx="244538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HRD and</a:t>
            </a:r>
            <a:r>
              <a:rPr sz="3200" u="heavy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HR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939289"/>
            <a:ext cx="7096125" cy="3058160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420"/>
              </a:spcBef>
            </a:pPr>
            <a:r>
              <a:rPr sz="2400" b="1" dirty="0">
                <a:latin typeface="Times New Roman"/>
                <a:cs typeface="Times New Roman"/>
              </a:rPr>
              <a:t>HR is all</a:t>
            </a:r>
            <a:r>
              <a:rPr sz="2400" b="1" spc="-5" dirty="0">
                <a:latin typeface="Times New Roman"/>
                <a:cs typeface="Times New Roman"/>
              </a:rPr>
              <a:t> encompassing</a:t>
            </a:r>
            <a:endParaRPr sz="2400" dirty="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1320"/>
              </a:spcBef>
            </a:pPr>
            <a:r>
              <a:rPr sz="2400" b="1" dirty="0">
                <a:latin typeface="Times New Roman"/>
                <a:cs typeface="Times New Roman"/>
              </a:rPr>
              <a:t>HR </a:t>
            </a:r>
            <a:r>
              <a:rPr sz="2400" b="1" spc="-5" dirty="0">
                <a:latin typeface="Times New Roman"/>
                <a:cs typeface="Times New Roman"/>
              </a:rPr>
              <a:t>includes HRD and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more</a:t>
            </a:r>
            <a:endParaRPr sz="2400" dirty="0">
              <a:latin typeface="Times New Roman"/>
              <a:cs typeface="Times New Roman"/>
            </a:endParaRPr>
          </a:p>
          <a:p>
            <a:pPr marL="12700" marR="5080" indent="10160">
              <a:lnSpc>
                <a:spcPct val="145800"/>
              </a:lnSpc>
            </a:pPr>
            <a:r>
              <a:rPr sz="2400" b="1" dirty="0">
                <a:latin typeface="Times New Roman"/>
                <a:cs typeface="Times New Roman"/>
              </a:rPr>
              <a:t>HR goes far </a:t>
            </a:r>
            <a:r>
              <a:rPr sz="2400" b="1" spc="-5" dirty="0">
                <a:latin typeface="Times New Roman"/>
                <a:cs typeface="Times New Roman"/>
              </a:rPr>
              <a:t>beyond </a:t>
            </a:r>
            <a:r>
              <a:rPr sz="2400" b="1" dirty="0">
                <a:latin typeface="Times New Roman"/>
                <a:cs typeface="Times New Roman"/>
              </a:rPr>
              <a:t>the traditional </a:t>
            </a:r>
            <a:r>
              <a:rPr sz="2400" b="1" spc="-5" dirty="0">
                <a:latin typeface="Times New Roman"/>
                <a:cs typeface="Times New Roman"/>
              </a:rPr>
              <a:t>Personnel function  </a:t>
            </a:r>
            <a:r>
              <a:rPr sz="2400" b="1" dirty="0">
                <a:latin typeface="Times New Roman"/>
                <a:cs typeface="Times New Roman"/>
              </a:rPr>
              <a:t>HR is more proactive </a:t>
            </a:r>
            <a:r>
              <a:rPr sz="2400" b="1" spc="-5" dirty="0">
                <a:latin typeface="Times New Roman"/>
                <a:cs typeface="Times New Roman"/>
              </a:rPr>
              <a:t>and change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oriented</a:t>
            </a:r>
            <a:endParaRPr sz="2400" dirty="0">
              <a:latin typeface="Times New Roman"/>
              <a:cs typeface="Times New Roman"/>
            </a:endParaRPr>
          </a:p>
          <a:p>
            <a:pPr marL="14604" marR="570865">
              <a:lnSpc>
                <a:spcPct val="100000"/>
              </a:lnSpc>
              <a:spcBef>
                <a:spcPts val="1320"/>
              </a:spcBef>
            </a:pPr>
            <a:r>
              <a:rPr sz="2400" b="1" dirty="0">
                <a:latin typeface="Times New Roman"/>
                <a:cs typeface="Times New Roman"/>
              </a:rPr>
              <a:t>HR </a:t>
            </a:r>
            <a:r>
              <a:rPr sz="2400" b="1" spc="-5" dirty="0">
                <a:latin typeface="Times New Roman"/>
                <a:cs typeface="Times New Roman"/>
              </a:rPr>
              <a:t>needs </a:t>
            </a:r>
            <a:r>
              <a:rPr sz="2400" b="1" dirty="0">
                <a:latin typeface="Times New Roman"/>
                <a:cs typeface="Times New Roman"/>
              </a:rPr>
              <a:t>competencies of a different </a:t>
            </a:r>
            <a:r>
              <a:rPr sz="2400" b="1" spc="-5" dirty="0">
                <a:latin typeface="Times New Roman"/>
                <a:cs typeface="Times New Roman"/>
              </a:rPr>
              <a:t>nature </a:t>
            </a:r>
            <a:r>
              <a:rPr sz="2400" b="1" dirty="0">
                <a:latin typeface="Times New Roman"/>
                <a:cs typeface="Times New Roman"/>
              </a:rPr>
              <a:t>from  </a:t>
            </a:r>
            <a:r>
              <a:rPr sz="2400" b="1" spc="-5" dirty="0">
                <a:latin typeface="Times New Roman"/>
                <a:cs typeface="Times New Roman"/>
              </a:rPr>
              <a:t>what </a:t>
            </a:r>
            <a:r>
              <a:rPr sz="2400" b="1" dirty="0">
                <a:latin typeface="Times New Roman"/>
                <a:cs typeface="Times New Roman"/>
              </a:rPr>
              <a:t>the traditional </a:t>
            </a:r>
            <a:r>
              <a:rPr sz="2400" b="1" spc="-5" dirty="0">
                <a:latin typeface="Times New Roman"/>
                <a:cs typeface="Times New Roman"/>
              </a:rPr>
              <a:t>personnel function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required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4216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spc="-5" dirty="0">
                <a:latin typeface="Arial"/>
                <a:cs typeface="Arial"/>
              </a:rPr>
              <a:t>Importance </a:t>
            </a:r>
            <a:r>
              <a:rPr sz="3600" i="1" spc="-10" dirty="0">
                <a:latin typeface="Arial"/>
                <a:cs typeface="Arial"/>
              </a:rPr>
              <a:t>of</a:t>
            </a:r>
            <a:r>
              <a:rPr sz="3600" i="1" spc="-65" dirty="0">
                <a:latin typeface="Arial"/>
                <a:cs typeface="Arial"/>
              </a:rPr>
              <a:t> </a:t>
            </a:r>
            <a:r>
              <a:rPr sz="3600" i="1" dirty="0">
                <a:latin typeface="Arial"/>
                <a:cs typeface="Arial"/>
              </a:rPr>
              <a:t>HRM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6900"/>
            <a:ext cx="191770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50" dirty="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9429" y="1830070"/>
            <a:ext cx="6692900" cy="92075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9900"/>
              </a:lnSpc>
              <a:spcBef>
                <a:spcPts val="355"/>
              </a:spcBef>
            </a:pPr>
            <a:r>
              <a:rPr sz="2100" spc="-5" dirty="0">
                <a:latin typeface="Verdana"/>
                <a:cs typeface="Verdana"/>
              </a:rPr>
              <a:t>Human Resource Management is important to all  managers despite their </a:t>
            </a:r>
            <a:r>
              <a:rPr sz="2100" dirty="0">
                <a:latin typeface="Verdana"/>
                <a:cs typeface="Verdana"/>
              </a:rPr>
              <a:t>various </a:t>
            </a:r>
            <a:r>
              <a:rPr sz="2100" spc="-5" dirty="0">
                <a:latin typeface="Verdana"/>
                <a:cs typeface="Verdana"/>
              </a:rPr>
              <a:t>functions because  of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following</a:t>
            </a:r>
            <a:r>
              <a:rPr sz="2100" spc="15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reasons-</a:t>
            </a:r>
            <a:endParaRPr sz="21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3729" y="2669539"/>
            <a:ext cx="158750" cy="306451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400" dirty="0">
                <a:solidFill>
                  <a:srgbClr val="98CCCC"/>
                </a:solidFill>
                <a:latin typeface="Wingdings"/>
                <a:cs typeface="Wingdings"/>
              </a:rPr>
              <a:t></a:t>
            </a:r>
            <a:endParaRPr sz="1400" dirty="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400" dirty="0">
                <a:solidFill>
                  <a:srgbClr val="98CCCC"/>
                </a:solidFill>
                <a:latin typeface="Wingdings"/>
                <a:cs typeface="Wingdings"/>
              </a:rPr>
              <a:t></a:t>
            </a:r>
            <a:endParaRPr sz="1400" dirty="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1400" dirty="0">
                <a:solidFill>
                  <a:srgbClr val="98CCCC"/>
                </a:solidFill>
                <a:latin typeface="Wingdings"/>
                <a:cs typeface="Wingdings"/>
              </a:rPr>
              <a:t></a:t>
            </a:r>
            <a:endParaRPr sz="1400" dirty="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400" dirty="0">
                <a:solidFill>
                  <a:srgbClr val="98CCCC"/>
                </a:solidFill>
                <a:latin typeface="Wingdings"/>
                <a:cs typeface="Wingdings"/>
              </a:rPr>
              <a:t></a:t>
            </a:r>
            <a:endParaRPr sz="1400" dirty="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400" dirty="0">
                <a:solidFill>
                  <a:srgbClr val="98CCCC"/>
                </a:solidFill>
                <a:latin typeface="Wingdings"/>
                <a:cs typeface="Wingdings"/>
              </a:rPr>
              <a:t></a:t>
            </a:r>
            <a:endParaRPr sz="1400" dirty="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400" dirty="0">
                <a:solidFill>
                  <a:srgbClr val="98CCCC"/>
                </a:solidFill>
                <a:latin typeface="Wingdings"/>
                <a:cs typeface="Wingdings"/>
              </a:rPr>
              <a:t></a:t>
            </a:r>
            <a:endParaRPr sz="1400" dirty="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400" dirty="0">
                <a:solidFill>
                  <a:srgbClr val="98CCCC"/>
                </a:solidFill>
                <a:latin typeface="Wingdings"/>
                <a:cs typeface="Wingdings"/>
              </a:rPr>
              <a:t></a:t>
            </a:r>
            <a:endParaRPr sz="1400" dirty="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400" dirty="0">
                <a:solidFill>
                  <a:srgbClr val="98CCCC"/>
                </a:solidFill>
                <a:latin typeface="Wingdings"/>
                <a:cs typeface="Wingdings"/>
              </a:rPr>
              <a:t></a:t>
            </a:r>
            <a:endParaRPr sz="1400" dirty="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400" dirty="0">
                <a:solidFill>
                  <a:srgbClr val="98CCCC"/>
                </a:solidFill>
                <a:latin typeface="Wingdings"/>
                <a:cs typeface="Wingdings"/>
              </a:rPr>
              <a:t></a:t>
            </a:r>
            <a:endParaRPr sz="1400" dirty="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89479" y="2725420"/>
            <a:ext cx="6400800" cy="3064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278380">
              <a:lnSpc>
                <a:spcPct val="110800"/>
              </a:lnSpc>
              <a:spcBef>
                <a:spcPts val="100"/>
              </a:spcBef>
            </a:pPr>
            <a:r>
              <a:rPr sz="2000" dirty="0">
                <a:latin typeface="Verdana"/>
                <a:cs typeface="Verdana"/>
              </a:rPr>
              <a:t>Hire the </a:t>
            </a:r>
            <a:r>
              <a:rPr sz="2000" spc="-5" dirty="0">
                <a:latin typeface="Verdana"/>
                <a:cs typeface="Verdana"/>
              </a:rPr>
              <a:t>right person </a:t>
            </a:r>
            <a:r>
              <a:rPr sz="2000" dirty="0">
                <a:latin typeface="Verdana"/>
                <a:cs typeface="Verdana"/>
              </a:rPr>
              <a:t>for the </a:t>
            </a:r>
            <a:r>
              <a:rPr sz="2000" spc="-5" dirty="0">
                <a:latin typeface="Verdana"/>
                <a:cs typeface="Verdana"/>
              </a:rPr>
              <a:t>job  Low attrition</a:t>
            </a:r>
            <a:r>
              <a:rPr sz="2000" spc="3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rate</a:t>
            </a:r>
            <a:endParaRPr sz="2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2000" dirty="0">
                <a:latin typeface="Verdana"/>
                <a:cs typeface="Verdana"/>
              </a:rPr>
              <a:t>Ensure </a:t>
            </a:r>
            <a:r>
              <a:rPr sz="2000" spc="-5" dirty="0">
                <a:latin typeface="Verdana"/>
                <a:cs typeface="Verdana"/>
              </a:rPr>
              <a:t>people </a:t>
            </a:r>
            <a:r>
              <a:rPr sz="2000" dirty="0">
                <a:latin typeface="Verdana"/>
                <a:cs typeface="Verdana"/>
              </a:rPr>
              <a:t>do </a:t>
            </a:r>
            <a:r>
              <a:rPr sz="2000" spc="-5" dirty="0">
                <a:latin typeface="Verdana"/>
                <a:cs typeface="Verdana"/>
              </a:rPr>
              <a:t>their</a:t>
            </a:r>
            <a:r>
              <a:rPr sz="2000" spc="-1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best</a:t>
            </a:r>
            <a:endParaRPr sz="2000" dirty="0">
              <a:latin typeface="Verdana"/>
              <a:cs typeface="Verdana"/>
            </a:endParaRPr>
          </a:p>
          <a:p>
            <a:pPr marL="12700" marR="196850">
              <a:lnSpc>
                <a:spcPct val="110800"/>
              </a:lnSpc>
            </a:pPr>
            <a:r>
              <a:rPr sz="2000" spc="-5" dirty="0">
                <a:latin typeface="Verdana"/>
                <a:cs typeface="Verdana"/>
              </a:rPr>
              <a:t>Time saved </a:t>
            </a:r>
            <a:r>
              <a:rPr sz="2000" dirty="0">
                <a:latin typeface="Verdana"/>
                <a:cs typeface="Verdana"/>
              </a:rPr>
              <a:t>in not conducting </a:t>
            </a:r>
            <a:r>
              <a:rPr sz="2000" spc="-5" dirty="0">
                <a:latin typeface="Verdana"/>
                <a:cs typeface="Verdana"/>
              </a:rPr>
              <a:t>useless </a:t>
            </a:r>
            <a:r>
              <a:rPr sz="2000" dirty="0">
                <a:latin typeface="Verdana"/>
                <a:cs typeface="Verdana"/>
              </a:rPr>
              <a:t>interviews  Avoid </a:t>
            </a:r>
            <a:r>
              <a:rPr sz="2000" spc="-5" dirty="0">
                <a:latin typeface="Verdana"/>
                <a:cs typeface="Verdana"/>
              </a:rPr>
              <a:t>legal action </a:t>
            </a:r>
            <a:r>
              <a:rPr sz="2000" dirty="0">
                <a:latin typeface="Verdana"/>
                <a:cs typeface="Verdana"/>
              </a:rPr>
              <a:t>for </a:t>
            </a:r>
            <a:r>
              <a:rPr sz="2000" spc="-5" dirty="0">
                <a:latin typeface="Verdana"/>
                <a:cs typeface="Verdana"/>
              </a:rPr>
              <a:t>any</a:t>
            </a:r>
            <a:r>
              <a:rPr sz="2000" spc="3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discrimination</a:t>
            </a:r>
            <a:endParaRPr sz="2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2000" spc="-5" dirty="0">
                <a:latin typeface="Verdana"/>
                <a:cs typeface="Verdana"/>
              </a:rPr>
              <a:t>Safety laws are </a:t>
            </a:r>
            <a:r>
              <a:rPr sz="2000" dirty="0">
                <a:latin typeface="Verdana"/>
                <a:cs typeface="Verdana"/>
              </a:rPr>
              <a:t>not</a:t>
            </a:r>
            <a:r>
              <a:rPr sz="2000" spc="2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ignored</a:t>
            </a:r>
            <a:endParaRPr sz="2000" dirty="0">
              <a:latin typeface="Verdana"/>
              <a:cs typeface="Verdana"/>
            </a:endParaRPr>
          </a:p>
          <a:p>
            <a:pPr marL="12700" marR="5080">
              <a:lnSpc>
                <a:spcPct val="110400"/>
              </a:lnSpc>
              <a:spcBef>
                <a:spcPts val="10"/>
              </a:spcBef>
            </a:pPr>
            <a:r>
              <a:rPr sz="2000" dirty="0">
                <a:latin typeface="Verdana"/>
                <a:cs typeface="Verdana"/>
              </a:rPr>
              <a:t>Equity </a:t>
            </a:r>
            <a:r>
              <a:rPr sz="2000" spc="-5" dirty="0">
                <a:latin typeface="Verdana"/>
                <a:cs typeface="Verdana"/>
              </a:rPr>
              <a:t>towards employee </a:t>
            </a:r>
            <a:r>
              <a:rPr sz="2000" spc="5" dirty="0">
                <a:latin typeface="Verdana"/>
                <a:cs typeface="Verdana"/>
              </a:rPr>
              <a:t>in </a:t>
            </a:r>
            <a:r>
              <a:rPr sz="2000" spc="-5" dirty="0">
                <a:latin typeface="Verdana"/>
                <a:cs typeface="Verdana"/>
              </a:rPr>
              <a:t>relation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5" dirty="0">
                <a:latin typeface="Verdana"/>
                <a:cs typeface="Verdana"/>
              </a:rPr>
              <a:t>salary etc.  </a:t>
            </a:r>
            <a:r>
              <a:rPr sz="2000" dirty="0">
                <a:latin typeface="Verdana"/>
                <a:cs typeface="Verdana"/>
              </a:rPr>
              <a:t>Effective</a:t>
            </a:r>
            <a:r>
              <a:rPr sz="2000" spc="-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training</a:t>
            </a: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2000" dirty="0">
                <a:latin typeface="Verdana"/>
                <a:cs typeface="Verdana"/>
              </a:rPr>
              <a:t>Avoid unfair </a:t>
            </a:r>
            <a:r>
              <a:rPr sz="2000" spc="-5" dirty="0">
                <a:latin typeface="Verdana"/>
                <a:cs typeface="Verdana"/>
              </a:rPr>
              <a:t>labour practices</a:t>
            </a:r>
            <a:endParaRPr sz="2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3628390"/>
            <a:ext cx="69322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u="heavy" dirty="0">
                <a:uFill>
                  <a:solidFill>
                    <a:srgbClr val="000000"/>
                  </a:solidFill>
                </a:uFill>
              </a:rPr>
              <a:t>HUMAN RESOURCE</a:t>
            </a:r>
            <a:r>
              <a:rPr sz="3200" u="heavy" spc="-8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</a:rPr>
              <a:t>PLANNING</a:t>
            </a:r>
            <a:endParaRPr sz="3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4940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Human </a:t>
            </a: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Resource</a:t>
            </a:r>
            <a:r>
              <a:rPr sz="3600" b="0" spc="-45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Planning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7160259" cy="1791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99900"/>
              </a:lnSpc>
              <a:spcBef>
                <a:spcPts val="100"/>
              </a:spcBef>
            </a:pPr>
            <a:r>
              <a:rPr sz="2900" spc="-5" dirty="0">
                <a:latin typeface="Verdana"/>
                <a:cs typeface="Verdana"/>
              </a:rPr>
              <a:t>Human Resource Planning is the  </a:t>
            </a:r>
            <a:r>
              <a:rPr sz="2900" dirty="0">
                <a:latin typeface="Verdana"/>
                <a:cs typeface="Verdana"/>
              </a:rPr>
              <a:t>process of </a:t>
            </a:r>
            <a:r>
              <a:rPr sz="2900" spc="-5" dirty="0">
                <a:latin typeface="Verdana"/>
                <a:cs typeface="Verdana"/>
              </a:rPr>
              <a:t>forecasting </a:t>
            </a:r>
            <a:r>
              <a:rPr sz="2900" dirty="0">
                <a:latin typeface="Verdana"/>
                <a:cs typeface="Verdana"/>
              </a:rPr>
              <a:t>a </a:t>
            </a:r>
            <a:r>
              <a:rPr sz="2900" spc="-5" dirty="0">
                <a:latin typeface="Verdana"/>
                <a:cs typeface="Verdana"/>
              </a:rPr>
              <a:t>firm’s future  demand </a:t>
            </a:r>
            <a:r>
              <a:rPr sz="2900" dirty="0">
                <a:latin typeface="Verdana"/>
                <a:cs typeface="Verdana"/>
              </a:rPr>
              <a:t>for, </a:t>
            </a:r>
            <a:r>
              <a:rPr sz="2900" spc="-5" dirty="0">
                <a:latin typeface="Verdana"/>
                <a:cs typeface="Verdana"/>
              </a:rPr>
              <a:t>and supply </a:t>
            </a:r>
            <a:r>
              <a:rPr sz="2900" dirty="0">
                <a:latin typeface="Verdana"/>
                <a:cs typeface="Verdana"/>
              </a:rPr>
              <a:t>of, </a:t>
            </a:r>
            <a:r>
              <a:rPr sz="2900" spc="-5" dirty="0">
                <a:latin typeface="Verdana"/>
                <a:cs typeface="Verdana"/>
              </a:rPr>
              <a:t>the right  type </a:t>
            </a:r>
            <a:r>
              <a:rPr sz="2900" dirty="0">
                <a:latin typeface="Verdana"/>
                <a:cs typeface="Verdana"/>
              </a:rPr>
              <a:t>of people in </a:t>
            </a:r>
            <a:r>
              <a:rPr sz="2900" spc="-5" dirty="0">
                <a:latin typeface="Verdana"/>
                <a:cs typeface="Verdana"/>
              </a:rPr>
              <a:t>the right</a:t>
            </a:r>
            <a:r>
              <a:rPr sz="2900" spc="-40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number.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1933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Definition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7160259" cy="4000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999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spc="-5" dirty="0">
                <a:latin typeface="Verdana"/>
                <a:cs typeface="Verdana"/>
              </a:rPr>
              <a:t>Human Resource planning includes  the estimation </a:t>
            </a:r>
            <a:r>
              <a:rPr sz="2900" dirty="0">
                <a:latin typeface="Verdana"/>
                <a:cs typeface="Verdana"/>
              </a:rPr>
              <a:t>of how </a:t>
            </a:r>
            <a:r>
              <a:rPr sz="2900" spc="-5" dirty="0">
                <a:latin typeface="Verdana"/>
                <a:cs typeface="Verdana"/>
              </a:rPr>
              <a:t>many  qualified people are necessary to  carry </a:t>
            </a:r>
            <a:r>
              <a:rPr sz="2900" dirty="0">
                <a:latin typeface="Verdana"/>
                <a:cs typeface="Verdana"/>
              </a:rPr>
              <a:t>out </a:t>
            </a:r>
            <a:r>
              <a:rPr sz="2900" spc="-5" dirty="0">
                <a:latin typeface="Verdana"/>
                <a:cs typeface="Verdana"/>
              </a:rPr>
              <a:t>the assigned activities,  how many people will </a:t>
            </a:r>
            <a:r>
              <a:rPr sz="2900" spc="5" dirty="0">
                <a:latin typeface="Verdana"/>
                <a:cs typeface="Verdana"/>
              </a:rPr>
              <a:t>be </a:t>
            </a:r>
            <a:r>
              <a:rPr sz="2900" spc="-5" dirty="0">
                <a:latin typeface="Verdana"/>
                <a:cs typeface="Verdana"/>
              </a:rPr>
              <a:t>available,  and what, if anything, must </a:t>
            </a:r>
            <a:r>
              <a:rPr sz="2900" dirty="0">
                <a:latin typeface="Verdana"/>
                <a:cs typeface="Verdana"/>
              </a:rPr>
              <a:t>be </a:t>
            </a:r>
            <a:r>
              <a:rPr sz="2900" spc="-5" dirty="0">
                <a:latin typeface="Verdana"/>
                <a:cs typeface="Verdana"/>
              </a:rPr>
              <a:t>done  to ensure that personnel </a:t>
            </a:r>
            <a:r>
              <a:rPr sz="2900" dirty="0">
                <a:latin typeface="Verdana"/>
                <a:cs typeface="Verdana"/>
              </a:rPr>
              <a:t>supply  </a:t>
            </a:r>
            <a:r>
              <a:rPr sz="2900" spc="-5" dirty="0">
                <a:latin typeface="Verdana"/>
                <a:cs typeface="Verdana"/>
              </a:rPr>
              <a:t>equals personnel demand at the  appropriate point </a:t>
            </a:r>
            <a:r>
              <a:rPr sz="2900" dirty="0">
                <a:latin typeface="Verdana"/>
                <a:cs typeface="Verdana"/>
              </a:rPr>
              <a:t>in </a:t>
            </a:r>
            <a:r>
              <a:rPr sz="2900" spc="-5" dirty="0">
                <a:latin typeface="Verdana"/>
                <a:cs typeface="Verdana"/>
              </a:rPr>
              <a:t>the future.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1933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Definition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9469" y="1640839"/>
            <a:ext cx="21590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2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6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82369" y="1597659"/>
            <a:ext cx="7350759" cy="335280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85"/>
              </a:spcBef>
            </a:pPr>
            <a:r>
              <a:rPr sz="2400" spc="-5" dirty="0">
                <a:latin typeface="Verdana"/>
                <a:cs typeface="Verdana"/>
              </a:rPr>
              <a:t>Specifically, </a:t>
            </a:r>
            <a:r>
              <a:rPr sz="2400" dirty="0">
                <a:latin typeface="Verdana"/>
                <a:cs typeface="Verdana"/>
              </a:rPr>
              <a:t>human </a:t>
            </a:r>
            <a:r>
              <a:rPr sz="2400" spc="-5" dirty="0">
                <a:latin typeface="Verdana"/>
                <a:cs typeface="Verdana"/>
              </a:rPr>
              <a:t>resource </a:t>
            </a:r>
            <a:r>
              <a:rPr sz="2400" dirty="0">
                <a:latin typeface="Verdana"/>
                <a:cs typeface="Verdana"/>
              </a:rPr>
              <a:t>planning is the  </a:t>
            </a:r>
            <a:r>
              <a:rPr sz="2400" spc="-5" dirty="0">
                <a:latin typeface="Verdana"/>
                <a:cs typeface="Verdana"/>
              </a:rPr>
              <a:t>process </a:t>
            </a:r>
            <a:r>
              <a:rPr sz="2400" dirty="0">
                <a:latin typeface="Verdana"/>
                <a:cs typeface="Verdana"/>
              </a:rPr>
              <a:t>by which </a:t>
            </a:r>
            <a:r>
              <a:rPr sz="2400" spc="-5" dirty="0">
                <a:latin typeface="Verdana"/>
                <a:cs typeface="Verdana"/>
              </a:rPr>
              <a:t>an organisation ensures that  </a:t>
            </a:r>
            <a:r>
              <a:rPr sz="2400" dirty="0">
                <a:latin typeface="Verdana"/>
                <a:cs typeface="Verdana"/>
              </a:rPr>
              <a:t>it </a:t>
            </a:r>
            <a:r>
              <a:rPr sz="2400" spc="-5" dirty="0">
                <a:latin typeface="Verdana"/>
                <a:cs typeface="Verdana"/>
              </a:rPr>
              <a:t>has </a:t>
            </a:r>
            <a:r>
              <a:rPr sz="2400" dirty="0">
                <a:latin typeface="Verdana"/>
                <a:cs typeface="Verdana"/>
              </a:rPr>
              <a:t>the </a:t>
            </a:r>
            <a:r>
              <a:rPr sz="2400" spc="-5" dirty="0">
                <a:latin typeface="Verdana"/>
                <a:cs typeface="Verdana"/>
              </a:rPr>
              <a:t>right </a:t>
            </a:r>
            <a:r>
              <a:rPr sz="2400" dirty="0">
                <a:latin typeface="Verdana"/>
                <a:cs typeface="Verdana"/>
              </a:rPr>
              <a:t>number and kind </a:t>
            </a:r>
            <a:r>
              <a:rPr sz="2400" spc="-5" dirty="0">
                <a:latin typeface="Verdana"/>
                <a:cs typeface="Verdana"/>
              </a:rPr>
              <a:t>of people, at  </a:t>
            </a:r>
            <a:r>
              <a:rPr sz="2400" dirty="0">
                <a:latin typeface="Verdana"/>
                <a:cs typeface="Verdana"/>
              </a:rPr>
              <a:t>the </a:t>
            </a:r>
            <a:r>
              <a:rPr sz="2400" spc="-5" dirty="0">
                <a:latin typeface="Verdana"/>
                <a:cs typeface="Verdana"/>
              </a:rPr>
              <a:t>right place, at </a:t>
            </a:r>
            <a:r>
              <a:rPr sz="2400" dirty="0">
                <a:latin typeface="Verdana"/>
                <a:cs typeface="Verdana"/>
              </a:rPr>
              <a:t>the </a:t>
            </a:r>
            <a:r>
              <a:rPr sz="2400" spc="-5" dirty="0">
                <a:latin typeface="Verdana"/>
                <a:cs typeface="Verdana"/>
              </a:rPr>
              <a:t>right </a:t>
            </a:r>
            <a:r>
              <a:rPr sz="2400" dirty="0">
                <a:latin typeface="Verdana"/>
                <a:cs typeface="Verdana"/>
              </a:rPr>
              <a:t>time, </a:t>
            </a:r>
            <a:r>
              <a:rPr sz="2400" spc="-5" dirty="0">
                <a:latin typeface="Verdana"/>
                <a:cs typeface="Verdana"/>
              </a:rPr>
              <a:t>capable of  effectively and efficiently completing those  tasks that will </a:t>
            </a:r>
            <a:r>
              <a:rPr sz="2400" dirty="0">
                <a:latin typeface="Verdana"/>
                <a:cs typeface="Verdana"/>
              </a:rPr>
              <a:t>help the </a:t>
            </a:r>
            <a:r>
              <a:rPr sz="2400" spc="-5" dirty="0">
                <a:latin typeface="Verdana"/>
                <a:cs typeface="Verdana"/>
              </a:rPr>
              <a:t>organisation achieve </a:t>
            </a:r>
            <a:r>
              <a:rPr sz="2400" dirty="0">
                <a:latin typeface="Verdana"/>
                <a:cs typeface="Verdana"/>
              </a:rPr>
              <a:t>its  </a:t>
            </a:r>
            <a:r>
              <a:rPr sz="2400" spc="-5" dirty="0">
                <a:latin typeface="Verdana"/>
                <a:cs typeface="Verdana"/>
              </a:rPr>
              <a:t>overall objectives. Human resource </a:t>
            </a:r>
            <a:r>
              <a:rPr sz="2400" dirty="0">
                <a:latin typeface="Verdana"/>
                <a:cs typeface="Verdana"/>
              </a:rPr>
              <a:t>planning  </a:t>
            </a:r>
            <a:r>
              <a:rPr sz="2400" spc="-5" dirty="0">
                <a:latin typeface="Verdana"/>
                <a:cs typeface="Verdana"/>
              </a:rPr>
              <a:t>translates </a:t>
            </a:r>
            <a:r>
              <a:rPr sz="2400" dirty="0">
                <a:latin typeface="Verdana"/>
                <a:cs typeface="Verdana"/>
              </a:rPr>
              <a:t>the </a:t>
            </a:r>
            <a:r>
              <a:rPr sz="2400" spc="-5" dirty="0">
                <a:latin typeface="Verdana"/>
                <a:cs typeface="Verdana"/>
              </a:rPr>
              <a:t>organisation’s objectives and  plans </a:t>
            </a:r>
            <a:r>
              <a:rPr sz="2400" dirty="0">
                <a:latin typeface="Verdana"/>
                <a:cs typeface="Verdana"/>
              </a:rPr>
              <a:t>into the number </a:t>
            </a:r>
            <a:r>
              <a:rPr sz="2400" spc="-5" dirty="0">
                <a:latin typeface="Verdana"/>
                <a:cs typeface="Verdana"/>
              </a:rPr>
              <a:t>of worker </a:t>
            </a:r>
            <a:r>
              <a:rPr sz="2400" dirty="0">
                <a:latin typeface="Verdana"/>
                <a:cs typeface="Verdana"/>
              </a:rPr>
              <a:t>needed to  </a:t>
            </a:r>
            <a:r>
              <a:rPr sz="2400" spc="-5" dirty="0">
                <a:latin typeface="Verdana"/>
                <a:cs typeface="Verdana"/>
              </a:rPr>
              <a:t>meet</a:t>
            </a:r>
            <a:r>
              <a:rPr sz="2400" spc="2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those</a:t>
            </a:r>
            <a:r>
              <a:rPr sz="2400" spc="2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objectives.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Without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</a:t>
            </a:r>
            <a:r>
              <a:rPr sz="2400" spc="2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clear</a:t>
            </a:r>
            <a:r>
              <a:rPr sz="2400" spc="229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cut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2369" y="4888229"/>
            <a:ext cx="7348855" cy="10490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algn="just">
              <a:lnSpc>
                <a:spcPts val="2590"/>
              </a:lnSpc>
              <a:spcBef>
                <a:spcPts val="425"/>
              </a:spcBef>
            </a:pPr>
            <a:r>
              <a:rPr sz="2400" dirty="0">
                <a:latin typeface="Verdana"/>
                <a:cs typeface="Verdana"/>
              </a:rPr>
              <a:t>planning, </a:t>
            </a:r>
            <a:r>
              <a:rPr sz="2400" spc="-5" dirty="0">
                <a:latin typeface="Verdana"/>
                <a:cs typeface="Verdana"/>
              </a:rPr>
              <a:t>estimation of an organisation’s  </a:t>
            </a:r>
            <a:r>
              <a:rPr sz="2400" dirty="0">
                <a:latin typeface="Verdana"/>
                <a:cs typeface="Verdana"/>
              </a:rPr>
              <a:t>human </a:t>
            </a:r>
            <a:r>
              <a:rPr sz="2400" spc="-5" dirty="0">
                <a:latin typeface="Verdana"/>
                <a:cs typeface="Verdana"/>
              </a:rPr>
              <a:t>resource </a:t>
            </a:r>
            <a:r>
              <a:rPr sz="2400" dirty="0">
                <a:latin typeface="Verdana"/>
                <a:cs typeface="Verdana"/>
              </a:rPr>
              <a:t>need is </a:t>
            </a:r>
            <a:r>
              <a:rPr sz="2400" spc="-5" dirty="0">
                <a:latin typeface="Verdana"/>
                <a:cs typeface="Verdana"/>
              </a:rPr>
              <a:t>reduced to </a:t>
            </a:r>
            <a:r>
              <a:rPr sz="2400" dirty="0">
                <a:latin typeface="Verdana"/>
                <a:cs typeface="Verdana"/>
              </a:rPr>
              <a:t>mere  </a:t>
            </a:r>
            <a:r>
              <a:rPr sz="2400" spc="-5" dirty="0">
                <a:latin typeface="Verdana"/>
                <a:cs typeface="Verdana"/>
              </a:rPr>
              <a:t>guesswork.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68270" y="5938520"/>
            <a:ext cx="455549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98CCCC"/>
              </a:buClr>
              <a:buSzPct val="59375"/>
              <a:buFont typeface="Wingdings"/>
              <a:buChar char=""/>
              <a:tabLst>
                <a:tab pos="241300" algn="l"/>
              </a:tabLst>
            </a:pPr>
            <a:r>
              <a:rPr sz="1600" spc="-5" dirty="0">
                <a:latin typeface="Verdana"/>
                <a:cs typeface="Verdana"/>
              </a:rPr>
              <a:t>David A. </a:t>
            </a:r>
            <a:r>
              <a:rPr sz="1600" spc="-10" dirty="0">
                <a:latin typeface="Verdana"/>
                <a:cs typeface="Verdana"/>
              </a:rPr>
              <a:t>Decenzo </a:t>
            </a:r>
            <a:r>
              <a:rPr sz="1600" spc="-5" dirty="0">
                <a:latin typeface="Verdana"/>
                <a:cs typeface="Verdana"/>
              </a:rPr>
              <a:t>and </a:t>
            </a:r>
            <a:r>
              <a:rPr sz="1600" spc="-10" dirty="0">
                <a:latin typeface="Verdana"/>
                <a:cs typeface="Verdana"/>
              </a:rPr>
              <a:t>Stephen </a:t>
            </a:r>
            <a:r>
              <a:rPr sz="1600" spc="-5" dirty="0">
                <a:latin typeface="Verdana"/>
                <a:cs typeface="Verdana"/>
              </a:rPr>
              <a:t>P.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Robbins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39147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Importance of</a:t>
            </a:r>
            <a:r>
              <a:rPr sz="3600" b="0" spc="-70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HRP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21130" y="1770380"/>
            <a:ext cx="6515100" cy="3846829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47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spc="-5" dirty="0">
                <a:latin typeface="Verdana"/>
                <a:cs typeface="Verdana"/>
              </a:rPr>
              <a:t>Future personnel</a:t>
            </a:r>
            <a:r>
              <a:rPr sz="2900" spc="-10" dirty="0">
                <a:latin typeface="Verdana"/>
                <a:cs typeface="Verdana"/>
              </a:rPr>
              <a:t> </a:t>
            </a:r>
            <a:r>
              <a:rPr sz="2900" dirty="0">
                <a:latin typeface="Verdana"/>
                <a:cs typeface="Verdana"/>
              </a:rPr>
              <a:t>needs.</a:t>
            </a:r>
          </a:p>
          <a:p>
            <a:pPr marL="381000" indent="-342900">
              <a:lnSpc>
                <a:spcPct val="100000"/>
              </a:lnSpc>
              <a:spcBef>
                <a:spcPts val="37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spc="-5" dirty="0">
                <a:latin typeface="Verdana"/>
                <a:cs typeface="Verdana"/>
              </a:rPr>
              <a:t>Helps in strategic</a:t>
            </a:r>
            <a:r>
              <a:rPr sz="2900" spc="10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planning</a:t>
            </a:r>
            <a:endParaRPr sz="2900" dirty="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spcBef>
                <a:spcPts val="38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spc="-5" dirty="0">
                <a:latin typeface="Verdana"/>
                <a:cs typeface="Verdana"/>
              </a:rPr>
              <a:t>Creating high talented</a:t>
            </a:r>
            <a:r>
              <a:rPr sz="2900" spc="-20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personnel</a:t>
            </a:r>
            <a:endParaRPr sz="2900" dirty="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spcBef>
                <a:spcPts val="37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spc="-5" dirty="0">
                <a:latin typeface="Verdana"/>
                <a:cs typeface="Verdana"/>
              </a:rPr>
              <a:t>Global</a:t>
            </a:r>
            <a:r>
              <a:rPr sz="2900" spc="-15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strategies</a:t>
            </a:r>
            <a:endParaRPr sz="2900" dirty="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spcBef>
                <a:spcPts val="37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spc="-5" dirty="0">
                <a:latin typeface="Verdana"/>
                <a:cs typeface="Verdana"/>
              </a:rPr>
              <a:t>Foundation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personnel</a:t>
            </a:r>
            <a:r>
              <a:rPr sz="2900" spc="-25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function</a:t>
            </a:r>
            <a:endParaRPr sz="2900" dirty="0">
              <a:latin typeface="Verdana"/>
              <a:cs typeface="Verdana"/>
            </a:endParaRPr>
          </a:p>
          <a:p>
            <a:pPr marL="381000" marR="281305" indent="-342900">
              <a:lnSpc>
                <a:spcPts val="3130"/>
              </a:lnSpc>
              <a:spcBef>
                <a:spcPts val="765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spc="-5" dirty="0">
                <a:latin typeface="Verdana"/>
                <a:cs typeface="Verdana"/>
              </a:rPr>
              <a:t>Increase investments </a:t>
            </a:r>
            <a:r>
              <a:rPr sz="2900" dirty="0">
                <a:latin typeface="Verdana"/>
                <a:cs typeface="Verdana"/>
              </a:rPr>
              <a:t>in </a:t>
            </a:r>
            <a:r>
              <a:rPr sz="2900" spc="-5" dirty="0">
                <a:latin typeface="Verdana"/>
                <a:cs typeface="Verdana"/>
              </a:rPr>
              <a:t>human  resources</a:t>
            </a:r>
            <a:endParaRPr sz="2900" dirty="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spcBef>
                <a:spcPts val="325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spc="-5" dirty="0">
                <a:latin typeface="Verdana"/>
                <a:cs typeface="Verdana"/>
              </a:rPr>
              <a:t>Resistance to</a:t>
            </a:r>
            <a:r>
              <a:rPr sz="2900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change</a:t>
            </a:r>
            <a:endParaRPr sz="29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4498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Factors affecting</a:t>
            </a:r>
            <a:r>
              <a:rPr sz="3600" b="0" spc="-60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HRP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906270"/>
            <a:ext cx="22352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9429" y="1783080"/>
            <a:ext cx="6626225" cy="1865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95"/>
              </a:spcBef>
            </a:pPr>
            <a:r>
              <a:rPr sz="2500" spc="-5" dirty="0">
                <a:latin typeface="Verdana"/>
                <a:cs typeface="Verdana"/>
              </a:rPr>
              <a:t>Type </a:t>
            </a:r>
            <a:r>
              <a:rPr sz="2500" dirty="0">
                <a:latin typeface="Verdana"/>
                <a:cs typeface="Verdana"/>
              </a:rPr>
              <a:t>and </a:t>
            </a:r>
            <a:r>
              <a:rPr sz="2500" spc="-5" dirty="0">
                <a:latin typeface="Verdana"/>
                <a:cs typeface="Verdana"/>
              </a:rPr>
              <a:t>strategy of organisation  Organisational growth cycle </a:t>
            </a:r>
            <a:r>
              <a:rPr sz="2500" dirty="0">
                <a:latin typeface="Verdana"/>
                <a:cs typeface="Verdana"/>
              </a:rPr>
              <a:t>and </a:t>
            </a:r>
            <a:r>
              <a:rPr sz="2500" spc="-5" dirty="0">
                <a:latin typeface="Verdana"/>
                <a:cs typeface="Verdana"/>
              </a:rPr>
              <a:t>planning  Environmental</a:t>
            </a:r>
            <a:r>
              <a:rPr sz="2500" spc="-15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uncertainties</a:t>
            </a:r>
            <a:endParaRPr sz="2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2500" spc="-10" dirty="0">
                <a:latin typeface="Verdana"/>
                <a:cs typeface="Verdana"/>
              </a:rPr>
              <a:t>Time</a:t>
            </a:r>
            <a:r>
              <a:rPr sz="2500" spc="-15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horizons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46530" y="2366009"/>
            <a:ext cx="22352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6530" y="2825750"/>
            <a:ext cx="22352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6530" y="3286759"/>
            <a:ext cx="22352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46530" y="3746500"/>
            <a:ext cx="22352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9429" y="3702050"/>
            <a:ext cx="681609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54455" algn="l"/>
                <a:tab pos="2518410" algn="l"/>
                <a:tab pos="4167504" algn="l"/>
                <a:tab pos="5043805" algn="l"/>
              </a:tabLst>
            </a:pPr>
            <a:r>
              <a:rPr sz="2500" spc="-15" dirty="0">
                <a:latin typeface="Verdana"/>
                <a:cs typeface="Verdana"/>
              </a:rPr>
              <a:t>T</a:t>
            </a:r>
            <a:r>
              <a:rPr sz="2500" dirty="0">
                <a:latin typeface="Verdana"/>
                <a:cs typeface="Verdana"/>
              </a:rPr>
              <a:t>ype	</a:t>
            </a:r>
            <a:r>
              <a:rPr sz="2500" spc="-5" dirty="0">
                <a:latin typeface="Verdana"/>
                <a:cs typeface="Verdana"/>
              </a:rPr>
              <a:t>a</a:t>
            </a:r>
            <a:r>
              <a:rPr sz="2500" spc="5" dirty="0">
                <a:latin typeface="Verdana"/>
                <a:cs typeface="Verdana"/>
              </a:rPr>
              <a:t>n</a:t>
            </a:r>
            <a:r>
              <a:rPr sz="2500" dirty="0">
                <a:latin typeface="Verdana"/>
                <a:cs typeface="Verdana"/>
              </a:rPr>
              <a:t>d	q</a:t>
            </a:r>
            <a:r>
              <a:rPr sz="2500" spc="5" dirty="0">
                <a:latin typeface="Verdana"/>
                <a:cs typeface="Verdana"/>
              </a:rPr>
              <a:t>u</a:t>
            </a:r>
            <a:r>
              <a:rPr sz="2500" spc="-5" dirty="0">
                <a:latin typeface="Verdana"/>
                <a:cs typeface="Verdana"/>
              </a:rPr>
              <a:t>a</a:t>
            </a:r>
            <a:r>
              <a:rPr sz="2500" spc="-10" dirty="0">
                <a:latin typeface="Verdana"/>
                <a:cs typeface="Verdana"/>
              </a:rPr>
              <a:t>li</a:t>
            </a:r>
            <a:r>
              <a:rPr sz="2500" dirty="0">
                <a:latin typeface="Verdana"/>
                <a:cs typeface="Verdana"/>
              </a:rPr>
              <a:t>ty	</a:t>
            </a:r>
            <a:r>
              <a:rPr sz="2500" spc="-10" dirty="0">
                <a:latin typeface="Verdana"/>
                <a:cs typeface="Verdana"/>
              </a:rPr>
              <a:t>o</a:t>
            </a:r>
            <a:r>
              <a:rPr sz="2500" dirty="0">
                <a:latin typeface="Verdana"/>
                <a:cs typeface="Verdana"/>
              </a:rPr>
              <a:t>f	f</a:t>
            </a:r>
            <a:r>
              <a:rPr sz="2500" spc="-10" dirty="0">
                <a:latin typeface="Verdana"/>
                <a:cs typeface="Verdana"/>
              </a:rPr>
              <a:t>o</a:t>
            </a:r>
            <a:r>
              <a:rPr sz="2500" dirty="0">
                <a:latin typeface="Verdana"/>
                <a:cs typeface="Verdana"/>
              </a:rPr>
              <a:t>re</a:t>
            </a:r>
            <a:r>
              <a:rPr sz="2500" spc="-15" dirty="0">
                <a:latin typeface="Verdana"/>
                <a:cs typeface="Verdana"/>
              </a:rPr>
              <a:t>c</a:t>
            </a:r>
            <a:r>
              <a:rPr sz="2500" spc="-5" dirty="0">
                <a:latin typeface="Verdana"/>
                <a:cs typeface="Verdana"/>
              </a:rPr>
              <a:t>as</a:t>
            </a:r>
            <a:r>
              <a:rPr sz="2500" spc="-10" dirty="0">
                <a:latin typeface="Verdana"/>
                <a:cs typeface="Verdana"/>
              </a:rPr>
              <a:t>t</a:t>
            </a:r>
            <a:r>
              <a:rPr sz="2500" dirty="0">
                <a:latin typeface="Verdana"/>
                <a:cs typeface="Verdana"/>
              </a:rPr>
              <a:t>i</a:t>
            </a:r>
            <a:r>
              <a:rPr sz="2500" spc="-5" dirty="0">
                <a:latin typeface="Verdana"/>
                <a:cs typeface="Verdana"/>
              </a:rPr>
              <a:t>ng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89429" y="4083050"/>
            <a:ext cx="185483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10" dirty="0">
                <a:latin typeface="Verdana"/>
                <a:cs typeface="Verdana"/>
              </a:rPr>
              <a:t>information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46530" y="4587240"/>
            <a:ext cx="22352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89429" y="4462779"/>
            <a:ext cx="4149090" cy="9474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1000"/>
              </a:lnSpc>
              <a:spcBef>
                <a:spcPts val="100"/>
              </a:spcBef>
            </a:pPr>
            <a:r>
              <a:rPr sz="2500" spc="-5" dirty="0">
                <a:latin typeface="Verdana"/>
                <a:cs typeface="Verdana"/>
              </a:rPr>
              <a:t>Nature of jobs being filled  Outsourcing</a:t>
            </a:r>
            <a:endParaRPr sz="25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46530" y="5046979"/>
            <a:ext cx="22352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75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44494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HR </a:t>
            </a: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Demand</a:t>
            </a:r>
            <a:r>
              <a:rPr sz="3600" b="0" spc="-70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Forecast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7160259" cy="1791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999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spc="-5" dirty="0">
                <a:latin typeface="Verdana"/>
                <a:cs typeface="Verdana"/>
              </a:rPr>
              <a:t>Demand forecasting </a:t>
            </a:r>
            <a:r>
              <a:rPr sz="2900" dirty="0">
                <a:latin typeface="Verdana"/>
                <a:cs typeface="Verdana"/>
              </a:rPr>
              <a:t>is </a:t>
            </a:r>
            <a:r>
              <a:rPr sz="2900" spc="-5" dirty="0">
                <a:latin typeface="Verdana"/>
                <a:cs typeface="Verdana"/>
              </a:rPr>
              <a:t>the process 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estimating the quantity and  quality </a:t>
            </a:r>
            <a:r>
              <a:rPr sz="2900" dirty="0">
                <a:latin typeface="Verdana"/>
                <a:cs typeface="Verdana"/>
              </a:rPr>
              <a:t>of people </a:t>
            </a:r>
            <a:r>
              <a:rPr sz="2900" spc="-5" dirty="0">
                <a:latin typeface="Verdana"/>
                <a:cs typeface="Verdana"/>
              </a:rPr>
              <a:t>required to meet  future </a:t>
            </a:r>
            <a:r>
              <a:rPr sz="2900" dirty="0">
                <a:latin typeface="Verdana"/>
                <a:cs typeface="Verdana"/>
              </a:rPr>
              <a:t>needs of </a:t>
            </a:r>
            <a:r>
              <a:rPr sz="2900" spc="-5" dirty="0">
                <a:latin typeface="Verdana"/>
                <a:cs typeface="Verdana"/>
              </a:rPr>
              <a:t>the</a:t>
            </a:r>
            <a:r>
              <a:rPr sz="2900" spc="-15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organisation.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49066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Forecasting</a:t>
            </a:r>
            <a:r>
              <a:rPr sz="3600" b="0" spc="-40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Techniques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21130" y="1764030"/>
            <a:ext cx="4657725" cy="272542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870"/>
              </a:spcBef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spc="-5" dirty="0">
                <a:solidFill>
                  <a:srgbClr val="006666"/>
                </a:solidFill>
                <a:latin typeface="Verdana"/>
                <a:cs typeface="Verdana"/>
              </a:rPr>
              <a:t>Ratio trends</a:t>
            </a:r>
            <a:r>
              <a:rPr sz="2900" spc="-25" dirty="0">
                <a:solidFill>
                  <a:srgbClr val="006666"/>
                </a:solidFill>
                <a:latin typeface="Verdana"/>
                <a:cs typeface="Verdana"/>
              </a:rPr>
              <a:t> </a:t>
            </a:r>
            <a:r>
              <a:rPr sz="2900" spc="-5" dirty="0">
                <a:solidFill>
                  <a:srgbClr val="006666"/>
                </a:solidFill>
                <a:latin typeface="Verdana"/>
                <a:cs typeface="Verdana"/>
              </a:rPr>
              <a:t>analysis</a:t>
            </a:r>
            <a:endParaRPr sz="2900" dirty="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spcBef>
                <a:spcPts val="770"/>
              </a:spcBef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spc="-5" dirty="0">
                <a:solidFill>
                  <a:srgbClr val="006666"/>
                </a:solidFill>
                <a:latin typeface="Verdana"/>
                <a:cs typeface="Verdana"/>
              </a:rPr>
              <a:t>Regression</a:t>
            </a:r>
            <a:r>
              <a:rPr sz="2900" spc="-15" dirty="0">
                <a:solidFill>
                  <a:srgbClr val="006666"/>
                </a:solidFill>
                <a:latin typeface="Verdana"/>
                <a:cs typeface="Verdana"/>
              </a:rPr>
              <a:t> </a:t>
            </a:r>
            <a:r>
              <a:rPr sz="2900" spc="-5" dirty="0">
                <a:solidFill>
                  <a:srgbClr val="006666"/>
                </a:solidFill>
                <a:latin typeface="Verdana"/>
                <a:cs typeface="Verdana"/>
              </a:rPr>
              <a:t>analysis</a:t>
            </a:r>
            <a:endParaRPr sz="2900" dirty="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spcBef>
                <a:spcPts val="770"/>
              </a:spcBef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dirty="0">
                <a:solidFill>
                  <a:srgbClr val="006666"/>
                </a:solidFill>
                <a:latin typeface="Verdana"/>
                <a:cs typeface="Verdana"/>
              </a:rPr>
              <a:t>Work </a:t>
            </a:r>
            <a:r>
              <a:rPr sz="2900" spc="-5" dirty="0">
                <a:solidFill>
                  <a:srgbClr val="006666"/>
                </a:solidFill>
                <a:latin typeface="Verdana"/>
                <a:cs typeface="Verdana"/>
              </a:rPr>
              <a:t>study</a:t>
            </a:r>
            <a:r>
              <a:rPr sz="2900" spc="-55" dirty="0">
                <a:solidFill>
                  <a:srgbClr val="006666"/>
                </a:solidFill>
                <a:latin typeface="Verdana"/>
                <a:cs typeface="Verdana"/>
              </a:rPr>
              <a:t> </a:t>
            </a:r>
            <a:r>
              <a:rPr sz="2900" spc="-5" dirty="0">
                <a:solidFill>
                  <a:srgbClr val="006666"/>
                </a:solidFill>
                <a:latin typeface="Verdana"/>
                <a:cs typeface="Verdana"/>
              </a:rPr>
              <a:t>techniques</a:t>
            </a:r>
            <a:endParaRPr sz="2900" dirty="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spcBef>
                <a:spcPts val="780"/>
              </a:spcBef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spc="-5" dirty="0">
                <a:solidFill>
                  <a:srgbClr val="006666"/>
                </a:solidFill>
                <a:latin typeface="Verdana"/>
                <a:cs typeface="Verdana"/>
              </a:rPr>
              <a:t>Delphi</a:t>
            </a:r>
            <a:r>
              <a:rPr sz="2900" spc="-20" dirty="0">
                <a:solidFill>
                  <a:srgbClr val="006666"/>
                </a:solidFill>
                <a:latin typeface="Verdana"/>
                <a:cs typeface="Verdana"/>
              </a:rPr>
              <a:t> </a:t>
            </a:r>
            <a:r>
              <a:rPr sz="2900" spc="-5" dirty="0">
                <a:solidFill>
                  <a:srgbClr val="006666"/>
                </a:solidFill>
                <a:latin typeface="Verdana"/>
                <a:cs typeface="Verdana"/>
              </a:rPr>
              <a:t>techniques</a:t>
            </a:r>
            <a:endParaRPr sz="2900" dirty="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spcBef>
                <a:spcPts val="770"/>
              </a:spcBef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spc="-5" dirty="0">
                <a:solidFill>
                  <a:srgbClr val="006666"/>
                </a:solidFill>
                <a:latin typeface="Verdana"/>
                <a:cs typeface="Verdana"/>
              </a:rPr>
              <a:t>Managerial</a:t>
            </a:r>
            <a:r>
              <a:rPr sz="2900" spc="-35" dirty="0">
                <a:solidFill>
                  <a:srgbClr val="006666"/>
                </a:solidFill>
                <a:latin typeface="Verdana"/>
                <a:cs typeface="Verdana"/>
              </a:rPr>
              <a:t> </a:t>
            </a:r>
            <a:r>
              <a:rPr sz="2900" spc="-5" dirty="0">
                <a:solidFill>
                  <a:srgbClr val="006666"/>
                </a:solidFill>
                <a:latin typeface="Verdana"/>
                <a:cs typeface="Verdana"/>
              </a:rPr>
              <a:t>judgments</a:t>
            </a:r>
            <a:endParaRPr sz="29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8743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HRM Meaning and</a:t>
            </a:r>
            <a:r>
              <a:rPr sz="3600" b="0" spc="-85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Definition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0" y="1971040"/>
            <a:ext cx="7466965" cy="2762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Verdana"/>
                <a:cs typeface="Verdana"/>
              </a:rPr>
              <a:t>Human </a:t>
            </a:r>
            <a:r>
              <a:rPr sz="2800" spc="-10" dirty="0">
                <a:latin typeface="Verdana"/>
                <a:cs typeface="Verdana"/>
              </a:rPr>
              <a:t>Resource Management </a:t>
            </a:r>
            <a:r>
              <a:rPr sz="2800" dirty="0">
                <a:latin typeface="Verdana"/>
                <a:cs typeface="Verdana"/>
              </a:rPr>
              <a:t>is </a:t>
            </a:r>
            <a:r>
              <a:rPr sz="2800" spc="-5" dirty="0">
                <a:latin typeface="Verdana"/>
                <a:cs typeface="Verdana"/>
              </a:rPr>
              <a:t>also </a:t>
            </a:r>
            <a:r>
              <a:rPr sz="2800" dirty="0">
                <a:latin typeface="Verdana"/>
                <a:cs typeface="Verdana"/>
              </a:rPr>
              <a:t>a  </a:t>
            </a:r>
            <a:r>
              <a:rPr sz="2800" spc="-5" dirty="0">
                <a:latin typeface="Verdana"/>
                <a:cs typeface="Verdana"/>
              </a:rPr>
              <a:t>function of management, </a:t>
            </a:r>
            <a:r>
              <a:rPr sz="2800" spc="-10" dirty="0">
                <a:latin typeface="Verdana"/>
                <a:cs typeface="Verdana"/>
              </a:rPr>
              <a:t>concerned </a:t>
            </a:r>
            <a:r>
              <a:rPr sz="2800" spc="-5" dirty="0">
                <a:latin typeface="Verdana"/>
                <a:cs typeface="Verdana"/>
              </a:rPr>
              <a:t>with  </a:t>
            </a:r>
            <a:r>
              <a:rPr sz="2800" spc="-10" dirty="0">
                <a:latin typeface="Verdana"/>
                <a:cs typeface="Verdana"/>
              </a:rPr>
              <a:t>hiring, </a:t>
            </a:r>
            <a:r>
              <a:rPr sz="2800" spc="-5" dirty="0">
                <a:latin typeface="Verdana"/>
                <a:cs typeface="Verdana"/>
              </a:rPr>
              <a:t>motivating and maintaining  people </a:t>
            </a:r>
            <a:r>
              <a:rPr sz="2800" dirty="0">
                <a:latin typeface="Verdana"/>
                <a:cs typeface="Verdana"/>
              </a:rPr>
              <a:t>in </a:t>
            </a:r>
            <a:r>
              <a:rPr sz="2800" spc="-5" dirty="0">
                <a:latin typeface="Verdana"/>
                <a:cs typeface="Verdana"/>
              </a:rPr>
              <a:t>an</a:t>
            </a:r>
            <a:r>
              <a:rPr sz="2800" spc="-30" dirty="0">
                <a:latin typeface="Verdana"/>
                <a:cs typeface="Verdana"/>
              </a:rPr>
              <a:t> </a:t>
            </a:r>
            <a:r>
              <a:rPr sz="2800" spc="-10" dirty="0" smtClean="0">
                <a:latin typeface="Verdana"/>
                <a:cs typeface="Verdana"/>
              </a:rPr>
              <a:t>organi</a:t>
            </a:r>
            <a:r>
              <a:rPr lang="en-US" sz="2800" spc="-10" dirty="0" smtClean="0">
                <a:latin typeface="Verdana"/>
                <a:cs typeface="Verdana"/>
              </a:rPr>
              <a:t>z</a:t>
            </a:r>
            <a:r>
              <a:rPr sz="2800" spc="-10" dirty="0" smtClean="0">
                <a:latin typeface="Verdana"/>
                <a:cs typeface="Verdana"/>
              </a:rPr>
              <a:t>ation</a:t>
            </a:r>
            <a:r>
              <a:rPr sz="2800" spc="-10" dirty="0">
                <a:latin typeface="Verdana"/>
                <a:cs typeface="Verdana"/>
              </a:rPr>
              <a:t>.</a:t>
            </a:r>
            <a:endParaRPr sz="2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900" dirty="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</a:pPr>
            <a:r>
              <a:rPr sz="2800" dirty="0">
                <a:latin typeface="Verdana"/>
                <a:cs typeface="Verdana"/>
              </a:rPr>
              <a:t>It </a:t>
            </a:r>
            <a:r>
              <a:rPr sz="2800" spc="-5" dirty="0">
                <a:latin typeface="Verdana"/>
                <a:cs typeface="Verdana"/>
              </a:rPr>
              <a:t>focuses on people </a:t>
            </a:r>
            <a:r>
              <a:rPr sz="2800" dirty="0">
                <a:latin typeface="Verdana"/>
                <a:cs typeface="Verdana"/>
              </a:rPr>
              <a:t>in </a:t>
            </a:r>
            <a:r>
              <a:rPr sz="2800" spc="-5" dirty="0">
                <a:latin typeface="Verdana"/>
                <a:cs typeface="Verdana"/>
              </a:rPr>
              <a:t>the</a:t>
            </a:r>
            <a:r>
              <a:rPr sz="2800" spc="-65" dirty="0">
                <a:latin typeface="Verdana"/>
                <a:cs typeface="Verdana"/>
              </a:rPr>
              <a:t> </a:t>
            </a:r>
            <a:r>
              <a:rPr sz="2800" spc="-10" dirty="0" smtClean="0">
                <a:latin typeface="Verdana"/>
                <a:cs typeface="Verdana"/>
              </a:rPr>
              <a:t>organi</a:t>
            </a:r>
            <a:r>
              <a:rPr lang="en-US" sz="2800" spc="-10" dirty="0" smtClean="0">
                <a:latin typeface="Verdana"/>
                <a:cs typeface="Verdana"/>
              </a:rPr>
              <a:t>z</a:t>
            </a:r>
            <a:r>
              <a:rPr sz="2800" spc="-10" dirty="0" smtClean="0">
                <a:latin typeface="Verdana"/>
                <a:cs typeface="Verdana"/>
              </a:rPr>
              <a:t>ation</a:t>
            </a:r>
            <a:r>
              <a:rPr sz="2800" spc="-10" dirty="0">
                <a:latin typeface="Verdana"/>
                <a:cs typeface="Verdana"/>
              </a:rPr>
              <a:t>.</a:t>
            </a:r>
            <a:endParaRPr sz="2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4117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HR </a:t>
            </a: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Supply</a:t>
            </a:r>
            <a:r>
              <a:rPr sz="3600" b="0" spc="-95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Forecast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7160259" cy="3117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spc="-5" dirty="0">
                <a:latin typeface="Verdana"/>
                <a:cs typeface="Verdana"/>
              </a:rPr>
              <a:t>Supply forecast determines whether  the </a:t>
            </a:r>
            <a:r>
              <a:rPr sz="2900" spc="5" dirty="0">
                <a:latin typeface="Verdana"/>
                <a:cs typeface="Verdana"/>
              </a:rPr>
              <a:t>HR </a:t>
            </a:r>
            <a:r>
              <a:rPr sz="2900" spc="-5" dirty="0">
                <a:latin typeface="Verdana"/>
                <a:cs typeface="Verdana"/>
              </a:rPr>
              <a:t>department will </a:t>
            </a:r>
            <a:r>
              <a:rPr sz="2900" dirty="0">
                <a:latin typeface="Verdana"/>
                <a:cs typeface="Verdana"/>
              </a:rPr>
              <a:t>be </a:t>
            </a:r>
            <a:r>
              <a:rPr sz="2900" spc="-5" dirty="0">
                <a:latin typeface="Verdana"/>
                <a:cs typeface="Verdana"/>
              </a:rPr>
              <a:t>able to  procure the required number </a:t>
            </a:r>
            <a:r>
              <a:rPr sz="2900" dirty="0">
                <a:latin typeface="Verdana"/>
                <a:cs typeface="Verdana"/>
              </a:rPr>
              <a:t>of  </a:t>
            </a:r>
            <a:r>
              <a:rPr sz="2900" spc="-5" dirty="0">
                <a:latin typeface="Verdana"/>
                <a:cs typeface="Verdana"/>
              </a:rPr>
              <a:t>personnel. Specifically, supply  forecast measures the number </a:t>
            </a:r>
            <a:r>
              <a:rPr sz="2900" dirty="0">
                <a:latin typeface="Verdana"/>
                <a:cs typeface="Verdana"/>
              </a:rPr>
              <a:t>of  people </a:t>
            </a:r>
            <a:r>
              <a:rPr sz="2900" spc="-5" dirty="0">
                <a:latin typeface="Verdana"/>
                <a:cs typeface="Verdana"/>
              </a:rPr>
              <a:t>likely to </a:t>
            </a:r>
            <a:r>
              <a:rPr sz="2900" dirty="0">
                <a:latin typeface="Verdana"/>
                <a:cs typeface="Verdana"/>
              </a:rPr>
              <a:t>be </a:t>
            </a:r>
            <a:r>
              <a:rPr sz="2900" spc="-5" dirty="0">
                <a:latin typeface="Verdana"/>
                <a:cs typeface="Verdana"/>
              </a:rPr>
              <a:t>available </a:t>
            </a:r>
            <a:r>
              <a:rPr sz="2900" dirty="0">
                <a:latin typeface="Verdana"/>
                <a:cs typeface="Verdana"/>
              </a:rPr>
              <a:t>from  </a:t>
            </a:r>
            <a:r>
              <a:rPr sz="2900" spc="-5" dirty="0">
                <a:latin typeface="Verdana"/>
                <a:cs typeface="Verdana"/>
              </a:rPr>
              <a:t>within and outside an organisation.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4117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HR </a:t>
            </a: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Supply</a:t>
            </a:r>
            <a:r>
              <a:rPr sz="3600" b="0" spc="-95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Forecast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33830" y="1861820"/>
            <a:ext cx="5172075" cy="2381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2900" spc="-5" dirty="0">
                <a:latin typeface="Verdana"/>
                <a:cs typeface="Verdana"/>
              </a:rPr>
              <a:t>The </a:t>
            </a:r>
            <a:r>
              <a:rPr sz="2900" dirty="0">
                <a:latin typeface="Verdana"/>
                <a:cs typeface="Verdana"/>
              </a:rPr>
              <a:t>supply </a:t>
            </a:r>
            <a:r>
              <a:rPr sz="2900" spc="-5" dirty="0">
                <a:latin typeface="Verdana"/>
                <a:cs typeface="Verdana"/>
              </a:rPr>
              <a:t>analysis</a:t>
            </a:r>
            <a:r>
              <a:rPr sz="2900" spc="-55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covers:</a:t>
            </a:r>
            <a:endParaRPr sz="29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950" dirty="0">
              <a:latin typeface="Verdana"/>
              <a:cs typeface="Verdana"/>
            </a:endParaRPr>
          </a:p>
          <a:p>
            <a:pPr marL="768350" indent="-285750">
              <a:lnSpc>
                <a:spcPct val="100000"/>
              </a:lnSpc>
              <a:spcBef>
                <a:spcPts val="5"/>
              </a:spcBef>
              <a:buClr>
                <a:srgbClr val="98CCCC"/>
              </a:buClr>
              <a:buSzPct val="70000"/>
              <a:buFont typeface="Wingdings"/>
              <a:buChar char=""/>
              <a:tabLst>
                <a:tab pos="768350" algn="l"/>
              </a:tabLst>
            </a:pPr>
            <a:r>
              <a:rPr sz="2500" spc="-5" dirty="0">
                <a:latin typeface="Verdana"/>
                <a:cs typeface="Verdana"/>
              </a:rPr>
              <a:t>Existing human</a:t>
            </a:r>
            <a:r>
              <a:rPr sz="2500" spc="-35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resources</a:t>
            </a:r>
            <a:endParaRPr sz="2500" dirty="0">
              <a:latin typeface="Verdana"/>
              <a:cs typeface="Verdana"/>
            </a:endParaRPr>
          </a:p>
          <a:p>
            <a:pPr marL="768350" indent="-285750">
              <a:lnSpc>
                <a:spcPct val="100000"/>
              </a:lnSpc>
              <a:spcBef>
                <a:spcPts val="630"/>
              </a:spcBef>
              <a:buClr>
                <a:srgbClr val="98CCCC"/>
              </a:buClr>
              <a:buSzPct val="70000"/>
              <a:buFont typeface="Wingdings"/>
              <a:buChar char=""/>
              <a:tabLst>
                <a:tab pos="768350" algn="l"/>
              </a:tabLst>
            </a:pPr>
            <a:r>
              <a:rPr sz="2500" spc="-5" dirty="0" smtClean="0">
                <a:latin typeface="Verdana"/>
                <a:cs typeface="Verdana"/>
              </a:rPr>
              <a:t>Internal source of</a:t>
            </a:r>
            <a:r>
              <a:rPr sz="2500" spc="-75" dirty="0" smtClean="0">
                <a:latin typeface="Verdana"/>
                <a:cs typeface="Verdana"/>
              </a:rPr>
              <a:t> </a:t>
            </a:r>
            <a:r>
              <a:rPr sz="2500" spc="-5" dirty="0" smtClean="0">
                <a:latin typeface="Verdana"/>
                <a:cs typeface="Verdana"/>
              </a:rPr>
              <a:t>supply</a:t>
            </a:r>
            <a:endParaRPr sz="2500" dirty="0" smtClean="0">
              <a:latin typeface="Verdana"/>
              <a:cs typeface="Verdana"/>
            </a:endParaRPr>
          </a:p>
          <a:p>
            <a:pPr marL="768350" indent="-285750">
              <a:lnSpc>
                <a:spcPct val="100000"/>
              </a:lnSpc>
              <a:spcBef>
                <a:spcPts val="620"/>
              </a:spcBef>
              <a:buClr>
                <a:srgbClr val="98CCCC"/>
              </a:buClr>
              <a:buSzPct val="70000"/>
              <a:buFont typeface="Wingdings"/>
              <a:buChar char=""/>
              <a:tabLst>
                <a:tab pos="768350" algn="l"/>
              </a:tabLst>
            </a:pPr>
            <a:r>
              <a:rPr sz="2500" spc="-5" dirty="0" smtClean="0">
                <a:latin typeface="Verdana"/>
                <a:cs typeface="Verdana"/>
              </a:rPr>
              <a:t>External source of</a:t>
            </a:r>
            <a:r>
              <a:rPr sz="2500" spc="-80" dirty="0" smtClean="0">
                <a:latin typeface="Verdana"/>
                <a:cs typeface="Verdana"/>
              </a:rPr>
              <a:t> </a:t>
            </a:r>
            <a:r>
              <a:rPr sz="2500" spc="-5" dirty="0" smtClean="0">
                <a:latin typeface="Verdana"/>
                <a:cs typeface="Verdana"/>
              </a:rPr>
              <a:t>supply</a:t>
            </a:r>
            <a:endParaRPr sz="25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3129" y="2856229"/>
            <a:ext cx="568579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/>
              <a:t>JOB</a:t>
            </a:r>
            <a:r>
              <a:rPr sz="5400" spc="-65" dirty="0"/>
              <a:t> </a:t>
            </a:r>
            <a:r>
              <a:rPr sz="5400" spc="-5" dirty="0"/>
              <a:t>ANALYSIS</a:t>
            </a:r>
            <a:endParaRPr sz="5400"/>
          </a:p>
        </p:txBody>
      </p:sp>
      <p:sp>
        <p:nvSpPr>
          <p:cNvPr id="3" name="object 3"/>
          <p:cNvSpPr/>
          <p:nvPr/>
        </p:nvSpPr>
        <p:spPr>
          <a:xfrm>
            <a:off x="3200400" y="4244340"/>
            <a:ext cx="2716529" cy="1927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654050"/>
            <a:ext cx="11074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J</a:t>
            </a:r>
            <a:r>
              <a:rPr sz="4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ob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1469" y="1710690"/>
            <a:ext cx="7160259" cy="1351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dirty="0">
                <a:latin typeface="Verdana"/>
                <a:cs typeface="Verdana"/>
              </a:rPr>
              <a:t>Job may be </a:t>
            </a:r>
            <a:r>
              <a:rPr sz="2900" spc="-5" dirty="0">
                <a:latin typeface="Verdana"/>
                <a:cs typeface="Verdana"/>
              </a:rPr>
              <a:t>defined as “collection </a:t>
            </a:r>
            <a:r>
              <a:rPr sz="2900" dirty="0">
                <a:latin typeface="Verdana"/>
                <a:cs typeface="Verdana"/>
              </a:rPr>
              <a:t>or  </a:t>
            </a:r>
            <a:r>
              <a:rPr sz="2900" spc="-5" dirty="0">
                <a:latin typeface="Verdana"/>
                <a:cs typeface="Verdana"/>
              </a:rPr>
              <a:t>aggregation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tasks, duties and  responsibilities which as </a:t>
            </a:r>
            <a:r>
              <a:rPr sz="2900" dirty="0">
                <a:latin typeface="Verdana"/>
                <a:cs typeface="Verdana"/>
              </a:rPr>
              <a:t>a</a:t>
            </a:r>
            <a:r>
              <a:rPr sz="2900" spc="855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whole,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44370" y="3035300"/>
            <a:ext cx="293179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4760" algn="l"/>
              </a:tabLst>
            </a:pPr>
            <a:r>
              <a:rPr sz="2900" spc="-5" dirty="0">
                <a:latin typeface="Verdana"/>
                <a:cs typeface="Verdana"/>
              </a:rPr>
              <a:t>are	regarded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44370" y="3477259"/>
            <a:ext cx="215074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5" dirty="0">
                <a:latin typeface="Verdana"/>
                <a:cs typeface="Verdana"/>
              </a:rPr>
              <a:t>assignment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4003" y="3035300"/>
            <a:ext cx="3427729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60020">
              <a:lnSpc>
                <a:spcPct val="100000"/>
              </a:lnSpc>
              <a:spcBef>
                <a:spcPts val="100"/>
              </a:spcBef>
              <a:tabLst>
                <a:tab pos="1230630" algn="l"/>
                <a:tab pos="1645285" algn="l"/>
                <a:tab pos="2095500" algn="l"/>
              </a:tabLst>
            </a:pPr>
            <a:r>
              <a:rPr sz="2900" spc="-5" dirty="0">
                <a:latin typeface="Verdana"/>
                <a:cs typeface="Verdana"/>
              </a:rPr>
              <a:t>a</a:t>
            </a:r>
            <a:r>
              <a:rPr sz="2900" dirty="0">
                <a:latin typeface="Verdana"/>
                <a:cs typeface="Verdana"/>
              </a:rPr>
              <a:t>s	a		reg</a:t>
            </a:r>
            <a:r>
              <a:rPr sz="2900" spc="-10" dirty="0">
                <a:latin typeface="Verdana"/>
                <a:cs typeface="Verdana"/>
              </a:rPr>
              <a:t>u</a:t>
            </a:r>
            <a:r>
              <a:rPr sz="2900" dirty="0">
                <a:latin typeface="Verdana"/>
                <a:cs typeface="Verdana"/>
              </a:rPr>
              <a:t>l</a:t>
            </a:r>
            <a:r>
              <a:rPr sz="2900" spc="-5" dirty="0">
                <a:latin typeface="Verdana"/>
                <a:cs typeface="Verdana"/>
              </a:rPr>
              <a:t>ar  t</a:t>
            </a:r>
            <a:r>
              <a:rPr sz="2900" dirty="0">
                <a:latin typeface="Verdana"/>
                <a:cs typeface="Verdana"/>
              </a:rPr>
              <a:t>o		i</a:t>
            </a:r>
            <a:r>
              <a:rPr sz="2900" spc="-10" dirty="0">
                <a:latin typeface="Verdana"/>
                <a:cs typeface="Verdana"/>
              </a:rPr>
              <a:t>n</a:t>
            </a:r>
            <a:r>
              <a:rPr sz="2900" spc="10" dirty="0">
                <a:latin typeface="Verdana"/>
                <a:cs typeface="Verdana"/>
              </a:rPr>
              <a:t>d</a:t>
            </a:r>
            <a:r>
              <a:rPr sz="2900" spc="-10" dirty="0">
                <a:latin typeface="Verdana"/>
                <a:cs typeface="Verdana"/>
              </a:rPr>
              <a:t>iv</a:t>
            </a:r>
            <a:r>
              <a:rPr sz="2900" dirty="0">
                <a:latin typeface="Verdana"/>
                <a:cs typeface="Verdana"/>
              </a:rPr>
              <a:t>id</a:t>
            </a:r>
            <a:r>
              <a:rPr sz="2900" spc="-10" dirty="0">
                <a:latin typeface="Verdana"/>
                <a:cs typeface="Verdana"/>
              </a:rPr>
              <a:t>u</a:t>
            </a:r>
            <a:r>
              <a:rPr sz="2900" spc="-5" dirty="0">
                <a:latin typeface="Verdana"/>
                <a:cs typeface="Verdana"/>
              </a:rPr>
              <a:t>al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44370" y="3919220"/>
            <a:ext cx="231076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5" dirty="0">
                <a:latin typeface="Verdana"/>
                <a:cs typeface="Verdana"/>
              </a:rPr>
              <a:t>employees.”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2593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Job</a:t>
            </a:r>
            <a:r>
              <a:rPr sz="3600" b="0" spc="-90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Analysis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7159625" cy="3117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dirty="0">
                <a:latin typeface="Verdana"/>
                <a:cs typeface="Verdana"/>
              </a:rPr>
              <a:t>Job </a:t>
            </a:r>
            <a:r>
              <a:rPr sz="2900" spc="-5" dirty="0">
                <a:latin typeface="Verdana"/>
                <a:cs typeface="Verdana"/>
              </a:rPr>
              <a:t>Analysis is the process </a:t>
            </a:r>
            <a:r>
              <a:rPr sz="2900" dirty="0">
                <a:latin typeface="Verdana"/>
                <a:cs typeface="Verdana"/>
              </a:rPr>
              <a:t>of  </a:t>
            </a:r>
            <a:r>
              <a:rPr sz="2900" spc="-5" dirty="0">
                <a:latin typeface="Verdana"/>
                <a:cs typeface="Verdana"/>
              </a:rPr>
              <a:t>studying and collecting information  relating to the operations and  responsibilities </a:t>
            </a:r>
            <a:r>
              <a:rPr sz="2900" dirty="0">
                <a:latin typeface="Verdana"/>
                <a:cs typeface="Verdana"/>
              </a:rPr>
              <a:t>of a </a:t>
            </a:r>
            <a:r>
              <a:rPr sz="2900" spc="-5" dirty="0">
                <a:latin typeface="Verdana"/>
                <a:cs typeface="Verdana"/>
              </a:rPr>
              <a:t>specific </a:t>
            </a:r>
            <a:r>
              <a:rPr sz="2900" dirty="0">
                <a:latin typeface="Verdana"/>
                <a:cs typeface="Verdana"/>
              </a:rPr>
              <a:t>job. </a:t>
            </a:r>
            <a:r>
              <a:rPr sz="2900" spc="-5" dirty="0">
                <a:latin typeface="Verdana"/>
                <a:cs typeface="Verdana"/>
              </a:rPr>
              <a:t>The  immediate products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10" dirty="0">
                <a:latin typeface="Verdana"/>
                <a:cs typeface="Verdana"/>
              </a:rPr>
              <a:t>this </a:t>
            </a:r>
            <a:r>
              <a:rPr sz="2900" spc="-5" dirty="0">
                <a:latin typeface="Verdana"/>
                <a:cs typeface="Verdana"/>
              </a:rPr>
              <a:t>analysis  are </a:t>
            </a:r>
            <a:r>
              <a:rPr sz="2900" dirty="0">
                <a:latin typeface="Verdana"/>
                <a:cs typeface="Verdana"/>
              </a:rPr>
              <a:t>job </a:t>
            </a:r>
            <a:r>
              <a:rPr sz="2900" spc="-5" dirty="0">
                <a:latin typeface="Verdana"/>
                <a:cs typeface="Verdana"/>
              </a:rPr>
              <a:t>description and </a:t>
            </a:r>
            <a:r>
              <a:rPr sz="2900" dirty="0">
                <a:latin typeface="Verdana"/>
                <a:cs typeface="Verdana"/>
              </a:rPr>
              <a:t>job  </a:t>
            </a:r>
            <a:r>
              <a:rPr sz="2900" spc="-5" dirty="0">
                <a:latin typeface="Verdana"/>
                <a:cs typeface="Verdana"/>
              </a:rPr>
              <a:t>specification.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97890"/>
            <a:ext cx="675322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dirty="0">
                <a:latin typeface="Arial"/>
                <a:cs typeface="Arial"/>
              </a:rPr>
              <a:t>Job analysis involves </a:t>
            </a:r>
            <a:r>
              <a:rPr sz="3200" b="0" spc="-5" dirty="0">
                <a:latin typeface="Arial"/>
                <a:cs typeface="Arial"/>
              </a:rPr>
              <a:t>following</a:t>
            </a:r>
            <a:r>
              <a:rPr sz="3200" b="0" spc="-30" dirty="0">
                <a:latin typeface="Arial"/>
                <a:cs typeface="Arial"/>
              </a:rPr>
              <a:t> </a:t>
            </a:r>
            <a:r>
              <a:rPr sz="3200" b="0" dirty="0">
                <a:latin typeface="Arial"/>
                <a:cs typeface="Arial"/>
              </a:rPr>
              <a:t>steps: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36369" y="1826259"/>
            <a:ext cx="6823709" cy="1201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750"/>
              <a:buFont typeface="Wingdings"/>
              <a:buChar char=""/>
              <a:tabLst>
                <a:tab pos="367665" algn="l"/>
                <a:tab pos="368300" algn="l"/>
              </a:tabLst>
            </a:pPr>
            <a:r>
              <a:rPr sz="2400" spc="-5" dirty="0">
                <a:latin typeface="Verdana"/>
                <a:cs typeface="Verdana"/>
              </a:rPr>
              <a:t>Collecting and recording job</a:t>
            </a:r>
            <a:r>
              <a:rPr sz="2400" spc="2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information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6666"/>
              </a:buClr>
              <a:buFont typeface="Wingdings"/>
              <a:buChar char=""/>
            </a:pPr>
            <a:endParaRPr sz="2850">
              <a:latin typeface="Verdana"/>
              <a:cs typeface="Verdana"/>
            </a:endParaRPr>
          </a:p>
          <a:p>
            <a:pPr marL="368300" indent="-342900">
              <a:lnSpc>
                <a:spcPct val="100000"/>
              </a:lnSpc>
              <a:buClr>
                <a:srgbClr val="006666"/>
              </a:buClr>
              <a:buSzPct val="68750"/>
              <a:buFont typeface="Wingdings"/>
              <a:buChar char=""/>
              <a:tabLst>
                <a:tab pos="367665" algn="l"/>
                <a:tab pos="368300" algn="l"/>
              </a:tabLst>
            </a:pPr>
            <a:r>
              <a:rPr sz="2400" dirty="0">
                <a:latin typeface="Verdana"/>
                <a:cs typeface="Verdana"/>
              </a:rPr>
              <a:t>Checking the </a:t>
            </a:r>
            <a:r>
              <a:rPr sz="2400" spc="-5" dirty="0">
                <a:latin typeface="Verdana"/>
                <a:cs typeface="Verdana"/>
              </a:rPr>
              <a:t>job information for</a:t>
            </a:r>
            <a:r>
              <a:rPr sz="2400" spc="-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accuracy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9069" y="3489960"/>
            <a:ext cx="21590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2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65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91970" y="3446779"/>
            <a:ext cx="4991735" cy="720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dirty="0">
                <a:latin typeface="Verdana"/>
                <a:cs typeface="Verdana"/>
              </a:rPr>
              <a:t>Writing job </a:t>
            </a:r>
            <a:r>
              <a:rPr sz="2400" spc="-5" dirty="0">
                <a:latin typeface="Verdana"/>
                <a:cs typeface="Verdana"/>
              </a:rPr>
              <a:t>description based on  information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9069" y="4629150"/>
            <a:ext cx="21590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2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65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91970" y="4585970"/>
            <a:ext cx="6022340" cy="720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latin typeface="Verdana"/>
                <a:cs typeface="Verdana"/>
              </a:rPr>
              <a:t>Using </a:t>
            </a:r>
            <a:r>
              <a:rPr sz="2400" dirty="0">
                <a:latin typeface="Verdana"/>
                <a:cs typeface="Verdana"/>
              </a:rPr>
              <a:t>the </a:t>
            </a:r>
            <a:r>
              <a:rPr sz="2400" spc="-5" dirty="0">
                <a:latin typeface="Verdana"/>
                <a:cs typeface="Verdana"/>
              </a:rPr>
              <a:t>information </a:t>
            </a:r>
            <a:r>
              <a:rPr sz="2400" dirty="0">
                <a:latin typeface="Verdana"/>
                <a:cs typeface="Verdana"/>
              </a:rPr>
              <a:t>to determine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the  </a:t>
            </a:r>
            <a:r>
              <a:rPr sz="2400" spc="-5" dirty="0">
                <a:latin typeface="Verdana"/>
                <a:cs typeface="Verdana"/>
              </a:rPr>
              <a:t>skill, abilities </a:t>
            </a:r>
            <a:r>
              <a:rPr sz="2400" dirty="0">
                <a:latin typeface="Verdana"/>
                <a:cs typeface="Verdana"/>
              </a:rPr>
              <a:t>and</a:t>
            </a:r>
            <a:r>
              <a:rPr sz="2400" spc="-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knowledge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49069" y="5768340"/>
            <a:ext cx="21590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2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65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91970" y="5725159"/>
            <a:ext cx="6683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Verdana"/>
                <a:cs typeface="Verdana"/>
              </a:rPr>
              <a:t>Updating </a:t>
            </a:r>
            <a:r>
              <a:rPr sz="2400" dirty="0">
                <a:latin typeface="Verdana"/>
                <a:cs typeface="Verdana"/>
              </a:rPr>
              <a:t>the </a:t>
            </a:r>
            <a:r>
              <a:rPr sz="2400" spc="-5" dirty="0">
                <a:latin typeface="Verdana"/>
                <a:cs typeface="Verdana"/>
              </a:rPr>
              <a:t>information from </a:t>
            </a:r>
            <a:r>
              <a:rPr sz="2400" dirty="0">
                <a:latin typeface="Verdana"/>
                <a:cs typeface="Verdana"/>
              </a:rPr>
              <a:t>time to</a:t>
            </a:r>
            <a:r>
              <a:rPr sz="2400" spc="-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time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31788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Arial"/>
                <a:cs typeface="Arial"/>
              </a:rPr>
              <a:t>Job</a:t>
            </a:r>
            <a:r>
              <a:rPr sz="3600" b="0" spc="-60" dirty="0">
                <a:latin typeface="Arial"/>
                <a:cs typeface="Arial"/>
              </a:rPr>
              <a:t> </a:t>
            </a:r>
            <a:r>
              <a:rPr sz="3600" b="0" spc="-5" dirty="0">
                <a:latin typeface="Arial"/>
                <a:cs typeface="Arial"/>
              </a:rPr>
              <a:t>Description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0469" y="1913889"/>
            <a:ext cx="255270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2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10689" y="1863090"/>
            <a:ext cx="6899909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dirty="0">
                <a:latin typeface="Verdana"/>
                <a:cs typeface="Verdana"/>
              </a:rPr>
              <a:t>A </a:t>
            </a:r>
            <a:r>
              <a:rPr sz="2900" spc="-5" dirty="0">
                <a:latin typeface="Verdana"/>
                <a:cs typeface="Verdana"/>
              </a:rPr>
              <a:t>list </a:t>
            </a:r>
            <a:r>
              <a:rPr sz="2900" dirty="0">
                <a:latin typeface="Verdana"/>
                <a:cs typeface="Verdana"/>
              </a:rPr>
              <a:t>of job’s </a:t>
            </a:r>
            <a:r>
              <a:rPr sz="2900" spc="-5" dirty="0">
                <a:latin typeface="Verdana"/>
                <a:cs typeface="Verdana"/>
              </a:rPr>
              <a:t>duties,</a:t>
            </a:r>
            <a:r>
              <a:rPr sz="2900" spc="650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responsibilities,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63369" y="2305050"/>
            <a:ext cx="479679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93645" algn="l"/>
              </a:tabLst>
            </a:pPr>
            <a:r>
              <a:rPr sz="2900" spc="-5" dirty="0">
                <a:latin typeface="Verdana"/>
                <a:cs typeface="Verdana"/>
              </a:rPr>
              <a:t>reporting	relationship,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63369" y="2747009"/>
            <a:ext cx="381063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13405" algn="l"/>
              </a:tabLst>
            </a:pPr>
            <a:r>
              <a:rPr sz="2900" dirty="0">
                <a:latin typeface="Verdana"/>
                <a:cs typeface="Verdana"/>
              </a:rPr>
              <a:t>cond</a:t>
            </a:r>
            <a:r>
              <a:rPr sz="2900" spc="-10" dirty="0">
                <a:latin typeface="Verdana"/>
                <a:cs typeface="Verdana"/>
              </a:rPr>
              <a:t>i</a:t>
            </a:r>
            <a:r>
              <a:rPr sz="2900" spc="-5" dirty="0">
                <a:latin typeface="Verdana"/>
                <a:cs typeface="Verdana"/>
              </a:rPr>
              <a:t>t</a:t>
            </a:r>
            <a:r>
              <a:rPr sz="2900" dirty="0">
                <a:latin typeface="Verdana"/>
                <a:cs typeface="Verdana"/>
              </a:rPr>
              <a:t>ions,	</a:t>
            </a:r>
            <a:r>
              <a:rPr sz="2900" spc="-5" dirty="0">
                <a:latin typeface="Verdana"/>
                <a:cs typeface="Verdana"/>
              </a:rPr>
              <a:t>a</a:t>
            </a:r>
            <a:r>
              <a:rPr sz="2900" dirty="0">
                <a:latin typeface="Verdana"/>
                <a:cs typeface="Verdana"/>
              </a:rPr>
              <a:t>nd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42323" y="2305050"/>
            <a:ext cx="2168525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76275">
              <a:lnSpc>
                <a:spcPct val="100000"/>
              </a:lnSpc>
              <a:spcBef>
                <a:spcPts val="100"/>
              </a:spcBef>
            </a:pPr>
            <a:r>
              <a:rPr sz="2900" spc="5" dirty="0">
                <a:latin typeface="Verdana"/>
                <a:cs typeface="Verdana"/>
              </a:rPr>
              <a:t>w</a:t>
            </a:r>
            <a:r>
              <a:rPr sz="2900" dirty="0">
                <a:latin typeface="Verdana"/>
                <a:cs typeface="Verdana"/>
              </a:rPr>
              <a:t>ork</a:t>
            </a:r>
            <a:r>
              <a:rPr sz="2900" spc="-10" dirty="0">
                <a:latin typeface="Verdana"/>
                <a:cs typeface="Verdana"/>
              </a:rPr>
              <a:t>in</a:t>
            </a:r>
            <a:r>
              <a:rPr sz="2900" dirty="0">
                <a:latin typeface="Verdana"/>
                <a:cs typeface="Verdana"/>
              </a:rPr>
              <a:t>g  super</a:t>
            </a:r>
            <a:r>
              <a:rPr sz="2900" spc="-10" dirty="0">
                <a:latin typeface="Verdana"/>
                <a:cs typeface="Verdana"/>
              </a:rPr>
              <a:t>v</a:t>
            </a:r>
            <a:r>
              <a:rPr sz="2900" dirty="0">
                <a:latin typeface="Verdana"/>
                <a:cs typeface="Verdana"/>
              </a:rPr>
              <a:t>isory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63369" y="3188970"/>
            <a:ext cx="289623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5" dirty="0">
                <a:latin typeface="Verdana"/>
                <a:cs typeface="Verdana"/>
              </a:rPr>
              <a:t>responsibilities.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3484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Arial"/>
                <a:cs typeface="Arial"/>
              </a:rPr>
              <a:t>Job</a:t>
            </a:r>
            <a:r>
              <a:rPr sz="3600" b="0" spc="-50" dirty="0">
                <a:latin typeface="Arial"/>
                <a:cs typeface="Arial"/>
              </a:rPr>
              <a:t> </a:t>
            </a:r>
            <a:r>
              <a:rPr sz="3600" b="0" spc="-5" dirty="0">
                <a:latin typeface="Arial"/>
                <a:cs typeface="Arial"/>
              </a:rPr>
              <a:t>Specification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9069" y="1861820"/>
            <a:ext cx="7157720" cy="1351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dirty="0">
                <a:latin typeface="Verdana"/>
                <a:cs typeface="Verdana"/>
              </a:rPr>
              <a:t>A </a:t>
            </a:r>
            <a:r>
              <a:rPr sz="2900" spc="-5" dirty="0">
                <a:latin typeface="Verdana"/>
                <a:cs typeface="Verdana"/>
              </a:rPr>
              <a:t>list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job’s “human requirements”  that is, the requisite education,  skills, personality and </a:t>
            </a:r>
            <a:r>
              <a:rPr sz="2900" dirty="0">
                <a:latin typeface="Verdana"/>
                <a:cs typeface="Verdana"/>
              </a:rPr>
              <a:t>so</a:t>
            </a:r>
            <a:r>
              <a:rPr sz="2900" spc="15" dirty="0">
                <a:latin typeface="Verdana"/>
                <a:cs typeface="Verdana"/>
              </a:rPr>
              <a:t> </a:t>
            </a:r>
            <a:r>
              <a:rPr sz="2900" dirty="0">
                <a:latin typeface="Verdana"/>
                <a:cs typeface="Verdana"/>
              </a:rPr>
              <a:t>on.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22420" y="543559"/>
            <a:ext cx="53340" cy="1270"/>
          </a:xfrm>
          <a:custGeom>
            <a:avLst/>
            <a:gdLst/>
            <a:ahLst/>
            <a:cxnLst/>
            <a:rect l="l" t="t" r="r" b="b"/>
            <a:pathLst>
              <a:path w="53339" h="1270">
                <a:moveTo>
                  <a:pt x="53339" y="0"/>
                </a:moveTo>
                <a:lnTo>
                  <a:pt x="0" y="0"/>
                </a:lnTo>
                <a:lnTo>
                  <a:pt x="0" y="1270"/>
                </a:lnTo>
                <a:lnTo>
                  <a:pt x="53339" y="1270"/>
                </a:lnTo>
                <a:lnTo>
                  <a:pt x="53339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918709" y="543559"/>
            <a:ext cx="52069" cy="1270"/>
          </a:xfrm>
          <a:custGeom>
            <a:avLst/>
            <a:gdLst/>
            <a:ahLst/>
            <a:cxnLst/>
            <a:rect l="l" t="t" r="r" b="b"/>
            <a:pathLst>
              <a:path w="52070" h="1270">
                <a:moveTo>
                  <a:pt x="52070" y="0"/>
                </a:moveTo>
                <a:lnTo>
                  <a:pt x="0" y="0"/>
                </a:lnTo>
                <a:lnTo>
                  <a:pt x="0" y="1270"/>
                </a:lnTo>
                <a:lnTo>
                  <a:pt x="52070" y="1270"/>
                </a:lnTo>
                <a:lnTo>
                  <a:pt x="52070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41420" y="534669"/>
            <a:ext cx="1647189" cy="34290"/>
          </a:xfrm>
          <a:custGeom>
            <a:avLst/>
            <a:gdLst/>
            <a:ahLst/>
            <a:cxnLst/>
            <a:rect l="l" t="t" r="r" b="b"/>
            <a:pathLst>
              <a:path w="1647189" h="34290">
                <a:moveTo>
                  <a:pt x="858520" y="0"/>
                </a:moveTo>
                <a:lnTo>
                  <a:pt x="831850" y="0"/>
                </a:lnTo>
                <a:lnTo>
                  <a:pt x="831850" y="1270"/>
                </a:lnTo>
                <a:lnTo>
                  <a:pt x="830580" y="1270"/>
                </a:lnTo>
                <a:lnTo>
                  <a:pt x="830580" y="0"/>
                </a:lnTo>
                <a:lnTo>
                  <a:pt x="751840" y="0"/>
                </a:lnTo>
                <a:lnTo>
                  <a:pt x="751840" y="1270"/>
                </a:lnTo>
                <a:lnTo>
                  <a:pt x="751840" y="2540"/>
                </a:lnTo>
                <a:lnTo>
                  <a:pt x="858520" y="2540"/>
                </a:lnTo>
                <a:lnTo>
                  <a:pt x="858520" y="1270"/>
                </a:lnTo>
                <a:lnTo>
                  <a:pt x="858520" y="0"/>
                </a:lnTo>
                <a:close/>
              </a:path>
              <a:path w="1647189" h="34290">
                <a:moveTo>
                  <a:pt x="1018540" y="3810"/>
                </a:moveTo>
                <a:lnTo>
                  <a:pt x="965187" y="3810"/>
                </a:lnTo>
                <a:lnTo>
                  <a:pt x="965187" y="2540"/>
                </a:lnTo>
                <a:lnTo>
                  <a:pt x="911860" y="2540"/>
                </a:lnTo>
                <a:lnTo>
                  <a:pt x="911860" y="3810"/>
                </a:lnTo>
                <a:lnTo>
                  <a:pt x="698500" y="3810"/>
                </a:lnTo>
                <a:lnTo>
                  <a:pt x="698500" y="2540"/>
                </a:lnTo>
                <a:lnTo>
                  <a:pt x="645160" y="2540"/>
                </a:lnTo>
                <a:lnTo>
                  <a:pt x="645160" y="3810"/>
                </a:lnTo>
                <a:lnTo>
                  <a:pt x="593090" y="3810"/>
                </a:lnTo>
                <a:lnTo>
                  <a:pt x="593090" y="6350"/>
                </a:lnTo>
                <a:lnTo>
                  <a:pt x="1018540" y="6350"/>
                </a:lnTo>
                <a:lnTo>
                  <a:pt x="1018540" y="3810"/>
                </a:lnTo>
                <a:close/>
              </a:path>
              <a:path w="1647189" h="34290">
                <a:moveTo>
                  <a:pt x="1123937" y="6350"/>
                </a:moveTo>
                <a:lnTo>
                  <a:pt x="1070610" y="6350"/>
                </a:lnTo>
                <a:lnTo>
                  <a:pt x="1070610" y="7620"/>
                </a:lnTo>
                <a:lnTo>
                  <a:pt x="539750" y="7620"/>
                </a:lnTo>
                <a:lnTo>
                  <a:pt x="539750" y="6350"/>
                </a:lnTo>
                <a:lnTo>
                  <a:pt x="486410" y="6350"/>
                </a:lnTo>
                <a:lnTo>
                  <a:pt x="486410" y="7620"/>
                </a:lnTo>
                <a:lnTo>
                  <a:pt x="486410" y="8890"/>
                </a:lnTo>
                <a:lnTo>
                  <a:pt x="1123937" y="8890"/>
                </a:lnTo>
                <a:lnTo>
                  <a:pt x="1123937" y="7620"/>
                </a:lnTo>
                <a:lnTo>
                  <a:pt x="1123937" y="6350"/>
                </a:lnTo>
                <a:close/>
              </a:path>
              <a:path w="1647189" h="34290">
                <a:moveTo>
                  <a:pt x="1282687" y="10160"/>
                </a:moveTo>
                <a:lnTo>
                  <a:pt x="327660" y="10160"/>
                </a:lnTo>
                <a:lnTo>
                  <a:pt x="327660" y="12700"/>
                </a:lnTo>
                <a:lnTo>
                  <a:pt x="1282687" y="12700"/>
                </a:lnTo>
                <a:lnTo>
                  <a:pt x="1282687" y="10160"/>
                </a:lnTo>
                <a:close/>
              </a:path>
              <a:path w="1647189" h="34290">
                <a:moveTo>
                  <a:pt x="1414780" y="12700"/>
                </a:moveTo>
                <a:lnTo>
                  <a:pt x="1336027" y="12700"/>
                </a:lnTo>
                <a:lnTo>
                  <a:pt x="1336027" y="13970"/>
                </a:lnTo>
                <a:lnTo>
                  <a:pt x="274320" y="13970"/>
                </a:lnTo>
                <a:lnTo>
                  <a:pt x="274320" y="12700"/>
                </a:lnTo>
                <a:lnTo>
                  <a:pt x="247650" y="12700"/>
                </a:lnTo>
                <a:lnTo>
                  <a:pt x="247650" y="13970"/>
                </a:lnTo>
                <a:lnTo>
                  <a:pt x="247650" y="15240"/>
                </a:lnTo>
                <a:lnTo>
                  <a:pt x="1414780" y="15240"/>
                </a:lnTo>
                <a:lnTo>
                  <a:pt x="1414780" y="13970"/>
                </a:lnTo>
                <a:lnTo>
                  <a:pt x="1414780" y="12700"/>
                </a:lnTo>
                <a:close/>
              </a:path>
              <a:path w="1647189" h="34290">
                <a:moveTo>
                  <a:pt x="1455420" y="16510"/>
                </a:moveTo>
                <a:lnTo>
                  <a:pt x="1438910" y="16510"/>
                </a:lnTo>
                <a:lnTo>
                  <a:pt x="1438910" y="15240"/>
                </a:lnTo>
                <a:lnTo>
                  <a:pt x="1423670" y="15240"/>
                </a:lnTo>
                <a:lnTo>
                  <a:pt x="1423670" y="16510"/>
                </a:lnTo>
                <a:lnTo>
                  <a:pt x="224790" y="16510"/>
                </a:lnTo>
                <a:lnTo>
                  <a:pt x="224790" y="15240"/>
                </a:lnTo>
                <a:lnTo>
                  <a:pt x="208280" y="15240"/>
                </a:lnTo>
                <a:lnTo>
                  <a:pt x="208280" y="16510"/>
                </a:lnTo>
                <a:lnTo>
                  <a:pt x="191770" y="16510"/>
                </a:lnTo>
                <a:lnTo>
                  <a:pt x="191770" y="19050"/>
                </a:lnTo>
                <a:lnTo>
                  <a:pt x="1455420" y="19050"/>
                </a:lnTo>
                <a:lnTo>
                  <a:pt x="1455420" y="16510"/>
                </a:lnTo>
                <a:close/>
              </a:path>
              <a:path w="1647189" h="34290">
                <a:moveTo>
                  <a:pt x="1487170" y="19050"/>
                </a:moveTo>
                <a:lnTo>
                  <a:pt x="1471930" y="19050"/>
                </a:lnTo>
                <a:lnTo>
                  <a:pt x="1471930" y="20320"/>
                </a:lnTo>
                <a:lnTo>
                  <a:pt x="176530" y="20320"/>
                </a:lnTo>
                <a:lnTo>
                  <a:pt x="176530" y="19050"/>
                </a:lnTo>
                <a:lnTo>
                  <a:pt x="160020" y="19050"/>
                </a:lnTo>
                <a:lnTo>
                  <a:pt x="160020" y="20320"/>
                </a:lnTo>
                <a:lnTo>
                  <a:pt x="160020" y="21590"/>
                </a:lnTo>
                <a:lnTo>
                  <a:pt x="1487170" y="21590"/>
                </a:lnTo>
                <a:lnTo>
                  <a:pt x="1487170" y="20320"/>
                </a:lnTo>
                <a:lnTo>
                  <a:pt x="1487170" y="19050"/>
                </a:lnTo>
                <a:close/>
              </a:path>
              <a:path w="1647189" h="34290">
                <a:moveTo>
                  <a:pt x="1535430" y="22860"/>
                </a:moveTo>
                <a:lnTo>
                  <a:pt x="1520177" y="22860"/>
                </a:lnTo>
                <a:lnTo>
                  <a:pt x="1520177" y="21590"/>
                </a:lnTo>
                <a:lnTo>
                  <a:pt x="1503680" y="21590"/>
                </a:lnTo>
                <a:lnTo>
                  <a:pt x="1503680" y="22860"/>
                </a:lnTo>
                <a:lnTo>
                  <a:pt x="143510" y="22860"/>
                </a:lnTo>
                <a:lnTo>
                  <a:pt x="143510" y="21590"/>
                </a:lnTo>
                <a:lnTo>
                  <a:pt x="128270" y="21590"/>
                </a:lnTo>
                <a:lnTo>
                  <a:pt x="128270" y="22860"/>
                </a:lnTo>
                <a:lnTo>
                  <a:pt x="111760" y="22860"/>
                </a:lnTo>
                <a:lnTo>
                  <a:pt x="111760" y="25400"/>
                </a:lnTo>
                <a:lnTo>
                  <a:pt x="1535430" y="25400"/>
                </a:lnTo>
                <a:lnTo>
                  <a:pt x="1535430" y="22860"/>
                </a:lnTo>
                <a:close/>
              </a:path>
              <a:path w="1647189" h="34290">
                <a:moveTo>
                  <a:pt x="1567180" y="25400"/>
                </a:moveTo>
                <a:lnTo>
                  <a:pt x="1551927" y="25400"/>
                </a:lnTo>
                <a:lnTo>
                  <a:pt x="1551927" y="26670"/>
                </a:lnTo>
                <a:lnTo>
                  <a:pt x="96520" y="26670"/>
                </a:lnTo>
                <a:lnTo>
                  <a:pt x="96520" y="25400"/>
                </a:lnTo>
                <a:lnTo>
                  <a:pt x="80010" y="25400"/>
                </a:lnTo>
                <a:lnTo>
                  <a:pt x="80010" y="26670"/>
                </a:lnTo>
                <a:lnTo>
                  <a:pt x="80010" y="27940"/>
                </a:lnTo>
                <a:lnTo>
                  <a:pt x="1567180" y="27940"/>
                </a:lnTo>
                <a:lnTo>
                  <a:pt x="1567180" y="26670"/>
                </a:lnTo>
                <a:lnTo>
                  <a:pt x="1567180" y="25400"/>
                </a:lnTo>
                <a:close/>
              </a:path>
              <a:path w="1647189" h="34290">
                <a:moveTo>
                  <a:pt x="1615440" y="29210"/>
                </a:moveTo>
                <a:lnTo>
                  <a:pt x="1600187" y="29210"/>
                </a:lnTo>
                <a:lnTo>
                  <a:pt x="1600187" y="27940"/>
                </a:lnTo>
                <a:lnTo>
                  <a:pt x="1583690" y="27940"/>
                </a:lnTo>
                <a:lnTo>
                  <a:pt x="1583690" y="29210"/>
                </a:lnTo>
                <a:lnTo>
                  <a:pt x="63500" y="29210"/>
                </a:lnTo>
                <a:lnTo>
                  <a:pt x="63500" y="27940"/>
                </a:lnTo>
                <a:lnTo>
                  <a:pt x="48260" y="27940"/>
                </a:lnTo>
                <a:lnTo>
                  <a:pt x="48260" y="29210"/>
                </a:lnTo>
                <a:lnTo>
                  <a:pt x="31750" y="29210"/>
                </a:lnTo>
                <a:lnTo>
                  <a:pt x="31750" y="31750"/>
                </a:lnTo>
                <a:lnTo>
                  <a:pt x="1615440" y="31750"/>
                </a:lnTo>
                <a:lnTo>
                  <a:pt x="1615440" y="29210"/>
                </a:lnTo>
                <a:close/>
              </a:path>
              <a:path w="1647189" h="34290">
                <a:moveTo>
                  <a:pt x="1647190" y="31750"/>
                </a:moveTo>
                <a:lnTo>
                  <a:pt x="1631937" y="31750"/>
                </a:lnTo>
                <a:lnTo>
                  <a:pt x="1631937" y="33020"/>
                </a:lnTo>
                <a:lnTo>
                  <a:pt x="16510" y="33020"/>
                </a:lnTo>
                <a:lnTo>
                  <a:pt x="16510" y="31750"/>
                </a:lnTo>
                <a:lnTo>
                  <a:pt x="0" y="31750"/>
                </a:lnTo>
                <a:lnTo>
                  <a:pt x="0" y="33020"/>
                </a:lnTo>
                <a:lnTo>
                  <a:pt x="0" y="34290"/>
                </a:lnTo>
                <a:lnTo>
                  <a:pt x="1647190" y="34290"/>
                </a:lnTo>
                <a:lnTo>
                  <a:pt x="1647190" y="33020"/>
                </a:lnTo>
                <a:lnTo>
                  <a:pt x="1647190" y="3175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81400" y="579119"/>
            <a:ext cx="15240" cy="1270"/>
          </a:xfrm>
          <a:custGeom>
            <a:avLst/>
            <a:gdLst/>
            <a:ahLst/>
            <a:cxnLst/>
            <a:rect l="l" t="t" r="r" b="b"/>
            <a:pathLst>
              <a:path w="15239" h="1270">
                <a:moveTo>
                  <a:pt x="15239" y="0"/>
                </a:moveTo>
                <a:lnTo>
                  <a:pt x="0" y="0"/>
                </a:lnTo>
                <a:lnTo>
                  <a:pt x="0" y="1270"/>
                </a:lnTo>
                <a:lnTo>
                  <a:pt x="15239" y="1270"/>
                </a:lnTo>
                <a:lnTo>
                  <a:pt x="15239" y="0"/>
                </a:lnTo>
                <a:close/>
              </a:path>
            </a:pathLst>
          </a:custGeom>
          <a:solidFill>
            <a:srgbClr val="34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13150" y="568959"/>
            <a:ext cx="1936750" cy="11430"/>
          </a:xfrm>
          <a:custGeom>
            <a:avLst/>
            <a:gdLst/>
            <a:ahLst/>
            <a:cxnLst/>
            <a:rect l="l" t="t" r="r" b="b"/>
            <a:pathLst>
              <a:path w="1936750" h="11429">
                <a:moveTo>
                  <a:pt x="1823720" y="1270"/>
                </a:moveTo>
                <a:lnTo>
                  <a:pt x="1808480" y="1270"/>
                </a:lnTo>
                <a:lnTo>
                  <a:pt x="1808480" y="0"/>
                </a:lnTo>
                <a:lnTo>
                  <a:pt x="1791970" y="0"/>
                </a:lnTo>
                <a:lnTo>
                  <a:pt x="1791970" y="1270"/>
                </a:lnTo>
                <a:lnTo>
                  <a:pt x="111760" y="1270"/>
                </a:lnTo>
                <a:lnTo>
                  <a:pt x="111760" y="0"/>
                </a:lnTo>
                <a:lnTo>
                  <a:pt x="96520" y="0"/>
                </a:lnTo>
                <a:lnTo>
                  <a:pt x="96520" y="1270"/>
                </a:lnTo>
                <a:lnTo>
                  <a:pt x="80010" y="1270"/>
                </a:lnTo>
                <a:lnTo>
                  <a:pt x="80010" y="3810"/>
                </a:lnTo>
                <a:lnTo>
                  <a:pt x="1823720" y="3810"/>
                </a:lnTo>
                <a:lnTo>
                  <a:pt x="1823720" y="1270"/>
                </a:lnTo>
                <a:close/>
              </a:path>
              <a:path w="1936750" h="11429">
                <a:moveTo>
                  <a:pt x="1856740" y="3810"/>
                </a:moveTo>
                <a:lnTo>
                  <a:pt x="1840230" y="3810"/>
                </a:lnTo>
                <a:lnTo>
                  <a:pt x="1840230" y="5080"/>
                </a:lnTo>
                <a:lnTo>
                  <a:pt x="63500" y="5080"/>
                </a:lnTo>
                <a:lnTo>
                  <a:pt x="63500" y="3810"/>
                </a:lnTo>
                <a:lnTo>
                  <a:pt x="48260" y="3810"/>
                </a:lnTo>
                <a:lnTo>
                  <a:pt x="48260" y="5080"/>
                </a:lnTo>
                <a:lnTo>
                  <a:pt x="48260" y="6350"/>
                </a:lnTo>
                <a:lnTo>
                  <a:pt x="1856740" y="6350"/>
                </a:lnTo>
                <a:lnTo>
                  <a:pt x="1856740" y="5080"/>
                </a:lnTo>
                <a:lnTo>
                  <a:pt x="1856740" y="3810"/>
                </a:lnTo>
                <a:close/>
              </a:path>
              <a:path w="1936750" h="11429">
                <a:moveTo>
                  <a:pt x="1903730" y="7620"/>
                </a:moveTo>
                <a:lnTo>
                  <a:pt x="1888490" y="7620"/>
                </a:lnTo>
                <a:lnTo>
                  <a:pt x="1888490" y="6350"/>
                </a:lnTo>
                <a:lnTo>
                  <a:pt x="1871980" y="6350"/>
                </a:lnTo>
                <a:lnTo>
                  <a:pt x="1871980" y="7620"/>
                </a:lnTo>
                <a:lnTo>
                  <a:pt x="31750" y="7620"/>
                </a:lnTo>
                <a:lnTo>
                  <a:pt x="31750" y="6350"/>
                </a:lnTo>
                <a:lnTo>
                  <a:pt x="16510" y="6350"/>
                </a:lnTo>
                <a:lnTo>
                  <a:pt x="16510" y="7620"/>
                </a:lnTo>
                <a:lnTo>
                  <a:pt x="0" y="7620"/>
                </a:lnTo>
                <a:lnTo>
                  <a:pt x="0" y="10160"/>
                </a:lnTo>
                <a:lnTo>
                  <a:pt x="1903730" y="10160"/>
                </a:lnTo>
                <a:lnTo>
                  <a:pt x="1903730" y="7620"/>
                </a:lnTo>
                <a:close/>
              </a:path>
              <a:path w="1936750" h="11429">
                <a:moveTo>
                  <a:pt x="1936750" y="10160"/>
                </a:moveTo>
                <a:lnTo>
                  <a:pt x="1920240" y="10160"/>
                </a:lnTo>
                <a:lnTo>
                  <a:pt x="1920240" y="11430"/>
                </a:lnTo>
                <a:lnTo>
                  <a:pt x="1936750" y="11430"/>
                </a:lnTo>
                <a:lnTo>
                  <a:pt x="1936750" y="10160"/>
                </a:lnTo>
                <a:close/>
              </a:path>
            </a:pathLst>
          </a:custGeom>
          <a:solidFill>
            <a:srgbClr val="34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30270" y="591819"/>
            <a:ext cx="13970" cy="1270"/>
          </a:xfrm>
          <a:custGeom>
            <a:avLst/>
            <a:gdLst/>
            <a:ahLst/>
            <a:cxnLst/>
            <a:rect l="l" t="t" r="r" b="b"/>
            <a:pathLst>
              <a:path w="13970" h="1270">
                <a:moveTo>
                  <a:pt x="13969" y="0"/>
                </a:moveTo>
                <a:lnTo>
                  <a:pt x="0" y="0"/>
                </a:lnTo>
                <a:lnTo>
                  <a:pt x="0" y="1270"/>
                </a:lnTo>
                <a:lnTo>
                  <a:pt x="13969" y="1270"/>
                </a:lnTo>
                <a:lnTo>
                  <a:pt x="13969" y="0"/>
                </a:lnTo>
                <a:close/>
              </a:path>
            </a:pathLst>
          </a:custGeom>
          <a:solidFill>
            <a:srgbClr val="35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3072129" y="580390"/>
            <a:ext cx="2993390" cy="60960"/>
            <a:chOff x="3072129" y="580390"/>
            <a:chExt cx="2993390" cy="60960"/>
          </a:xfrm>
        </p:grpSpPr>
        <p:sp>
          <p:nvSpPr>
            <p:cNvPr id="9" name="object 9"/>
            <p:cNvSpPr/>
            <p:nvPr/>
          </p:nvSpPr>
          <p:spPr>
            <a:xfrm>
              <a:off x="3453130" y="580389"/>
              <a:ext cx="2252980" cy="12700"/>
            </a:xfrm>
            <a:custGeom>
              <a:avLst/>
              <a:gdLst/>
              <a:ahLst/>
              <a:cxnLst/>
              <a:rect l="l" t="t" r="r" b="b"/>
              <a:pathLst>
                <a:path w="2252979" h="12700">
                  <a:moveTo>
                    <a:pt x="2096770" y="0"/>
                  </a:moveTo>
                  <a:lnTo>
                    <a:pt x="128270" y="0"/>
                  </a:lnTo>
                  <a:lnTo>
                    <a:pt x="128270" y="1270"/>
                  </a:lnTo>
                  <a:lnTo>
                    <a:pt x="2096770" y="1270"/>
                  </a:lnTo>
                  <a:lnTo>
                    <a:pt x="2096770" y="0"/>
                  </a:lnTo>
                  <a:close/>
                </a:path>
                <a:path w="2252979" h="12700">
                  <a:moveTo>
                    <a:pt x="2143760" y="2540"/>
                  </a:moveTo>
                  <a:lnTo>
                    <a:pt x="2128520" y="2540"/>
                  </a:lnTo>
                  <a:lnTo>
                    <a:pt x="2128520" y="1270"/>
                  </a:lnTo>
                  <a:lnTo>
                    <a:pt x="2112010" y="1270"/>
                  </a:lnTo>
                  <a:lnTo>
                    <a:pt x="2112010" y="2540"/>
                  </a:lnTo>
                  <a:lnTo>
                    <a:pt x="111760" y="2540"/>
                  </a:lnTo>
                  <a:lnTo>
                    <a:pt x="111760" y="1270"/>
                  </a:lnTo>
                  <a:lnTo>
                    <a:pt x="96520" y="1270"/>
                  </a:lnTo>
                  <a:lnTo>
                    <a:pt x="96520" y="2540"/>
                  </a:lnTo>
                  <a:lnTo>
                    <a:pt x="80010" y="2540"/>
                  </a:lnTo>
                  <a:lnTo>
                    <a:pt x="80010" y="5080"/>
                  </a:lnTo>
                  <a:lnTo>
                    <a:pt x="2143760" y="5080"/>
                  </a:lnTo>
                  <a:lnTo>
                    <a:pt x="2143760" y="2540"/>
                  </a:lnTo>
                  <a:close/>
                </a:path>
                <a:path w="2252979" h="12700">
                  <a:moveTo>
                    <a:pt x="2176767" y="5080"/>
                  </a:moveTo>
                  <a:lnTo>
                    <a:pt x="2160270" y="5080"/>
                  </a:lnTo>
                  <a:lnTo>
                    <a:pt x="2160270" y="6350"/>
                  </a:lnTo>
                  <a:lnTo>
                    <a:pt x="63500" y="6350"/>
                  </a:lnTo>
                  <a:lnTo>
                    <a:pt x="63500" y="5080"/>
                  </a:lnTo>
                  <a:lnTo>
                    <a:pt x="48260" y="5080"/>
                  </a:lnTo>
                  <a:lnTo>
                    <a:pt x="48260" y="6350"/>
                  </a:lnTo>
                  <a:lnTo>
                    <a:pt x="48260" y="7620"/>
                  </a:lnTo>
                  <a:lnTo>
                    <a:pt x="2176767" y="7620"/>
                  </a:lnTo>
                  <a:lnTo>
                    <a:pt x="2176767" y="6350"/>
                  </a:lnTo>
                  <a:lnTo>
                    <a:pt x="2176767" y="5080"/>
                  </a:lnTo>
                  <a:close/>
                </a:path>
                <a:path w="2252979" h="12700">
                  <a:moveTo>
                    <a:pt x="2225027" y="8890"/>
                  </a:moveTo>
                  <a:lnTo>
                    <a:pt x="2208530" y="8890"/>
                  </a:lnTo>
                  <a:lnTo>
                    <a:pt x="2208530" y="7620"/>
                  </a:lnTo>
                  <a:lnTo>
                    <a:pt x="2192020" y="7620"/>
                  </a:lnTo>
                  <a:lnTo>
                    <a:pt x="2192020" y="8890"/>
                  </a:lnTo>
                  <a:lnTo>
                    <a:pt x="31750" y="8890"/>
                  </a:lnTo>
                  <a:lnTo>
                    <a:pt x="31750" y="7620"/>
                  </a:lnTo>
                  <a:lnTo>
                    <a:pt x="15240" y="7620"/>
                  </a:lnTo>
                  <a:lnTo>
                    <a:pt x="15240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2225027" y="11430"/>
                  </a:lnTo>
                  <a:lnTo>
                    <a:pt x="2225027" y="8890"/>
                  </a:lnTo>
                  <a:close/>
                </a:path>
                <a:path w="2252979" h="12700">
                  <a:moveTo>
                    <a:pt x="2252980" y="11430"/>
                  </a:moveTo>
                  <a:lnTo>
                    <a:pt x="2247900" y="11430"/>
                  </a:lnTo>
                  <a:lnTo>
                    <a:pt x="2247900" y="12700"/>
                  </a:lnTo>
                  <a:lnTo>
                    <a:pt x="2252980" y="12700"/>
                  </a:lnTo>
                  <a:lnTo>
                    <a:pt x="2252980" y="11430"/>
                  </a:lnTo>
                  <a:close/>
                </a:path>
              </a:pathLst>
            </a:custGeom>
            <a:solidFill>
              <a:srgbClr val="35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355340" y="593089"/>
              <a:ext cx="2426970" cy="11430"/>
            </a:xfrm>
            <a:custGeom>
              <a:avLst/>
              <a:gdLst/>
              <a:ahLst/>
              <a:cxnLst/>
              <a:rect l="l" t="t" r="r" b="b"/>
              <a:pathLst>
                <a:path w="2426970" h="11429">
                  <a:moveTo>
                    <a:pt x="2350770" y="0"/>
                  </a:moveTo>
                  <a:lnTo>
                    <a:pt x="74930" y="0"/>
                  </a:lnTo>
                  <a:lnTo>
                    <a:pt x="74930" y="1270"/>
                  </a:lnTo>
                  <a:lnTo>
                    <a:pt x="2350770" y="1270"/>
                  </a:lnTo>
                  <a:lnTo>
                    <a:pt x="2350770" y="0"/>
                  </a:lnTo>
                  <a:close/>
                </a:path>
                <a:path w="2426970" h="11429">
                  <a:moveTo>
                    <a:pt x="2379967" y="2540"/>
                  </a:moveTo>
                  <a:lnTo>
                    <a:pt x="2369820" y="2540"/>
                  </a:lnTo>
                  <a:lnTo>
                    <a:pt x="2369820" y="1270"/>
                  </a:lnTo>
                  <a:lnTo>
                    <a:pt x="2360917" y="1270"/>
                  </a:lnTo>
                  <a:lnTo>
                    <a:pt x="2360917" y="2540"/>
                  </a:lnTo>
                  <a:lnTo>
                    <a:pt x="66040" y="2540"/>
                  </a:lnTo>
                  <a:lnTo>
                    <a:pt x="66040" y="1270"/>
                  </a:lnTo>
                  <a:lnTo>
                    <a:pt x="55880" y="1270"/>
                  </a:lnTo>
                  <a:lnTo>
                    <a:pt x="55880" y="2540"/>
                  </a:lnTo>
                  <a:lnTo>
                    <a:pt x="46990" y="2540"/>
                  </a:lnTo>
                  <a:lnTo>
                    <a:pt x="46990" y="5080"/>
                  </a:lnTo>
                  <a:lnTo>
                    <a:pt x="2379967" y="5080"/>
                  </a:lnTo>
                  <a:lnTo>
                    <a:pt x="2379967" y="2540"/>
                  </a:lnTo>
                  <a:close/>
                </a:path>
                <a:path w="2426970" h="11429">
                  <a:moveTo>
                    <a:pt x="2397760" y="5080"/>
                  </a:moveTo>
                  <a:lnTo>
                    <a:pt x="2388857" y="5080"/>
                  </a:lnTo>
                  <a:lnTo>
                    <a:pt x="2388857" y="6350"/>
                  </a:lnTo>
                  <a:lnTo>
                    <a:pt x="38100" y="6350"/>
                  </a:lnTo>
                  <a:lnTo>
                    <a:pt x="38100" y="5080"/>
                  </a:lnTo>
                  <a:lnTo>
                    <a:pt x="27940" y="5080"/>
                  </a:lnTo>
                  <a:lnTo>
                    <a:pt x="27940" y="6350"/>
                  </a:lnTo>
                  <a:lnTo>
                    <a:pt x="27940" y="7620"/>
                  </a:lnTo>
                  <a:lnTo>
                    <a:pt x="2397760" y="7620"/>
                  </a:lnTo>
                  <a:lnTo>
                    <a:pt x="2397760" y="6350"/>
                  </a:lnTo>
                  <a:lnTo>
                    <a:pt x="2397760" y="5080"/>
                  </a:lnTo>
                  <a:close/>
                </a:path>
                <a:path w="2426970" h="11429">
                  <a:moveTo>
                    <a:pt x="2426957" y="8890"/>
                  </a:moveTo>
                  <a:lnTo>
                    <a:pt x="2416810" y="8890"/>
                  </a:lnTo>
                  <a:lnTo>
                    <a:pt x="2416810" y="7620"/>
                  </a:lnTo>
                  <a:lnTo>
                    <a:pt x="2407907" y="7620"/>
                  </a:lnTo>
                  <a:lnTo>
                    <a:pt x="2407907" y="8890"/>
                  </a:lnTo>
                  <a:lnTo>
                    <a:pt x="19050" y="8890"/>
                  </a:lnTo>
                  <a:lnTo>
                    <a:pt x="19050" y="7620"/>
                  </a:lnTo>
                  <a:lnTo>
                    <a:pt x="8890" y="7620"/>
                  </a:lnTo>
                  <a:lnTo>
                    <a:pt x="8890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2426957" y="11430"/>
                  </a:lnTo>
                  <a:lnTo>
                    <a:pt x="2426957" y="8890"/>
                  </a:lnTo>
                  <a:close/>
                </a:path>
              </a:pathLst>
            </a:custGeom>
            <a:solidFill>
              <a:srgbClr val="36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260090" y="604519"/>
              <a:ext cx="2616200" cy="12700"/>
            </a:xfrm>
            <a:custGeom>
              <a:avLst/>
              <a:gdLst/>
              <a:ahLst/>
              <a:cxnLst/>
              <a:rect l="l" t="t" r="r" b="b"/>
              <a:pathLst>
                <a:path w="2616200" h="12700">
                  <a:moveTo>
                    <a:pt x="2541257" y="0"/>
                  </a:moveTo>
                  <a:lnTo>
                    <a:pt x="2531110" y="0"/>
                  </a:lnTo>
                  <a:lnTo>
                    <a:pt x="2531110" y="1270"/>
                  </a:lnTo>
                  <a:lnTo>
                    <a:pt x="85090" y="1270"/>
                  </a:lnTo>
                  <a:lnTo>
                    <a:pt x="85090" y="0"/>
                  </a:lnTo>
                  <a:lnTo>
                    <a:pt x="76200" y="0"/>
                  </a:lnTo>
                  <a:lnTo>
                    <a:pt x="76200" y="1270"/>
                  </a:lnTo>
                  <a:lnTo>
                    <a:pt x="76200" y="2540"/>
                  </a:lnTo>
                  <a:lnTo>
                    <a:pt x="2541257" y="2540"/>
                  </a:lnTo>
                  <a:lnTo>
                    <a:pt x="2541257" y="1270"/>
                  </a:lnTo>
                  <a:lnTo>
                    <a:pt x="2541257" y="0"/>
                  </a:lnTo>
                  <a:close/>
                </a:path>
                <a:path w="2616200" h="12700">
                  <a:moveTo>
                    <a:pt x="2569210" y="3810"/>
                  </a:moveTo>
                  <a:lnTo>
                    <a:pt x="2560307" y="3810"/>
                  </a:lnTo>
                  <a:lnTo>
                    <a:pt x="2560307" y="2540"/>
                  </a:lnTo>
                  <a:lnTo>
                    <a:pt x="2550160" y="2540"/>
                  </a:lnTo>
                  <a:lnTo>
                    <a:pt x="2550160" y="3810"/>
                  </a:lnTo>
                  <a:lnTo>
                    <a:pt x="66027" y="3810"/>
                  </a:lnTo>
                  <a:lnTo>
                    <a:pt x="66027" y="2540"/>
                  </a:lnTo>
                  <a:lnTo>
                    <a:pt x="57150" y="2540"/>
                  </a:lnTo>
                  <a:lnTo>
                    <a:pt x="57150" y="3810"/>
                  </a:lnTo>
                  <a:lnTo>
                    <a:pt x="48260" y="3810"/>
                  </a:lnTo>
                  <a:lnTo>
                    <a:pt x="48260" y="6350"/>
                  </a:lnTo>
                  <a:lnTo>
                    <a:pt x="2569210" y="6350"/>
                  </a:lnTo>
                  <a:lnTo>
                    <a:pt x="2569210" y="3810"/>
                  </a:lnTo>
                  <a:close/>
                </a:path>
                <a:path w="2616200" h="12700">
                  <a:moveTo>
                    <a:pt x="2588260" y="6350"/>
                  </a:moveTo>
                  <a:lnTo>
                    <a:pt x="2578100" y="6350"/>
                  </a:lnTo>
                  <a:lnTo>
                    <a:pt x="2578100" y="7620"/>
                  </a:lnTo>
                  <a:lnTo>
                    <a:pt x="38100" y="7620"/>
                  </a:lnTo>
                  <a:lnTo>
                    <a:pt x="38100" y="6350"/>
                  </a:lnTo>
                  <a:lnTo>
                    <a:pt x="29210" y="6350"/>
                  </a:lnTo>
                  <a:lnTo>
                    <a:pt x="29210" y="7620"/>
                  </a:lnTo>
                  <a:lnTo>
                    <a:pt x="29210" y="8890"/>
                  </a:lnTo>
                  <a:lnTo>
                    <a:pt x="2588260" y="8890"/>
                  </a:lnTo>
                  <a:lnTo>
                    <a:pt x="2588260" y="7620"/>
                  </a:lnTo>
                  <a:lnTo>
                    <a:pt x="2588260" y="6350"/>
                  </a:lnTo>
                  <a:close/>
                </a:path>
                <a:path w="2616200" h="12700">
                  <a:moveTo>
                    <a:pt x="2616200" y="10160"/>
                  </a:moveTo>
                  <a:lnTo>
                    <a:pt x="2607310" y="10160"/>
                  </a:lnTo>
                  <a:lnTo>
                    <a:pt x="2607310" y="8890"/>
                  </a:lnTo>
                  <a:lnTo>
                    <a:pt x="2597150" y="8890"/>
                  </a:lnTo>
                  <a:lnTo>
                    <a:pt x="2597150" y="10160"/>
                  </a:lnTo>
                  <a:lnTo>
                    <a:pt x="19050" y="10160"/>
                  </a:lnTo>
                  <a:lnTo>
                    <a:pt x="19050" y="8890"/>
                  </a:lnTo>
                  <a:lnTo>
                    <a:pt x="10160" y="8890"/>
                  </a:lnTo>
                  <a:lnTo>
                    <a:pt x="10160" y="10160"/>
                  </a:lnTo>
                  <a:lnTo>
                    <a:pt x="0" y="10160"/>
                  </a:lnTo>
                  <a:lnTo>
                    <a:pt x="0" y="12700"/>
                  </a:lnTo>
                  <a:lnTo>
                    <a:pt x="2616200" y="12700"/>
                  </a:lnTo>
                  <a:lnTo>
                    <a:pt x="2616200" y="10160"/>
                  </a:lnTo>
                  <a:close/>
                </a:path>
              </a:pathLst>
            </a:custGeom>
            <a:solidFill>
              <a:srgbClr val="37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66110" y="617219"/>
              <a:ext cx="2805430" cy="11430"/>
            </a:xfrm>
            <a:custGeom>
              <a:avLst/>
              <a:gdLst/>
              <a:ahLst/>
              <a:cxnLst/>
              <a:rect l="l" t="t" r="r" b="b"/>
              <a:pathLst>
                <a:path w="2805429" h="11429">
                  <a:moveTo>
                    <a:pt x="2729230" y="0"/>
                  </a:moveTo>
                  <a:lnTo>
                    <a:pt x="2720340" y="0"/>
                  </a:lnTo>
                  <a:lnTo>
                    <a:pt x="2720340" y="1270"/>
                  </a:lnTo>
                  <a:lnTo>
                    <a:pt x="85090" y="1270"/>
                  </a:lnTo>
                  <a:lnTo>
                    <a:pt x="85090" y="0"/>
                  </a:lnTo>
                  <a:lnTo>
                    <a:pt x="74930" y="0"/>
                  </a:lnTo>
                  <a:lnTo>
                    <a:pt x="74930" y="1270"/>
                  </a:lnTo>
                  <a:lnTo>
                    <a:pt x="74930" y="2540"/>
                  </a:lnTo>
                  <a:lnTo>
                    <a:pt x="2729230" y="2540"/>
                  </a:lnTo>
                  <a:lnTo>
                    <a:pt x="2729230" y="1270"/>
                  </a:lnTo>
                  <a:lnTo>
                    <a:pt x="2729230" y="0"/>
                  </a:lnTo>
                  <a:close/>
                </a:path>
                <a:path w="2805429" h="11429">
                  <a:moveTo>
                    <a:pt x="2757170" y="3810"/>
                  </a:moveTo>
                  <a:lnTo>
                    <a:pt x="2748280" y="3810"/>
                  </a:lnTo>
                  <a:lnTo>
                    <a:pt x="2748280" y="2540"/>
                  </a:lnTo>
                  <a:lnTo>
                    <a:pt x="2739390" y="2540"/>
                  </a:lnTo>
                  <a:lnTo>
                    <a:pt x="2739390" y="3810"/>
                  </a:lnTo>
                  <a:lnTo>
                    <a:pt x="66040" y="3810"/>
                  </a:lnTo>
                  <a:lnTo>
                    <a:pt x="66040" y="2540"/>
                  </a:lnTo>
                  <a:lnTo>
                    <a:pt x="57150" y="2540"/>
                  </a:lnTo>
                  <a:lnTo>
                    <a:pt x="57150" y="3810"/>
                  </a:lnTo>
                  <a:lnTo>
                    <a:pt x="46990" y="3810"/>
                  </a:lnTo>
                  <a:lnTo>
                    <a:pt x="46990" y="6350"/>
                  </a:lnTo>
                  <a:lnTo>
                    <a:pt x="2757170" y="6350"/>
                  </a:lnTo>
                  <a:lnTo>
                    <a:pt x="2757170" y="3810"/>
                  </a:lnTo>
                  <a:close/>
                </a:path>
                <a:path w="2805429" h="11429">
                  <a:moveTo>
                    <a:pt x="2776220" y="6350"/>
                  </a:moveTo>
                  <a:lnTo>
                    <a:pt x="2767330" y="6350"/>
                  </a:lnTo>
                  <a:lnTo>
                    <a:pt x="2767330" y="7620"/>
                  </a:lnTo>
                  <a:lnTo>
                    <a:pt x="38100" y="7620"/>
                  </a:lnTo>
                  <a:lnTo>
                    <a:pt x="38100" y="6350"/>
                  </a:lnTo>
                  <a:lnTo>
                    <a:pt x="27940" y="6350"/>
                  </a:lnTo>
                  <a:lnTo>
                    <a:pt x="27940" y="7620"/>
                  </a:lnTo>
                  <a:lnTo>
                    <a:pt x="27940" y="8890"/>
                  </a:lnTo>
                  <a:lnTo>
                    <a:pt x="2776220" y="8890"/>
                  </a:lnTo>
                  <a:lnTo>
                    <a:pt x="2776220" y="7620"/>
                  </a:lnTo>
                  <a:lnTo>
                    <a:pt x="2776220" y="6350"/>
                  </a:lnTo>
                  <a:close/>
                </a:path>
                <a:path w="2805429" h="11429">
                  <a:moveTo>
                    <a:pt x="2805430" y="10160"/>
                  </a:moveTo>
                  <a:lnTo>
                    <a:pt x="2795270" y="10160"/>
                  </a:lnTo>
                  <a:lnTo>
                    <a:pt x="2795270" y="8890"/>
                  </a:lnTo>
                  <a:lnTo>
                    <a:pt x="2786380" y="8890"/>
                  </a:lnTo>
                  <a:lnTo>
                    <a:pt x="2786380" y="10160"/>
                  </a:lnTo>
                  <a:lnTo>
                    <a:pt x="19050" y="10160"/>
                  </a:lnTo>
                  <a:lnTo>
                    <a:pt x="19050" y="8890"/>
                  </a:lnTo>
                  <a:lnTo>
                    <a:pt x="8890" y="8890"/>
                  </a:lnTo>
                  <a:lnTo>
                    <a:pt x="889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2805430" y="11430"/>
                  </a:lnTo>
                  <a:lnTo>
                    <a:pt x="2805430" y="10160"/>
                  </a:lnTo>
                  <a:close/>
                </a:path>
              </a:pathLst>
            </a:custGeom>
            <a:solidFill>
              <a:srgbClr val="38CD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72117" y="628649"/>
              <a:ext cx="2994025" cy="12700"/>
            </a:xfrm>
            <a:custGeom>
              <a:avLst/>
              <a:gdLst/>
              <a:ahLst/>
              <a:cxnLst/>
              <a:rect l="l" t="t" r="r" b="b"/>
              <a:pathLst>
                <a:path w="2994025" h="12700">
                  <a:moveTo>
                    <a:pt x="2899422" y="0"/>
                  </a:moveTo>
                  <a:lnTo>
                    <a:pt x="93992" y="0"/>
                  </a:lnTo>
                  <a:lnTo>
                    <a:pt x="93992" y="1270"/>
                  </a:lnTo>
                  <a:lnTo>
                    <a:pt x="2899422" y="1270"/>
                  </a:lnTo>
                  <a:lnTo>
                    <a:pt x="2899422" y="0"/>
                  </a:lnTo>
                  <a:close/>
                </a:path>
                <a:path w="2994025" h="12700">
                  <a:moveTo>
                    <a:pt x="2917202" y="1270"/>
                  </a:moveTo>
                  <a:lnTo>
                    <a:pt x="2908312" y="1270"/>
                  </a:lnTo>
                  <a:lnTo>
                    <a:pt x="2908312" y="2540"/>
                  </a:lnTo>
                  <a:lnTo>
                    <a:pt x="85102" y="2540"/>
                  </a:lnTo>
                  <a:lnTo>
                    <a:pt x="85102" y="1270"/>
                  </a:lnTo>
                  <a:lnTo>
                    <a:pt x="74942" y="1270"/>
                  </a:lnTo>
                  <a:lnTo>
                    <a:pt x="74942" y="2540"/>
                  </a:lnTo>
                  <a:lnTo>
                    <a:pt x="74942" y="3810"/>
                  </a:lnTo>
                  <a:lnTo>
                    <a:pt x="2917202" y="3810"/>
                  </a:lnTo>
                  <a:lnTo>
                    <a:pt x="2917202" y="2540"/>
                  </a:lnTo>
                  <a:lnTo>
                    <a:pt x="2917202" y="1270"/>
                  </a:lnTo>
                  <a:close/>
                </a:path>
                <a:path w="2994025" h="12700">
                  <a:moveTo>
                    <a:pt x="2946412" y="5080"/>
                  </a:moveTo>
                  <a:lnTo>
                    <a:pt x="2936252" y="5080"/>
                  </a:lnTo>
                  <a:lnTo>
                    <a:pt x="2936252" y="3810"/>
                  </a:lnTo>
                  <a:lnTo>
                    <a:pt x="2927362" y="3810"/>
                  </a:lnTo>
                  <a:lnTo>
                    <a:pt x="2927362" y="5080"/>
                  </a:lnTo>
                  <a:lnTo>
                    <a:pt x="66052" y="5080"/>
                  </a:lnTo>
                  <a:lnTo>
                    <a:pt x="66052" y="3810"/>
                  </a:lnTo>
                  <a:lnTo>
                    <a:pt x="55892" y="3810"/>
                  </a:lnTo>
                  <a:lnTo>
                    <a:pt x="55892" y="5080"/>
                  </a:lnTo>
                  <a:lnTo>
                    <a:pt x="47002" y="5080"/>
                  </a:lnTo>
                  <a:lnTo>
                    <a:pt x="47002" y="7620"/>
                  </a:lnTo>
                  <a:lnTo>
                    <a:pt x="2946412" y="7620"/>
                  </a:lnTo>
                  <a:lnTo>
                    <a:pt x="2946412" y="5080"/>
                  </a:lnTo>
                  <a:close/>
                </a:path>
                <a:path w="2994025" h="12700">
                  <a:moveTo>
                    <a:pt x="2965462" y="7620"/>
                  </a:moveTo>
                  <a:lnTo>
                    <a:pt x="2955302" y="7620"/>
                  </a:lnTo>
                  <a:lnTo>
                    <a:pt x="2955302" y="8890"/>
                  </a:lnTo>
                  <a:lnTo>
                    <a:pt x="36842" y="8890"/>
                  </a:lnTo>
                  <a:lnTo>
                    <a:pt x="36842" y="7620"/>
                  </a:lnTo>
                  <a:lnTo>
                    <a:pt x="27952" y="7620"/>
                  </a:lnTo>
                  <a:lnTo>
                    <a:pt x="27952" y="8890"/>
                  </a:lnTo>
                  <a:lnTo>
                    <a:pt x="27952" y="10160"/>
                  </a:lnTo>
                  <a:lnTo>
                    <a:pt x="2965462" y="10160"/>
                  </a:lnTo>
                  <a:lnTo>
                    <a:pt x="2965462" y="8890"/>
                  </a:lnTo>
                  <a:lnTo>
                    <a:pt x="2965462" y="7620"/>
                  </a:lnTo>
                  <a:close/>
                </a:path>
                <a:path w="2994025" h="12700">
                  <a:moveTo>
                    <a:pt x="2993402" y="11430"/>
                  </a:moveTo>
                  <a:lnTo>
                    <a:pt x="2984512" y="11430"/>
                  </a:lnTo>
                  <a:lnTo>
                    <a:pt x="2984512" y="10160"/>
                  </a:lnTo>
                  <a:lnTo>
                    <a:pt x="2974352" y="10160"/>
                  </a:lnTo>
                  <a:lnTo>
                    <a:pt x="2974352" y="11430"/>
                  </a:lnTo>
                  <a:lnTo>
                    <a:pt x="17792" y="11430"/>
                  </a:lnTo>
                  <a:lnTo>
                    <a:pt x="17792" y="10160"/>
                  </a:lnTo>
                  <a:lnTo>
                    <a:pt x="8902" y="10160"/>
                  </a:lnTo>
                  <a:lnTo>
                    <a:pt x="8902" y="11430"/>
                  </a:lnTo>
                  <a:lnTo>
                    <a:pt x="12" y="11430"/>
                  </a:lnTo>
                  <a:lnTo>
                    <a:pt x="0" y="12700"/>
                  </a:lnTo>
                  <a:lnTo>
                    <a:pt x="2993402" y="12700"/>
                  </a:lnTo>
                  <a:lnTo>
                    <a:pt x="2993402" y="11430"/>
                  </a:lnTo>
                  <a:close/>
                </a:path>
              </a:pathLst>
            </a:custGeom>
            <a:solidFill>
              <a:srgbClr val="39CE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2987039" y="651509"/>
            <a:ext cx="8890" cy="1270"/>
          </a:xfrm>
          <a:custGeom>
            <a:avLst/>
            <a:gdLst/>
            <a:ahLst/>
            <a:cxnLst/>
            <a:rect l="l" t="t" r="r" b="b"/>
            <a:pathLst>
              <a:path w="8889" h="1270">
                <a:moveTo>
                  <a:pt x="8890" y="0"/>
                </a:moveTo>
                <a:lnTo>
                  <a:pt x="0" y="0"/>
                </a:lnTo>
                <a:lnTo>
                  <a:pt x="0" y="1270"/>
                </a:lnTo>
                <a:lnTo>
                  <a:pt x="8890" y="1270"/>
                </a:lnTo>
                <a:lnTo>
                  <a:pt x="8890" y="0"/>
                </a:lnTo>
                <a:close/>
              </a:path>
            </a:pathLst>
          </a:custGeom>
          <a:solidFill>
            <a:srgbClr val="3ACE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04820" y="641349"/>
            <a:ext cx="3145790" cy="11430"/>
          </a:xfrm>
          <a:custGeom>
            <a:avLst/>
            <a:gdLst/>
            <a:ahLst/>
            <a:cxnLst/>
            <a:rect l="l" t="t" r="r" b="b"/>
            <a:pathLst>
              <a:path w="3145790" h="11429">
                <a:moveTo>
                  <a:pt x="3060700" y="0"/>
                </a:moveTo>
                <a:lnTo>
                  <a:pt x="67310" y="0"/>
                </a:lnTo>
                <a:lnTo>
                  <a:pt x="67310" y="1270"/>
                </a:lnTo>
                <a:lnTo>
                  <a:pt x="3060700" y="1270"/>
                </a:lnTo>
                <a:lnTo>
                  <a:pt x="3060700" y="0"/>
                </a:lnTo>
                <a:close/>
              </a:path>
              <a:path w="3145790" h="11429">
                <a:moveTo>
                  <a:pt x="3079750" y="1270"/>
                </a:moveTo>
                <a:lnTo>
                  <a:pt x="3069577" y="1270"/>
                </a:lnTo>
                <a:lnTo>
                  <a:pt x="3069577" y="2540"/>
                </a:lnTo>
                <a:lnTo>
                  <a:pt x="57150" y="2540"/>
                </a:lnTo>
                <a:lnTo>
                  <a:pt x="57150" y="1270"/>
                </a:lnTo>
                <a:lnTo>
                  <a:pt x="48260" y="1270"/>
                </a:lnTo>
                <a:lnTo>
                  <a:pt x="48260" y="2540"/>
                </a:lnTo>
                <a:lnTo>
                  <a:pt x="48260" y="3810"/>
                </a:lnTo>
                <a:lnTo>
                  <a:pt x="3079750" y="3810"/>
                </a:lnTo>
                <a:lnTo>
                  <a:pt x="3079750" y="2540"/>
                </a:lnTo>
                <a:lnTo>
                  <a:pt x="3079750" y="1270"/>
                </a:lnTo>
                <a:close/>
              </a:path>
              <a:path w="3145790" h="11429">
                <a:moveTo>
                  <a:pt x="3107677" y="5080"/>
                </a:moveTo>
                <a:lnTo>
                  <a:pt x="3098800" y="5080"/>
                </a:lnTo>
                <a:lnTo>
                  <a:pt x="3098800" y="3810"/>
                </a:lnTo>
                <a:lnTo>
                  <a:pt x="3088627" y="3810"/>
                </a:lnTo>
                <a:lnTo>
                  <a:pt x="3088627" y="5080"/>
                </a:lnTo>
                <a:lnTo>
                  <a:pt x="38100" y="5080"/>
                </a:lnTo>
                <a:lnTo>
                  <a:pt x="38100" y="3810"/>
                </a:lnTo>
                <a:lnTo>
                  <a:pt x="29210" y="3810"/>
                </a:lnTo>
                <a:lnTo>
                  <a:pt x="29210" y="5080"/>
                </a:lnTo>
                <a:lnTo>
                  <a:pt x="19050" y="5080"/>
                </a:lnTo>
                <a:lnTo>
                  <a:pt x="19050" y="7620"/>
                </a:lnTo>
                <a:lnTo>
                  <a:pt x="3107677" y="7620"/>
                </a:lnTo>
                <a:lnTo>
                  <a:pt x="3107677" y="5080"/>
                </a:lnTo>
                <a:close/>
              </a:path>
              <a:path w="3145790" h="11429">
                <a:moveTo>
                  <a:pt x="3126727" y="7620"/>
                </a:moveTo>
                <a:lnTo>
                  <a:pt x="3117850" y="7620"/>
                </a:lnTo>
                <a:lnTo>
                  <a:pt x="3117850" y="8890"/>
                </a:lnTo>
                <a:lnTo>
                  <a:pt x="10160" y="8890"/>
                </a:lnTo>
                <a:lnTo>
                  <a:pt x="10160" y="7620"/>
                </a:lnTo>
                <a:lnTo>
                  <a:pt x="0" y="7620"/>
                </a:lnTo>
                <a:lnTo>
                  <a:pt x="0" y="8890"/>
                </a:lnTo>
                <a:lnTo>
                  <a:pt x="0" y="10160"/>
                </a:lnTo>
                <a:lnTo>
                  <a:pt x="3126727" y="10160"/>
                </a:lnTo>
                <a:lnTo>
                  <a:pt x="3126727" y="8890"/>
                </a:lnTo>
                <a:lnTo>
                  <a:pt x="3126727" y="7620"/>
                </a:lnTo>
                <a:close/>
              </a:path>
              <a:path w="3145790" h="11429">
                <a:moveTo>
                  <a:pt x="3145777" y="10160"/>
                </a:moveTo>
                <a:lnTo>
                  <a:pt x="3136900" y="10160"/>
                </a:lnTo>
                <a:lnTo>
                  <a:pt x="3136900" y="11430"/>
                </a:lnTo>
                <a:lnTo>
                  <a:pt x="3145777" y="11430"/>
                </a:lnTo>
                <a:lnTo>
                  <a:pt x="3145777" y="10160"/>
                </a:lnTo>
                <a:close/>
              </a:path>
            </a:pathLst>
          </a:custGeom>
          <a:solidFill>
            <a:srgbClr val="3ACE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13379" y="664209"/>
            <a:ext cx="6350" cy="1270"/>
          </a:xfrm>
          <a:custGeom>
            <a:avLst/>
            <a:gdLst/>
            <a:ahLst/>
            <a:cxnLst/>
            <a:rect l="l" t="t" r="r" b="b"/>
            <a:pathLst>
              <a:path w="6350" h="1270">
                <a:moveTo>
                  <a:pt x="6350" y="0"/>
                </a:moveTo>
                <a:lnTo>
                  <a:pt x="0" y="0"/>
                </a:lnTo>
                <a:lnTo>
                  <a:pt x="0" y="1270"/>
                </a:lnTo>
                <a:lnTo>
                  <a:pt x="6350" y="1270"/>
                </a:lnTo>
                <a:lnTo>
                  <a:pt x="6350" y="0"/>
                </a:lnTo>
                <a:close/>
              </a:path>
            </a:pathLst>
          </a:custGeom>
          <a:solidFill>
            <a:srgbClr val="3BCFC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2804160" y="652780"/>
            <a:ext cx="3533140" cy="36830"/>
            <a:chOff x="2804160" y="652780"/>
            <a:chExt cx="3533140" cy="36830"/>
          </a:xfrm>
        </p:grpSpPr>
        <p:sp>
          <p:nvSpPr>
            <p:cNvPr id="18" name="object 18"/>
            <p:cNvSpPr/>
            <p:nvPr/>
          </p:nvSpPr>
          <p:spPr>
            <a:xfrm>
              <a:off x="2926080" y="652779"/>
              <a:ext cx="3300729" cy="12700"/>
            </a:xfrm>
            <a:custGeom>
              <a:avLst/>
              <a:gdLst/>
              <a:ahLst/>
              <a:cxnLst/>
              <a:rect l="l" t="t" r="r" b="b"/>
              <a:pathLst>
                <a:path w="3300729" h="12700">
                  <a:moveTo>
                    <a:pt x="3233420" y="0"/>
                  </a:moveTo>
                  <a:lnTo>
                    <a:pt x="50800" y="0"/>
                  </a:lnTo>
                  <a:lnTo>
                    <a:pt x="50800" y="2540"/>
                  </a:lnTo>
                  <a:lnTo>
                    <a:pt x="3233420" y="2540"/>
                  </a:lnTo>
                  <a:lnTo>
                    <a:pt x="3233420" y="0"/>
                  </a:lnTo>
                  <a:close/>
                </a:path>
                <a:path w="3300729" h="12700">
                  <a:moveTo>
                    <a:pt x="3252470" y="2540"/>
                  </a:moveTo>
                  <a:lnTo>
                    <a:pt x="3243567" y="2540"/>
                  </a:lnTo>
                  <a:lnTo>
                    <a:pt x="3243567" y="3810"/>
                  </a:lnTo>
                  <a:lnTo>
                    <a:pt x="41910" y="3810"/>
                  </a:lnTo>
                  <a:lnTo>
                    <a:pt x="41910" y="2540"/>
                  </a:lnTo>
                  <a:lnTo>
                    <a:pt x="31750" y="2540"/>
                  </a:lnTo>
                  <a:lnTo>
                    <a:pt x="31750" y="3810"/>
                  </a:lnTo>
                  <a:lnTo>
                    <a:pt x="31750" y="5080"/>
                  </a:lnTo>
                  <a:lnTo>
                    <a:pt x="3252470" y="5080"/>
                  </a:lnTo>
                  <a:lnTo>
                    <a:pt x="3252470" y="3810"/>
                  </a:lnTo>
                  <a:lnTo>
                    <a:pt x="3252470" y="2540"/>
                  </a:lnTo>
                  <a:close/>
                </a:path>
                <a:path w="3300729" h="12700">
                  <a:moveTo>
                    <a:pt x="3276600" y="6350"/>
                  </a:moveTo>
                  <a:lnTo>
                    <a:pt x="3270250" y="6350"/>
                  </a:lnTo>
                  <a:lnTo>
                    <a:pt x="3270250" y="5080"/>
                  </a:lnTo>
                  <a:lnTo>
                    <a:pt x="3266440" y="5080"/>
                  </a:lnTo>
                  <a:lnTo>
                    <a:pt x="3266440" y="6350"/>
                  </a:lnTo>
                  <a:lnTo>
                    <a:pt x="26670" y="6350"/>
                  </a:lnTo>
                  <a:lnTo>
                    <a:pt x="26670" y="5080"/>
                  </a:lnTo>
                  <a:lnTo>
                    <a:pt x="17780" y="5080"/>
                  </a:lnTo>
                  <a:lnTo>
                    <a:pt x="17780" y="6350"/>
                  </a:lnTo>
                  <a:lnTo>
                    <a:pt x="11430" y="6350"/>
                  </a:lnTo>
                  <a:lnTo>
                    <a:pt x="11430" y="8890"/>
                  </a:lnTo>
                  <a:lnTo>
                    <a:pt x="3276600" y="8890"/>
                  </a:lnTo>
                  <a:lnTo>
                    <a:pt x="3276600" y="6350"/>
                  </a:lnTo>
                  <a:close/>
                </a:path>
                <a:path w="3300729" h="12700">
                  <a:moveTo>
                    <a:pt x="3288017" y="8890"/>
                  </a:moveTo>
                  <a:lnTo>
                    <a:pt x="3282950" y="8890"/>
                  </a:lnTo>
                  <a:lnTo>
                    <a:pt x="3282950" y="10160"/>
                  </a:lnTo>
                  <a:lnTo>
                    <a:pt x="6350" y="10160"/>
                  </a:lnTo>
                  <a:lnTo>
                    <a:pt x="6350" y="8890"/>
                  </a:lnTo>
                  <a:lnTo>
                    <a:pt x="0" y="889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3288017" y="11430"/>
                  </a:lnTo>
                  <a:lnTo>
                    <a:pt x="3288017" y="10160"/>
                  </a:lnTo>
                  <a:lnTo>
                    <a:pt x="3288017" y="8890"/>
                  </a:lnTo>
                  <a:close/>
                </a:path>
                <a:path w="3300729" h="12700">
                  <a:moveTo>
                    <a:pt x="3300717" y="11430"/>
                  </a:moveTo>
                  <a:lnTo>
                    <a:pt x="3294367" y="11430"/>
                  </a:lnTo>
                  <a:lnTo>
                    <a:pt x="3294367" y="12700"/>
                  </a:lnTo>
                  <a:lnTo>
                    <a:pt x="3300717" y="12700"/>
                  </a:lnTo>
                  <a:lnTo>
                    <a:pt x="3300717" y="11430"/>
                  </a:lnTo>
                  <a:close/>
                </a:path>
              </a:pathLst>
            </a:custGeom>
            <a:solidFill>
              <a:srgbClr val="3BC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865120" y="665479"/>
              <a:ext cx="3409950" cy="11430"/>
            </a:xfrm>
            <a:custGeom>
              <a:avLst/>
              <a:gdLst/>
              <a:ahLst/>
              <a:cxnLst/>
              <a:rect l="l" t="t" r="r" b="b"/>
              <a:pathLst>
                <a:path w="3409950" h="11429">
                  <a:moveTo>
                    <a:pt x="3368027" y="0"/>
                  </a:moveTo>
                  <a:lnTo>
                    <a:pt x="41910" y="0"/>
                  </a:lnTo>
                  <a:lnTo>
                    <a:pt x="41910" y="2540"/>
                  </a:lnTo>
                  <a:lnTo>
                    <a:pt x="3368027" y="2540"/>
                  </a:lnTo>
                  <a:lnTo>
                    <a:pt x="3368027" y="0"/>
                  </a:lnTo>
                  <a:close/>
                </a:path>
                <a:path w="3409950" h="11429">
                  <a:moveTo>
                    <a:pt x="3379470" y="2540"/>
                  </a:moveTo>
                  <a:lnTo>
                    <a:pt x="3374390" y="2540"/>
                  </a:lnTo>
                  <a:lnTo>
                    <a:pt x="3374390" y="3810"/>
                  </a:lnTo>
                  <a:lnTo>
                    <a:pt x="36830" y="3810"/>
                  </a:lnTo>
                  <a:lnTo>
                    <a:pt x="36830" y="2540"/>
                  </a:lnTo>
                  <a:lnTo>
                    <a:pt x="30480" y="2540"/>
                  </a:lnTo>
                  <a:lnTo>
                    <a:pt x="30480" y="3810"/>
                  </a:lnTo>
                  <a:lnTo>
                    <a:pt x="30480" y="5080"/>
                  </a:lnTo>
                  <a:lnTo>
                    <a:pt x="3379470" y="5080"/>
                  </a:lnTo>
                  <a:lnTo>
                    <a:pt x="3379470" y="3810"/>
                  </a:lnTo>
                  <a:lnTo>
                    <a:pt x="3379470" y="2540"/>
                  </a:lnTo>
                  <a:close/>
                </a:path>
                <a:path w="3409950" h="11429">
                  <a:moveTo>
                    <a:pt x="3398520" y="6350"/>
                  </a:moveTo>
                  <a:lnTo>
                    <a:pt x="3392170" y="6350"/>
                  </a:lnTo>
                  <a:lnTo>
                    <a:pt x="3392170" y="5080"/>
                  </a:lnTo>
                  <a:lnTo>
                    <a:pt x="3385820" y="5080"/>
                  </a:lnTo>
                  <a:lnTo>
                    <a:pt x="3385820" y="6350"/>
                  </a:lnTo>
                  <a:lnTo>
                    <a:pt x="24130" y="6350"/>
                  </a:lnTo>
                  <a:lnTo>
                    <a:pt x="24130" y="5080"/>
                  </a:lnTo>
                  <a:lnTo>
                    <a:pt x="17780" y="5080"/>
                  </a:lnTo>
                  <a:lnTo>
                    <a:pt x="17780" y="6350"/>
                  </a:lnTo>
                  <a:lnTo>
                    <a:pt x="11430" y="6350"/>
                  </a:lnTo>
                  <a:lnTo>
                    <a:pt x="11430" y="8890"/>
                  </a:lnTo>
                  <a:lnTo>
                    <a:pt x="3398520" y="8890"/>
                  </a:lnTo>
                  <a:lnTo>
                    <a:pt x="3398520" y="6350"/>
                  </a:lnTo>
                  <a:close/>
                </a:path>
                <a:path w="3409950" h="11429">
                  <a:moveTo>
                    <a:pt x="3409950" y="8890"/>
                  </a:moveTo>
                  <a:lnTo>
                    <a:pt x="3404870" y="8890"/>
                  </a:lnTo>
                  <a:lnTo>
                    <a:pt x="3404870" y="10160"/>
                  </a:lnTo>
                  <a:lnTo>
                    <a:pt x="6350" y="10160"/>
                  </a:lnTo>
                  <a:lnTo>
                    <a:pt x="6350" y="8890"/>
                  </a:lnTo>
                  <a:lnTo>
                    <a:pt x="0" y="889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3409950" y="11430"/>
                  </a:lnTo>
                  <a:lnTo>
                    <a:pt x="3409950" y="10160"/>
                  </a:lnTo>
                  <a:lnTo>
                    <a:pt x="3409950" y="8890"/>
                  </a:lnTo>
                  <a:close/>
                </a:path>
              </a:pathLst>
            </a:custGeom>
            <a:solidFill>
              <a:srgbClr val="3CC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804160" y="676909"/>
              <a:ext cx="3533140" cy="12700"/>
            </a:xfrm>
            <a:custGeom>
              <a:avLst/>
              <a:gdLst/>
              <a:ahLst/>
              <a:cxnLst/>
              <a:rect l="l" t="t" r="r" b="b"/>
              <a:pathLst>
                <a:path w="3533140" h="12700">
                  <a:moveTo>
                    <a:pt x="3489960" y="1270"/>
                  </a:moveTo>
                  <a:lnTo>
                    <a:pt x="3483610" y="1270"/>
                  </a:lnTo>
                  <a:lnTo>
                    <a:pt x="3483610" y="0"/>
                  </a:lnTo>
                  <a:lnTo>
                    <a:pt x="3477260" y="0"/>
                  </a:lnTo>
                  <a:lnTo>
                    <a:pt x="3477260" y="1270"/>
                  </a:lnTo>
                  <a:lnTo>
                    <a:pt x="54610" y="1270"/>
                  </a:lnTo>
                  <a:lnTo>
                    <a:pt x="54610" y="0"/>
                  </a:lnTo>
                  <a:lnTo>
                    <a:pt x="48260" y="0"/>
                  </a:lnTo>
                  <a:lnTo>
                    <a:pt x="48260" y="1270"/>
                  </a:lnTo>
                  <a:lnTo>
                    <a:pt x="41910" y="1270"/>
                  </a:lnTo>
                  <a:lnTo>
                    <a:pt x="41910" y="3810"/>
                  </a:lnTo>
                  <a:lnTo>
                    <a:pt x="3489960" y="3810"/>
                  </a:lnTo>
                  <a:lnTo>
                    <a:pt x="3489960" y="1270"/>
                  </a:lnTo>
                  <a:close/>
                </a:path>
                <a:path w="3533140" h="12700">
                  <a:moveTo>
                    <a:pt x="3502647" y="3810"/>
                  </a:moveTo>
                  <a:lnTo>
                    <a:pt x="3496310" y="3810"/>
                  </a:lnTo>
                  <a:lnTo>
                    <a:pt x="3496310" y="5080"/>
                  </a:lnTo>
                  <a:lnTo>
                    <a:pt x="35560" y="5080"/>
                  </a:lnTo>
                  <a:lnTo>
                    <a:pt x="35560" y="3810"/>
                  </a:lnTo>
                  <a:lnTo>
                    <a:pt x="30480" y="3810"/>
                  </a:lnTo>
                  <a:lnTo>
                    <a:pt x="30480" y="5080"/>
                  </a:lnTo>
                  <a:lnTo>
                    <a:pt x="30480" y="6350"/>
                  </a:lnTo>
                  <a:lnTo>
                    <a:pt x="3502647" y="6350"/>
                  </a:lnTo>
                  <a:lnTo>
                    <a:pt x="3502647" y="5080"/>
                  </a:lnTo>
                  <a:lnTo>
                    <a:pt x="3502647" y="3810"/>
                  </a:lnTo>
                  <a:close/>
                </a:path>
                <a:path w="3533140" h="12700">
                  <a:moveTo>
                    <a:pt x="3520440" y="7620"/>
                  </a:moveTo>
                  <a:lnTo>
                    <a:pt x="3514090" y="7620"/>
                  </a:lnTo>
                  <a:lnTo>
                    <a:pt x="3514090" y="6350"/>
                  </a:lnTo>
                  <a:lnTo>
                    <a:pt x="3507740" y="6350"/>
                  </a:lnTo>
                  <a:lnTo>
                    <a:pt x="3507740" y="7620"/>
                  </a:lnTo>
                  <a:lnTo>
                    <a:pt x="24130" y="7620"/>
                  </a:lnTo>
                  <a:lnTo>
                    <a:pt x="2413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11430" y="7620"/>
                  </a:lnTo>
                  <a:lnTo>
                    <a:pt x="11430" y="10160"/>
                  </a:lnTo>
                  <a:lnTo>
                    <a:pt x="3520440" y="10160"/>
                  </a:lnTo>
                  <a:lnTo>
                    <a:pt x="3520440" y="7620"/>
                  </a:lnTo>
                  <a:close/>
                </a:path>
                <a:path w="3533140" h="12700">
                  <a:moveTo>
                    <a:pt x="3533140" y="10160"/>
                  </a:moveTo>
                  <a:lnTo>
                    <a:pt x="3526790" y="10160"/>
                  </a:lnTo>
                  <a:lnTo>
                    <a:pt x="3526790" y="11430"/>
                  </a:lnTo>
                  <a:lnTo>
                    <a:pt x="5080" y="11430"/>
                  </a:lnTo>
                  <a:lnTo>
                    <a:pt x="508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3533140" y="12700"/>
                  </a:lnTo>
                  <a:lnTo>
                    <a:pt x="3533140" y="11430"/>
                  </a:lnTo>
                  <a:lnTo>
                    <a:pt x="3533140" y="10160"/>
                  </a:lnTo>
                  <a:close/>
                </a:path>
              </a:pathLst>
            </a:custGeom>
            <a:solidFill>
              <a:srgbClr val="3DD0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2741929" y="699769"/>
            <a:ext cx="6350" cy="1270"/>
          </a:xfrm>
          <a:custGeom>
            <a:avLst/>
            <a:gdLst/>
            <a:ahLst/>
            <a:cxnLst/>
            <a:rect l="l" t="t" r="r" b="b"/>
            <a:pathLst>
              <a:path w="6350" h="1270">
                <a:moveTo>
                  <a:pt x="6350" y="0"/>
                </a:moveTo>
                <a:lnTo>
                  <a:pt x="0" y="0"/>
                </a:lnTo>
                <a:lnTo>
                  <a:pt x="0" y="1270"/>
                </a:lnTo>
                <a:lnTo>
                  <a:pt x="6350" y="1270"/>
                </a:lnTo>
                <a:lnTo>
                  <a:pt x="6350" y="0"/>
                </a:lnTo>
                <a:close/>
              </a:path>
            </a:pathLst>
          </a:custGeom>
          <a:solidFill>
            <a:srgbClr val="3ED0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54630" y="689609"/>
            <a:ext cx="3643629" cy="11430"/>
          </a:xfrm>
          <a:custGeom>
            <a:avLst/>
            <a:gdLst/>
            <a:ahLst/>
            <a:cxnLst/>
            <a:rect l="l" t="t" r="r" b="b"/>
            <a:pathLst>
              <a:path w="3643629" h="11429">
                <a:moveTo>
                  <a:pt x="3600450" y="1270"/>
                </a:moveTo>
                <a:lnTo>
                  <a:pt x="3594100" y="1270"/>
                </a:lnTo>
                <a:lnTo>
                  <a:pt x="3594100" y="0"/>
                </a:lnTo>
                <a:lnTo>
                  <a:pt x="3587750" y="0"/>
                </a:lnTo>
                <a:lnTo>
                  <a:pt x="3587750" y="1270"/>
                </a:lnTo>
                <a:lnTo>
                  <a:pt x="43180" y="1270"/>
                </a:lnTo>
                <a:lnTo>
                  <a:pt x="43180" y="0"/>
                </a:lnTo>
                <a:lnTo>
                  <a:pt x="36830" y="0"/>
                </a:lnTo>
                <a:lnTo>
                  <a:pt x="36830" y="1270"/>
                </a:lnTo>
                <a:lnTo>
                  <a:pt x="30480" y="1270"/>
                </a:lnTo>
                <a:lnTo>
                  <a:pt x="30480" y="3810"/>
                </a:lnTo>
                <a:lnTo>
                  <a:pt x="3600450" y="3810"/>
                </a:lnTo>
                <a:lnTo>
                  <a:pt x="3600450" y="1270"/>
                </a:lnTo>
                <a:close/>
              </a:path>
              <a:path w="3643629" h="11429">
                <a:moveTo>
                  <a:pt x="3613150" y="3810"/>
                </a:moveTo>
                <a:lnTo>
                  <a:pt x="3606800" y="3810"/>
                </a:lnTo>
                <a:lnTo>
                  <a:pt x="3606800" y="5080"/>
                </a:lnTo>
                <a:lnTo>
                  <a:pt x="24130" y="5080"/>
                </a:lnTo>
                <a:lnTo>
                  <a:pt x="24130" y="3810"/>
                </a:lnTo>
                <a:lnTo>
                  <a:pt x="17780" y="3810"/>
                </a:lnTo>
                <a:lnTo>
                  <a:pt x="17780" y="5080"/>
                </a:lnTo>
                <a:lnTo>
                  <a:pt x="17780" y="6350"/>
                </a:lnTo>
                <a:lnTo>
                  <a:pt x="3613150" y="6350"/>
                </a:lnTo>
                <a:lnTo>
                  <a:pt x="3613150" y="5080"/>
                </a:lnTo>
                <a:lnTo>
                  <a:pt x="3613150" y="3810"/>
                </a:lnTo>
                <a:close/>
              </a:path>
              <a:path w="3643629" h="11429">
                <a:moveTo>
                  <a:pt x="3630917" y="7620"/>
                </a:moveTo>
                <a:lnTo>
                  <a:pt x="3624567" y="7620"/>
                </a:lnTo>
                <a:lnTo>
                  <a:pt x="3624567" y="6350"/>
                </a:lnTo>
                <a:lnTo>
                  <a:pt x="3619500" y="6350"/>
                </a:lnTo>
                <a:lnTo>
                  <a:pt x="3619500" y="7620"/>
                </a:lnTo>
                <a:lnTo>
                  <a:pt x="12700" y="7620"/>
                </a:lnTo>
                <a:lnTo>
                  <a:pt x="12700" y="6350"/>
                </a:lnTo>
                <a:lnTo>
                  <a:pt x="6350" y="6350"/>
                </a:lnTo>
                <a:lnTo>
                  <a:pt x="6350" y="7620"/>
                </a:lnTo>
                <a:lnTo>
                  <a:pt x="0" y="7620"/>
                </a:lnTo>
                <a:lnTo>
                  <a:pt x="0" y="10160"/>
                </a:lnTo>
                <a:lnTo>
                  <a:pt x="3630917" y="10160"/>
                </a:lnTo>
                <a:lnTo>
                  <a:pt x="3630917" y="7620"/>
                </a:lnTo>
                <a:close/>
              </a:path>
              <a:path w="3643629" h="11429">
                <a:moveTo>
                  <a:pt x="3643617" y="10160"/>
                </a:moveTo>
                <a:lnTo>
                  <a:pt x="3637267" y="10160"/>
                </a:lnTo>
                <a:lnTo>
                  <a:pt x="3637267" y="11430"/>
                </a:lnTo>
                <a:lnTo>
                  <a:pt x="3643617" y="11430"/>
                </a:lnTo>
                <a:lnTo>
                  <a:pt x="3643617" y="10160"/>
                </a:lnTo>
                <a:close/>
              </a:path>
            </a:pathLst>
          </a:custGeom>
          <a:solidFill>
            <a:srgbClr val="3ED0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680970" y="712469"/>
            <a:ext cx="6350" cy="1270"/>
          </a:xfrm>
          <a:custGeom>
            <a:avLst/>
            <a:gdLst/>
            <a:ahLst/>
            <a:cxnLst/>
            <a:rect l="l" t="t" r="r" b="b"/>
            <a:pathLst>
              <a:path w="6350" h="1270">
                <a:moveTo>
                  <a:pt x="6350" y="0"/>
                </a:moveTo>
                <a:lnTo>
                  <a:pt x="0" y="0"/>
                </a:lnTo>
                <a:lnTo>
                  <a:pt x="0" y="1270"/>
                </a:lnTo>
                <a:lnTo>
                  <a:pt x="6350" y="1270"/>
                </a:lnTo>
                <a:lnTo>
                  <a:pt x="6350" y="0"/>
                </a:lnTo>
                <a:close/>
              </a:path>
            </a:pathLst>
          </a:custGeom>
          <a:solidFill>
            <a:srgbClr val="3FD0C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/>
          <p:nvPr/>
        </p:nvGrpSpPr>
        <p:grpSpPr>
          <a:xfrm>
            <a:off x="1671637" y="528637"/>
            <a:ext cx="5800725" cy="1457325"/>
            <a:chOff x="1671637" y="528637"/>
            <a:chExt cx="5800725" cy="1457325"/>
          </a:xfrm>
        </p:grpSpPr>
        <p:sp>
          <p:nvSpPr>
            <p:cNvPr id="25" name="object 25"/>
            <p:cNvSpPr/>
            <p:nvPr/>
          </p:nvSpPr>
          <p:spPr>
            <a:xfrm>
              <a:off x="2693670" y="701039"/>
              <a:ext cx="3765550" cy="12700"/>
            </a:xfrm>
            <a:custGeom>
              <a:avLst/>
              <a:gdLst/>
              <a:ahLst/>
              <a:cxnLst/>
              <a:rect l="l" t="t" r="r" b="b"/>
              <a:pathLst>
                <a:path w="3765550" h="12700">
                  <a:moveTo>
                    <a:pt x="3704577" y="0"/>
                  </a:moveTo>
                  <a:lnTo>
                    <a:pt x="48260" y="0"/>
                  </a:lnTo>
                  <a:lnTo>
                    <a:pt x="48260" y="1270"/>
                  </a:lnTo>
                  <a:lnTo>
                    <a:pt x="3704577" y="1270"/>
                  </a:lnTo>
                  <a:lnTo>
                    <a:pt x="3704577" y="0"/>
                  </a:lnTo>
                  <a:close/>
                </a:path>
                <a:path w="3765550" h="12700">
                  <a:moveTo>
                    <a:pt x="3722370" y="2540"/>
                  </a:moveTo>
                  <a:lnTo>
                    <a:pt x="3716020" y="2540"/>
                  </a:lnTo>
                  <a:lnTo>
                    <a:pt x="3716020" y="1270"/>
                  </a:lnTo>
                  <a:lnTo>
                    <a:pt x="3710940" y="1270"/>
                  </a:lnTo>
                  <a:lnTo>
                    <a:pt x="3710940" y="2540"/>
                  </a:lnTo>
                  <a:lnTo>
                    <a:pt x="43180" y="2540"/>
                  </a:lnTo>
                  <a:lnTo>
                    <a:pt x="43180" y="1270"/>
                  </a:lnTo>
                  <a:lnTo>
                    <a:pt x="36830" y="1270"/>
                  </a:lnTo>
                  <a:lnTo>
                    <a:pt x="36830" y="2540"/>
                  </a:lnTo>
                  <a:lnTo>
                    <a:pt x="30480" y="2540"/>
                  </a:lnTo>
                  <a:lnTo>
                    <a:pt x="30480" y="5080"/>
                  </a:lnTo>
                  <a:lnTo>
                    <a:pt x="3722370" y="5080"/>
                  </a:lnTo>
                  <a:lnTo>
                    <a:pt x="3722370" y="2540"/>
                  </a:lnTo>
                  <a:close/>
                </a:path>
                <a:path w="3765550" h="12700">
                  <a:moveTo>
                    <a:pt x="3735070" y="5080"/>
                  </a:moveTo>
                  <a:lnTo>
                    <a:pt x="3728720" y="5080"/>
                  </a:lnTo>
                  <a:lnTo>
                    <a:pt x="3728720" y="6350"/>
                  </a:lnTo>
                  <a:lnTo>
                    <a:pt x="24130" y="6350"/>
                  </a:lnTo>
                  <a:lnTo>
                    <a:pt x="24130" y="5080"/>
                  </a:lnTo>
                  <a:lnTo>
                    <a:pt x="17780" y="508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3735070" y="7620"/>
                  </a:lnTo>
                  <a:lnTo>
                    <a:pt x="3735070" y="6350"/>
                  </a:lnTo>
                  <a:lnTo>
                    <a:pt x="3735070" y="5080"/>
                  </a:lnTo>
                  <a:close/>
                </a:path>
                <a:path w="3765550" h="12700">
                  <a:moveTo>
                    <a:pt x="3752850" y="8890"/>
                  </a:moveTo>
                  <a:lnTo>
                    <a:pt x="3746500" y="8890"/>
                  </a:lnTo>
                  <a:lnTo>
                    <a:pt x="3746500" y="7620"/>
                  </a:lnTo>
                  <a:lnTo>
                    <a:pt x="3741420" y="7620"/>
                  </a:lnTo>
                  <a:lnTo>
                    <a:pt x="3741420" y="8890"/>
                  </a:lnTo>
                  <a:lnTo>
                    <a:pt x="12700" y="8890"/>
                  </a:lnTo>
                  <a:lnTo>
                    <a:pt x="12700" y="7620"/>
                  </a:lnTo>
                  <a:lnTo>
                    <a:pt x="6350" y="7620"/>
                  </a:lnTo>
                  <a:lnTo>
                    <a:pt x="6350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3752850" y="11430"/>
                  </a:lnTo>
                  <a:lnTo>
                    <a:pt x="3752850" y="8890"/>
                  </a:lnTo>
                  <a:close/>
                </a:path>
                <a:path w="3765550" h="12700">
                  <a:moveTo>
                    <a:pt x="3765550" y="11430"/>
                  </a:moveTo>
                  <a:lnTo>
                    <a:pt x="3759200" y="11430"/>
                  </a:lnTo>
                  <a:lnTo>
                    <a:pt x="3759200" y="12700"/>
                  </a:lnTo>
                  <a:lnTo>
                    <a:pt x="3765550" y="12700"/>
                  </a:lnTo>
                  <a:lnTo>
                    <a:pt x="3765550" y="11430"/>
                  </a:lnTo>
                  <a:close/>
                </a:path>
              </a:pathLst>
            </a:custGeom>
            <a:solidFill>
              <a:srgbClr val="3FD0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632710" y="713739"/>
              <a:ext cx="3874770" cy="11430"/>
            </a:xfrm>
            <a:custGeom>
              <a:avLst/>
              <a:gdLst/>
              <a:ahLst/>
              <a:cxnLst/>
              <a:rect l="l" t="t" r="r" b="b"/>
              <a:pathLst>
                <a:path w="3874770" h="11429">
                  <a:moveTo>
                    <a:pt x="3826510" y="0"/>
                  </a:moveTo>
                  <a:lnTo>
                    <a:pt x="48260" y="0"/>
                  </a:lnTo>
                  <a:lnTo>
                    <a:pt x="48260" y="1270"/>
                  </a:lnTo>
                  <a:lnTo>
                    <a:pt x="3826510" y="1270"/>
                  </a:lnTo>
                  <a:lnTo>
                    <a:pt x="3826510" y="0"/>
                  </a:lnTo>
                  <a:close/>
                </a:path>
                <a:path w="3874770" h="11429">
                  <a:moveTo>
                    <a:pt x="3844290" y="2540"/>
                  </a:moveTo>
                  <a:lnTo>
                    <a:pt x="3839197" y="2540"/>
                  </a:lnTo>
                  <a:lnTo>
                    <a:pt x="3839197" y="1270"/>
                  </a:lnTo>
                  <a:lnTo>
                    <a:pt x="3832860" y="1270"/>
                  </a:lnTo>
                  <a:lnTo>
                    <a:pt x="3832860" y="2540"/>
                  </a:lnTo>
                  <a:lnTo>
                    <a:pt x="41910" y="2540"/>
                  </a:lnTo>
                  <a:lnTo>
                    <a:pt x="41910" y="1270"/>
                  </a:lnTo>
                  <a:lnTo>
                    <a:pt x="36830" y="1270"/>
                  </a:lnTo>
                  <a:lnTo>
                    <a:pt x="36830" y="2540"/>
                  </a:lnTo>
                  <a:lnTo>
                    <a:pt x="30480" y="2540"/>
                  </a:lnTo>
                  <a:lnTo>
                    <a:pt x="30480" y="5080"/>
                  </a:lnTo>
                  <a:lnTo>
                    <a:pt x="3844290" y="5080"/>
                  </a:lnTo>
                  <a:lnTo>
                    <a:pt x="3844290" y="2540"/>
                  </a:lnTo>
                  <a:close/>
                </a:path>
                <a:path w="3874770" h="11429">
                  <a:moveTo>
                    <a:pt x="3856990" y="5080"/>
                  </a:moveTo>
                  <a:lnTo>
                    <a:pt x="3850640" y="5080"/>
                  </a:lnTo>
                  <a:lnTo>
                    <a:pt x="3850640" y="6350"/>
                  </a:lnTo>
                  <a:lnTo>
                    <a:pt x="24130" y="6350"/>
                  </a:lnTo>
                  <a:lnTo>
                    <a:pt x="24130" y="5080"/>
                  </a:lnTo>
                  <a:lnTo>
                    <a:pt x="17780" y="508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3856990" y="7620"/>
                  </a:lnTo>
                  <a:lnTo>
                    <a:pt x="3856990" y="6350"/>
                  </a:lnTo>
                  <a:lnTo>
                    <a:pt x="3856990" y="5080"/>
                  </a:lnTo>
                  <a:close/>
                </a:path>
                <a:path w="3874770" h="11429">
                  <a:moveTo>
                    <a:pt x="3874770" y="8890"/>
                  </a:moveTo>
                  <a:lnTo>
                    <a:pt x="3869690" y="8890"/>
                  </a:lnTo>
                  <a:lnTo>
                    <a:pt x="3869690" y="7620"/>
                  </a:lnTo>
                  <a:lnTo>
                    <a:pt x="3863340" y="7620"/>
                  </a:lnTo>
                  <a:lnTo>
                    <a:pt x="3863340" y="8890"/>
                  </a:lnTo>
                  <a:lnTo>
                    <a:pt x="11430" y="8890"/>
                  </a:lnTo>
                  <a:lnTo>
                    <a:pt x="11430" y="7620"/>
                  </a:lnTo>
                  <a:lnTo>
                    <a:pt x="6350" y="7620"/>
                  </a:lnTo>
                  <a:lnTo>
                    <a:pt x="6350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3874770" y="11430"/>
                  </a:lnTo>
                  <a:lnTo>
                    <a:pt x="3874770" y="8890"/>
                  </a:lnTo>
                  <a:close/>
                </a:path>
              </a:pathLst>
            </a:custGeom>
            <a:solidFill>
              <a:srgbClr val="40D1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571750" y="725169"/>
              <a:ext cx="3997960" cy="12700"/>
            </a:xfrm>
            <a:custGeom>
              <a:avLst/>
              <a:gdLst/>
              <a:ahLst/>
              <a:cxnLst/>
              <a:rect l="l" t="t" r="r" b="b"/>
              <a:pathLst>
                <a:path w="3997959" h="12700">
                  <a:moveTo>
                    <a:pt x="3948430" y="0"/>
                  </a:moveTo>
                  <a:lnTo>
                    <a:pt x="3942080" y="0"/>
                  </a:lnTo>
                  <a:lnTo>
                    <a:pt x="3942080" y="1270"/>
                  </a:lnTo>
                  <a:lnTo>
                    <a:pt x="54610" y="1270"/>
                  </a:lnTo>
                  <a:lnTo>
                    <a:pt x="54610" y="0"/>
                  </a:lnTo>
                  <a:lnTo>
                    <a:pt x="48260" y="0"/>
                  </a:lnTo>
                  <a:lnTo>
                    <a:pt x="48260" y="1270"/>
                  </a:lnTo>
                  <a:lnTo>
                    <a:pt x="48260" y="2540"/>
                  </a:lnTo>
                  <a:lnTo>
                    <a:pt x="3948430" y="2540"/>
                  </a:lnTo>
                  <a:lnTo>
                    <a:pt x="3948430" y="1270"/>
                  </a:lnTo>
                  <a:lnTo>
                    <a:pt x="3948430" y="0"/>
                  </a:lnTo>
                  <a:close/>
                </a:path>
                <a:path w="3997959" h="12700">
                  <a:moveTo>
                    <a:pt x="3967480" y="3810"/>
                  </a:moveTo>
                  <a:lnTo>
                    <a:pt x="3961130" y="3810"/>
                  </a:lnTo>
                  <a:lnTo>
                    <a:pt x="3961130" y="2540"/>
                  </a:lnTo>
                  <a:lnTo>
                    <a:pt x="3954780" y="2540"/>
                  </a:lnTo>
                  <a:lnTo>
                    <a:pt x="3954780" y="3810"/>
                  </a:lnTo>
                  <a:lnTo>
                    <a:pt x="41910" y="3810"/>
                  </a:lnTo>
                  <a:lnTo>
                    <a:pt x="41910" y="2540"/>
                  </a:lnTo>
                  <a:lnTo>
                    <a:pt x="35560" y="2540"/>
                  </a:lnTo>
                  <a:lnTo>
                    <a:pt x="35560" y="3810"/>
                  </a:lnTo>
                  <a:lnTo>
                    <a:pt x="30480" y="3810"/>
                  </a:lnTo>
                  <a:lnTo>
                    <a:pt x="30480" y="6350"/>
                  </a:lnTo>
                  <a:lnTo>
                    <a:pt x="3967480" y="6350"/>
                  </a:lnTo>
                  <a:lnTo>
                    <a:pt x="3967480" y="3810"/>
                  </a:lnTo>
                  <a:close/>
                </a:path>
                <a:path w="3997959" h="12700">
                  <a:moveTo>
                    <a:pt x="3978897" y="6350"/>
                  </a:moveTo>
                  <a:lnTo>
                    <a:pt x="3972547" y="6350"/>
                  </a:lnTo>
                  <a:lnTo>
                    <a:pt x="3972547" y="7620"/>
                  </a:lnTo>
                  <a:lnTo>
                    <a:pt x="24130" y="7620"/>
                  </a:lnTo>
                  <a:lnTo>
                    <a:pt x="2413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17780" y="8890"/>
                  </a:lnTo>
                  <a:lnTo>
                    <a:pt x="3978897" y="8890"/>
                  </a:lnTo>
                  <a:lnTo>
                    <a:pt x="3978897" y="7620"/>
                  </a:lnTo>
                  <a:lnTo>
                    <a:pt x="3978897" y="6350"/>
                  </a:lnTo>
                  <a:close/>
                </a:path>
                <a:path w="3997959" h="12700">
                  <a:moveTo>
                    <a:pt x="3997947" y="10160"/>
                  </a:moveTo>
                  <a:lnTo>
                    <a:pt x="3991597" y="10160"/>
                  </a:lnTo>
                  <a:lnTo>
                    <a:pt x="3991597" y="8890"/>
                  </a:lnTo>
                  <a:lnTo>
                    <a:pt x="3985247" y="8890"/>
                  </a:lnTo>
                  <a:lnTo>
                    <a:pt x="3985247" y="10160"/>
                  </a:lnTo>
                  <a:lnTo>
                    <a:pt x="11430" y="10160"/>
                  </a:lnTo>
                  <a:lnTo>
                    <a:pt x="11430" y="8890"/>
                  </a:lnTo>
                  <a:lnTo>
                    <a:pt x="5080" y="8890"/>
                  </a:lnTo>
                  <a:lnTo>
                    <a:pt x="5080" y="10160"/>
                  </a:lnTo>
                  <a:lnTo>
                    <a:pt x="0" y="10160"/>
                  </a:lnTo>
                  <a:lnTo>
                    <a:pt x="0" y="12700"/>
                  </a:lnTo>
                  <a:lnTo>
                    <a:pt x="3997947" y="12700"/>
                  </a:lnTo>
                  <a:lnTo>
                    <a:pt x="3997947" y="10160"/>
                  </a:lnTo>
                  <a:close/>
                </a:path>
              </a:pathLst>
            </a:custGeom>
            <a:solidFill>
              <a:srgbClr val="41D1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513317" y="737869"/>
              <a:ext cx="4115435" cy="11430"/>
            </a:xfrm>
            <a:custGeom>
              <a:avLst/>
              <a:gdLst/>
              <a:ahLst/>
              <a:cxnLst/>
              <a:rect l="l" t="t" r="r" b="b"/>
              <a:pathLst>
                <a:path w="4115434" h="11429">
                  <a:moveTo>
                    <a:pt x="4067822" y="0"/>
                  </a:moveTo>
                  <a:lnTo>
                    <a:pt x="4061472" y="0"/>
                  </a:lnTo>
                  <a:lnTo>
                    <a:pt x="4061472" y="1270"/>
                  </a:lnTo>
                  <a:lnTo>
                    <a:pt x="52082" y="1270"/>
                  </a:lnTo>
                  <a:lnTo>
                    <a:pt x="52082" y="0"/>
                  </a:lnTo>
                  <a:lnTo>
                    <a:pt x="45732" y="0"/>
                  </a:lnTo>
                  <a:lnTo>
                    <a:pt x="45732" y="1270"/>
                  </a:lnTo>
                  <a:lnTo>
                    <a:pt x="45732" y="2540"/>
                  </a:lnTo>
                  <a:lnTo>
                    <a:pt x="4067822" y="2540"/>
                  </a:lnTo>
                  <a:lnTo>
                    <a:pt x="4067822" y="1270"/>
                  </a:lnTo>
                  <a:lnTo>
                    <a:pt x="4067822" y="0"/>
                  </a:lnTo>
                  <a:close/>
                </a:path>
                <a:path w="4115434" h="11429">
                  <a:moveTo>
                    <a:pt x="4086872" y="3810"/>
                  </a:moveTo>
                  <a:lnTo>
                    <a:pt x="4080522" y="3810"/>
                  </a:lnTo>
                  <a:lnTo>
                    <a:pt x="4080522" y="2540"/>
                  </a:lnTo>
                  <a:lnTo>
                    <a:pt x="4074172" y="2540"/>
                  </a:lnTo>
                  <a:lnTo>
                    <a:pt x="4074172" y="3810"/>
                  </a:lnTo>
                  <a:lnTo>
                    <a:pt x="39382" y="3810"/>
                  </a:lnTo>
                  <a:lnTo>
                    <a:pt x="39382" y="2540"/>
                  </a:lnTo>
                  <a:lnTo>
                    <a:pt x="33032" y="2540"/>
                  </a:lnTo>
                  <a:lnTo>
                    <a:pt x="33032" y="3810"/>
                  </a:lnTo>
                  <a:lnTo>
                    <a:pt x="27952" y="3810"/>
                  </a:lnTo>
                  <a:lnTo>
                    <a:pt x="27952" y="6350"/>
                  </a:lnTo>
                  <a:lnTo>
                    <a:pt x="4086872" y="6350"/>
                  </a:lnTo>
                  <a:lnTo>
                    <a:pt x="4086872" y="3810"/>
                  </a:lnTo>
                  <a:close/>
                </a:path>
                <a:path w="4115434" h="11429">
                  <a:moveTo>
                    <a:pt x="4098302" y="6350"/>
                  </a:moveTo>
                  <a:lnTo>
                    <a:pt x="4091952" y="6350"/>
                  </a:lnTo>
                  <a:lnTo>
                    <a:pt x="4091952" y="7620"/>
                  </a:lnTo>
                  <a:lnTo>
                    <a:pt x="21602" y="7620"/>
                  </a:lnTo>
                  <a:lnTo>
                    <a:pt x="21602" y="6350"/>
                  </a:lnTo>
                  <a:lnTo>
                    <a:pt x="15252" y="6350"/>
                  </a:lnTo>
                  <a:lnTo>
                    <a:pt x="15252" y="7620"/>
                  </a:lnTo>
                  <a:lnTo>
                    <a:pt x="15252" y="8890"/>
                  </a:lnTo>
                  <a:lnTo>
                    <a:pt x="4098302" y="8890"/>
                  </a:lnTo>
                  <a:lnTo>
                    <a:pt x="4098302" y="7620"/>
                  </a:lnTo>
                  <a:lnTo>
                    <a:pt x="4098302" y="6350"/>
                  </a:lnTo>
                  <a:close/>
                </a:path>
                <a:path w="4115434" h="11429">
                  <a:moveTo>
                    <a:pt x="4114812" y="10160"/>
                  </a:moveTo>
                  <a:lnTo>
                    <a:pt x="4109732" y="10160"/>
                  </a:lnTo>
                  <a:lnTo>
                    <a:pt x="4109732" y="8890"/>
                  </a:lnTo>
                  <a:lnTo>
                    <a:pt x="4107180" y="8890"/>
                  </a:lnTo>
                  <a:lnTo>
                    <a:pt x="4107180" y="10160"/>
                  </a:lnTo>
                  <a:lnTo>
                    <a:pt x="11442" y="10160"/>
                  </a:lnTo>
                  <a:lnTo>
                    <a:pt x="11442" y="8890"/>
                  </a:lnTo>
                  <a:lnTo>
                    <a:pt x="5092" y="8890"/>
                  </a:lnTo>
                  <a:lnTo>
                    <a:pt x="5092" y="10160"/>
                  </a:lnTo>
                  <a:lnTo>
                    <a:pt x="12" y="10160"/>
                  </a:lnTo>
                  <a:lnTo>
                    <a:pt x="0" y="11430"/>
                  </a:lnTo>
                  <a:lnTo>
                    <a:pt x="4114812" y="11430"/>
                  </a:lnTo>
                  <a:lnTo>
                    <a:pt x="4114812" y="10160"/>
                  </a:lnTo>
                  <a:close/>
                </a:path>
              </a:pathLst>
            </a:custGeom>
            <a:solidFill>
              <a:srgbClr val="42D2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467610" y="749299"/>
              <a:ext cx="4207510" cy="12700"/>
            </a:xfrm>
            <a:custGeom>
              <a:avLst/>
              <a:gdLst/>
              <a:ahLst/>
              <a:cxnLst/>
              <a:rect l="l" t="t" r="r" b="b"/>
              <a:pathLst>
                <a:path w="4207509" h="12700">
                  <a:moveTo>
                    <a:pt x="4160520" y="1270"/>
                  </a:moveTo>
                  <a:lnTo>
                    <a:pt x="4160507" y="0"/>
                  </a:lnTo>
                  <a:lnTo>
                    <a:pt x="45720" y="0"/>
                  </a:lnTo>
                  <a:lnTo>
                    <a:pt x="45720" y="1270"/>
                  </a:lnTo>
                  <a:lnTo>
                    <a:pt x="4160520" y="1270"/>
                  </a:lnTo>
                  <a:close/>
                </a:path>
                <a:path w="4207509" h="12700">
                  <a:moveTo>
                    <a:pt x="4169397" y="1270"/>
                  </a:moveTo>
                  <a:lnTo>
                    <a:pt x="4165587" y="1270"/>
                  </a:lnTo>
                  <a:lnTo>
                    <a:pt x="4165587" y="2540"/>
                  </a:lnTo>
                  <a:lnTo>
                    <a:pt x="41910" y="2540"/>
                  </a:lnTo>
                  <a:lnTo>
                    <a:pt x="41910" y="1270"/>
                  </a:lnTo>
                  <a:lnTo>
                    <a:pt x="36830" y="1270"/>
                  </a:lnTo>
                  <a:lnTo>
                    <a:pt x="36830" y="2540"/>
                  </a:lnTo>
                  <a:lnTo>
                    <a:pt x="36830" y="3810"/>
                  </a:lnTo>
                  <a:lnTo>
                    <a:pt x="4169397" y="3810"/>
                  </a:lnTo>
                  <a:lnTo>
                    <a:pt x="4169397" y="2540"/>
                  </a:lnTo>
                  <a:lnTo>
                    <a:pt x="4169397" y="1270"/>
                  </a:lnTo>
                  <a:close/>
                </a:path>
                <a:path w="4207509" h="12700">
                  <a:moveTo>
                    <a:pt x="4183380" y="5080"/>
                  </a:moveTo>
                  <a:lnTo>
                    <a:pt x="4179570" y="5080"/>
                  </a:lnTo>
                  <a:lnTo>
                    <a:pt x="4179570" y="3810"/>
                  </a:lnTo>
                  <a:lnTo>
                    <a:pt x="4174490" y="3810"/>
                  </a:lnTo>
                  <a:lnTo>
                    <a:pt x="4174490" y="5080"/>
                  </a:lnTo>
                  <a:lnTo>
                    <a:pt x="31750" y="5080"/>
                  </a:lnTo>
                  <a:lnTo>
                    <a:pt x="31750" y="3810"/>
                  </a:lnTo>
                  <a:lnTo>
                    <a:pt x="27940" y="3810"/>
                  </a:lnTo>
                  <a:lnTo>
                    <a:pt x="27940" y="5080"/>
                  </a:lnTo>
                  <a:lnTo>
                    <a:pt x="22860" y="5080"/>
                  </a:lnTo>
                  <a:lnTo>
                    <a:pt x="22860" y="7620"/>
                  </a:lnTo>
                  <a:lnTo>
                    <a:pt x="4183380" y="7620"/>
                  </a:lnTo>
                  <a:lnTo>
                    <a:pt x="4183380" y="5080"/>
                  </a:lnTo>
                  <a:close/>
                </a:path>
                <a:path w="4207509" h="12700">
                  <a:moveTo>
                    <a:pt x="4193540" y="7620"/>
                  </a:moveTo>
                  <a:lnTo>
                    <a:pt x="4188447" y="7620"/>
                  </a:lnTo>
                  <a:lnTo>
                    <a:pt x="4188447" y="8890"/>
                  </a:lnTo>
                  <a:lnTo>
                    <a:pt x="17780" y="8890"/>
                  </a:lnTo>
                  <a:lnTo>
                    <a:pt x="17780" y="7620"/>
                  </a:lnTo>
                  <a:lnTo>
                    <a:pt x="13970" y="7620"/>
                  </a:lnTo>
                  <a:lnTo>
                    <a:pt x="13970" y="8890"/>
                  </a:lnTo>
                  <a:lnTo>
                    <a:pt x="13970" y="10160"/>
                  </a:lnTo>
                  <a:lnTo>
                    <a:pt x="4193540" y="10160"/>
                  </a:lnTo>
                  <a:lnTo>
                    <a:pt x="4193540" y="8890"/>
                  </a:lnTo>
                  <a:lnTo>
                    <a:pt x="4193540" y="7620"/>
                  </a:lnTo>
                  <a:close/>
                </a:path>
                <a:path w="4207509" h="12700">
                  <a:moveTo>
                    <a:pt x="4207510" y="11430"/>
                  </a:moveTo>
                  <a:lnTo>
                    <a:pt x="4202430" y="11430"/>
                  </a:lnTo>
                  <a:lnTo>
                    <a:pt x="4202430" y="10160"/>
                  </a:lnTo>
                  <a:lnTo>
                    <a:pt x="4197350" y="10160"/>
                  </a:lnTo>
                  <a:lnTo>
                    <a:pt x="4197350" y="11430"/>
                  </a:lnTo>
                  <a:lnTo>
                    <a:pt x="8890" y="11430"/>
                  </a:lnTo>
                  <a:lnTo>
                    <a:pt x="8890" y="10160"/>
                  </a:lnTo>
                  <a:lnTo>
                    <a:pt x="3810" y="10160"/>
                  </a:lnTo>
                  <a:lnTo>
                    <a:pt x="3810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4207510" y="12700"/>
                  </a:lnTo>
                  <a:lnTo>
                    <a:pt x="4207510" y="11430"/>
                  </a:lnTo>
                  <a:close/>
                </a:path>
              </a:pathLst>
            </a:custGeom>
            <a:solidFill>
              <a:srgbClr val="43D2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424430" y="761999"/>
              <a:ext cx="4292600" cy="11430"/>
            </a:xfrm>
            <a:custGeom>
              <a:avLst/>
              <a:gdLst/>
              <a:ahLst/>
              <a:cxnLst/>
              <a:rect l="l" t="t" r="r" b="b"/>
              <a:pathLst>
                <a:path w="4292600" h="11429">
                  <a:moveTo>
                    <a:pt x="5080" y="10160"/>
                  </a:moveTo>
                  <a:lnTo>
                    <a:pt x="0" y="10160"/>
                  </a:lnTo>
                  <a:lnTo>
                    <a:pt x="0" y="11430"/>
                  </a:lnTo>
                  <a:lnTo>
                    <a:pt x="5080" y="11430"/>
                  </a:lnTo>
                  <a:lnTo>
                    <a:pt x="5080" y="10160"/>
                  </a:lnTo>
                  <a:close/>
                </a:path>
                <a:path w="4292600" h="11429">
                  <a:moveTo>
                    <a:pt x="4250690" y="0"/>
                  </a:moveTo>
                  <a:lnTo>
                    <a:pt x="43180" y="0"/>
                  </a:lnTo>
                  <a:lnTo>
                    <a:pt x="43180" y="1270"/>
                  </a:lnTo>
                  <a:lnTo>
                    <a:pt x="4250690" y="1270"/>
                  </a:lnTo>
                  <a:lnTo>
                    <a:pt x="4250690" y="0"/>
                  </a:lnTo>
                  <a:close/>
                </a:path>
                <a:path w="4292600" h="11429">
                  <a:moveTo>
                    <a:pt x="4259580" y="1270"/>
                  </a:moveTo>
                  <a:lnTo>
                    <a:pt x="4254500" y="1270"/>
                  </a:lnTo>
                  <a:lnTo>
                    <a:pt x="4254500" y="2540"/>
                  </a:lnTo>
                  <a:lnTo>
                    <a:pt x="38100" y="2540"/>
                  </a:lnTo>
                  <a:lnTo>
                    <a:pt x="38100" y="1270"/>
                  </a:lnTo>
                  <a:lnTo>
                    <a:pt x="33020" y="1270"/>
                  </a:lnTo>
                  <a:lnTo>
                    <a:pt x="33020" y="2540"/>
                  </a:lnTo>
                  <a:lnTo>
                    <a:pt x="33020" y="3810"/>
                  </a:lnTo>
                  <a:lnTo>
                    <a:pt x="4259580" y="3810"/>
                  </a:lnTo>
                  <a:lnTo>
                    <a:pt x="4259580" y="2540"/>
                  </a:lnTo>
                  <a:lnTo>
                    <a:pt x="4259580" y="1270"/>
                  </a:lnTo>
                  <a:close/>
                </a:path>
                <a:path w="4292600" h="11429">
                  <a:moveTo>
                    <a:pt x="4273550" y="5080"/>
                  </a:moveTo>
                  <a:lnTo>
                    <a:pt x="4268470" y="5080"/>
                  </a:lnTo>
                  <a:lnTo>
                    <a:pt x="4268470" y="3810"/>
                  </a:lnTo>
                  <a:lnTo>
                    <a:pt x="4264660" y="3810"/>
                  </a:lnTo>
                  <a:lnTo>
                    <a:pt x="4264660" y="5080"/>
                  </a:lnTo>
                  <a:lnTo>
                    <a:pt x="29210" y="5080"/>
                  </a:lnTo>
                  <a:lnTo>
                    <a:pt x="29210" y="3810"/>
                  </a:lnTo>
                  <a:lnTo>
                    <a:pt x="24130" y="3810"/>
                  </a:lnTo>
                  <a:lnTo>
                    <a:pt x="24130" y="5080"/>
                  </a:lnTo>
                  <a:lnTo>
                    <a:pt x="19050" y="5080"/>
                  </a:lnTo>
                  <a:lnTo>
                    <a:pt x="19050" y="7620"/>
                  </a:lnTo>
                  <a:lnTo>
                    <a:pt x="4273550" y="7620"/>
                  </a:lnTo>
                  <a:lnTo>
                    <a:pt x="4273550" y="5080"/>
                  </a:lnTo>
                  <a:close/>
                </a:path>
                <a:path w="4292600" h="11429">
                  <a:moveTo>
                    <a:pt x="4282427" y="7620"/>
                  </a:moveTo>
                  <a:lnTo>
                    <a:pt x="4278630" y="7620"/>
                  </a:lnTo>
                  <a:lnTo>
                    <a:pt x="4278630" y="8890"/>
                  </a:lnTo>
                  <a:lnTo>
                    <a:pt x="15240" y="8890"/>
                  </a:lnTo>
                  <a:lnTo>
                    <a:pt x="15240" y="7620"/>
                  </a:lnTo>
                  <a:lnTo>
                    <a:pt x="10160" y="7620"/>
                  </a:lnTo>
                  <a:lnTo>
                    <a:pt x="10160" y="8890"/>
                  </a:lnTo>
                  <a:lnTo>
                    <a:pt x="10160" y="10160"/>
                  </a:lnTo>
                  <a:lnTo>
                    <a:pt x="4282427" y="10160"/>
                  </a:lnTo>
                  <a:lnTo>
                    <a:pt x="4282427" y="8890"/>
                  </a:lnTo>
                  <a:lnTo>
                    <a:pt x="4282427" y="7620"/>
                  </a:lnTo>
                  <a:close/>
                </a:path>
                <a:path w="4292600" h="11429">
                  <a:moveTo>
                    <a:pt x="4292600" y="10160"/>
                  </a:moveTo>
                  <a:lnTo>
                    <a:pt x="4287520" y="10160"/>
                  </a:lnTo>
                  <a:lnTo>
                    <a:pt x="4287520" y="11430"/>
                  </a:lnTo>
                  <a:lnTo>
                    <a:pt x="4292600" y="11430"/>
                  </a:lnTo>
                  <a:lnTo>
                    <a:pt x="4292600" y="10160"/>
                  </a:lnTo>
                  <a:close/>
                </a:path>
              </a:pathLst>
            </a:custGeom>
            <a:solidFill>
              <a:srgbClr val="44D3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378710" y="773429"/>
              <a:ext cx="4385310" cy="12700"/>
            </a:xfrm>
            <a:custGeom>
              <a:avLst/>
              <a:gdLst/>
              <a:ahLst/>
              <a:cxnLst/>
              <a:rect l="l" t="t" r="r" b="b"/>
              <a:pathLst>
                <a:path w="4385309" h="12700">
                  <a:moveTo>
                    <a:pt x="3810" y="11430"/>
                  </a:moveTo>
                  <a:lnTo>
                    <a:pt x="0" y="11430"/>
                  </a:lnTo>
                  <a:lnTo>
                    <a:pt x="0" y="12700"/>
                  </a:lnTo>
                  <a:lnTo>
                    <a:pt x="3810" y="12700"/>
                  </a:lnTo>
                  <a:lnTo>
                    <a:pt x="3810" y="11430"/>
                  </a:lnTo>
                  <a:close/>
                </a:path>
                <a:path w="4385309" h="12700">
                  <a:moveTo>
                    <a:pt x="4343400" y="0"/>
                  </a:moveTo>
                  <a:lnTo>
                    <a:pt x="41910" y="0"/>
                  </a:lnTo>
                  <a:lnTo>
                    <a:pt x="41910" y="2540"/>
                  </a:lnTo>
                  <a:lnTo>
                    <a:pt x="4343400" y="2540"/>
                  </a:lnTo>
                  <a:lnTo>
                    <a:pt x="4343400" y="0"/>
                  </a:lnTo>
                  <a:close/>
                </a:path>
                <a:path w="4385309" h="12700">
                  <a:moveTo>
                    <a:pt x="4352290" y="2540"/>
                  </a:moveTo>
                  <a:lnTo>
                    <a:pt x="4347197" y="2540"/>
                  </a:lnTo>
                  <a:lnTo>
                    <a:pt x="4347197" y="3810"/>
                  </a:lnTo>
                  <a:lnTo>
                    <a:pt x="36830" y="3810"/>
                  </a:lnTo>
                  <a:lnTo>
                    <a:pt x="36830" y="2540"/>
                  </a:lnTo>
                  <a:lnTo>
                    <a:pt x="31750" y="2540"/>
                  </a:lnTo>
                  <a:lnTo>
                    <a:pt x="31750" y="3810"/>
                  </a:lnTo>
                  <a:lnTo>
                    <a:pt x="31750" y="5080"/>
                  </a:lnTo>
                  <a:lnTo>
                    <a:pt x="4352290" y="5080"/>
                  </a:lnTo>
                  <a:lnTo>
                    <a:pt x="4352290" y="3810"/>
                  </a:lnTo>
                  <a:lnTo>
                    <a:pt x="4352290" y="2540"/>
                  </a:lnTo>
                  <a:close/>
                </a:path>
                <a:path w="4385309" h="12700">
                  <a:moveTo>
                    <a:pt x="4366247" y="6350"/>
                  </a:moveTo>
                  <a:lnTo>
                    <a:pt x="4361180" y="6350"/>
                  </a:lnTo>
                  <a:lnTo>
                    <a:pt x="4361180" y="5080"/>
                  </a:lnTo>
                  <a:lnTo>
                    <a:pt x="4357370" y="5080"/>
                  </a:lnTo>
                  <a:lnTo>
                    <a:pt x="4357370" y="6350"/>
                  </a:lnTo>
                  <a:lnTo>
                    <a:pt x="27940" y="6350"/>
                  </a:lnTo>
                  <a:lnTo>
                    <a:pt x="27940" y="5080"/>
                  </a:lnTo>
                  <a:lnTo>
                    <a:pt x="22860" y="5080"/>
                  </a:lnTo>
                  <a:lnTo>
                    <a:pt x="22860" y="6350"/>
                  </a:lnTo>
                  <a:lnTo>
                    <a:pt x="17780" y="6350"/>
                  </a:lnTo>
                  <a:lnTo>
                    <a:pt x="17780" y="8890"/>
                  </a:lnTo>
                  <a:lnTo>
                    <a:pt x="4366247" y="8890"/>
                  </a:lnTo>
                  <a:lnTo>
                    <a:pt x="4366247" y="6350"/>
                  </a:lnTo>
                  <a:close/>
                </a:path>
                <a:path w="4385309" h="12700">
                  <a:moveTo>
                    <a:pt x="4375150" y="8890"/>
                  </a:moveTo>
                  <a:lnTo>
                    <a:pt x="4371340" y="8890"/>
                  </a:lnTo>
                  <a:lnTo>
                    <a:pt x="4371340" y="10160"/>
                  </a:lnTo>
                  <a:lnTo>
                    <a:pt x="13970" y="10160"/>
                  </a:lnTo>
                  <a:lnTo>
                    <a:pt x="13970" y="8890"/>
                  </a:lnTo>
                  <a:lnTo>
                    <a:pt x="8890" y="8890"/>
                  </a:lnTo>
                  <a:lnTo>
                    <a:pt x="8890" y="10160"/>
                  </a:lnTo>
                  <a:lnTo>
                    <a:pt x="8890" y="11430"/>
                  </a:lnTo>
                  <a:lnTo>
                    <a:pt x="4375150" y="11430"/>
                  </a:lnTo>
                  <a:lnTo>
                    <a:pt x="4375150" y="10160"/>
                  </a:lnTo>
                  <a:lnTo>
                    <a:pt x="4375150" y="8890"/>
                  </a:lnTo>
                  <a:close/>
                </a:path>
                <a:path w="4385309" h="12700">
                  <a:moveTo>
                    <a:pt x="4385310" y="11430"/>
                  </a:moveTo>
                  <a:lnTo>
                    <a:pt x="4380230" y="11430"/>
                  </a:lnTo>
                  <a:lnTo>
                    <a:pt x="4380230" y="12700"/>
                  </a:lnTo>
                  <a:lnTo>
                    <a:pt x="4385310" y="12700"/>
                  </a:lnTo>
                  <a:lnTo>
                    <a:pt x="4385310" y="11430"/>
                  </a:lnTo>
                  <a:close/>
                </a:path>
              </a:pathLst>
            </a:custGeom>
            <a:solidFill>
              <a:srgbClr val="45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340610" y="786129"/>
              <a:ext cx="4460240" cy="11430"/>
            </a:xfrm>
            <a:custGeom>
              <a:avLst/>
              <a:gdLst/>
              <a:ahLst/>
              <a:cxnLst/>
              <a:rect l="l" t="t" r="r" b="b"/>
              <a:pathLst>
                <a:path w="4460240" h="11429">
                  <a:moveTo>
                    <a:pt x="4427220" y="0"/>
                  </a:moveTo>
                  <a:lnTo>
                    <a:pt x="33020" y="0"/>
                  </a:lnTo>
                  <a:lnTo>
                    <a:pt x="33020" y="2540"/>
                  </a:lnTo>
                  <a:lnTo>
                    <a:pt x="4427220" y="2540"/>
                  </a:lnTo>
                  <a:lnTo>
                    <a:pt x="4427220" y="0"/>
                  </a:lnTo>
                  <a:close/>
                </a:path>
                <a:path w="4460240" h="11429">
                  <a:moveTo>
                    <a:pt x="4437380" y="2540"/>
                  </a:moveTo>
                  <a:lnTo>
                    <a:pt x="4432300" y="2540"/>
                  </a:lnTo>
                  <a:lnTo>
                    <a:pt x="4432300" y="3810"/>
                  </a:lnTo>
                  <a:lnTo>
                    <a:pt x="27940" y="3810"/>
                  </a:lnTo>
                  <a:lnTo>
                    <a:pt x="27940" y="2540"/>
                  </a:lnTo>
                  <a:lnTo>
                    <a:pt x="24130" y="2540"/>
                  </a:lnTo>
                  <a:lnTo>
                    <a:pt x="24130" y="3810"/>
                  </a:lnTo>
                  <a:lnTo>
                    <a:pt x="24130" y="5080"/>
                  </a:lnTo>
                  <a:lnTo>
                    <a:pt x="4437380" y="5080"/>
                  </a:lnTo>
                  <a:lnTo>
                    <a:pt x="4437380" y="3810"/>
                  </a:lnTo>
                  <a:lnTo>
                    <a:pt x="4437380" y="2540"/>
                  </a:lnTo>
                  <a:close/>
                </a:path>
                <a:path w="4460240" h="11429">
                  <a:moveTo>
                    <a:pt x="4451350" y="6350"/>
                  </a:moveTo>
                  <a:lnTo>
                    <a:pt x="4446270" y="6350"/>
                  </a:lnTo>
                  <a:lnTo>
                    <a:pt x="4446270" y="5080"/>
                  </a:lnTo>
                  <a:lnTo>
                    <a:pt x="4441190" y="5080"/>
                  </a:lnTo>
                  <a:lnTo>
                    <a:pt x="4441190" y="6350"/>
                  </a:lnTo>
                  <a:lnTo>
                    <a:pt x="19050" y="6350"/>
                  </a:lnTo>
                  <a:lnTo>
                    <a:pt x="19050" y="5080"/>
                  </a:lnTo>
                  <a:lnTo>
                    <a:pt x="13970" y="5080"/>
                  </a:lnTo>
                  <a:lnTo>
                    <a:pt x="13970" y="6350"/>
                  </a:lnTo>
                  <a:lnTo>
                    <a:pt x="10160" y="6350"/>
                  </a:lnTo>
                  <a:lnTo>
                    <a:pt x="10160" y="8890"/>
                  </a:lnTo>
                  <a:lnTo>
                    <a:pt x="4451350" y="8890"/>
                  </a:lnTo>
                  <a:lnTo>
                    <a:pt x="4451350" y="6350"/>
                  </a:lnTo>
                  <a:close/>
                </a:path>
                <a:path w="4460240" h="11429">
                  <a:moveTo>
                    <a:pt x="4460240" y="8890"/>
                  </a:moveTo>
                  <a:lnTo>
                    <a:pt x="4455147" y="8890"/>
                  </a:lnTo>
                  <a:lnTo>
                    <a:pt x="4455147" y="10160"/>
                  </a:lnTo>
                  <a:lnTo>
                    <a:pt x="5080" y="10160"/>
                  </a:lnTo>
                  <a:lnTo>
                    <a:pt x="5080" y="8890"/>
                  </a:lnTo>
                  <a:lnTo>
                    <a:pt x="0" y="889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4460240" y="11430"/>
                  </a:lnTo>
                  <a:lnTo>
                    <a:pt x="4460240" y="10160"/>
                  </a:lnTo>
                  <a:lnTo>
                    <a:pt x="4460240" y="8890"/>
                  </a:lnTo>
                  <a:close/>
                </a:path>
              </a:pathLst>
            </a:custGeom>
            <a:solidFill>
              <a:srgbClr val="46D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302510" y="797559"/>
              <a:ext cx="4537710" cy="12700"/>
            </a:xfrm>
            <a:custGeom>
              <a:avLst/>
              <a:gdLst/>
              <a:ahLst/>
              <a:cxnLst/>
              <a:rect l="l" t="t" r="r" b="b"/>
              <a:pathLst>
                <a:path w="4537709" h="12700">
                  <a:moveTo>
                    <a:pt x="4511040" y="1270"/>
                  </a:moveTo>
                  <a:lnTo>
                    <a:pt x="4507230" y="1270"/>
                  </a:lnTo>
                  <a:lnTo>
                    <a:pt x="4507230" y="0"/>
                  </a:lnTo>
                  <a:lnTo>
                    <a:pt x="4504690" y="0"/>
                  </a:lnTo>
                  <a:lnTo>
                    <a:pt x="4504690" y="1270"/>
                  </a:lnTo>
                  <a:lnTo>
                    <a:pt x="35560" y="1270"/>
                  </a:lnTo>
                  <a:lnTo>
                    <a:pt x="35560" y="0"/>
                  </a:lnTo>
                  <a:lnTo>
                    <a:pt x="30480" y="0"/>
                  </a:lnTo>
                  <a:lnTo>
                    <a:pt x="30480" y="1270"/>
                  </a:lnTo>
                  <a:lnTo>
                    <a:pt x="26670" y="1270"/>
                  </a:lnTo>
                  <a:lnTo>
                    <a:pt x="26670" y="3810"/>
                  </a:lnTo>
                  <a:lnTo>
                    <a:pt x="4511040" y="3810"/>
                  </a:lnTo>
                  <a:lnTo>
                    <a:pt x="4511040" y="1270"/>
                  </a:lnTo>
                  <a:close/>
                </a:path>
                <a:path w="4537709" h="12700">
                  <a:moveTo>
                    <a:pt x="4518660" y="3810"/>
                  </a:moveTo>
                  <a:lnTo>
                    <a:pt x="4514850" y="3810"/>
                  </a:lnTo>
                  <a:lnTo>
                    <a:pt x="4514850" y="5080"/>
                  </a:lnTo>
                  <a:lnTo>
                    <a:pt x="22860" y="5080"/>
                  </a:lnTo>
                  <a:lnTo>
                    <a:pt x="22860" y="3810"/>
                  </a:lnTo>
                  <a:lnTo>
                    <a:pt x="19050" y="3810"/>
                  </a:lnTo>
                  <a:lnTo>
                    <a:pt x="19050" y="5080"/>
                  </a:lnTo>
                  <a:lnTo>
                    <a:pt x="19050" y="6350"/>
                  </a:lnTo>
                  <a:lnTo>
                    <a:pt x="4518660" y="6350"/>
                  </a:lnTo>
                  <a:lnTo>
                    <a:pt x="4518660" y="5080"/>
                  </a:lnTo>
                  <a:lnTo>
                    <a:pt x="4518660" y="3810"/>
                  </a:lnTo>
                  <a:close/>
                </a:path>
                <a:path w="4537709" h="12700">
                  <a:moveTo>
                    <a:pt x="4530090" y="7620"/>
                  </a:moveTo>
                  <a:lnTo>
                    <a:pt x="4526280" y="7620"/>
                  </a:lnTo>
                  <a:lnTo>
                    <a:pt x="4526280" y="6350"/>
                  </a:lnTo>
                  <a:lnTo>
                    <a:pt x="4522470" y="6350"/>
                  </a:lnTo>
                  <a:lnTo>
                    <a:pt x="4522470" y="7620"/>
                  </a:lnTo>
                  <a:lnTo>
                    <a:pt x="15240" y="7620"/>
                  </a:lnTo>
                  <a:lnTo>
                    <a:pt x="15240" y="6350"/>
                  </a:lnTo>
                  <a:lnTo>
                    <a:pt x="11430" y="6350"/>
                  </a:lnTo>
                  <a:lnTo>
                    <a:pt x="11430" y="7620"/>
                  </a:lnTo>
                  <a:lnTo>
                    <a:pt x="7620" y="7620"/>
                  </a:lnTo>
                  <a:lnTo>
                    <a:pt x="7620" y="10160"/>
                  </a:lnTo>
                  <a:lnTo>
                    <a:pt x="4530090" y="10160"/>
                  </a:lnTo>
                  <a:lnTo>
                    <a:pt x="4530090" y="7620"/>
                  </a:lnTo>
                  <a:close/>
                </a:path>
                <a:path w="4537709" h="12700">
                  <a:moveTo>
                    <a:pt x="4537710" y="10160"/>
                  </a:moveTo>
                  <a:lnTo>
                    <a:pt x="4533900" y="10160"/>
                  </a:lnTo>
                  <a:lnTo>
                    <a:pt x="4533900" y="11430"/>
                  </a:lnTo>
                  <a:lnTo>
                    <a:pt x="3810" y="11430"/>
                  </a:lnTo>
                  <a:lnTo>
                    <a:pt x="381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4537710" y="12700"/>
                  </a:lnTo>
                  <a:lnTo>
                    <a:pt x="4537710" y="11430"/>
                  </a:lnTo>
                  <a:lnTo>
                    <a:pt x="4537710" y="10160"/>
                  </a:lnTo>
                  <a:close/>
                </a:path>
              </a:pathLst>
            </a:custGeom>
            <a:solidFill>
              <a:srgbClr val="47D4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264410" y="810259"/>
              <a:ext cx="4613910" cy="11430"/>
            </a:xfrm>
            <a:custGeom>
              <a:avLst/>
              <a:gdLst/>
              <a:ahLst/>
              <a:cxnLst/>
              <a:rect l="l" t="t" r="r" b="b"/>
              <a:pathLst>
                <a:path w="4613909" h="11430">
                  <a:moveTo>
                    <a:pt x="3810" y="10160"/>
                  </a:moveTo>
                  <a:lnTo>
                    <a:pt x="0" y="10160"/>
                  </a:lnTo>
                  <a:lnTo>
                    <a:pt x="0" y="11430"/>
                  </a:lnTo>
                  <a:lnTo>
                    <a:pt x="3810" y="11430"/>
                  </a:lnTo>
                  <a:lnTo>
                    <a:pt x="3810" y="10160"/>
                  </a:lnTo>
                  <a:close/>
                </a:path>
                <a:path w="4613909" h="11430">
                  <a:moveTo>
                    <a:pt x="4587240" y="1270"/>
                  </a:moveTo>
                  <a:lnTo>
                    <a:pt x="4583430" y="1270"/>
                  </a:lnTo>
                  <a:lnTo>
                    <a:pt x="4583430" y="0"/>
                  </a:lnTo>
                  <a:lnTo>
                    <a:pt x="4579620" y="0"/>
                  </a:lnTo>
                  <a:lnTo>
                    <a:pt x="4579620" y="1270"/>
                  </a:lnTo>
                  <a:lnTo>
                    <a:pt x="34290" y="1270"/>
                  </a:lnTo>
                  <a:lnTo>
                    <a:pt x="34290" y="0"/>
                  </a:lnTo>
                  <a:lnTo>
                    <a:pt x="30480" y="0"/>
                  </a:lnTo>
                  <a:lnTo>
                    <a:pt x="30480" y="1270"/>
                  </a:lnTo>
                  <a:lnTo>
                    <a:pt x="26670" y="1270"/>
                  </a:lnTo>
                  <a:lnTo>
                    <a:pt x="26670" y="3810"/>
                  </a:lnTo>
                  <a:lnTo>
                    <a:pt x="4587240" y="3810"/>
                  </a:lnTo>
                  <a:lnTo>
                    <a:pt x="4587240" y="1270"/>
                  </a:lnTo>
                  <a:close/>
                </a:path>
                <a:path w="4613909" h="11430">
                  <a:moveTo>
                    <a:pt x="4594860" y="3810"/>
                  </a:moveTo>
                  <a:lnTo>
                    <a:pt x="4591050" y="3810"/>
                  </a:lnTo>
                  <a:lnTo>
                    <a:pt x="4591050" y="5080"/>
                  </a:lnTo>
                  <a:lnTo>
                    <a:pt x="22860" y="5080"/>
                  </a:lnTo>
                  <a:lnTo>
                    <a:pt x="22860" y="3810"/>
                  </a:lnTo>
                  <a:lnTo>
                    <a:pt x="19050" y="3810"/>
                  </a:lnTo>
                  <a:lnTo>
                    <a:pt x="19050" y="5080"/>
                  </a:lnTo>
                  <a:lnTo>
                    <a:pt x="19050" y="6350"/>
                  </a:lnTo>
                  <a:lnTo>
                    <a:pt x="4594860" y="6350"/>
                  </a:lnTo>
                  <a:lnTo>
                    <a:pt x="4594860" y="5080"/>
                  </a:lnTo>
                  <a:lnTo>
                    <a:pt x="4594860" y="3810"/>
                  </a:lnTo>
                  <a:close/>
                </a:path>
                <a:path w="4613909" h="11430">
                  <a:moveTo>
                    <a:pt x="4606290" y="7620"/>
                  </a:moveTo>
                  <a:lnTo>
                    <a:pt x="4602480" y="7620"/>
                  </a:lnTo>
                  <a:lnTo>
                    <a:pt x="4602480" y="6350"/>
                  </a:lnTo>
                  <a:lnTo>
                    <a:pt x="4598670" y="6350"/>
                  </a:lnTo>
                  <a:lnTo>
                    <a:pt x="4598670" y="7620"/>
                  </a:lnTo>
                  <a:lnTo>
                    <a:pt x="15240" y="7620"/>
                  </a:lnTo>
                  <a:lnTo>
                    <a:pt x="15240" y="6350"/>
                  </a:lnTo>
                  <a:lnTo>
                    <a:pt x="11430" y="6350"/>
                  </a:lnTo>
                  <a:lnTo>
                    <a:pt x="11430" y="7620"/>
                  </a:lnTo>
                  <a:lnTo>
                    <a:pt x="7620" y="7620"/>
                  </a:lnTo>
                  <a:lnTo>
                    <a:pt x="7620" y="10160"/>
                  </a:lnTo>
                  <a:lnTo>
                    <a:pt x="4606290" y="10160"/>
                  </a:lnTo>
                  <a:lnTo>
                    <a:pt x="4606290" y="7620"/>
                  </a:lnTo>
                  <a:close/>
                </a:path>
                <a:path w="4613909" h="11430">
                  <a:moveTo>
                    <a:pt x="4613910" y="10160"/>
                  </a:moveTo>
                  <a:lnTo>
                    <a:pt x="4610100" y="10160"/>
                  </a:lnTo>
                  <a:lnTo>
                    <a:pt x="4610100" y="11430"/>
                  </a:lnTo>
                  <a:lnTo>
                    <a:pt x="4613910" y="11430"/>
                  </a:lnTo>
                  <a:lnTo>
                    <a:pt x="4613910" y="10160"/>
                  </a:lnTo>
                  <a:close/>
                </a:path>
              </a:pathLst>
            </a:custGeom>
            <a:solidFill>
              <a:srgbClr val="48D4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227567" y="821689"/>
              <a:ext cx="4688205" cy="12700"/>
            </a:xfrm>
            <a:custGeom>
              <a:avLst/>
              <a:gdLst/>
              <a:ahLst/>
              <a:cxnLst/>
              <a:rect l="l" t="t" r="r" b="b"/>
              <a:pathLst>
                <a:path w="4688205" h="12700">
                  <a:moveTo>
                    <a:pt x="3822" y="11430"/>
                  </a:moveTo>
                  <a:lnTo>
                    <a:pt x="12" y="11430"/>
                  </a:lnTo>
                  <a:lnTo>
                    <a:pt x="0" y="12700"/>
                  </a:lnTo>
                  <a:lnTo>
                    <a:pt x="3822" y="12700"/>
                  </a:lnTo>
                  <a:lnTo>
                    <a:pt x="3822" y="11430"/>
                  </a:lnTo>
                  <a:close/>
                </a:path>
                <a:path w="4688205" h="12700">
                  <a:moveTo>
                    <a:pt x="4650752" y="0"/>
                  </a:moveTo>
                  <a:lnTo>
                    <a:pt x="36842" y="0"/>
                  </a:lnTo>
                  <a:lnTo>
                    <a:pt x="36842" y="1270"/>
                  </a:lnTo>
                  <a:lnTo>
                    <a:pt x="4650752" y="1270"/>
                  </a:lnTo>
                  <a:lnTo>
                    <a:pt x="4650752" y="0"/>
                  </a:lnTo>
                  <a:close/>
                </a:path>
                <a:path w="4688205" h="12700">
                  <a:moveTo>
                    <a:pt x="4662182" y="2540"/>
                  </a:moveTo>
                  <a:lnTo>
                    <a:pt x="4658372" y="2540"/>
                  </a:lnTo>
                  <a:lnTo>
                    <a:pt x="4658372" y="1270"/>
                  </a:lnTo>
                  <a:lnTo>
                    <a:pt x="4654562" y="1270"/>
                  </a:lnTo>
                  <a:lnTo>
                    <a:pt x="4654562" y="2540"/>
                  </a:lnTo>
                  <a:lnTo>
                    <a:pt x="33032" y="2540"/>
                  </a:lnTo>
                  <a:lnTo>
                    <a:pt x="33032" y="1270"/>
                  </a:lnTo>
                  <a:lnTo>
                    <a:pt x="29222" y="1270"/>
                  </a:lnTo>
                  <a:lnTo>
                    <a:pt x="29222" y="2540"/>
                  </a:lnTo>
                  <a:lnTo>
                    <a:pt x="26682" y="2540"/>
                  </a:lnTo>
                  <a:lnTo>
                    <a:pt x="26682" y="5080"/>
                  </a:lnTo>
                  <a:lnTo>
                    <a:pt x="4662182" y="5080"/>
                  </a:lnTo>
                  <a:lnTo>
                    <a:pt x="4662182" y="2540"/>
                  </a:lnTo>
                  <a:close/>
                </a:path>
                <a:path w="4688205" h="12700">
                  <a:moveTo>
                    <a:pt x="4668532" y="5080"/>
                  </a:moveTo>
                  <a:lnTo>
                    <a:pt x="4664722" y="5080"/>
                  </a:lnTo>
                  <a:lnTo>
                    <a:pt x="4664722" y="6350"/>
                  </a:lnTo>
                  <a:lnTo>
                    <a:pt x="22872" y="6350"/>
                  </a:lnTo>
                  <a:lnTo>
                    <a:pt x="22872" y="5080"/>
                  </a:lnTo>
                  <a:lnTo>
                    <a:pt x="19062" y="5080"/>
                  </a:lnTo>
                  <a:lnTo>
                    <a:pt x="19062" y="6350"/>
                  </a:lnTo>
                  <a:lnTo>
                    <a:pt x="19062" y="7620"/>
                  </a:lnTo>
                  <a:lnTo>
                    <a:pt x="4668532" y="7620"/>
                  </a:lnTo>
                  <a:lnTo>
                    <a:pt x="4668532" y="6350"/>
                  </a:lnTo>
                  <a:lnTo>
                    <a:pt x="4668532" y="5080"/>
                  </a:lnTo>
                  <a:close/>
                </a:path>
                <a:path w="4688205" h="12700">
                  <a:moveTo>
                    <a:pt x="4679962" y="8890"/>
                  </a:moveTo>
                  <a:lnTo>
                    <a:pt x="4676152" y="8890"/>
                  </a:lnTo>
                  <a:lnTo>
                    <a:pt x="4676152" y="7620"/>
                  </a:lnTo>
                  <a:lnTo>
                    <a:pt x="4672342" y="7620"/>
                  </a:lnTo>
                  <a:lnTo>
                    <a:pt x="4672342" y="8890"/>
                  </a:lnTo>
                  <a:lnTo>
                    <a:pt x="15252" y="8890"/>
                  </a:lnTo>
                  <a:lnTo>
                    <a:pt x="15252" y="7620"/>
                  </a:lnTo>
                  <a:lnTo>
                    <a:pt x="11442" y="7620"/>
                  </a:lnTo>
                  <a:lnTo>
                    <a:pt x="11442" y="8890"/>
                  </a:lnTo>
                  <a:lnTo>
                    <a:pt x="7632" y="8890"/>
                  </a:lnTo>
                  <a:lnTo>
                    <a:pt x="7632" y="11430"/>
                  </a:lnTo>
                  <a:lnTo>
                    <a:pt x="4679962" y="11430"/>
                  </a:lnTo>
                  <a:lnTo>
                    <a:pt x="4679962" y="8890"/>
                  </a:lnTo>
                  <a:close/>
                </a:path>
                <a:path w="4688205" h="12700">
                  <a:moveTo>
                    <a:pt x="4687582" y="11430"/>
                  </a:moveTo>
                  <a:lnTo>
                    <a:pt x="4683772" y="11430"/>
                  </a:lnTo>
                  <a:lnTo>
                    <a:pt x="4683772" y="12700"/>
                  </a:lnTo>
                  <a:lnTo>
                    <a:pt x="4687582" y="12700"/>
                  </a:lnTo>
                  <a:lnTo>
                    <a:pt x="4687582" y="11430"/>
                  </a:lnTo>
                  <a:close/>
                </a:path>
              </a:pathLst>
            </a:custGeom>
            <a:solidFill>
              <a:srgbClr val="49D5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197100" y="834389"/>
              <a:ext cx="4748530" cy="11430"/>
            </a:xfrm>
            <a:custGeom>
              <a:avLst/>
              <a:gdLst/>
              <a:ahLst/>
              <a:cxnLst/>
              <a:rect l="l" t="t" r="r" b="b"/>
              <a:pathLst>
                <a:path w="4748530" h="11430">
                  <a:moveTo>
                    <a:pt x="4718050" y="0"/>
                  </a:moveTo>
                  <a:lnTo>
                    <a:pt x="30480" y="0"/>
                  </a:lnTo>
                  <a:lnTo>
                    <a:pt x="30480" y="1270"/>
                  </a:lnTo>
                  <a:lnTo>
                    <a:pt x="4718050" y="1270"/>
                  </a:lnTo>
                  <a:lnTo>
                    <a:pt x="4718050" y="0"/>
                  </a:lnTo>
                  <a:close/>
                </a:path>
                <a:path w="4748530" h="11430">
                  <a:moveTo>
                    <a:pt x="4729480" y="2540"/>
                  </a:moveTo>
                  <a:lnTo>
                    <a:pt x="4725670" y="2540"/>
                  </a:lnTo>
                  <a:lnTo>
                    <a:pt x="4725670" y="1270"/>
                  </a:lnTo>
                  <a:lnTo>
                    <a:pt x="4721860" y="1270"/>
                  </a:lnTo>
                  <a:lnTo>
                    <a:pt x="4721860" y="2540"/>
                  </a:lnTo>
                  <a:lnTo>
                    <a:pt x="26670" y="2540"/>
                  </a:lnTo>
                  <a:lnTo>
                    <a:pt x="26670" y="1270"/>
                  </a:lnTo>
                  <a:lnTo>
                    <a:pt x="22860" y="1270"/>
                  </a:lnTo>
                  <a:lnTo>
                    <a:pt x="22860" y="2540"/>
                  </a:lnTo>
                  <a:lnTo>
                    <a:pt x="19050" y="2540"/>
                  </a:lnTo>
                  <a:lnTo>
                    <a:pt x="19050" y="5080"/>
                  </a:lnTo>
                  <a:lnTo>
                    <a:pt x="4729480" y="5080"/>
                  </a:lnTo>
                  <a:lnTo>
                    <a:pt x="4729480" y="2540"/>
                  </a:lnTo>
                  <a:close/>
                </a:path>
                <a:path w="4748530" h="11430">
                  <a:moveTo>
                    <a:pt x="4737100" y="5080"/>
                  </a:moveTo>
                  <a:lnTo>
                    <a:pt x="4733290" y="5080"/>
                  </a:lnTo>
                  <a:lnTo>
                    <a:pt x="4733290" y="6350"/>
                  </a:lnTo>
                  <a:lnTo>
                    <a:pt x="15240" y="6350"/>
                  </a:lnTo>
                  <a:lnTo>
                    <a:pt x="15240" y="5080"/>
                  </a:lnTo>
                  <a:lnTo>
                    <a:pt x="11430" y="5080"/>
                  </a:lnTo>
                  <a:lnTo>
                    <a:pt x="11430" y="6350"/>
                  </a:lnTo>
                  <a:lnTo>
                    <a:pt x="11430" y="7620"/>
                  </a:lnTo>
                  <a:lnTo>
                    <a:pt x="4737100" y="7620"/>
                  </a:lnTo>
                  <a:lnTo>
                    <a:pt x="4737100" y="6350"/>
                  </a:lnTo>
                  <a:lnTo>
                    <a:pt x="4737100" y="5080"/>
                  </a:lnTo>
                  <a:close/>
                </a:path>
                <a:path w="4748530" h="11430">
                  <a:moveTo>
                    <a:pt x="4748530" y="8890"/>
                  </a:moveTo>
                  <a:lnTo>
                    <a:pt x="4744720" y="8890"/>
                  </a:lnTo>
                  <a:lnTo>
                    <a:pt x="4744720" y="7620"/>
                  </a:lnTo>
                  <a:lnTo>
                    <a:pt x="4740910" y="7620"/>
                  </a:lnTo>
                  <a:lnTo>
                    <a:pt x="4740910" y="8890"/>
                  </a:lnTo>
                  <a:lnTo>
                    <a:pt x="7620" y="8890"/>
                  </a:lnTo>
                  <a:lnTo>
                    <a:pt x="7620" y="7620"/>
                  </a:lnTo>
                  <a:lnTo>
                    <a:pt x="3810" y="7620"/>
                  </a:lnTo>
                  <a:lnTo>
                    <a:pt x="3810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4748530" y="11430"/>
                  </a:lnTo>
                  <a:lnTo>
                    <a:pt x="4748530" y="8890"/>
                  </a:lnTo>
                  <a:close/>
                </a:path>
              </a:pathLst>
            </a:custGeom>
            <a:solidFill>
              <a:srgbClr val="4AD5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161540" y="845819"/>
              <a:ext cx="4820920" cy="12700"/>
            </a:xfrm>
            <a:custGeom>
              <a:avLst/>
              <a:gdLst/>
              <a:ahLst/>
              <a:cxnLst/>
              <a:rect l="l" t="t" r="r" b="b"/>
              <a:pathLst>
                <a:path w="4820920" h="12700">
                  <a:moveTo>
                    <a:pt x="4791710" y="0"/>
                  </a:moveTo>
                  <a:lnTo>
                    <a:pt x="4787900" y="0"/>
                  </a:lnTo>
                  <a:lnTo>
                    <a:pt x="4787900" y="1270"/>
                  </a:lnTo>
                  <a:lnTo>
                    <a:pt x="31750" y="1270"/>
                  </a:lnTo>
                  <a:lnTo>
                    <a:pt x="31750" y="0"/>
                  </a:lnTo>
                  <a:lnTo>
                    <a:pt x="27940" y="0"/>
                  </a:lnTo>
                  <a:lnTo>
                    <a:pt x="27940" y="1270"/>
                  </a:lnTo>
                  <a:lnTo>
                    <a:pt x="27940" y="2540"/>
                  </a:lnTo>
                  <a:lnTo>
                    <a:pt x="4791710" y="2540"/>
                  </a:lnTo>
                  <a:lnTo>
                    <a:pt x="4791710" y="1270"/>
                  </a:lnTo>
                  <a:lnTo>
                    <a:pt x="4791710" y="0"/>
                  </a:lnTo>
                  <a:close/>
                </a:path>
                <a:path w="4820920" h="12700">
                  <a:moveTo>
                    <a:pt x="4803140" y="3810"/>
                  </a:moveTo>
                  <a:lnTo>
                    <a:pt x="4799330" y="3810"/>
                  </a:lnTo>
                  <a:lnTo>
                    <a:pt x="4799330" y="2540"/>
                  </a:lnTo>
                  <a:lnTo>
                    <a:pt x="4795520" y="2540"/>
                  </a:lnTo>
                  <a:lnTo>
                    <a:pt x="4795520" y="3810"/>
                  </a:lnTo>
                  <a:lnTo>
                    <a:pt x="24130" y="3810"/>
                  </a:lnTo>
                  <a:lnTo>
                    <a:pt x="24130" y="2540"/>
                  </a:lnTo>
                  <a:lnTo>
                    <a:pt x="20320" y="2540"/>
                  </a:lnTo>
                  <a:lnTo>
                    <a:pt x="20320" y="3810"/>
                  </a:lnTo>
                  <a:lnTo>
                    <a:pt x="16510" y="3810"/>
                  </a:lnTo>
                  <a:lnTo>
                    <a:pt x="16510" y="6350"/>
                  </a:lnTo>
                  <a:lnTo>
                    <a:pt x="4803140" y="6350"/>
                  </a:lnTo>
                  <a:lnTo>
                    <a:pt x="4803140" y="3810"/>
                  </a:lnTo>
                  <a:close/>
                </a:path>
                <a:path w="4820920" h="12700">
                  <a:moveTo>
                    <a:pt x="4812030" y="6350"/>
                  </a:moveTo>
                  <a:lnTo>
                    <a:pt x="4806950" y="6350"/>
                  </a:lnTo>
                  <a:lnTo>
                    <a:pt x="4806950" y="7620"/>
                  </a:lnTo>
                  <a:lnTo>
                    <a:pt x="12700" y="7620"/>
                  </a:lnTo>
                  <a:lnTo>
                    <a:pt x="12700" y="6350"/>
                  </a:lnTo>
                  <a:lnTo>
                    <a:pt x="10160" y="6350"/>
                  </a:lnTo>
                  <a:lnTo>
                    <a:pt x="10160" y="7620"/>
                  </a:lnTo>
                  <a:lnTo>
                    <a:pt x="10160" y="8890"/>
                  </a:lnTo>
                  <a:lnTo>
                    <a:pt x="4812030" y="8890"/>
                  </a:lnTo>
                  <a:lnTo>
                    <a:pt x="4812030" y="7620"/>
                  </a:lnTo>
                  <a:lnTo>
                    <a:pt x="4812030" y="6350"/>
                  </a:lnTo>
                  <a:close/>
                </a:path>
                <a:path w="4820920" h="12700">
                  <a:moveTo>
                    <a:pt x="4820920" y="10160"/>
                  </a:moveTo>
                  <a:lnTo>
                    <a:pt x="4817110" y="10160"/>
                  </a:lnTo>
                  <a:lnTo>
                    <a:pt x="4817110" y="8890"/>
                  </a:lnTo>
                  <a:lnTo>
                    <a:pt x="4814570" y="8890"/>
                  </a:lnTo>
                  <a:lnTo>
                    <a:pt x="4814570" y="10160"/>
                  </a:lnTo>
                  <a:lnTo>
                    <a:pt x="6350" y="10160"/>
                  </a:lnTo>
                  <a:lnTo>
                    <a:pt x="6350" y="8890"/>
                  </a:lnTo>
                  <a:lnTo>
                    <a:pt x="2540" y="8890"/>
                  </a:lnTo>
                  <a:lnTo>
                    <a:pt x="2540" y="10160"/>
                  </a:lnTo>
                  <a:lnTo>
                    <a:pt x="0" y="10160"/>
                  </a:lnTo>
                  <a:lnTo>
                    <a:pt x="0" y="12700"/>
                  </a:lnTo>
                  <a:lnTo>
                    <a:pt x="4820920" y="12700"/>
                  </a:lnTo>
                  <a:lnTo>
                    <a:pt x="4820920" y="10160"/>
                  </a:lnTo>
                  <a:close/>
                </a:path>
              </a:pathLst>
            </a:custGeom>
            <a:solidFill>
              <a:srgbClr val="4BD5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129790" y="858519"/>
              <a:ext cx="4883150" cy="11430"/>
            </a:xfrm>
            <a:custGeom>
              <a:avLst/>
              <a:gdLst/>
              <a:ahLst/>
              <a:cxnLst/>
              <a:rect l="l" t="t" r="r" b="b"/>
              <a:pathLst>
                <a:path w="4883150" h="11430">
                  <a:moveTo>
                    <a:pt x="4859020" y="0"/>
                  </a:moveTo>
                  <a:lnTo>
                    <a:pt x="4855210" y="0"/>
                  </a:lnTo>
                  <a:lnTo>
                    <a:pt x="4855210" y="1270"/>
                  </a:lnTo>
                  <a:lnTo>
                    <a:pt x="27940" y="1270"/>
                  </a:lnTo>
                  <a:lnTo>
                    <a:pt x="27940" y="0"/>
                  </a:lnTo>
                  <a:lnTo>
                    <a:pt x="25400" y="0"/>
                  </a:lnTo>
                  <a:lnTo>
                    <a:pt x="25400" y="1270"/>
                  </a:lnTo>
                  <a:lnTo>
                    <a:pt x="25400" y="2540"/>
                  </a:lnTo>
                  <a:lnTo>
                    <a:pt x="4859020" y="2540"/>
                  </a:lnTo>
                  <a:lnTo>
                    <a:pt x="4859020" y="1270"/>
                  </a:lnTo>
                  <a:lnTo>
                    <a:pt x="4859020" y="0"/>
                  </a:lnTo>
                  <a:close/>
                </a:path>
                <a:path w="4883150" h="11430">
                  <a:moveTo>
                    <a:pt x="4867910" y="3810"/>
                  </a:moveTo>
                  <a:lnTo>
                    <a:pt x="4864100" y="3810"/>
                  </a:lnTo>
                  <a:lnTo>
                    <a:pt x="4864100" y="2540"/>
                  </a:lnTo>
                  <a:lnTo>
                    <a:pt x="4861560" y="2540"/>
                  </a:lnTo>
                  <a:lnTo>
                    <a:pt x="4861560" y="3810"/>
                  </a:lnTo>
                  <a:lnTo>
                    <a:pt x="22860" y="3810"/>
                  </a:lnTo>
                  <a:lnTo>
                    <a:pt x="22860" y="2540"/>
                  </a:lnTo>
                  <a:lnTo>
                    <a:pt x="19050" y="2540"/>
                  </a:lnTo>
                  <a:lnTo>
                    <a:pt x="19050" y="3810"/>
                  </a:lnTo>
                  <a:lnTo>
                    <a:pt x="16510" y="3810"/>
                  </a:lnTo>
                  <a:lnTo>
                    <a:pt x="16510" y="6350"/>
                  </a:lnTo>
                  <a:lnTo>
                    <a:pt x="4867910" y="6350"/>
                  </a:lnTo>
                  <a:lnTo>
                    <a:pt x="4867910" y="3810"/>
                  </a:lnTo>
                  <a:close/>
                </a:path>
                <a:path w="4883150" h="11430">
                  <a:moveTo>
                    <a:pt x="4874260" y="6350"/>
                  </a:moveTo>
                  <a:lnTo>
                    <a:pt x="4870450" y="6350"/>
                  </a:lnTo>
                  <a:lnTo>
                    <a:pt x="4870450" y="7620"/>
                  </a:lnTo>
                  <a:lnTo>
                    <a:pt x="12700" y="7620"/>
                  </a:lnTo>
                  <a:lnTo>
                    <a:pt x="12700" y="6350"/>
                  </a:lnTo>
                  <a:lnTo>
                    <a:pt x="10160" y="6350"/>
                  </a:lnTo>
                  <a:lnTo>
                    <a:pt x="10160" y="7620"/>
                  </a:lnTo>
                  <a:lnTo>
                    <a:pt x="10160" y="8890"/>
                  </a:lnTo>
                  <a:lnTo>
                    <a:pt x="4874260" y="8890"/>
                  </a:lnTo>
                  <a:lnTo>
                    <a:pt x="4874260" y="7620"/>
                  </a:lnTo>
                  <a:lnTo>
                    <a:pt x="4874260" y="6350"/>
                  </a:lnTo>
                  <a:close/>
                </a:path>
                <a:path w="4883150" h="11430">
                  <a:moveTo>
                    <a:pt x="4883150" y="10160"/>
                  </a:moveTo>
                  <a:lnTo>
                    <a:pt x="4880610" y="10160"/>
                  </a:lnTo>
                  <a:lnTo>
                    <a:pt x="4880610" y="8890"/>
                  </a:lnTo>
                  <a:lnTo>
                    <a:pt x="4876800" y="8890"/>
                  </a:lnTo>
                  <a:lnTo>
                    <a:pt x="4876800" y="10160"/>
                  </a:lnTo>
                  <a:lnTo>
                    <a:pt x="6350" y="10160"/>
                  </a:lnTo>
                  <a:lnTo>
                    <a:pt x="6350" y="8890"/>
                  </a:lnTo>
                  <a:lnTo>
                    <a:pt x="3810" y="8890"/>
                  </a:lnTo>
                  <a:lnTo>
                    <a:pt x="381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4883150" y="11430"/>
                  </a:lnTo>
                  <a:lnTo>
                    <a:pt x="4883150" y="10160"/>
                  </a:lnTo>
                  <a:close/>
                </a:path>
              </a:pathLst>
            </a:custGeom>
            <a:solidFill>
              <a:srgbClr val="4CD6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099310" y="869949"/>
              <a:ext cx="4945380" cy="12700"/>
            </a:xfrm>
            <a:custGeom>
              <a:avLst/>
              <a:gdLst/>
              <a:ahLst/>
              <a:cxnLst/>
              <a:rect l="l" t="t" r="r" b="b"/>
              <a:pathLst>
                <a:path w="4945380" h="12700">
                  <a:moveTo>
                    <a:pt x="4913630" y="0"/>
                  </a:moveTo>
                  <a:lnTo>
                    <a:pt x="30480" y="0"/>
                  </a:lnTo>
                  <a:lnTo>
                    <a:pt x="30480" y="1270"/>
                  </a:lnTo>
                  <a:lnTo>
                    <a:pt x="4913630" y="1270"/>
                  </a:lnTo>
                  <a:lnTo>
                    <a:pt x="4913630" y="0"/>
                  </a:lnTo>
                  <a:close/>
                </a:path>
                <a:path w="4945380" h="12700">
                  <a:moveTo>
                    <a:pt x="4919980" y="1270"/>
                  </a:moveTo>
                  <a:lnTo>
                    <a:pt x="4917440" y="1270"/>
                  </a:lnTo>
                  <a:lnTo>
                    <a:pt x="4917440" y="2540"/>
                  </a:lnTo>
                  <a:lnTo>
                    <a:pt x="27940" y="2540"/>
                  </a:lnTo>
                  <a:lnTo>
                    <a:pt x="27940" y="1270"/>
                  </a:lnTo>
                  <a:lnTo>
                    <a:pt x="25400" y="1270"/>
                  </a:lnTo>
                  <a:lnTo>
                    <a:pt x="25400" y="2540"/>
                  </a:lnTo>
                  <a:lnTo>
                    <a:pt x="25400" y="3810"/>
                  </a:lnTo>
                  <a:lnTo>
                    <a:pt x="4919980" y="3810"/>
                  </a:lnTo>
                  <a:lnTo>
                    <a:pt x="4919980" y="2540"/>
                  </a:lnTo>
                  <a:lnTo>
                    <a:pt x="4919980" y="1270"/>
                  </a:lnTo>
                  <a:close/>
                </a:path>
                <a:path w="4945380" h="12700">
                  <a:moveTo>
                    <a:pt x="4928870" y="5080"/>
                  </a:moveTo>
                  <a:lnTo>
                    <a:pt x="4926330" y="5080"/>
                  </a:lnTo>
                  <a:lnTo>
                    <a:pt x="4926330" y="3810"/>
                  </a:lnTo>
                  <a:lnTo>
                    <a:pt x="4922520" y="3810"/>
                  </a:lnTo>
                  <a:lnTo>
                    <a:pt x="4922520" y="5080"/>
                  </a:lnTo>
                  <a:lnTo>
                    <a:pt x="21590" y="5080"/>
                  </a:lnTo>
                  <a:lnTo>
                    <a:pt x="21590" y="3810"/>
                  </a:lnTo>
                  <a:lnTo>
                    <a:pt x="19050" y="3810"/>
                  </a:lnTo>
                  <a:lnTo>
                    <a:pt x="19050" y="5080"/>
                  </a:lnTo>
                  <a:lnTo>
                    <a:pt x="15240" y="5080"/>
                  </a:lnTo>
                  <a:lnTo>
                    <a:pt x="15240" y="7620"/>
                  </a:lnTo>
                  <a:lnTo>
                    <a:pt x="4928870" y="7620"/>
                  </a:lnTo>
                  <a:lnTo>
                    <a:pt x="4928870" y="5080"/>
                  </a:lnTo>
                  <a:close/>
                </a:path>
                <a:path w="4945380" h="12700">
                  <a:moveTo>
                    <a:pt x="4935220" y="7620"/>
                  </a:moveTo>
                  <a:lnTo>
                    <a:pt x="4932680" y="7620"/>
                  </a:lnTo>
                  <a:lnTo>
                    <a:pt x="4932680" y="8890"/>
                  </a:lnTo>
                  <a:lnTo>
                    <a:pt x="12700" y="8890"/>
                  </a:lnTo>
                  <a:lnTo>
                    <a:pt x="12700" y="7620"/>
                  </a:lnTo>
                  <a:lnTo>
                    <a:pt x="8890" y="7620"/>
                  </a:lnTo>
                  <a:lnTo>
                    <a:pt x="8890" y="8890"/>
                  </a:lnTo>
                  <a:lnTo>
                    <a:pt x="8890" y="10160"/>
                  </a:lnTo>
                  <a:lnTo>
                    <a:pt x="4935220" y="10160"/>
                  </a:lnTo>
                  <a:lnTo>
                    <a:pt x="4935220" y="8890"/>
                  </a:lnTo>
                  <a:lnTo>
                    <a:pt x="4935220" y="7620"/>
                  </a:lnTo>
                  <a:close/>
                </a:path>
                <a:path w="4945380" h="12700">
                  <a:moveTo>
                    <a:pt x="4945380" y="11430"/>
                  </a:moveTo>
                  <a:lnTo>
                    <a:pt x="4941570" y="11430"/>
                  </a:lnTo>
                  <a:lnTo>
                    <a:pt x="4941570" y="10160"/>
                  </a:lnTo>
                  <a:lnTo>
                    <a:pt x="4939030" y="10160"/>
                  </a:lnTo>
                  <a:lnTo>
                    <a:pt x="4939030" y="11430"/>
                  </a:lnTo>
                  <a:lnTo>
                    <a:pt x="6350" y="11430"/>
                  </a:lnTo>
                  <a:lnTo>
                    <a:pt x="6350" y="10160"/>
                  </a:lnTo>
                  <a:lnTo>
                    <a:pt x="2540" y="10160"/>
                  </a:lnTo>
                  <a:lnTo>
                    <a:pt x="2540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4945380" y="12700"/>
                  </a:lnTo>
                  <a:lnTo>
                    <a:pt x="4945380" y="11430"/>
                  </a:lnTo>
                  <a:close/>
                </a:path>
              </a:pathLst>
            </a:custGeom>
            <a:solidFill>
              <a:srgbClr val="4DD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071370" y="882649"/>
              <a:ext cx="5001260" cy="11430"/>
            </a:xfrm>
            <a:custGeom>
              <a:avLst/>
              <a:gdLst/>
              <a:ahLst/>
              <a:cxnLst/>
              <a:rect l="l" t="t" r="r" b="b"/>
              <a:pathLst>
                <a:path w="5001259" h="11430">
                  <a:moveTo>
                    <a:pt x="2540" y="10160"/>
                  </a:moveTo>
                  <a:lnTo>
                    <a:pt x="0" y="10160"/>
                  </a:lnTo>
                  <a:lnTo>
                    <a:pt x="0" y="11430"/>
                  </a:lnTo>
                  <a:lnTo>
                    <a:pt x="2540" y="11430"/>
                  </a:lnTo>
                  <a:lnTo>
                    <a:pt x="2540" y="10160"/>
                  </a:lnTo>
                  <a:close/>
                </a:path>
                <a:path w="5001259" h="11430">
                  <a:moveTo>
                    <a:pt x="4973320" y="0"/>
                  </a:moveTo>
                  <a:lnTo>
                    <a:pt x="27940" y="0"/>
                  </a:lnTo>
                  <a:lnTo>
                    <a:pt x="27940" y="1270"/>
                  </a:lnTo>
                  <a:lnTo>
                    <a:pt x="4973320" y="1270"/>
                  </a:lnTo>
                  <a:lnTo>
                    <a:pt x="4973320" y="0"/>
                  </a:lnTo>
                  <a:close/>
                </a:path>
                <a:path w="5001259" h="11430">
                  <a:moveTo>
                    <a:pt x="4978400" y="1270"/>
                  </a:moveTo>
                  <a:lnTo>
                    <a:pt x="4975860" y="1270"/>
                  </a:lnTo>
                  <a:lnTo>
                    <a:pt x="4975860" y="2540"/>
                  </a:lnTo>
                  <a:lnTo>
                    <a:pt x="25400" y="2540"/>
                  </a:lnTo>
                  <a:lnTo>
                    <a:pt x="25400" y="1270"/>
                  </a:lnTo>
                  <a:lnTo>
                    <a:pt x="21590" y="1270"/>
                  </a:lnTo>
                  <a:lnTo>
                    <a:pt x="21590" y="2540"/>
                  </a:lnTo>
                  <a:lnTo>
                    <a:pt x="21590" y="3810"/>
                  </a:lnTo>
                  <a:lnTo>
                    <a:pt x="4978400" y="3810"/>
                  </a:lnTo>
                  <a:lnTo>
                    <a:pt x="4978400" y="2540"/>
                  </a:lnTo>
                  <a:lnTo>
                    <a:pt x="4978400" y="1270"/>
                  </a:lnTo>
                  <a:close/>
                </a:path>
                <a:path w="5001259" h="11430">
                  <a:moveTo>
                    <a:pt x="4988560" y="5080"/>
                  </a:moveTo>
                  <a:lnTo>
                    <a:pt x="4984750" y="5080"/>
                  </a:lnTo>
                  <a:lnTo>
                    <a:pt x="4984750" y="3810"/>
                  </a:lnTo>
                  <a:lnTo>
                    <a:pt x="4982210" y="3810"/>
                  </a:lnTo>
                  <a:lnTo>
                    <a:pt x="4982210" y="5080"/>
                  </a:lnTo>
                  <a:lnTo>
                    <a:pt x="19050" y="5080"/>
                  </a:lnTo>
                  <a:lnTo>
                    <a:pt x="19050" y="3810"/>
                  </a:lnTo>
                  <a:lnTo>
                    <a:pt x="15240" y="3810"/>
                  </a:lnTo>
                  <a:lnTo>
                    <a:pt x="15240" y="5080"/>
                  </a:lnTo>
                  <a:lnTo>
                    <a:pt x="12700" y="5080"/>
                  </a:lnTo>
                  <a:lnTo>
                    <a:pt x="12700" y="7620"/>
                  </a:lnTo>
                  <a:lnTo>
                    <a:pt x="4988560" y="7620"/>
                  </a:lnTo>
                  <a:lnTo>
                    <a:pt x="4988560" y="5080"/>
                  </a:lnTo>
                  <a:close/>
                </a:path>
                <a:path w="5001259" h="11430">
                  <a:moveTo>
                    <a:pt x="4994910" y="7620"/>
                  </a:moveTo>
                  <a:lnTo>
                    <a:pt x="4991100" y="7620"/>
                  </a:lnTo>
                  <a:lnTo>
                    <a:pt x="4991100" y="8890"/>
                  </a:lnTo>
                  <a:lnTo>
                    <a:pt x="8890" y="8890"/>
                  </a:lnTo>
                  <a:lnTo>
                    <a:pt x="8890" y="7620"/>
                  </a:lnTo>
                  <a:lnTo>
                    <a:pt x="6350" y="7620"/>
                  </a:lnTo>
                  <a:lnTo>
                    <a:pt x="6350" y="8890"/>
                  </a:lnTo>
                  <a:lnTo>
                    <a:pt x="6350" y="10160"/>
                  </a:lnTo>
                  <a:lnTo>
                    <a:pt x="4994910" y="10160"/>
                  </a:lnTo>
                  <a:lnTo>
                    <a:pt x="4994910" y="8890"/>
                  </a:lnTo>
                  <a:lnTo>
                    <a:pt x="4994910" y="7620"/>
                  </a:lnTo>
                  <a:close/>
                </a:path>
                <a:path w="5001259" h="11430">
                  <a:moveTo>
                    <a:pt x="5001260" y="10160"/>
                  </a:moveTo>
                  <a:lnTo>
                    <a:pt x="4997450" y="10160"/>
                  </a:lnTo>
                  <a:lnTo>
                    <a:pt x="4997450" y="11430"/>
                  </a:lnTo>
                  <a:lnTo>
                    <a:pt x="5001260" y="11430"/>
                  </a:lnTo>
                  <a:lnTo>
                    <a:pt x="5001260" y="10160"/>
                  </a:lnTo>
                  <a:close/>
                </a:path>
              </a:pathLst>
            </a:custGeom>
            <a:solidFill>
              <a:srgbClr val="4ED7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040890" y="894079"/>
              <a:ext cx="5062220" cy="12700"/>
            </a:xfrm>
            <a:custGeom>
              <a:avLst/>
              <a:gdLst/>
              <a:ahLst/>
              <a:cxnLst/>
              <a:rect l="l" t="t" r="r" b="b"/>
              <a:pathLst>
                <a:path w="5062220" h="12700">
                  <a:moveTo>
                    <a:pt x="2540" y="11430"/>
                  </a:moveTo>
                  <a:lnTo>
                    <a:pt x="0" y="11430"/>
                  </a:lnTo>
                  <a:lnTo>
                    <a:pt x="0" y="12700"/>
                  </a:lnTo>
                  <a:lnTo>
                    <a:pt x="2540" y="12700"/>
                  </a:lnTo>
                  <a:lnTo>
                    <a:pt x="2540" y="11430"/>
                  </a:lnTo>
                  <a:close/>
                </a:path>
                <a:path w="5062220" h="12700">
                  <a:moveTo>
                    <a:pt x="5034280" y="0"/>
                  </a:moveTo>
                  <a:lnTo>
                    <a:pt x="27940" y="0"/>
                  </a:lnTo>
                  <a:lnTo>
                    <a:pt x="27940" y="2540"/>
                  </a:lnTo>
                  <a:lnTo>
                    <a:pt x="5034280" y="2540"/>
                  </a:lnTo>
                  <a:lnTo>
                    <a:pt x="5034280" y="0"/>
                  </a:lnTo>
                  <a:close/>
                </a:path>
                <a:path w="5062220" h="12700">
                  <a:moveTo>
                    <a:pt x="5040630" y="2540"/>
                  </a:moveTo>
                  <a:lnTo>
                    <a:pt x="5036820" y="2540"/>
                  </a:lnTo>
                  <a:lnTo>
                    <a:pt x="5036820" y="3810"/>
                  </a:lnTo>
                  <a:lnTo>
                    <a:pt x="24130" y="3810"/>
                  </a:lnTo>
                  <a:lnTo>
                    <a:pt x="24130" y="2540"/>
                  </a:lnTo>
                  <a:lnTo>
                    <a:pt x="21590" y="2540"/>
                  </a:lnTo>
                  <a:lnTo>
                    <a:pt x="21590" y="3810"/>
                  </a:lnTo>
                  <a:lnTo>
                    <a:pt x="21590" y="5080"/>
                  </a:lnTo>
                  <a:lnTo>
                    <a:pt x="5040630" y="5080"/>
                  </a:lnTo>
                  <a:lnTo>
                    <a:pt x="5040630" y="3810"/>
                  </a:lnTo>
                  <a:lnTo>
                    <a:pt x="5040630" y="2540"/>
                  </a:lnTo>
                  <a:close/>
                </a:path>
                <a:path w="5062220" h="12700">
                  <a:moveTo>
                    <a:pt x="5049520" y="6350"/>
                  </a:moveTo>
                  <a:lnTo>
                    <a:pt x="5046980" y="6350"/>
                  </a:lnTo>
                  <a:lnTo>
                    <a:pt x="5046980" y="5080"/>
                  </a:lnTo>
                  <a:lnTo>
                    <a:pt x="5043170" y="5080"/>
                  </a:lnTo>
                  <a:lnTo>
                    <a:pt x="5043170" y="6350"/>
                  </a:lnTo>
                  <a:lnTo>
                    <a:pt x="17780" y="6350"/>
                  </a:lnTo>
                  <a:lnTo>
                    <a:pt x="17780" y="508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11430" y="6350"/>
                  </a:lnTo>
                  <a:lnTo>
                    <a:pt x="11430" y="8890"/>
                  </a:lnTo>
                  <a:lnTo>
                    <a:pt x="5049520" y="8890"/>
                  </a:lnTo>
                  <a:lnTo>
                    <a:pt x="5049520" y="6350"/>
                  </a:lnTo>
                  <a:close/>
                </a:path>
                <a:path w="5062220" h="12700">
                  <a:moveTo>
                    <a:pt x="5055870" y="8890"/>
                  </a:moveTo>
                  <a:lnTo>
                    <a:pt x="5053330" y="8890"/>
                  </a:lnTo>
                  <a:lnTo>
                    <a:pt x="5053330" y="10160"/>
                  </a:lnTo>
                  <a:lnTo>
                    <a:pt x="8890" y="10160"/>
                  </a:lnTo>
                  <a:lnTo>
                    <a:pt x="8890" y="8890"/>
                  </a:lnTo>
                  <a:lnTo>
                    <a:pt x="5080" y="8890"/>
                  </a:lnTo>
                  <a:lnTo>
                    <a:pt x="5080" y="10160"/>
                  </a:lnTo>
                  <a:lnTo>
                    <a:pt x="5080" y="11430"/>
                  </a:lnTo>
                  <a:lnTo>
                    <a:pt x="5055870" y="11430"/>
                  </a:lnTo>
                  <a:lnTo>
                    <a:pt x="5055870" y="10160"/>
                  </a:lnTo>
                  <a:lnTo>
                    <a:pt x="5055870" y="8890"/>
                  </a:lnTo>
                  <a:close/>
                </a:path>
                <a:path w="5062220" h="12700">
                  <a:moveTo>
                    <a:pt x="5062220" y="11430"/>
                  </a:moveTo>
                  <a:lnTo>
                    <a:pt x="5059680" y="11430"/>
                  </a:lnTo>
                  <a:lnTo>
                    <a:pt x="5059680" y="12700"/>
                  </a:lnTo>
                  <a:lnTo>
                    <a:pt x="5062220" y="12700"/>
                  </a:lnTo>
                  <a:lnTo>
                    <a:pt x="5062220" y="11430"/>
                  </a:lnTo>
                  <a:close/>
                </a:path>
              </a:pathLst>
            </a:custGeom>
            <a:solidFill>
              <a:srgbClr val="4FD7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018030" y="906779"/>
              <a:ext cx="5107940" cy="11430"/>
            </a:xfrm>
            <a:custGeom>
              <a:avLst/>
              <a:gdLst/>
              <a:ahLst/>
              <a:cxnLst/>
              <a:rect l="l" t="t" r="r" b="b"/>
              <a:pathLst>
                <a:path w="5107940" h="11430">
                  <a:moveTo>
                    <a:pt x="5087620" y="0"/>
                  </a:moveTo>
                  <a:lnTo>
                    <a:pt x="19050" y="0"/>
                  </a:lnTo>
                  <a:lnTo>
                    <a:pt x="19050" y="2540"/>
                  </a:lnTo>
                  <a:lnTo>
                    <a:pt x="5087620" y="2540"/>
                  </a:lnTo>
                  <a:lnTo>
                    <a:pt x="5087620" y="0"/>
                  </a:lnTo>
                  <a:close/>
                </a:path>
                <a:path w="5107940" h="11430">
                  <a:moveTo>
                    <a:pt x="5093970" y="2540"/>
                  </a:moveTo>
                  <a:lnTo>
                    <a:pt x="5091430" y="2540"/>
                  </a:lnTo>
                  <a:lnTo>
                    <a:pt x="509143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12700" y="2540"/>
                  </a:lnTo>
                  <a:lnTo>
                    <a:pt x="12700" y="3810"/>
                  </a:lnTo>
                  <a:lnTo>
                    <a:pt x="12700" y="5080"/>
                  </a:lnTo>
                  <a:lnTo>
                    <a:pt x="5093970" y="5080"/>
                  </a:lnTo>
                  <a:lnTo>
                    <a:pt x="5093970" y="3810"/>
                  </a:lnTo>
                  <a:lnTo>
                    <a:pt x="5093970" y="2540"/>
                  </a:lnTo>
                  <a:close/>
                </a:path>
                <a:path w="5107940" h="11430">
                  <a:moveTo>
                    <a:pt x="5102860" y="6350"/>
                  </a:moveTo>
                  <a:lnTo>
                    <a:pt x="5101590" y="6350"/>
                  </a:lnTo>
                  <a:lnTo>
                    <a:pt x="5101590" y="5080"/>
                  </a:lnTo>
                  <a:lnTo>
                    <a:pt x="5097780" y="5080"/>
                  </a:lnTo>
                  <a:lnTo>
                    <a:pt x="5097780" y="6350"/>
                  </a:lnTo>
                  <a:lnTo>
                    <a:pt x="10160" y="6350"/>
                  </a:lnTo>
                  <a:lnTo>
                    <a:pt x="1016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5080" y="6350"/>
                  </a:lnTo>
                  <a:lnTo>
                    <a:pt x="5080" y="8890"/>
                  </a:lnTo>
                  <a:lnTo>
                    <a:pt x="5102860" y="8890"/>
                  </a:lnTo>
                  <a:lnTo>
                    <a:pt x="5102860" y="6350"/>
                  </a:lnTo>
                  <a:close/>
                </a:path>
                <a:path w="5107940" h="11430">
                  <a:moveTo>
                    <a:pt x="5107940" y="8890"/>
                  </a:moveTo>
                  <a:lnTo>
                    <a:pt x="5105400" y="8890"/>
                  </a:lnTo>
                  <a:lnTo>
                    <a:pt x="5105400" y="10160"/>
                  </a:lnTo>
                  <a:lnTo>
                    <a:pt x="2540" y="10160"/>
                  </a:lnTo>
                  <a:lnTo>
                    <a:pt x="2540" y="8890"/>
                  </a:lnTo>
                  <a:lnTo>
                    <a:pt x="0" y="889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5107940" y="11430"/>
                  </a:lnTo>
                  <a:lnTo>
                    <a:pt x="5107940" y="10160"/>
                  </a:lnTo>
                  <a:lnTo>
                    <a:pt x="5107940" y="8890"/>
                  </a:lnTo>
                  <a:close/>
                </a:path>
              </a:pathLst>
            </a:custGeom>
            <a:solidFill>
              <a:srgbClr val="50D8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993900" y="918209"/>
              <a:ext cx="5156200" cy="12700"/>
            </a:xfrm>
            <a:custGeom>
              <a:avLst/>
              <a:gdLst/>
              <a:ahLst/>
              <a:cxnLst/>
              <a:rect l="l" t="t" r="r" b="b"/>
              <a:pathLst>
                <a:path w="5156200" h="12700">
                  <a:moveTo>
                    <a:pt x="5139690" y="1270"/>
                  </a:moveTo>
                  <a:lnTo>
                    <a:pt x="5137150" y="1270"/>
                  </a:lnTo>
                  <a:lnTo>
                    <a:pt x="5137150" y="0"/>
                  </a:lnTo>
                  <a:lnTo>
                    <a:pt x="5134610" y="0"/>
                  </a:lnTo>
                  <a:lnTo>
                    <a:pt x="5134610" y="1270"/>
                  </a:lnTo>
                  <a:lnTo>
                    <a:pt x="21590" y="1270"/>
                  </a:lnTo>
                  <a:lnTo>
                    <a:pt x="21590" y="0"/>
                  </a:lnTo>
                  <a:lnTo>
                    <a:pt x="19050" y="0"/>
                  </a:lnTo>
                  <a:lnTo>
                    <a:pt x="19050" y="1270"/>
                  </a:lnTo>
                  <a:lnTo>
                    <a:pt x="16510" y="1270"/>
                  </a:lnTo>
                  <a:lnTo>
                    <a:pt x="16510" y="3810"/>
                  </a:lnTo>
                  <a:lnTo>
                    <a:pt x="5139690" y="3810"/>
                  </a:lnTo>
                  <a:lnTo>
                    <a:pt x="5139690" y="1270"/>
                  </a:lnTo>
                  <a:close/>
                </a:path>
                <a:path w="5156200" h="12700">
                  <a:moveTo>
                    <a:pt x="5144770" y="3810"/>
                  </a:moveTo>
                  <a:lnTo>
                    <a:pt x="5142230" y="3810"/>
                  </a:lnTo>
                  <a:lnTo>
                    <a:pt x="5142230" y="5080"/>
                  </a:lnTo>
                  <a:lnTo>
                    <a:pt x="13970" y="508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11430" y="6350"/>
                  </a:lnTo>
                  <a:lnTo>
                    <a:pt x="5144770" y="6350"/>
                  </a:lnTo>
                  <a:lnTo>
                    <a:pt x="5144770" y="5080"/>
                  </a:lnTo>
                  <a:lnTo>
                    <a:pt x="5144770" y="3810"/>
                  </a:lnTo>
                  <a:close/>
                </a:path>
                <a:path w="5156200" h="12700">
                  <a:moveTo>
                    <a:pt x="5152390" y="7620"/>
                  </a:moveTo>
                  <a:lnTo>
                    <a:pt x="5149850" y="7620"/>
                  </a:lnTo>
                  <a:lnTo>
                    <a:pt x="5149850" y="6350"/>
                  </a:lnTo>
                  <a:lnTo>
                    <a:pt x="5147310" y="6350"/>
                  </a:lnTo>
                  <a:lnTo>
                    <a:pt x="5147310" y="7620"/>
                  </a:lnTo>
                  <a:lnTo>
                    <a:pt x="8890" y="7620"/>
                  </a:lnTo>
                  <a:lnTo>
                    <a:pt x="8890" y="6350"/>
                  </a:lnTo>
                  <a:lnTo>
                    <a:pt x="6350" y="6350"/>
                  </a:lnTo>
                  <a:lnTo>
                    <a:pt x="6350" y="7620"/>
                  </a:lnTo>
                  <a:lnTo>
                    <a:pt x="3810" y="7620"/>
                  </a:lnTo>
                  <a:lnTo>
                    <a:pt x="3810" y="10160"/>
                  </a:lnTo>
                  <a:lnTo>
                    <a:pt x="5152390" y="10160"/>
                  </a:lnTo>
                  <a:lnTo>
                    <a:pt x="5152390" y="7620"/>
                  </a:lnTo>
                  <a:close/>
                </a:path>
                <a:path w="5156200" h="12700">
                  <a:moveTo>
                    <a:pt x="5156200" y="10160"/>
                  </a:moveTo>
                  <a:lnTo>
                    <a:pt x="5154930" y="10160"/>
                  </a:lnTo>
                  <a:lnTo>
                    <a:pt x="5154930" y="11430"/>
                  </a:lnTo>
                  <a:lnTo>
                    <a:pt x="1270" y="1143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5156200" y="12700"/>
                  </a:lnTo>
                  <a:lnTo>
                    <a:pt x="5156200" y="11430"/>
                  </a:lnTo>
                  <a:lnTo>
                    <a:pt x="5156200" y="10160"/>
                  </a:lnTo>
                  <a:close/>
                </a:path>
              </a:pathLst>
            </a:custGeom>
            <a:solidFill>
              <a:srgbClr val="51D8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968500" y="930909"/>
              <a:ext cx="5207000" cy="11430"/>
            </a:xfrm>
            <a:custGeom>
              <a:avLst/>
              <a:gdLst/>
              <a:ahLst/>
              <a:cxnLst/>
              <a:rect l="l" t="t" r="r" b="b"/>
              <a:pathLst>
                <a:path w="5207000" h="11430">
                  <a:moveTo>
                    <a:pt x="2540" y="10160"/>
                  </a:moveTo>
                  <a:lnTo>
                    <a:pt x="0" y="10160"/>
                  </a:lnTo>
                  <a:lnTo>
                    <a:pt x="0" y="11430"/>
                  </a:lnTo>
                  <a:lnTo>
                    <a:pt x="2540" y="11430"/>
                  </a:lnTo>
                  <a:lnTo>
                    <a:pt x="2540" y="10160"/>
                  </a:lnTo>
                  <a:close/>
                </a:path>
                <a:path w="5207000" h="11430">
                  <a:moveTo>
                    <a:pt x="5189220" y="1270"/>
                  </a:moveTo>
                  <a:lnTo>
                    <a:pt x="5186680" y="1270"/>
                  </a:lnTo>
                  <a:lnTo>
                    <a:pt x="5186680" y="0"/>
                  </a:lnTo>
                  <a:lnTo>
                    <a:pt x="5184140" y="0"/>
                  </a:lnTo>
                  <a:lnTo>
                    <a:pt x="5184140" y="1270"/>
                  </a:lnTo>
                  <a:lnTo>
                    <a:pt x="22860" y="1270"/>
                  </a:lnTo>
                  <a:lnTo>
                    <a:pt x="22860" y="0"/>
                  </a:lnTo>
                  <a:lnTo>
                    <a:pt x="20320" y="0"/>
                  </a:lnTo>
                  <a:lnTo>
                    <a:pt x="20320" y="1270"/>
                  </a:lnTo>
                  <a:lnTo>
                    <a:pt x="17780" y="1270"/>
                  </a:lnTo>
                  <a:lnTo>
                    <a:pt x="17780" y="3810"/>
                  </a:lnTo>
                  <a:lnTo>
                    <a:pt x="5189220" y="3810"/>
                  </a:lnTo>
                  <a:lnTo>
                    <a:pt x="5189220" y="1270"/>
                  </a:lnTo>
                  <a:close/>
                </a:path>
                <a:path w="5207000" h="11430">
                  <a:moveTo>
                    <a:pt x="5194300" y="3810"/>
                  </a:moveTo>
                  <a:lnTo>
                    <a:pt x="5191760" y="3810"/>
                  </a:lnTo>
                  <a:lnTo>
                    <a:pt x="5191760" y="5080"/>
                  </a:lnTo>
                  <a:lnTo>
                    <a:pt x="15240" y="5080"/>
                  </a:lnTo>
                  <a:lnTo>
                    <a:pt x="15240" y="3810"/>
                  </a:lnTo>
                  <a:lnTo>
                    <a:pt x="12700" y="381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5194300" y="6350"/>
                  </a:lnTo>
                  <a:lnTo>
                    <a:pt x="5194300" y="5080"/>
                  </a:lnTo>
                  <a:lnTo>
                    <a:pt x="5194300" y="3810"/>
                  </a:lnTo>
                  <a:close/>
                </a:path>
                <a:path w="5207000" h="11430">
                  <a:moveTo>
                    <a:pt x="5201920" y="7620"/>
                  </a:moveTo>
                  <a:lnTo>
                    <a:pt x="5199380" y="7620"/>
                  </a:lnTo>
                  <a:lnTo>
                    <a:pt x="5199380" y="6350"/>
                  </a:lnTo>
                  <a:lnTo>
                    <a:pt x="5196840" y="6350"/>
                  </a:lnTo>
                  <a:lnTo>
                    <a:pt x="5196840" y="7620"/>
                  </a:lnTo>
                  <a:lnTo>
                    <a:pt x="10160" y="7620"/>
                  </a:lnTo>
                  <a:lnTo>
                    <a:pt x="10160" y="6350"/>
                  </a:lnTo>
                  <a:lnTo>
                    <a:pt x="7620" y="6350"/>
                  </a:lnTo>
                  <a:lnTo>
                    <a:pt x="7620" y="7620"/>
                  </a:lnTo>
                  <a:lnTo>
                    <a:pt x="5080" y="7620"/>
                  </a:lnTo>
                  <a:lnTo>
                    <a:pt x="5080" y="10160"/>
                  </a:lnTo>
                  <a:lnTo>
                    <a:pt x="5201920" y="10160"/>
                  </a:lnTo>
                  <a:lnTo>
                    <a:pt x="5201920" y="7620"/>
                  </a:lnTo>
                  <a:close/>
                </a:path>
                <a:path w="5207000" h="11430">
                  <a:moveTo>
                    <a:pt x="5207000" y="10160"/>
                  </a:moveTo>
                  <a:lnTo>
                    <a:pt x="5204460" y="10160"/>
                  </a:lnTo>
                  <a:lnTo>
                    <a:pt x="5204460" y="11430"/>
                  </a:lnTo>
                  <a:lnTo>
                    <a:pt x="5207000" y="11430"/>
                  </a:lnTo>
                  <a:lnTo>
                    <a:pt x="5207000" y="10160"/>
                  </a:lnTo>
                  <a:close/>
                </a:path>
              </a:pathLst>
            </a:custGeom>
            <a:solidFill>
              <a:srgbClr val="52D8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944370" y="942339"/>
              <a:ext cx="5255260" cy="12700"/>
            </a:xfrm>
            <a:custGeom>
              <a:avLst/>
              <a:gdLst/>
              <a:ahLst/>
              <a:cxnLst/>
              <a:rect l="l" t="t" r="r" b="b"/>
              <a:pathLst>
                <a:path w="5255259" h="12700">
                  <a:moveTo>
                    <a:pt x="2540" y="11430"/>
                  </a:moveTo>
                  <a:lnTo>
                    <a:pt x="0" y="11430"/>
                  </a:lnTo>
                  <a:lnTo>
                    <a:pt x="0" y="12700"/>
                  </a:lnTo>
                  <a:lnTo>
                    <a:pt x="2540" y="12700"/>
                  </a:lnTo>
                  <a:lnTo>
                    <a:pt x="2540" y="11430"/>
                  </a:lnTo>
                  <a:close/>
                </a:path>
                <a:path w="5255259" h="12700">
                  <a:moveTo>
                    <a:pt x="5231130" y="0"/>
                  </a:moveTo>
                  <a:lnTo>
                    <a:pt x="24130" y="0"/>
                  </a:lnTo>
                  <a:lnTo>
                    <a:pt x="24130" y="1270"/>
                  </a:lnTo>
                  <a:lnTo>
                    <a:pt x="5231130" y="1270"/>
                  </a:lnTo>
                  <a:lnTo>
                    <a:pt x="5231130" y="0"/>
                  </a:lnTo>
                  <a:close/>
                </a:path>
                <a:path w="5255259" h="12700">
                  <a:moveTo>
                    <a:pt x="5237480" y="2540"/>
                  </a:moveTo>
                  <a:lnTo>
                    <a:pt x="5236210" y="2540"/>
                  </a:lnTo>
                  <a:lnTo>
                    <a:pt x="5236210" y="1270"/>
                  </a:lnTo>
                  <a:lnTo>
                    <a:pt x="5233670" y="1270"/>
                  </a:lnTo>
                  <a:lnTo>
                    <a:pt x="5233670" y="2540"/>
                  </a:lnTo>
                  <a:lnTo>
                    <a:pt x="21590" y="2540"/>
                  </a:lnTo>
                  <a:lnTo>
                    <a:pt x="21590" y="1270"/>
                  </a:lnTo>
                  <a:lnTo>
                    <a:pt x="20320" y="1270"/>
                  </a:lnTo>
                  <a:lnTo>
                    <a:pt x="20320" y="2540"/>
                  </a:lnTo>
                  <a:lnTo>
                    <a:pt x="17780" y="2540"/>
                  </a:lnTo>
                  <a:lnTo>
                    <a:pt x="17780" y="5080"/>
                  </a:lnTo>
                  <a:lnTo>
                    <a:pt x="5237480" y="5080"/>
                  </a:lnTo>
                  <a:lnTo>
                    <a:pt x="5237480" y="2540"/>
                  </a:lnTo>
                  <a:close/>
                </a:path>
                <a:path w="5255259" h="12700">
                  <a:moveTo>
                    <a:pt x="5242560" y="5080"/>
                  </a:moveTo>
                  <a:lnTo>
                    <a:pt x="5240020" y="5080"/>
                  </a:lnTo>
                  <a:lnTo>
                    <a:pt x="5240020" y="6350"/>
                  </a:lnTo>
                  <a:lnTo>
                    <a:pt x="15240" y="6350"/>
                  </a:lnTo>
                  <a:lnTo>
                    <a:pt x="15240" y="508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5242560" y="7620"/>
                  </a:lnTo>
                  <a:lnTo>
                    <a:pt x="5242560" y="6350"/>
                  </a:lnTo>
                  <a:lnTo>
                    <a:pt x="5242560" y="5080"/>
                  </a:lnTo>
                  <a:close/>
                </a:path>
                <a:path w="5255259" h="12700">
                  <a:moveTo>
                    <a:pt x="5250180" y="8890"/>
                  </a:moveTo>
                  <a:lnTo>
                    <a:pt x="5247640" y="8890"/>
                  </a:lnTo>
                  <a:lnTo>
                    <a:pt x="5247640" y="7620"/>
                  </a:lnTo>
                  <a:lnTo>
                    <a:pt x="5245100" y="7620"/>
                  </a:lnTo>
                  <a:lnTo>
                    <a:pt x="5245100" y="8890"/>
                  </a:lnTo>
                  <a:lnTo>
                    <a:pt x="10160" y="8890"/>
                  </a:lnTo>
                  <a:lnTo>
                    <a:pt x="10160" y="7620"/>
                  </a:lnTo>
                  <a:lnTo>
                    <a:pt x="7620" y="7620"/>
                  </a:lnTo>
                  <a:lnTo>
                    <a:pt x="7620" y="8890"/>
                  </a:lnTo>
                  <a:lnTo>
                    <a:pt x="5080" y="8890"/>
                  </a:lnTo>
                  <a:lnTo>
                    <a:pt x="5080" y="11430"/>
                  </a:lnTo>
                  <a:lnTo>
                    <a:pt x="5250180" y="11430"/>
                  </a:lnTo>
                  <a:lnTo>
                    <a:pt x="5250180" y="8890"/>
                  </a:lnTo>
                  <a:close/>
                </a:path>
                <a:path w="5255259" h="12700">
                  <a:moveTo>
                    <a:pt x="5255260" y="11430"/>
                  </a:moveTo>
                  <a:lnTo>
                    <a:pt x="5252720" y="11430"/>
                  </a:lnTo>
                  <a:lnTo>
                    <a:pt x="5252720" y="12700"/>
                  </a:lnTo>
                  <a:lnTo>
                    <a:pt x="5255260" y="12700"/>
                  </a:lnTo>
                  <a:lnTo>
                    <a:pt x="5255260" y="11430"/>
                  </a:lnTo>
                  <a:close/>
                </a:path>
              </a:pathLst>
            </a:custGeom>
            <a:solidFill>
              <a:srgbClr val="53D9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925320" y="955039"/>
              <a:ext cx="5293360" cy="11430"/>
            </a:xfrm>
            <a:custGeom>
              <a:avLst/>
              <a:gdLst/>
              <a:ahLst/>
              <a:cxnLst/>
              <a:rect l="l" t="t" r="r" b="b"/>
              <a:pathLst>
                <a:path w="5293359" h="11430">
                  <a:moveTo>
                    <a:pt x="5274310" y="0"/>
                  </a:moveTo>
                  <a:lnTo>
                    <a:pt x="19050" y="0"/>
                  </a:lnTo>
                  <a:lnTo>
                    <a:pt x="19050" y="1270"/>
                  </a:lnTo>
                  <a:lnTo>
                    <a:pt x="5274310" y="1270"/>
                  </a:lnTo>
                  <a:lnTo>
                    <a:pt x="5274310" y="0"/>
                  </a:lnTo>
                  <a:close/>
                </a:path>
                <a:path w="5293359" h="11430">
                  <a:moveTo>
                    <a:pt x="5281930" y="2540"/>
                  </a:moveTo>
                  <a:lnTo>
                    <a:pt x="5279390" y="2540"/>
                  </a:lnTo>
                  <a:lnTo>
                    <a:pt x="5279390" y="1270"/>
                  </a:lnTo>
                  <a:lnTo>
                    <a:pt x="5276850" y="1270"/>
                  </a:lnTo>
                  <a:lnTo>
                    <a:pt x="5276850" y="2540"/>
                  </a:lnTo>
                  <a:lnTo>
                    <a:pt x="16510" y="2540"/>
                  </a:lnTo>
                  <a:lnTo>
                    <a:pt x="16510" y="1270"/>
                  </a:lnTo>
                  <a:lnTo>
                    <a:pt x="13970" y="1270"/>
                  </a:lnTo>
                  <a:lnTo>
                    <a:pt x="13970" y="2540"/>
                  </a:lnTo>
                  <a:lnTo>
                    <a:pt x="11430" y="2540"/>
                  </a:lnTo>
                  <a:lnTo>
                    <a:pt x="11430" y="5080"/>
                  </a:lnTo>
                  <a:lnTo>
                    <a:pt x="5281930" y="5080"/>
                  </a:lnTo>
                  <a:lnTo>
                    <a:pt x="5281930" y="2540"/>
                  </a:lnTo>
                  <a:close/>
                </a:path>
                <a:path w="5293359" h="11430">
                  <a:moveTo>
                    <a:pt x="5285740" y="5080"/>
                  </a:moveTo>
                  <a:lnTo>
                    <a:pt x="5284470" y="5080"/>
                  </a:lnTo>
                  <a:lnTo>
                    <a:pt x="5284470" y="6350"/>
                  </a:lnTo>
                  <a:lnTo>
                    <a:pt x="8890" y="6350"/>
                  </a:lnTo>
                  <a:lnTo>
                    <a:pt x="889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7620" y="7620"/>
                  </a:lnTo>
                  <a:lnTo>
                    <a:pt x="5285740" y="7620"/>
                  </a:lnTo>
                  <a:lnTo>
                    <a:pt x="5285740" y="6350"/>
                  </a:lnTo>
                  <a:lnTo>
                    <a:pt x="5285740" y="5080"/>
                  </a:lnTo>
                  <a:close/>
                </a:path>
                <a:path w="5293359" h="11430">
                  <a:moveTo>
                    <a:pt x="5293360" y="8890"/>
                  </a:moveTo>
                  <a:lnTo>
                    <a:pt x="5290820" y="8890"/>
                  </a:lnTo>
                  <a:lnTo>
                    <a:pt x="5290820" y="7620"/>
                  </a:lnTo>
                  <a:lnTo>
                    <a:pt x="5288280" y="7620"/>
                  </a:lnTo>
                  <a:lnTo>
                    <a:pt x="5288280" y="8890"/>
                  </a:lnTo>
                  <a:lnTo>
                    <a:pt x="5080" y="8890"/>
                  </a:lnTo>
                  <a:lnTo>
                    <a:pt x="5080" y="7620"/>
                  </a:lnTo>
                  <a:lnTo>
                    <a:pt x="2540" y="7620"/>
                  </a:lnTo>
                  <a:lnTo>
                    <a:pt x="2540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5293360" y="11430"/>
                  </a:lnTo>
                  <a:lnTo>
                    <a:pt x="5293360" y="8890"/>
                  </a:lnTo>
                  <a:close/>
                </a:path>
              </a:pathLst>
            </a:custGeom>
            <a:solidFill>
              <a:srgbClr val="54D9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901190" y="966469"/>
              <a:ext cx="5341620" cy="12700"/>
            </a:xfrm>
            <a:custGeom>
              <a:avLst/>
              <a:gdLst/>
              <a:ahLst/>
              <a:cxnLst/>
              <a:rect l="l" t="t" r="r" b="b"/>
              <a:pathLst>
                <a:path w="5341620" h="12700">
                  <a:moveTo>
                    <a:pt x="5322570" y="0"/>
                  </a:moveTo>
                  <a:lnTo>
                    <a:pt x="5320030" y="0"/>
                  </a:lnTo>
                  <a:lnTo>
                    <a:pt x="5320030" y="1270"/>
                  </a:lnTo>
                  <a:lnTo>
                    <a:pt x="21590" y="1270"/>
                  </a:lnTo>
                  <a:lnTo>
                    <a:pt x="21590" y="0"/>
                  </a:lnTo>
                  <a:lnTo>
                    <a:pt x="19050" y="0"/>
                  </a:lnTo>
                  <a:lnTo>
                    <a:pt x="19050" y="1270"/>
                  </a:lnTo>
                  <a:lnTo>
                    <a:pt x="19050" y="2540"/>
                  </a:lnTo>
                  <a:lnTo>
                    <a:pt x="5322570" y="2540"/>
                  </a:lnTo>
                  <a:lnTo>
                    <a:pt x="5322570" y="1270"/>
                  </a:lnTo>
                  <a:lnTo>
                    <a:pt x="5322570" y="0"/>
                  </a:lnTo>
                  <a:close/>
                </a:path>
                <a:path w="5341620" h="12700">
                  <a:moveTo>
                    <a:pt x="5330190" y="3810"/>
                  </a:moveTo>
                  <a:lnTo>
                    <a:pt x="5327650" y="3810"/>
                  </a:lnTo>
                  <a:lnTo>
                    <a:pt x="5327650" y="2540"/>
                  </a:lnTo>
                  <a:lnTo>
                    <a:pt x="5325110" y="2540"/>
                  </a:lnTo>
                  <a:lnTo>
                    <a:pt x="532511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6350"/>
                  </a:lnTo>
                  <a:lnTo>
                    <a:pt x="5330190" y="6350"/>
                  </a:lnTo>
                  <a:lnTo>
                    <a:pt x="5330190" y="3810"/>
                  </a:lnTo>
                  <a:close/>
                </a:path>
                <a:path w="5341620" h="12700">
                  <a:moveTo>
                    <a:pt x="5335270" y="6350"/>
                  </a:moveTo>
                  <a:lnTo>
                    <a:pt x="5332730" y="6350"/>
                  </a:lnTo>
                  <a:lnTo>
                    <a:pt x="5332730" y="7620"/>
                  </a:lnTo>
                  <a:lnTo>
                    <a:pt x="8890" y="7620"/>
                  </a:lnTo>
                  <a:lnTo>
                    <a:pt x="8890" y="6350"/>
                  </a:lnTo>
                  <a:lnTo>
                    <a:pt x="6350" y="6350"/>
                  </a:lnTo>
                  <a:lnTo>
                    <a:pt x="6350" y="7620"/>
                  </a:lnTo>
                  <a:lnTo>
                    <a:pt x="6350" y="8890"/>
                  </a:lnTo>
                  <a:lnTo>
                    <a:pt x="5335270" y="8890"/>
                  </a:lnTo>
                  <a:lnTo>
                    <a:pt x="5335270" y="7620"/>
                  </a:lnTo>
                  <a:lnTo>
                    <a:pt x="5335270" y="6350"/>
                  </a:lnTo>
                  <a:close/>
                </a:path>
                <a:path w="5341620" h="12700">
                  <a:moveTo>
                    <a:pt x="5341620" y="10160"/>
                  </a:moveTo>
                  <a:lnTo>
                    <a:pt x="5340350" y="10160"/>
                  </a:lnTo>
                  <a:lnTo>
                    <a:pt x="5340350" y="8890"/>
                  </a:lnTo>
                  <a:lnTo>
                    <a:pt x="5337810" y="8890"/>
                  </a:lnTo>
                  <a:lnTo>
                    <a:pt x="5337810" y="10160"/>
                  </a:lnTo>
                  <a:lnTo>
                    <a:pt x="3810" y="10160"/>
                  </a:lnTo>
                  <a:lnTo>
                    <a:pt x="3810" y="8890"/>
                  </a:lnTo>
                  <a:lnTo>
                    <a:pt x="2540" y="8890"/>
                  </a:lnTo>
                  <a:lnTo>
                    <a:pt x="2540" y="10160"/>
                  </a:lnTo>
                  <a:lnTo>
                    <a:pt x="0" y="10160"/>
                  </a:lnTo>
                  <a:lnTo>
                    <a:pt x="0" y="12700"/>
                  </a:lnTo>
                  <a:lnTo>
                    <a:pt x="5341620" y="12700"/>
                  </a:lnTo>
                  <a:lnTo>
                    <a:pt x="5341620" y="10160"/>
                  </a:lnTo>
                  <a:close/>
                </a:path>
              </a:pathLst>
            </a:custGeom>
            <a:solidFill>
              <a:srgbClr val="55DA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883410" y="979169"/>
              <a:ext cx="5378450" cy="11430"/>
            </a:xfrm>
            <a:custGeom>
              <a:avLst/>
              <a:gdLst/>
              <a:ahLst/>
              <a:cxnLst/>
              <a:rect l="l" t="t" r="r" b="b"/>
              <a:pathLst>
                <a:path w="5378450" h="11430">
                  <a:moveTo>
                    <a:pt x="5363210" y="0"/>
                  </a:moveTo>
                  <a:lnTo>
                    <a:pt x="5361940" y="0"/>
                  </a:lnTo>
                  <a:lnTo>
                    <a:pt x="5361940" y="1270"/>
                  </a:lnTo>
                  <a:lnTo>
                    <a:pt x="16510" y="1270"/>
                  </a:lnTo>
                  <a:lnTo>
                    <a:pt x="16510" y="0"/>
                  </a:lnTo>
                  <a:lnTo>
                    <a:pt x="13970" y="0"/>
                  </a:lnTo>
                  <a:lnTo>
                    <a:pt x="13970" y="1270"/>
                  </a:lnTo>
                  <a:lnTo>
                    <a:pt x="13970" y="2540"/>
                  </a:lnTo>
                  <a:lnTo>
                    <a:pt x="5363210" y="2540"/>
                  </a:lnTo>
                  <a:lnTo>
                    <a:pt x="5363210" y="1270"/>
                  </a:lnTo>
                  <a:lnTo>
                    <a:pt x="5363210" y="0"/>
                  </a:lnTo>
                  <a:close/>
                </a:path>
                <a:path w="5378450" h="11430">
                  <a:moveTo>
                    <a:pt x="5369560" y="3810"/>
                  </a:moveTo>
                  <a:lnTo>
                    <a:pt x="5367020" y="3810"/>
                  </a:lnTo>
                  <a:lnTo>
                    <a:pt x="5367020" y="2540"/>
                  </a:lnTo>
                  <a:lnTo>
                    <a:pt x="5365750" y="2540"/>
                  </a:lnTo>
                  <a:lnTo>
                    <a:pt x="5365750" y="3810"/>
                  </a:lnTo>
                  <a:lnTo>
                    <a:pt x="12700" y="3810"/>
                  </a:lnTo>
                  <a:lnTo>
                    <a:pt x="12700" y="2540"/>
                  </a:lnTo>
                  <a:lnTo>
                    <a:pt x="10160" y="2540"/>
                  </a:lnTo>
                  <a:lnTo>
                    <a:pt x="10160" y="3810"/>
                  </a:lnTo>
                  <a:lnTo>
                    <a:pt x="8890" y="3810"/>
                  </a:lnTo>
                  <a:lnTo>
                    <a:pt x="8890" y="6350"/>
                  </a:lnTo>
                  <a:lnTo>
                    <a:pt x="5369560" y="6350"/>
                  </a:lnTo>
                  <a:lnTo>
                    <a:pt x="5369560" y="3810"/>
                  </a:lnTo>
                  <a:close/>
                </a:path>
                <a:path w="5378450" h="11430">
                  <a:moveTo>
                    <a:pt x="5372100" y="6350"/>
                  </a:moveTo>
                  <a:lnTo>
                    <a:pt x="5370830" y="6350"/>
                  </a:lnTo>
                  <a:lnTo>
                    <a:pt x="5370830" y="7620"/>
                  </a:lnTo>
                  <a:lnTo>
                    <a:pt x="7620" y="7620"/>
                  </a:lnTo>
                  <a:lnTo>
                    <a:pt x="7620" y="6350"/>
                  </a:lnTo>
                  <a:lnTo>
                    <a:pt x="5080" y="6350"/>
                  </a:lnTo>
                  <a:lnTo>
                    <a:pt x="5080" y="7620"/>
                  </a:lnTo>
                  <a:lnTo>
                    <a:pt x="5080" y="8890"/>
                  </a:lnTo>
                  <a:lnTo>
                    <a:pt x="5372100" y="8890"/>
                  </a:lnTo>
                  <a:lnTo>
                    <a:pt x="5372100" y="7620"/>
                  </a:lnTo>
                  <a:lnTo>
                    <a:pt x="5372100" y="6350"/>
                  </a:lnTo>
                  <a:close/>
                </a:path>
                <a:path w="5378450" h="11430">
                  <a:moveTo>
                    <a:pt x="5378450" y="10160"/>
                  </a:moveTo>
                  <a:lnTo>
                    <a:pt x="5375910" y="10160"/>
                  </a:lnTo>
                  <a:lnTo>
                    <a:pt x="5375910" y="8890"/>
                  </a:lnTo>
                  <a:lnTo>
                    <a:pt x="5374640" y="8890"/>
                  </a:lnTo>
                  <a:lnTo>
                    <a:pt x="5374640" y="10160"/>
                  </a:lnTo>
                  <a:lnTo>
                    <a:pt x="3810" y="10160"/>
                  </a:lnTo>
                  <a:lnTo>
                    <a:pt x="3810" y="8890"/>
                  </a:lnTo>
                  <a:lnTo>
                    <a:pt x="1270" y="889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5378450" y="11430"/>
                  </a:lnTo>
                  <a:lnTo>
                    <a:pt x="5378450" y="10160"/>
                  </a:lnTo>
                  <a:close/>
                </a:path>
              </a:pathLst>
            </a:custGeom>
            <a:solidFill>
              <a:srgbClr val="56DA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864360" y="990599"/>
              <a:ext cx="5415280" cy="12700"/>
            </a:xfrm>
            <a:custGeom>
              <a:avLst/>
              <a:gdLst/>
              <a:ahLst/>
              <a:cxnLst/>
              <a:rect l="l" t="t" r="r" b="b"/>
              <a:pathLst>
                <a:path w="5415280" h="12700">
                  <a:moveTo>
                    <a:pt x="5397500" y="0"/>
                  </a:moveTo>
                  <a:lnTo>
                    <a:pt x="19050" y="0"/>
                  </a:lnTo>
                  <a:lnTo>
                    <a:pt x="19050" y="1270"/>
                  </a:lnTo>
                  <a:lnTo>
                    <a:pt x="5397500" y="1270"/>
                  </a:lnTo>
                  <a:lnTo>
                    <a:pt x="5397500" y="0"/>
                  </a:lnTo>
                  <a:close/>
                </a:path>
                <a:path w="5415280" h="12700">
                  <a:moveTo>
                    <a:pt x="5401310" y="1270"/>
                  </a:moveTo>
                  <a:lnTo>
                    <a:pt x="5398770" y="1270"/>
                  </a:lnTo>
                  <a:lnTo>
                    <a:pt x="5398770" y="2540"/>
                  </a:lnTo>
                  <a:lnTo>
                    <a:pt x="16510" y="2540"/>
                  </a:lnTo>
                  <a:lnTo>
                    <a:pt x="16510" y="1270"/>
                  </a:lnTo>
                  <a:lnTo>
                    <a:pt x="15240" y="1270"/>
                  </a:lnTo>
                  <a:lnTo>
                    <a:pt x="15240" y="2540"/>
                  </a:lnTo>
                  <a:lnTo>
                    <a:pt x="15240" y="3810"/>
                  </a:lnTo>
                  <a:lnTo>
                    <a:pt x="5401310" y="3810"/>
                  </a:lnTo>
                  <a:lnTo>
                    <a:pt x="5401310" y="2540"/>
                  </a:lnTo>
                  <a:lnTo>
                    <a:pt x="5401310" y="1270"/>
                  </a:lnTo>
                  <a:close/>
                </a:path>
                <a:path w="5415280" h="12700">
                  <a:moveTo>
                    <a:pt x="5406390" y="5080"/>
                  </a:moveTo>
                  <a:lnTo>
                    <a:pt x="5405120" y="5080"/>
                  </a:lnTo>
                  <a:lnTo>
                    <a:pt x="5405120" y="3810"/>
                  </a:lnTo>
                  <a:lnTo>
                    <a:pt x="5402580" y="3810"/>
                  </a:lnTo>
                  <a:lnTo>
                    <a:pt x="5402580" y="5080"/>
                  </a:lnTo>
                  <a:lnTo>
                    <a:pt x="12700" y="5080"/>
                  </a:lnTo>
                  <a:lnTo>
                    <a:pt x="1270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8890" y="5080"/>
                  </a:lnTo>
                  <a:lnTo>
                    <a:pt x="8890" y="7620"/>
                  </a:lnTo>
                  <a:lnTo>
                    <a:pt x="5406390" y="7620"/>
                  </a:lnTo>
                  <a:lnTo>
                    <a:pt x="5406390" y="5080"/>
                  </a:lnTo>
                  <a:close/>
                </a:path>
                <a:path w="5415280" h="12700">
                  <a:moveTo>
                    <a:pt x="5410200" y="7620"/>
                  </a:moveTo>
                  <a:lnTo>
                    <a:pt x="5408930" y="7620"/>
                  </a:lnTo>
                  <a:lnTo>
                    <a:pt x="5408930" y="8890"/>
                  </a:lnTo>
                  <a:lnTo>
                    <a:pt x="7620" y="8890"/>
                  </a:lnTo>
                  <a:lnTo>
                    <a:pt x="7620" y="7620"/>
                  </a:lnTo>
                  <a:lnTo>
                    <a:pt x="5080" y="7620"/>
                  </a:lnTo>
                  <a:lnTo>
                    <a:pt x="5080" y="8890"/>
                  </a:lnTo>
                  <a:lnTo>
                    <a:pt x="5080" y="10160"/>
                  </a:lnTo>
                  <a:lnTo>
                    <a:pt x="5410200" y="10160"/>
                  </a:lnTo>
                  <a:lnTo>
                    <a:pt x="5410200" y="8890"/>
                  </a:lnTo>
                  <a:lnTo>
                    <a:pt x="5410200" y="7620"/>
                  </a:lnTo>
                  <a:close/>
                </a:path>
                <a:path w="5415280" h="12700">
                  <a:moveTo>
                    <a:pt x="5415280" y="11430"/>
                  </a:moveTo>
                  <a:lnTo>
                    <a:pt x="5414010" y="11430"/>
                  </a:lnTo>
                  <a:lnTo>
                    <a:pt x="5414010" y="10160"/>
                  </a:lnTo>
                  <a:lnTo>
                    <a:pt x="5412740" y="10160"/>
                  </a:lnTo>
                  <a:lnTo>
                    <a:pt x="5412740" y="11430"/>
                  </a:lnTo>
                  <a:lnTo>
                    <a:pt x="3810" y="11430"/>
                  </a:lnTo>
                  <a:lnTo>
                    <a:pt x="3810" y="10160"/>
                  </a:lnTo>
                  <a:lnTo>
                    <a:pt x="2540" y="10160"/>
                  </a:lnTo>
                  <a:lnTo>
                    <a:pt x="2540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5415280" y="12700"/>
                  </a:lnTo>
                  <a:lnTo>
                    <a:pt x="5415280" y="11430"/>
                  </a:lnTo>
                  <a:close/>
                </a:path>
              </a:pathLst>
            </a:custGeom>
            <a:solidFill>
              <a:srgbClr val="57D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845310" y="1003299"/>
              <a:ext cx="5453380" cy="12700"/>
            </a:xfrm>
            <a:custGeom>
              <a:avLst/>
              <a:gdLst/>
              <a:ahLst/>
              <a:cxnLst/>
              <a:rect l="l" t="t" r="r" b="b"/>
              <a:pathLst>
                <a:path w="5453380" h="12700">
                  <a:moveTo>
                    <a:pt x="5434330" y="0"/>
                  </a:moveTo>
                  <a:lnTo>
                    <a:pt x="19050" y="0"/>
                  </a:lnTo>
                  <a:lnTo>
                    <a:pt x="19050" y="1270"/>
                  </a:lnTo>
                  <a:lnTo>
                    <a:pt x="5434330" y="1270"/>
                  </a:lnTo>
                  <a:lnTo>
                    <a:pt x="5434330" y="0"/>
                  </a:lnTo>
                  <a:close/>
                </a:path>
                <a:path w="5453380" h="12700">
                  <a:moveTo>
                    <a:pt x="5438140" y="1270"/>
                  </a:moveTo>
                  <a:lnTo>
                    <a:pt x="5436870" y="1270"/>
                  </a:lnTo>
                  <a:lnTo>
                    <a:pt x="5436870" y="2540"/>
                  </a:lnTo>
                  <a:lnTo>
                    <a:pt x="17780" y="2540"/>
                  </a:lnTo>
                  <a:lnTo>
                    <a:pt x="17780" y="1270"/>
                  </a:lnTo>
                  <a:lnTo>
                    <a:pt x="15240" y="1270"/>
                  </a:lnTo>
                  <a:lnTo>
                    <a:pt x="15240" y="2540"/>
                  </a:lnTo>
                  <a:lnTo>
                    <a:pt x="15240" y="3810"/>
                  </a:lnTo>
                  <a:lnTo>
                    <a:pt x="5438140" y="3810"/>
                  </a:lnTo>
                  <a:lnTo>
                    <a:pt x="5438140" y="2540"/>
                  </a:lnTo>
                  <a:lnTo>
                    <a:pt x="5438140" y="1270"/>
                  </a:lnTo>
                  <a:close/>
                </a:path>
                <a:path w="5453380" h="12700">
                  <a:moveTo>
                    <a:pt x="5444490" y="5080"/>
                  </a:moveTo>
                  <a:lnTo>
                    <a:pt x="5441950" y="5080"/>
                  </a:lnTo>
                  <a:lnTo>
                    <a:pt x="5441950" y="3810"/>
                  </a:lnTo>
                  <a:lnTo>
                    <a:pt x="5440680" y="3810"/>
                  </a:lnTo>
                  <a:lnTo>
                    <a:pt x="5440680" y="5080"/>
                  </a:lnTo>
                  <a:lnTo>
                    <a:pt x="13970" y="5080"/>
                  </a:lnTo>
                  <a:lnTo>
                    <a:pt x="1397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10160" y="5080"/>
                  </a:lnTo>
                  <a:lnTo>
                    <a:pt x="10160" y="7620"/>
                  </a:lnTo>
                  <a:lnTo>
                    <a:pt x="5444490" y="7620"/>
                  </a:lnTo>
                  <a:lnTo>
                    <a:pt x="5444490" y="5080"/>
                  </a:lnTo>
                  <a:close/>
                </a:path>
                <a:path w="5453380" h="12700">
                  <a:moveTo>
                    <a:pt x="5448300" y="7620"/>
                  </a:moveTo>
                  <a:lnTo>
                    <a:pt x="5445760" y="7620"/>
                  </a:lnTo>
                  <a:lnTo>
                    <a:pt x="5445760" y="8890"/>
                  </a:lnTo>
                  <a:lnTo>
                    <a:pt x="7620" y="8890"/>
                  </a:lnTo>
                  <a:lnTo>
                    <a:pt x="7620" y="7620"/>
                  </a:lnTo>
                  <a:lnTo>
                    <a:pt x="6350" y="7620"/>
                  </a:lnTo>
                  <a:lnTo>
                    <a:pt x="6350" y="8890"/>
                  </a:lnTo>
                  <a:lnTo>
                    <a:pt x="6350" y="10160"/>
                  </a:lnTo>
                  <a:lnTo>
                    <a:pt x="5448300" y="10160"/>
                  </a:lnTo>
                  <a:lnTo>
                    <a:pt x="5448300" y="8890"/>
                  </a:lnTo>
                  <a:lnTo>
                    <a:pt x="5448300" y="7620"/>
                  </a:lnTo>
                  <a:close/>
                </a:path>
                <a:path w="5453380" h="12700">
                  <a:moveTo>
                    <a:pt x="5453380" y="11430"/>
                  </a:moveTo>
                  <a:lnTo>
                    <a:pt x="5452110" y="11430"/>
                  </a:lnTo>
                  <a:lnTo>
                    <a:pt x="5452110" y="10160"/>
                  </a:lnTo>
                  <a:lnTo>
                    <a:pt x="5449570" y="10160"/>
                  </a:lnTo>
                  <a:lnTo>
                    <a:pt x="5449570" y="11430"/>
                  </a:lnTo>
                  <a:lnTo>
                    <a:pt x="3810" y="11430"/>
                  </a:lnTo>
                  <a:lnTo>
                    <a:pt x="3810" y="10160"/>
                  </a:lnTo>
                  <a:lnTo>
                    <a:pt x="2540" y="10160"/>
                  </a:lnTo>
                  <a:lnTo>
                    <a:pt x="2540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5453380" y="12700"/>
                  </a:lnTo>
                  <a:lnTo>
                    <a:pt x="5453380" y="11430"/>
                  </a:lnTo>
                  <a:close/>
                </a:path>
              </a:pathLst>
            </a:custGeom>
            <a:solidFill>
              <a:srgbClr val="58D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828800" y="1015999"/>
              <a:ext cx="5486400" cy="11430"/>
            </a:xfrm>
            <a:custGeom>
              <a:avLst/>
              <a:gdLst/>
              <a:ahLst/>
              <a:cxnLst/>
              <a:rect l="l" t="t" r="r" b="b"/>
              <a:pathLst>
                <a:path w="5486400" h="11430">
                  <a:moveTo>
                    <a:pt x="2540" y="10160"/>
                  </a:moveTo>
                  <a:lnTo>
                    <a:pt x="0" y="10160"/>
                  </a:lnTo>
                  <a:lnTo>
                    <a:pt x="0" y="11430"/>
                  </a:lnTo>
                  <a:lnTo>
                    <a:pt x="2540" y="11430"/>
                  </a:lnTo>
                  <a:lnTo>
                    <a:pt x="2540" y="10160"/>
                  </a:lnTo>
                  <a:close/>
                </a:path>
                <a:path w="5486400" h="11430">
                  <a:moveTo>
                    <a:pt x="5469890" y="0"/>
                  </a:moveTo>
                  <a:lnTo>
                    <a:pt x="16510" y="0"/>
                  </a:lnTo>
                  <a:lnTo>
                    <a:pt x="16510" y="1270"/>
                  </a:lnTo>
                  <a:lnTo>
                    <a:pt x="5469890" y="1270"/>
                  </a:lnTo>
                  <a:lnTo>
                    <a:pt x="5469890" y="0"/>
                  </a:lnTo>
                  <a:close/>
                </a:path>
                <a:path w="5486400" h="11430">
                  <a:moveTo>
                    <a:pt x="5473700" y="1270"/>
                  </a:moveTo>
                  <a:lnTo>
                    <a:pt x="5472430" y="1270"/>
                  </a:lnTo>
                  <a:lnTo>
                    <a:pt x="5472430" y="2540"/>
                  </a:lnTo>
                  <a:lnTo>
                    <a:pt x="15240" y="2540"/>
                  </a:lnTo>
                  <a:lnTo>
                    <a:pt x="15240" y="1270"/>
                  </a:lnTo>
                  <a:lnTo>
                    <a:pt x="13970" y="127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5473700" y="3810"/>
                  </a:lnTo>
                  <a:lnTo>
                    <a:pt x="5473700" y="2540"/>
                  </a:lnTo>
                  <a:lnTo>
                    <a:pt x="5473700" y="1270"/>
                  </a:lnTo>
                  <a:close/>
                </a:path>
                <a:path w="5486400" h="11430">
                  <a:moveTo>
                    <a:pt x="5478780" y="5080"/>
                  </a:moveTo>
                  <a:lnTo>
                    <a:pt x="5477510" y="5080"/>
                  </a:lnTo>
                  <a:lnTo>
                    <a:pt x="5477510" y="3810"/>
                  </a:lnTo>
                  <a:lnTo>
                    <a:pt x="5474970" y="3810"/>
                  </a:lnTo>
                  <a:lnTo>
                    <a:pt x="5474970" y="5080"/>
                  </a:lnTo>
                  <a:lnTo>
                    <a:pt x="11430" y="5080"/>
                  </a:lnTo>
                  <a:lnTo>
                    <a:pt x="11430" y="3810"/>
                  </a:lnTo>
                  <a:lnTo>
                    <a:pt x="10160" y="3810"/>
                  </a:lnTo>
                  <a:lnTo>
                    <a:pt x="10160" y="5080"/>
                  </a:lnTo>
                  <a:lnTo>
                    <a:pt x="7620" y="5080"/>
                  </a:lnTo>
                  <a:lnTo>
                    <a:pt x="7620" y="7620"/>
                  </a:lnTo>
                  <a:lnTo>
                    <a:pt x="5478780" y="7620"/>
                  </a:lnTo>
                  <a:lnTo>
                    <a:pt x="5478780" y="5080"/>
                  </a:lnTo>
                  <a:close/>
                </a:path>
                <a:path w="5486400" h="11430">
                  <a:moveTo>
                    <a:pt x="5482590" y="7620"/>
                  </a:moveTo>
                  <a:lnTo>
                    <a:pt x="5481320" y="7620"/>
                  </a:lnTo>
                  <a:lnTo>
                    <a:pt x="5481320" y="8890"/>
                  </a:lnTo>
                  <a:lnTo>
                    <a:pt x="6350" y="8890"/>
                  </a:lnTo>
                  <a:lnTo>
                    <a:pt x="6350" y="7620"/>
                  </a:lnTo>
                  <a:lnTo>
                    <a:pt x="3810" y="7620"/>
                  </a:lnTo>
                  <a:lnTo>
                    <a:pt x="3810" y="8890"/>
                  </a:lnTo>
                  <a:lnTo>
                    <a:pt x="3810" y="10160"/>
                  </a:lnTo>
                  <a:lnTo>
                    <a:pt x="5482590" y="10160"/>
                  </a:lnTo>
                  <a:lnTo>
                    <a:pt x="5482590" y="8890"/>
                  </a:lnTo>
                  <a:lnTo>
                    <a:pt x="5482590" y="7620"/>
                  </a:lnTo>
                  <a:close/>
                </a:path>
                <a:path w="5486400" h="11430">
                  <a:moveTo>
                    <a:pt x="5486400" y="10160"/>
                  </a:moveTo>
                  <a:lnTo>
                    <a:pt x="5485130" y="10160"/>
                  </a:lnTo>
                  <a:lnTo>
                    <a:pt x="5485130" y="11430"/>
                  </a:lnTo>
                  <a:lnTo>
                    <a:pt x="5486400" y="11430"/>
                  </a:lnTo>
                  <a:lnTo>
                    <a:pt x="5486400" y="10160"/>
                  </a:lnTo>
                  <a:close/>
                </a:path>
              </a:pathLst>
            </a:custGeom>
            <a:solidFill>
              <a:srgbClr val="59DB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811020" y="1027429"/>
              <a:ext cx="5523230" cy="12700"/>
            </a:xfrm>
            <a:custGeom>
              <a:avLst/>
              <a:gdLst/>
              <a:ahLst/>
              <a:cxnLst/>
              <a:rect l="l" t="t" r="r" b="b"/>
              <a:pathLst>
                <a:path w="5523230" h="12700">
                  <a:moveTo>
                    <a:pt x="1270" y="11430"/>
                  </a:moveTo>
                  <a:lnTo>
                    <a:pt x="0" y="11430"/>
                  </a:lnTo>
                  <a:lnTo>
                    <a:pt x="0" y="12700"/>
                  </a:lnTo>
                  <a:lnTo>
                    <a:pt x="1270" y="12700"/>
                  </a:lnTo>
                  <a:lnTo>
                    <a:pt x="1270" y="11430"/>
                  </a:lnTo>
                  <a:close/>
                </a:path>
                <a:path w="5523230" h="12700">
                  <a:moveTo>
                    <a:pt x="5506720" y="0"/>
                  </a:moveTo>
                  <a:lnTo>
                    <a:pt x="16510" y="0"/>
                  </a:lnTo>
                  <a:lnTo>
                    <a:pt x="16510" y="2540"/>
                  </a:lnTo>
                  <a:lnTo>
                    <a:pt x="5506720" y="2540"/>
                  </a:lnTo>
                  <a:lnTo>
                    <a:pt x="5506720" y="0"/>
                  </a:lnTo>
                  <a:close/>
                </a:path>
                <a:path w="5523230" h="12700">
                  <a:moveTo>
                    <a:pt x="5510530" y="2540"/>
                  </a:moveTo>
                  <a:lnTo>
                    <a:pt x="5507990" y="2540"/>
                  </a:lnTo>
                  <a:lnTo>
                    <a:pt x="5507990" y="3810"/>
                  </a:lnTo>
                  <a:lnTo>
                    <a:pt x="13970" y="3810"/>
                  </a:lnTo>
                  <a:lnTo>
                    <a:pt x="13970" y="2540"/>
                  </a:lnTo>
                  <a:lnTo>
                    <a:pt x="12700" y="2540"/>
                  </a:lnTo>
                  <a:lnTo>
                    <a:pt x="12700" y="3810"/>
                  </a:lnTo>
                  <a:lnTo>
                    <a:pt x="12700" y="5080"/>
                  </a:lnTo>
                  <a:lnTo>
                    <a:pt x="5510530" y="5080"/>
                  </a:lnTo>
                  <a:lnTo>
                    <a:pt x="5510530" y="3810"/>
                  </a:lnTo>
                  <a:lnTo>
                    <a:pt x="5510530" y="2540"/>
                  </a:lnTo>
                  <a:close/>
                </a:path>
                <a:path w="5523230" h="12700">
                  <a:moveTo>
                    <a:pt x="5515610" y="6350"/>
                  </a:moveTo>
                  <a:lnTo>
                    <a:pt x="5514340" y="6350"/>
                  </a:lnTo>
                  <a:lnTo>
                    <a:pt x="5514340" y="5080"/>
                  </a:lnTo>
                  <a:lnTo>
                    <a:pt x="5511800" y="5080"/>
                  </a:lnTo>
                  <a:lnTo>
                    <a:pt x="5511800" y="6350"/>
                  </a:lnTo>
                  <a:lnTo>
                    <a:pt x="10160" y="6350"/>
                  </a:lnTo>
                  <a:lnTo>
                    <a:pt x="10160" y="5080"/>
                  </a:lnTo>
                  <a:lnTo>
                    <a:pt x="8890" y="5080"/>
                  </a:lnTo>
                  <a:lnTo>
                    <a:pt x="8890" y="6350"/>
                  </a:lnTo>
                  <a:lnTo>
                    <a:pt x="7620" y="6350"/>
                  </a:lnTo>
                  <a:lnTo>
                    <a:pt x="7620" y="8890"/>
                  </a:lnTo>
                  <a:lnTo>
                    <a:pt x="5515610" y="8890"/>
                  </a:lnTo>
                  <a:lnTo>
                    <a:pt x="5515610" y="6350"/>
                  </a:lnTo>
                  <a:close/>
                </a:path>
                <a:path w="5523230" h="12700">
                  <a:moveTo>
                    <a:pt x="5519420" y="8890"/>
                  </a:moveTo>
                  <a:lnTo>
                    <a:pt x="5516880" y="8890"/>
                  </a:lnTo>
                  <a:lnTo>
                    <a:pt x="5516880" y="10160"/>
                  </a:lnTo>
                  <a:lnTo>
                    <a:pt x="5080" y="10160"/>
                  </a:lnTo>
                  <a:lnTo>
                    <a:pt x="5080" y="8890"/>
                  </a:lnTo>
                  <a:lnTo>
                    <a:pt x="3810" y="8890"/>
                  </a:lnTo>
                  <a:lnTo>
                    <a:pt x="3810" y="10160"/>
                  </a:lnTo>
                  <a:lnTo>
                    <a:pt x="3810" y="11430"/>
                  </a:lnTo>
                  <a:lnTo>
                    <a:pt x="5519420" y="11430"/>
                  </a:lnTo>
                  <a:lnTo>
                    <a:pt x="5519420" y="10160"/>
                  </a:lnTo>
                  <a:lnTo>
                    <a:pt x="5519420" y="8890"/>
                  </a:lnTo>
                  <a:close/>
                </a:path>
                <a:path w="5523230" h="12700">
                  <a:moveTo>
                    <a:pt x="5523230" y="11430"/>
                  </a:moveTo>
                  <a:lnTo>
                    <a:pt x="5520690" y="11430"/>
                  </a:lnTo>
                  <a:lnTo>
                    <a:pt x="5520690" y="12700"/>
                  </a:lnTo>
                  <a:lnTo>
                    <a:pt x="5523230" y="12700"/>
                  </a:lnTo>
                  <a:lnTo>
                    <a:pt x="5523230" y="11430"/>
                  </a:lnTo>
                  <a:close/>
                </a:path>
              </a:pathLst>
            </a:custGeom>
            <a:solidFill>
              <a:srgbClr val="5ADC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798320" y="1040129"/>
              <a:ext cx="5548630" cy="11430"/>
            </a:xfrm>
            <a:custGeom>
              <a:avLst/>
              <a:gdLst/>
              <a:ahLst/>
              <a:cxnLst/>
              <a:rect l="l" t="t" r="r" b="b"/>
              <a:pathLst>
                <a:path w="5548630" h="11430">
                  <a:moveTo>
                    <a:pt x="5537200" y="0"/>
                  </a:moveTo>
                  <a:lnTo>
                    <a:pt x="10160" y="0"/>
                  </a:lnTo>
                  <a:lnTo>
                    <a:pt x="10160" y="2540"/>
                  </a:lnTo>
                  <a:lnTo>
                    <a:pt x="5537200" y="2540"/>
                  </a:lnTo>
                  <a:lnTo>
                    <a:pt x="5537200" y="0"/>
                  </a:lnTo>
                  <a:close/>
                </a:path>
                <a:path w="5548630" h="11430">
                  <a:moveTo>
                    <a:pt x="5541010" y="2540"/>
                  </a:moveTo>
                  <a:lnTo>
                    <a:pt x="5539740" y="2540"/>
                  </a:lnTo>
                  <a:lnTo>
                    <a:pt x="5539740" y="3810"/>
                  </a:lnTo>
                  <a:lnTo>
                    <a:pt x="8890" y="3810"/>
                  </a:lnTo>
                  <a:lnTo>
                    <a:pt x="889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5541010" y="5080"/>
                  </a:lnTo>
                  <a:lnTo>
                    <a:pt x="5541010" y="3810"/>
                  </a:lnTo>
                  <a:lnTo>
                    <a:pt x="5541010" y="2540"/>
                  </a:lnTo>
                  <a:close/>
                </a:path>
                <a:path w="5548630" h="11430">
                  <a:moveTo>
                    <a:pt x="5546090" y="6350"/>
                  </a:moveTo>
                  <a:lnTo>
                    <a:pt x="5543550" y="6350"/>
                  </a:lnTo>
                  <a:lnTo>
                    <a:pt x="5543550" y="5080"/>
                  </a:lnTo>
                  <a:lnTo>
                    <a:pt x="5542280" y="5080"/>
                  </a:lnTo>
                  <a:lnTo>
                    <a:pt x="5542280" y="6350"/>
                  </a:lnTo>
                  <a:lnTo>
                    <a:pt x="6350" y="6350"/>
                  </a:lnTo>
                  <a:lnTo>
                    <a:pt x="635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3810" y="6350"/>
                  </a:lnTo>
                  <a:lnTo>
                    <a:pt x="3810" y="8890"/>
                  </a:lnTo>
                  <a:lnTo>
                    <a:pt x="5546090" y="8890"/>
                  </a:lnTo>
                  <a:lnTo>
                    <a:pt x="5546090" y="6350"/>
                  </a:lnTo>
                  <a:close/>
                </a:path>
                <a:path w="5548630" h="11430">
                  <a:moveTo>
                    <a:pt x="5548630" y="8890"/>
                  </a:moveTo>
                  <a:lnTo>
                    <a:pt x="5547360" y="8890"/>
                  </a:lnTo>
                  <a:lnTo>
                    <a:pt x="5547360" y="10160"/>
                  </a:lnTo>
                  <a:lnTo>
                    <a:pt x="1270" y="10160"/>
                  </a:lnTo>
                  <a:lnTo>
                    <a:pt x="1270" y="8890"/>
                  </a:lnTo>
                  <a:lnTo>
                    <a:pt x="0" y="889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5548630" y="11430"/>
                  </a:lnTo>
                  <a:lnTo>
                    <a:pt x="5548630" y="10160"/>
                  </a:lnTo>
                  <a:lnTo>
                    <a:pt x="5548630" y="8890"/>
                  </a:lnTo>
                  <a:close/>
                </a:path>
              </a:pathLst>
            </a:custGeom>
            <a:solidFill>
              <a:srgbClr val="5BDC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784350" y="1051559"/>
              <a:ext cx="5576570" cy="12700"/>
            </a:xfrm>
            <a:custGeom>
              <a:avLst/>
              <a:gdLst/>
              <a:ahLst/>
              <a:cxnLst/>
              <a:rect l="l" t="t" r="r" b="b"/>
              <a:pathLst>
                <a:path w="5576570" h="12700">
                  <a:moveTo>
                    <a:pt x="5566410" y="1270"/>
                  </a:moveTo>
                  <a:lnTo>
                    <a:pt x="5565140" y="1270"/>
                  </a:lnTo>
                  <a:lnTo>
                    <a:pt x="5565140" y="0"/>
                  </a:lnTo>
                  <a:lnTo>
                    <a:pt x="5563870" y="0"/>
                  </a:lnTo>
                  <a:lnTo>
                    <a:pt x="5563870" y="1270"/>
                  </a:lnTo>
                  <a:lnTo>
                    <a:pt x="12700" y="1270"/>
                  </a:lnTo>
                  <a:lnTo>
                    <a:pt x="12700" y="0"/>
                  </a:lnTo>
                  <a:lnTo>
                    <a:pt x="11430" y="0"/>
                  </a:lnTo>
                  <a:lnTo>
                    <a:pt x="11430" y="1270"/>
                  </a:lnTo>
                  <a:lnTo>
                    <a:pt x="10160" y="1270"/>
                  </a:lnTo>
                  <a:lnTo>
                    <a:pt x="10160" y="3810"/>
                  </a:lnTo>
                  <a:lnTo>
                    <a:pt x="5566410" y="3810"/>
                  </a:lnTo>
                  <a:lnTo>
                    <a:pt x="5566410" y="1270"/>
                  </a:lnTo>
                  <a:close/>
                </a:path>
                <a:path w="5576570" h="12700">
                  <a:moveTo>
                    <a:pt x="5570220" y="3810"/>
                  </a:moveTo>
                  <a:lnTo>
                    <a:pt x="5567680" y="3810"/>
                  </a:lnTo>
                  <a:lnTo>
                    <a:pt x="5567680" y="5080"/>
                  </a:lnTo>
                  <a:lnTo>
                    <a:pt x="8890" y="5080"/>
                  </a:lnTo>
                  <a:lnTo>
                    <a:pt x="889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5570220" y="6350"/>
                  </a:lnTo>
                  <a:lnTo>
                    <a:pt x="5570220" y="5080"/>
                  </a:lnTo>
                  <a:lnTo>
                    <a:pt x="5570220" y="3810"/>
                  </a:lnTo>
                  <a:close/>
                </a:path>
                <a:path w="5576570" h="12700">
                  <a:moveTo>
                    <a:pt x="5574030" y="7620"/>
                  </a:moveTo>
                  <a:lnTo>
                    <a:pt x="5572760" y="7620"/>
                  </a:lnTo>
                  <a:lnTo>
                    <a:pt x="5572760" y="6350"/>
                  </a:lnTo>
                  <a:lnTo>
                    <a:pt x="5571490" y="6350"/>
                  </a:lnTo>
                  <a:lnTo>
                    <a:pt x="5571490" y="7620"/>
                  </a:lnTo>
                  <a:lnTo>
                    <a:pt x="6350" y="7620"/>
                  </a:lnTo>
                  <a:lnTo>
                    <a:pt x="6350" y="6350"/>
                  </a:lnTo>
                  <a:lnTo>
                    <a:pt x="5080" y="6350"/>
                  </a:lnTo>
                  <a:lnTo>
                    <a:pt x="5080" y="7620"/>
                  </a:lnTo>
                  <a:lnTo>
                    <a:pt x="2540" y="7620"/>
                  </a:lnTo>
                  <a:lnTo>
                    <a:pt x="2540" y="10160"/>
                  </a:lnTo>
                  <a:lnTo>
                    <a:pt x="5574030" y="10160"/>
                  </a:lnTo>
                  <a:lnTo>
                    <a:pt x="5574030" y="7620"/>
                  </a:lnTo>
                  <a:close/>
                </a:path>
                <a:path w="5576570" h="12700">
                  <a:moveTo>
                    <a:pt x="5576570" y="10160"/>
                  </a:moveTo>
                  <a:lnTo>
                    <a:pt x="5575300" y="10160"/>
                  </a:lnTo>
                  <a:lnTo>
                    <a:pt x="5575300" y="11430"/>
                  </a:lnTo>
                  <a:lnTo>
                    <a:pt x="1270" y="1143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5576570" y="12700"/>
                  </a:lnTo>
                  <a:lnTo>
                    <a:pt x="5576570" y="11430"/>
                  </a:lnTo>
                  <a:lnTo>
                    <a:pt x="5576570" y="10160"/>
                  </a:lnTo>
                  <a:close/>
                </a:path>
              </a:pathLst>
            </a:custGeom>
            <a:solidFill>
              <a:srgbClr val="5CDD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770367" y="1064259"/>
              <a:ext cx="5606415" cy="11430"/>
            </a:xfrm>
            <a:custGeom>
              <a:avLst/>
              <a:gdLst/>
              <a:ahLst/>
              <a:cxnLst/>
              <a:rect l="l" t="t" r="r" b="b"/>
              <a:pathLst>
                <a:path w="5606415" h="11430">
                  <a:moveTo>
                    <a:pt x="1282" y="10160"/>
                  </a:moveTo>
                  <a:lnTo>
                    <a:pt x="12" y="10160"/>
                  </a:lnTo>
                  <a:lnTo>
                    <a:pt x="0" y="11430"/>
                  </a:lnTo>
                  <a:lnTo>
                    <a:pt x="1282" y="11430"/>
                  </a:lnTo>
                  <a:lnTo>
                    <a:pt x="1282" y="10160"/>
                  </a:lnTo>
                  <a:close/>
                </a:path>
                <a:path w="5606415" h="11430">
                  <a:moveTo>
                    <a:pt x="5595632" y="1270"/>
                  </a:moveTo>
                  <a:lnTo>
                    <a:pt x="5594362" y="1270"/>
                  </a:lnTo>
                  <a:lnTo>
                    <a:pt x="5594362" y="0"/>
                  </a:lnTo>
                  <a:lnTo>
                    <a:pt x="5591822" y="0"/>
                  </a:lnTo>
                  <a:lnTo>
                    <a:pt x="5591822" y="1270"/>
                  </a:lnTo>
                  <a:lnTo>
                    <a:pt x="12712" y="1270"/>
                  </a:lnTo>
                  <a:lnTo>
                    <a:pt x="12712" y="0"/>
                  </a:lnTo>
                  <a:lnTo>
                    <a:pt x="11442" y="0"/>
                  </a:lnTo>
                  <a:lnTo>
                    <a:pt x="11442" y="1270"/>
                  </a:lnTo>
                  <a:lnTo>
                    <a:pt x="10172" y="1270"/>
                  </a:lnTo>
                  <a:lnTo>
                    <a:pt x="10172" y="3810"/>
                  </a:lnTo>
                  <a:lnTo>
                    <a:pt x="5595632" y="3810"/>
                  </a:lnTo>
                  <a:lnTo>
                    <a:pt x="5595632" y="1270"/>
                  </a:lnTo>
                  <a:close/>
                </a:path>
                <a:path w="5606415" h="11430">
                  <a:moveTo>
                    <a:pt x="5598172" y="3810"/>
                  </a:moveTo>
                  <a:lnTo>
                    <a:pt x="5596902" y="3810"/>
                  </a:lnTo>
                  <a:lnTo>
                    <a:pt x="5596902" y="5080"/>
                  </a:lnTo>
                  <a:lnTo>
                    <a:pt x="8902" y="5080"/>
                  </a:lnTo>
                  <a:lnTo>
                    <a:pt x="8902" y="3810"/>
                  </a:lnTo>
                  <a:lnTo>
                    <a:pt x="7632" y="3810"/>
                  </a:lnTo>
                  <a:lnTo>
                    <a:pt x="7632" y="5080"/>
                  </a:lnTo>
                  <a:lnTo>
                    <a:pt x="7632" y="6350"/>
                  </a:lnTo>
                  <a:lnTo>
                    <a:pt x="5598172" y="6350"/>
                  </a:lnTo>
                  <a:lnTo>
                    <a:pt x="5598172" y="5080"/>
                  </a:lnTo>
                  <a:lnTo>
                    <a:pt x="5598172" y="3810"/>
                  </a:lnTo>
                  <a:close/>
                </a:path>
                <a:path w="5606415" h="11430">
                  <a:moveTo>
                    <a:pt x="5601982" y="7620"/>
                  </a:moveTo>
                  <a:lnTo>
                    <a:pt x="5600712" y="7620"/>
                  </a:lnTo>
                  <a:lnTo>
                    <a:pt x="5600712" y="6350"/>
                  </a:lnTo>
                  <a:lnTo>
                    <a:pt x="5599442" y="6350"/>
                  </a:lnTo>
                  <a:lnTo>
                    <a:pt x="5599442" y="7620"/>
                  </a:lnTo>
                  <a:lnTo>
                    <a:pt x="6362" y="7620"/>
                  </a:lnTo>
                  <a:lnTo>
                    <a:pt x="6362" y="6350"/>
                  </a:lnTo>
                  <a:lnTo>
                    <a:pt x="3822" y="6350"/>
                  </a:lnTo>
                  <a:lnTo>
                    <a:pt x="3822" y="7620"/>
                  </a:lnTo>
                  <a:lnTo>
                    <a:pt x="2552" y="7620"/>
                  </a:lnTo>
                  <a:lnTo>
                    <a:pt x="2552" y="10160"/>
                  </a:lnTo>
                  <a:lnTo>
                    <a:pt x="5601982" y="10160"/>
                  </a:lnTo>
                  <a:lnTo>
                    <a:pt x="5601982" y="7620"/>
                  </a:lnTo>
                  <a:close/>
                </a:path>
                <a:path w="5606415" h="11430">
                  <a:moveTo>
                    <a:pt x="5605792" y="10160"/>
                  </a:moveTo>
                  <a:lnTo>
                    <a:pt x="5604522" y="10160"/>
                  </a:lnTo>
                  <a:lnTo>
                    <a:pt x="5604522" y="11430"/>
                  </a:lnTo>
                  <a:lnTo>
                    <a:pt x="5605792" y="11430"/>
                  </a:lnTo>
                  <a:lnTo>
                    <a:pt x="5605792" y="10160"/>
                  </a:lnTo>
                  <a:close/>
                </a:path>
              </a:pathLst>
            </a:custGeom>
            <a:solidFill>
              <a:srgbClr val="5DDD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757667" y="1075689"/>
              <a:ext cx="5630545" cy="12700"/>
            </a:xfrm>
            <a:custGeom>
              <a:avLst/>
              <a:gdLst/>
              <a:ahLst/>
              <a:cxnLst/>
              <a:rect l="l" t="t" r="r" b="b"/>
              <a:pathLst>
                <a:path w="5630545" h="12700">
                  <a:moveTo>
                    <a:pt x="1282" y="11430"/>
                  </a:moveTo>
                  <a:lnTo>
                    <a:pt x="12" y="11430"/>
                  </a:lnTo>
                  <a:lnTo>
                    <a:pt x="0" y="12700"/>
                  </a:lnTo>
                  <a:lnTo>
                    <a:pt x="1282" y="12700"/>
                  </a:lnTo>
                  <a:lnTo>
                    <a:pt x="1282" y="11430"/>
                  </a:lnTo>
                  <a:close/>
                </a:path>
                <a:path w="5630545" h="12700">
                  <a:moveTo>
                    <a:pt x="5618492" y="0"/>
                  </a:moveTo>
                  <a:lnTo>
                    <a:pt x="12712" y="0"/>
                  </a:lnTo>
                  <a:lnTo>
                    <a:pt x="12712" y="1270"/>
                  </a:lnTo>
                  <a:lnTo>
                    <a:pt x="5618492" y="1270"/>
                  </a:lnTo>
                  <a:lnTo>
                    <a:pt x="5618492" y="0"/>
                  </a:lnTo>
                  <a:close/>
                </a:path>
                <a:path w="5630545" h="12700">
                  <a:moveTo>
                    <a:pt x="5622302" y="2540"/>
                  </a:moveTo>
                  <a:lnTo>
                    <a:pt x="5621032" y="2540"/>
                  </a:lnTo>
                  <a:lnTo>
                    <a:pt x="5621032" y="1270"/>
                  </a:lnTo>
                  <a:lnTo>
                    <a:pt x="5619762" y="1270"/>
                  </a:lnTo>
                  <a:lnTo>
                    <a:pt x="5619762" y="2540"/>
                  </a:lnTo>
                  <a:lnTo>
                    <a:pt x="11442" y="2540"/>
                  </a:lnTo>
                  <a:lnTo>
                    <a:pt x="11442" y="1270"/>
                  </a:lnTo>
                  <a:lnTo>
                    <a:pt x="10172" y="1270"/>
                  </a:lnTo>
                  <a:lnTo>
                    <a:pt x="10172" y="2540"/>
                  </a:lnTo>
                  <a:lnTo>
                    <a:pt x="8902" y="2540"/>
                  </a:lnTo>
                  <a:lnTo>
                    <a:pt x="8902" y="5080"/>
                  </a:lnTo>
                  <a:lnTo>
                    <a:pt x="5622302" y="5080"/>
                  </a:lnTo>
                  <a:lnTo>
                    <a:pt x="5622302" y="2540"/>
                  </a:lnTo>
                  <a:close/>
                </a:path>
                <a:path w="5630545" h="12700">
                  <a:moveTo>
                    <a:pt x="5624842" y="5080"/>
                  </a:moveTo>
                  <a:lnTo>
                    <a:pt x="5623572" y="5080"/>
                  </a:lnTo>
                  <a:lnTo>
                    <a:pt x="5623572" y="6350"/>
                  </a:lnTo>
                  <a:lnTo>
                    <a:pt x="7632" y="6350"/>
                  </a:lnTo>
                  <a:lnTo>
                    <a:pt x="7632" y="5080"/>
                  </a:lnTo>
                  <a:lnTo>
                    <a:pt x="6362" y="5080"/>
                  </a:lnTo>
                  <a:lnTo>
                    <a:pt x="6362" y="6350"/>
                  </a:lnTo>
                  <a:lnTo>
                    <a:pt x="6362" y="7620"/>
                  </a:lnTo>
                  <a:lnTo>
                    <a:pt x="5624842" y="7620"/>
                  </a:lnTo>
                  <a:lnTo>
                    <a:pt x="5624842" y="6350"/>
                  </a:lnTo>
                  <a:lnTo>
                    <a:pt x="5624842" y="5080"/>
                  </a:lnTo>
                  <a:close/>
                </a:path>
                <a:path w="5630545" h="12700">
                  <a:moveTo>
                    <a:pt x="5628652" y="8890"/>
                  </a:moveTo>
                  <a:lnTo>
                    <a:pt x="5627382" y="8890"/>
                  </a:lnTo>
                  <a:lnTo>
                    <a:pt x="5627382" y="7620"/>
                  </a:lnTo>
                  <a:lnTo>
                    <a:pt x="5626112" y="7620"/>
                  </a:lnTo>
                  <a:lnTo>
                    <a:pt x="5626112" y="8890"/>
                  </a:lnTo>
                  <a:lnTo>
                    <a:pt x="5092" y="8890"/>
                  </a:lnTo>
                  <a:lnTo>
                    <a:pt x="5092" y="7620"/>
                  </a:lnTo>
                  <a:lnTo>
                    <a:pt x="3822" y="7620"/>
                  </a:lnTo>
                  <a:lnTo>
                    <a:pt x="3822" y="8890"/>
                  </a:lnTo>
                  <a:lnTo>
                    <a:pt x="2552" y="8890"/>
                  </a:lnTo>
                  <a:lnTo>
                    <a:pt x="2552" y="11430"/>
                  </a:lnTo>
                  <a:lnTo>
                    <a:pt x="5628652" y="11430"/>
                  </a:lnTo>
                  <a:lnTo>
                    <a:pt x="5628652" y="8890"/>
                  </a:lnTo>
                  <a:close/>
                </a:path>
                <a:path w="5630545" h="12700">
                  <a:moveTo>
                    <a:pt x="5629922" y="11430"/>
                  </a:moveTo>
                  <a:lnTo>
                    <a:pt x="5628652" y="11430"/>
                  </a:lnTo>
                  <a:lnTo>
                    <a:pt x="5628652" y="12700"/>
                  </a:lnTo>
                  <a:lnTo>
                    <a:pt x="5629922" y="12700"/>
                  </a:lnTo>
                  <a:lnTo>
                    <a:pt x="5629922" y="11430"/>
                  </a:lnTo>
                  <a:close/>
                </a:path>
              </a:pathLst>
            </a:custGeom>
            <a:solidFill>
              <a:srgbClr val="5EDD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748790" y="1088389"/>
              <a:ext cx="5648960" cy="11430"/>
            </a:xfrm>
            <a:custGeom>
              <a:avLst/>
              <a:gdLst/>
              <a:ahLst/>
              <a:cxnLst/>
              <a:rect l="l" t="t" r="r" b="b"/>
              <a:pathLst>
                <a:path w="5648959" h="11430">
                  <a:moveTo>
                    <a:pt x="5638800" y="0"/>
                  </a:moveTo>
                  <a:lnTo>
                    <a:pt x="8890" y="0"/>
                  </a:lnTo>
                  <a:lnTo>
                    <a:pt x="8890" y="1270"/>
                  </a:lnTo>
                  <a:lnTo>
                    <a:pt x="5638800" y="1270"/>
                  </a:lnTo>
                  <a:lnTo>
                    <a:pt x="5638800" y="0"/>
                  </a:lnTo>
                  <a:close/>
                </a:path>
                <a:path w="5648959" h="11430">
                  <a:moveTo>
                    <a:pt x="5642610" y="2540"/>
                  </a:moveTo>
                  <a:lnTo>
                    <a:pt x="5641340" y="2540"/>
                  </a:lnTo>
                  <a:lnTo>
                    <a:pt x="5641340" y="1270"/>
                  </a:lnTo>
                  <a:lnTo>
                    <a:pt x="5640070" y="1270"/>
                  </a:lnTo>
                  <a:lnTo>
                    <a:pt x="5640070" y="2540"/>
                  </a:lnTo>
                  <a:lnTo>
                    <a:pt x="7620" y="2540"/>
                  </a:lnTo>
                  <a:lnTo>
                    <a:pt x="7620" y="1270"/>
                  </a:lnTo>
                  <a:lnTo>
                    <a:pt x="6350" y="1270"/>
                  </a:lnTo>
                  <a:lnTo>
                    <a:pt x="6350" y="2540"/>
                  </a:lnTo>
                  <a:lnTo>
                    <a:pt x="5080" y="2540"/>
                  </a:lnTo>
                  <a:lnTo>
                    <a:pt x="5080" y="5080"/>
                  </a:lnTo>
                  <a:lnTo>
                    <a:pt x="5642610" y="5080"/>
                  </a:lnTo>
                  <a:lnTo>
                    <a:pt x="5642610" y="2540"/>
                  </a:lnTo>
                  <a:close/>
                </a:path>
                <a:path w="5648959" h="11430">
                  <a:moveTo>
                    <a:pt x="5645150" y="5080"/>
                  </a:moveTo>
                  <a:lnTo>
                    <a:pt x="5643880" y="5080"/>
                  </a:lnTo>
                  <a:lnTo>
                    <a:pt x="5643880" y="6350"/>
                  </a:lnTo>
                  <a:lnTo>
                    <a:pt x="3810" y="6350"/>
                  </a:lnTo>
                  <a:lnTo>
                    <a:pt x="381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2540" y="7620"/>
                  </a:lnTo>
                  <a:lnTo>
                    <a:pt x="5645150" y="7620"/>
                  </a:lnTo>
                  <a:lnTo>
                    <a:pt x="5645150" y="6350"/>
                  </a:lnTo>
                  <a:lnTo>
                    <a:pt x="5645150" y="5080"/>
                  </a:lnTo>
                  <a:close/>
                </a:path>
                <a:path w="5648959" h="11430">
                  <a:moveTo>
                    <a:pt x="5648960" y="8890"/>
                  </a:moveTo>
                  <a:lnTo>
                    <a:pt x="5647690" y="8890"/>
                  </a:lnTo>
                  <a:lnTo>
                    <a:pt x="5647690" y="7620"/>
                  </a:lnTo>
                  <a:lnTo>
                    <a:pt x="5646420" y="7620"/>
                  </a:lnTo>
                  <a:lnTo>
                    <a:pt x="5646420" y="8890"/>
                  </a:lnTo>
                  <a:lnTo>
                    <a:pt x="2540" y="8890"/>
                  </a:lnTo>
                  <a:lnTo>
                    <a:pt x="2540" y="7620"/>
                  </a:lnTo>
                  <a:lnTo>
                    <a:pt x="1270" y="7620"/>
                  </a:lnTo>
                  <a:lnTo>
                    <a:pt x="1270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5648960" y="11430"/>
                  </a:lnTo>
                  <a:lnTo>
                    <a:pt x="5648960" y="8890"/>
                  </a:lnTo>
                  <a:close/>
                </a:path>
              </a:pathLst>
            </a:custGeom>
            <a:solidFill>
              <a:srgbClr val="5FDE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736090" y="1099819"/>
              <a:ext cx="5673090" cy="12700"/>
            </a:xfrm>
            <a:custGeom>
              <a:avLst/>
              <a:gdLst/>
              <a:ahLst/>
              <a:cxnLst/>
              <a:rect l="l" t="t" r="r" b="b"/>
              <a:pathLst>
                <a:path w="5673090" h="12700">
                  <a:moveTo>
                    <a:pt x="5664200" y="0"/>
                  </a:moveTo>
                  <a:lnTo>
                    <a:pt x="5662930" y="0"/>
                  </a:lnTo>
                  <a:lnTo>
                    <a:pt x="5662930" y="1270"/>
                  </a:lnTo>
                  <a:lnTo>
                    <a:pt x="11430" y="1270"/>
                  </a:lnTo>
                  <a:lnTo>
                    <a:pt x="11430" y="0"/>
                  </a:lnTo>
                  <a:lnTo>
                    <a:pt x="10160" y="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5664200" y="2540"/>
                  </a:lnTo>
                  <a:lnTo>
                    <a:pt x="5664200" y="1270"/>
                  </a:lnTo>
                  <a:lnTo>
                    <a:pt x="5664200" y="0"/>
                  </a:lnTo>
                  <a:close/>
                </a:path>
                <a:path w="5673090" h="12700">
                  <a:moveTo>
                    <a:pt x="5666740" y="2540"/>
                  </a:moveTo>
                  <a:lnTo>
                    <a:pt x="5665470" y="2540"/>
                  </a:lnTo>
                  <a:lnTo>
                    <a:pt x="5665470" y="3810"/>
                  </a:lnTo>
                  <a:lnTo>
                    <a:pt x="8890" y="3810"/>
                  </a:lnTo>
                  <a:lnTo>
                    <a:pt x="889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5666740" y="6350"/>
                  </a:lnTo>
                  <a:lnTo>
                    <a:pt x="5666740" y="3810"/>
                  </a:lnTo>
                  <a:lnTo>
                    <a:pt x="5666740" y="2540"/>
                  </a:lnTo>
                  <a:close/>
                </a:path>
                <a:path w="5673090" h="12700">
                  <a:moveTo>
                    <a:pt x="5669280" y="6350"/>
                  </a:moveTo>
                  <a:lnTo>
                    <a:pt x="5668010" y="6350"/>
                  </a:lnTo>
                  <a:lnTo>
                    <a:pt x="5668010" y="7620"/>
                  </a:lnTo>
                  <a:lnTo>
                    <a:pt x="5080" y="7620"/>
                  </a:lnTo>
                  <a:lnTo>
                    <a:pt x="508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3810" y="8890"/>
                  </a:lnTo>
                  <a:lnTo>
                    <a:pt x="5669280" y="8890"/>
                  </a:lnTo>
                  <a:lnTo>
                    <a:pt x="5669280" y="7620"/>
                  </a:lnTo>
                  <a:lnTo>
                    <a:pt x="5669280" y="6350"/>
                  </a:lnTo>
                  <a:close/>
                </a:path>
                <a:path w="5673090" h="12700">
                  <a:moveTo>
                    <a:pt x="5673090" y="10160"/>
                  </a:moveTo>
                  <a:lnTo>
                    <a:pt x="5671820" y="10160"/>
                  </a:lnTo>
                  <a:lnTo>
                    <a:pt x="5671820" y="8890"/>
                  </a:lnTo>
                  <a:lnTo>
                    <a:pt x="5670550" y="8890"/>
                  </a:lnTo>
                  <a:lnTo>
                    <a:pt x="5670550" y="10160"/>
                  </a:lnTo>
                  <a:lnTo>
                    <a:pt x="2540" y="10160"/>
                  </a:lnTo>
                  <a:lnTo>
                    <a:pt x="2540" y="8890"/>
                  </a:lnTo>
                  <a:lnTo>
                    <a:pt x="1270" y="889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2700"/>
                  </a:lnTo>
                  <a:lnTo>
                    <a:pt x="5673090" y="12700"/>
                  </a:lnTo>
                  <a:lnTo>
                    <a:pt x="5673090" y="10160"/>
                  </a:lnTo>
                  <a:close/>
                </a:path>
              </a:pathLst>
            </a:custGeom>
            <a:solidFill>
              <a:srgbClr val="60DE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727200" y="1112519"/>
              <a:ext cx="5690870" cy="11430"/>
            </a:xfrm>
            <a:custGeom>
              <a:avLst/>
              <a:gdLst/>
              <a:ahLst/>
              <a:cxnLst/>
              <a:rect l="l" t="t" r="r" b="b"/>
              <a:pathLst>
                <a:path w="5690870" h="11430">
                  <a:moveTo>
                    <a:pt x="5684520" y="1270"/>
                  </a:moveTo>
                  <a:lnTo>
                    <a:pt x="5683250" y="1270"/>
                  </a:lnTo>
                  <a:lnTo>
                    <a:pt x="5683250" y="0"/>
                  </a:lnTo>
                  <a:lnTo>
                    <a:pt x="7620" y="0"/>
                  </a:lnTo>
                  <a:lnTo>
                    <a:pt x="7620" y="1270"/>
                  </a:lnTo>
                  <a:lnTo>
                    <a:pt x="6350" y="1270"/>
                  </a:lnTo>
                  <a:lnTo>
                    <a:pt x="6350" y="2540"/>
                  </a:lnTo>
                  <a:lnTo>
                    <a:pt x="5684520" y="2540"/>
                  </a:lnTo>
                  <a:lnTo>
                    <a:pt x="5684520" y="1270"/>
                  </a:lnTo>
                  <a:close/>
                </a:path>
                <a:path w="5690870" h="11430">
                  <a:moveTo>
                    <a:pt x="5690870" y="10160"/>
                  </a:moveTo>
                  <a:lnTo>
                    <a:pt x="5689600" y="10160"/>
                  </a:lnTo>
                  <a:lnTo>
                    <a:pt x="5689600" y="8890"/>
                  </a:lnTo>
                  <a:lnTo>
                    <a:pt x="5688330" y="8890"/>
                  </a:lnTo>
                  <a:lnTo>
                    <a:pt x="5688330" y="6350"/>
                  </a:lnTo>
                  <a:lnTo>
                    <a:pt x="5687060" y="6350"/>
                  </a:lnTo>
                  <a:lnTo>
                    <a:pt x="5687060" y="3810"/>
                  </a:lnTo>
                  <a:lnTo>
                    <a:pt x="5685790" y="3810"/>
                  </a:lnTo>
                  <a:lnTo>
                    <a:pt x="5685790" y="2540"/>
                  </a:lnTo>
                  <a:lnTo>
                    <a:pt x="5684520" y="2540"/>
                  </a:lnTo>
                  <a:lnTo>
                    <a:pt x="5684520" y="3810"/>
                  </a:lnTo>
                  <a:lnTo>
                    <a:pt x="6350" y="3810"/>
                  </a:lnTo>
                  <a:lnTo>
                    <a:pt x="635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3810" y="3810"/>
                  </a:lnTo>
                  <a:lnTo>
                    <a:pt x="3810" y="6350"/>
                  </a:lnTo>
                  <a:lnTo>
                    <a:pt x="2540" y="6350"/>
                  </a:lnTo>
                  <a:lnTo>
                    <a:pt x="2540" y="8890"/>
                  </a:lnTo>
                  <a:lnTo>
                    <a:pt x="1270" y="889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5690870" y="11430"/>
                  </a:lnTo>
                  <a:lnTo>
                    <a:pt x="5690870" y="10160"/>
                  </a:lnTo>
                  <a:close/>
                </a:path>
              </a:pathLst>
            </a:custGeom>
            <a:solidFill>
              <a:srgbClr val="61D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718310" y="1123949"/>
              <a:ext cx="5708650" cy="11430"/>
            </a:xfrm>
            <a:custGeom>
              <a:avLst/>
              <a:gdLst/>
              <a:ahLst/>
              <a:cxnLst/>
              <a:rect l="l" t="t" r="r" b="b"/>
              <a:pathLst>
                <a:path w="5708650" h="11430">
                  <a:moveTo>
                    <a:pt x="1270" y="10160"/>
                  </a:moveTo>
                  <a:lnTo>
                    <a:pt x="0" y="10160"/>
                  </a:lnTo>
                  <a:lnTo>
                    <a:pt x="0" y="11430"/>
                  </a:lnTo>
                  <a:lnTo>
                    <a:pt x="1270" y="11430"/>
                  </a:lnTo>
                  <a:lnTo>
                    <a:pt x="1270" y="10160"/>
                  </a:lnTo>
                  <a:close/>
                </a:path>
                <a:path w="5708650" h="11430">
                  <a:moveTo>
                    <a:pt x="5699760" y="0"/>
                  </a:moveTo>
                  <a:lnTo>
                    <a:pt x="8890" y="0"/>
                  </a:lnTo>
                  <a:lnTo>
                    <a:pt x="8890" y="1270"/>
                  </a:lnTo>
                  <a:lnTo>
                    <a:pt x="5699760" y="1270"/>
                  </a:lnTo>
                  <a:lnTo>
                    <a:pt x="5699760" y="0"/>
                  </a:lnTo>
                  <a:close/>
                </a:path>
                <a:path w="5708650" h="11430">
                  <a:moveTo>
                    <a:pt x="5706110" y="7620"/>
                  </a:moveTo>
                  <a:lnTo>
                    <a:pt x="5704840" y="7620"/>
                  </a:lnTo>
                  <a:lnTo>
                    <a:pt x="5704840" y="5080"/>
                  </a:lnTo>
                  <a:lnTo>
                    <a:pt x="5703570" y="5080"/>
                  </a:lnTo>
                  <a:lnTo>
                    <a:pt x="5703570" y="3810"/>
                  </a:lnTo>
                  <a:lnTo>
                    <a:pt x="5702300" y="3810"/>
                  </a:lnTo>
                  <a:lnTo>
                    <a:pt x="5702300" y="2540"/>
                  </a:lnTo>
                  <a:lnTo>
                    <a:pt x="5702300" y="1270"/>
                  </a:lnTo>
                  <a:lnTo>
                    <a:pt x="5701030" y="1270"/>
                  </a:lnTo>
                  <a:lnTo>
                    <a:pt x="5701030" y="2540"/>
                  </a:lnTo>
                  <a:lnTo>
                    <a:pt x="7620" y="2540"/>
                  </a:lnTo>
                  <a:lnTo>
                    <a:pt x="7620" y="1270"/>
                  </a:lnTo>
                  <a:lnTo>
                    <a:pt x="6350" y="127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3810" y="5080"/>
                  </a:lnTo>
                  <a:lnTo>
                    <a:pt x="3810" y="7620"/>
                  </a:lnTo>
                  <a:lnTo>
                    <a:pt x="2540" y="7620"/>
                  </a:lnTo>
                  <a:lnTo>
                    <a:pt x="2540" y="10160"/>
                  </a:lnTo>
                  <a:lnTo>
                    <a:pt x="5706110" y="10160"/>
                  </a:lnTo>
                  <a:lnTo>
                    <a:pt x="5706110" y="7620"/>
                  </a:lnTo>
                  <a:close/>
                </a:path>
                <a:path w="5708650" h="11430">
                  <a:moveTo>
                    <a:pt x="5708650" y="10160"/>
                  </a:moveTo>
                  <a:lnTo>
                    <a:pt x="5707380" y="10160"/>
                  </a:lnTo>
                  <a:lnTo>
                    <a:pt x="5707380" y="11430"/>
                  </a:lnTo>
                  <a:lnTo>
                    <a:pt x="5708650" y="11430"/>
                  </a:lnTo>
                  <a:lnTo>
                    <a:pt x="5708650" y="10160"/>
                  </a:lnTo>
                  <a:close/>
                </a:path>
              </a:pathLst>
            </a:custGeom>
            <a:solidFill>
              <a:srgbClr val="62D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709407" y="1136649"/>
              <a:ext cx="5727065" cy="11430"/>
            </a:xfrm>
            <a:custGeom>
              <a:avLst/>
              <a:gdLst/>
              <a:ahLst/>
              <a:cxnLst/>
              <a:rect l="l" t="t" r="r" b="b"/>
              <a:pathLst>
                <a:path w="5727065" h="11430">
                  <a:moveTo>
                    <a:pt x="1282" y="10160"/>
                  </a:moveTo>
                  <a:lnTo>
                    <a:pt x="12" y="10160"/>
                  </a:lnTo>
                  <a:lnTo>
                    <a:pt x="0" y="11430"/>
                  </a:lnTo>
                  <a:lnTo>
                    <a:pt x="1282" y="11430"/>
                  </a:lnTo>
                  <a:lnTo>
                    <a:pt x="1282" y="10160"/>
                  </a:lnTo>
                  <a:close/>
                </a:path>
                <a:path w="5727065" h="11430">
                  <a:moveTo>
                    <a:pt x="5718822" y="0"/>
                  </a:moveTo>
                  <a:lnTo>
                    <a:pt x="7632" y="0"/>
                  </a:lnTo>
                  <a:lnTo>
                    <a:pt x="7632" y="1270"/>
                  </a:lnTo>
                  <a:lnTo>
                    <a:pt x="5718822" y="1270"/>
                  </a:lnTo>
                  <a:lnTo>
                    <a:pt x="5718822" y="0"/>
                  </a:lnTo>
                  <a:close/>
                </a:path>
                <a:path w="5727065" h="11430">
                  <a:moveTo>
                    <a:pt x="5725172" y="8890"/>
                  </a:moveTo>
                  <a:lnTo>
                    <a:pt x="5723902" y="8890"/>
                  </a:lnTo>
                  <a:lnTo>
                    <a:pt x="5723902" y="7620"/>
                  </a:lnTo>
                  <a:lnTo>
                    <a:pt x="5722632" y="7620"/>
                  </a:lnTo>
                  <a:lnTo>
                    <a:pt x="5722632" y="5080"/>
                  </a:lnTo>
                  <a:lnTo>
                    <a:pt x="5721362" y="5080"/>
                  </a:lnTo>
                  <a:lnTo>
                    <a:pt x="5721362" y="3810"/>
                  </a:lnTo>
                  <a:lnTo>
                    <a:pt x="5720092" y="3810"/>
                  </a:lnTo>
                  <a:lnTo>
                    <a:pt x="5720092" y="2540"/>
                  </a:lnTo>
                  <a:lnTo>
                    <a:pt x="5720092" y="1270"/>
                  </a:lnTo>
                  <a:lnTo>
                    <a:pt x="5718822" y="1270"/>
                  </a:lnTo>
                  <a:lnTo>
                    <a:pt x="5718822" y="2540"/>
                  </a:lnTo>
                  <a:lnTo>
                    <a:pt x="7632" y="2540"/>
                  </a:lnTo>
                  <a:lnTo>
                    <a:pt x="7632" y="1270"/>
                  </a:lnTo>
                  <a:lnTo>
                    <a:pt x="6362" y="1270"/>
                  </a:lnTo>
                  <a:lnTo>
                    <a:pt x="6362" y="2540"/>
                  </a:lnTo>
                  <a:lnTo>
                    <a:pt x="6362" y="3810"/>
                  </a:lnTo>
                  <a:lnTo>
                    <a:pt x="5092" y="3810"/>
                  </a:lnTo>
                  <a:lnTo>
                    <a:pt x="5092" y="5080"/>
                  </a:lnTo>
                  <a:lnTo>
                    <a:pt x="3822" y="5080"/>
                  </a:lnTo>
                  <a:lnTo>
                    <a:pt x="3822" y="7620"/>
                  </a:lnTo>
                  <a:lnTo>
                    <a:pt x="2552" y="7620"/>
                  </a:lnTo>
                  <a:lnTo>
                    <a:pt x="2552" y="8890"/>
                  </a:lnTo>
                  <a:lnTo>
                    <a:pt x="1282" y="8890"/>
                  </a:lnTo>
                  <a:lnTo>
                    <a:pt x="1282" y="10160"/>
                  </a:lnTo>
                  <a:lnTo>
                    <a:pt x="5725172" y="10160"/>
                  </a:lnTo>
                  <a:lnTo>
                    <a:pt x="5725172" y="8890"/>
                  </a:lnTo>
                  <a:close/>
                </a:path>
                <a:path w="5727065" h="11430">
                  <a:moveTo>
                    <a:pt x="5726442" y="10160"/>
                  </a:moveTo>
                  <a:lnTo>
                    <a:pt x="5725172" y="10160"/>
                  </a:lnTo>
                  <a:lnTo>
                    <a:pt x="5725172" y="11430"/>
                  </a:lnTo>
                  <a:lnTo>
                    <a:pt x="5726442" y="11430"/>
                  </a:lnTo>
                  <a:lnTo>
                    <a:pt x="5726442" y="10160"/>
                  </a:lnTo>
                  <a:close/>
                </a:path>
              </a:pathLst>
            </a:custGeom>
            <a:solidFill>
              <a:srgbClr val="63E0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703070" y="1148079"/>
              <a:ext cx="5737860" cy="12700"/>
            </a:xfrm>
            <a:custGeom>
              <a:avLst/>
              <a:gdLst/>
              <a:ahLst/>
              <a:cxnLst/>
              <a:rect l="l" t="t" r="r" b="b"/>
              <a:pathLst>
                <a:path w="5737859" h="12700">
                  <a:moveTo>
                    <a:pt x="1270" y="11430"/>
                  </a:moveTo>
                  <a:lnTo>
                    <a:pt x="0" y="11430"/>
                  </a:lnTo>
                  <a:lnTo>
                    <a:pt x="0" y="12700"/>
                  </a:lnTo>
                  <a:lnTo>
                    <a:pt x="1270" y="12700"/>
                  </a:lnTo>
                  <a:lnTo>
                    <a:pt x="1270" y="11430"/>
                  </a:lnTo>
                  <a:close/>
                </a:path>
                <a:path w="5737859" h="12700">
                  <a:moveTo>
                    <a:pt x="5734050" y="0"/>
                  </a:moveTo>
                  <a:lnTo>
                    <a:pt x="6350" y="0"/>
                  </a:lnTo>
                  <a:lnTo>
                    <a:pt x="6350" y="2540"/>
                  </a:lnTo>
                  <a:lnTo>
                    <a:pt x="5734050" y="2540"/>
                  </a:lnTo>
                  <a:lnTo>
                    <a:pt x="5734050" y="0"/>
                  </a:lnTo>
                  <a:close/>
                </a:path>
                <a:path w="5737859" h="12700">
                  <a:moveTo>
                    <a:pt x="5735320" y="2540"/>
                  </a:moveTo>
                  <a:lnTo>
                    <a:pt x="5734050" y="2540"/>
                  </a:lnTo>
                  <a:lnTo>
                    <a:pt x="573405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5735320" y="5080"/>
                  </a:lnTo>
                  <a:lnTo>
                    <a:pt x="5735320" y="3810"/>
                  </a:lnTo>
                  <a:lnTo>
                    <a:pt x="5735320" y="2540"/>
                  </a:lnTo>
                  <a:close/>
                </a:path>
                <a:path w="5737859" h="12700">
                  <a:moveTo>
                    <a:pt x="5736590" y="5080"/>
                  </a:moveTo>
                  <a:lnTo>
                    <a:pt x="5735320" y="5080"/>
                  </a:lnTo>
                  <a:lnTo>
                    <a:pt x="5735320" y="6350"/>
                  </a:lnTo>
                  <a:lnTo>
                    <a:pt x="2540" y="6350"/>
                  </a:lnTo>
                  <a:lnTo>
                    <a:pt x="2540" y="8890"/>
                  </a:lnTo>
                  <a:lnTo>
                    <a:pt x="5736590" y="8890"/>
                  </a:lnTo>
                  <a:lnTo>
                    <a:pt x="5736590" y="6350"/>
                  </a:lnTo>
                  <a:lnTo>
                    <a:pt x="5736590" y="5080"/>
                  </a:lnTo>
                  <a:close/>
                </a:path>
                <a:path w="5737859" h="12700">
                  <a:moveTo>
                    <a:pt x="5737860" y="10160"/>
                  </a:moveTo>
                  <a:lnTo>
                    <a:pt x="2540" y="10160"/>
                  </a:lnTo>
                  <a:lnTo>
                    <a:pt x="2540" y="8890"/>
                  </a:lnTo>
                  <a:lnTo>
                    <a:pt x="1270" y="8890"/>
                  </a:lnTo>
                  <a:lnTo>
                    <a:pt x="1270" y="10160"/>
                  </a:lnTo>
                  <a:lnTo>
                    <a:pt x="1270" y="11430"/>
                  </a:lnTo>
                  <a:lnTo>
                    <a:pt x="5737860" y="11430"/>
                  </a:lnTo>
                  <a:lnTo>
                    <a:pt x="5737860" y="10160"/>
                  </a:lnTo>
                  <a:close/>
                </a:path>
              </a:pathLst>
            </a:custGeom>
            <a:solidFill>
              <a:srgbClr val="64E0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697990" y="1160779"/>
              <a:ext cx="5749290" cy="11430"/>
            </a:xfrm>
            <a:custGeom>
              <a:avLst/>
              <a:gdLst/>
              <a:ahLst/>
              <a:cxnLst/>
              <a:rect l="l" t="t" r="r" b="b"/>
              <a:pathLst>
                <a:path w="5749290" h="11430">
                  <a:moveTo>
                    <a:pt x="5745480" y="0"/>
                  </a:moveTo>
                  <a:lnTo>
                    <a:pt x="5080" y="0"/>
                  </a:lnTo>
                  <a:lnTo>
                    <a:pt x="5080" y="2540"/>
                  </a:lnTo>
                  <a:lnTo>
                    <a:pt x="5745480" y="2540"/>
                  </a:lnTo>
                  <a:lnTo>
                    <a:pt x="5745480" y="0"/>
                  </a:lnTo>
                  <a:close/>
                </a:path>
                <a:path w="5749290" h="11430">
                  <a:moveTo>
                    <a:pt x="5746750" y="2540"/>
                  </a:moveTo>
                  <a:lnTo>
                    <a:pt x="5745480" y="2540"/>
                  </a:lnTo>
                  <a:lnTo>
                    <a:pt x="574548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5746750" y="5080"/>
                  </a:lnTo>
                  <a:lnTo>
                    <a:pt x="5746750" y="3810"/>
                  </a:lnTo>
                  <a:lnTo>
                    <a:pt x="5746750" y="2540"/>
                  </a:lnTo>
                  <a:close/>
                </a:path>
                <a:path w="5749290" h="11430">
                  <a:moveTo>
                    <a:pt x="5748020" y="5080"/>
                  </a:moveTo>
                  <a:lnTo>
                    <a:pt x="5746750" y="5080"/>
                  </a:lnTo>
                  <a:lnTo>
                    <a:pt x="5746750" y="6350"/>
                  </a:lnTo>
                  <a:lnTo>
                    <a:pt x="1270" y="6350"/>
                  </a:lnTo>
                  <a:lnTo>
                    <a:pt x="1270" y="8890"/>
                  </a:lnTo>
                  <a:lnTo>
                    <a:pt x="5748020" y="8890"/>
                  </a:lnTo>
                  <a:lnTo>
                    <a:pt x="5748020" y="6350"/>
                  </a:lnTo>
                  <a:lnTo>
                    <a:pt x="5748020" y="5080"/>
                  </a:lnTo>
                  <a:close/>
                </a:path>
                <a:path w="5749290" h="11430">
                  <a:moveTo>
                    <a:pt x="5749290" y="10160"/>
                  </a:moveTo>
                  <a:lnTo>
                    <a:pt x="1270" y="10160"/>
                  </a:lnTo>
                  <a:lnTo>
                    <a:pt x="1270" y="8890"/>
                  </a:lnTo>
                  <a:lnTo>
                    <a:pt x="0" y="889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5749290" y="11430"/>
                  </a:lnTo>
                  <a:lnTo>
                    <a:pt x="5749290" y="10160"/>
                  </a:lnTo>
                  <a:close/>
                </a:path>
              </a:pathLst>
            </a:custGeom>
            <a:solidFill>
              <a:srgbClr val="66E0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691627" y="1172209"/>
              <a:ext cx="5762625" cy="12700"/>
            </a:xfrm>
            <a:custGeom>
              <a:avLst/>
              <a:gdLst/>
              <a:ahLst/>
              <a:cxnLst/>
              <a:rect l="l" t="t" r="r" b="b"/>
              <a:pathLst>
                <a:path w="5762625" h="12700">
                  <a:moveTo>
                    <a:pt x="5758192" y="1270"/>
                  </a:moveTo>
                  <a:lnTo>
                    <a:pt x="6362" y="1270"/>
                  </a:lnTo>
                  <a:lnTo>
                    <a:pt x="6362" y="0"/>
                  </a:lnTo>
                  <a:lnTo>
                    <a:pt x="5092" y="0"/>
                  </a:lnTo>
                  <a:lnTo>
                    <a:pt x="5092" y="1270"/>
                  </a:lnTo>
                  <a:lnTo>
                    <a:pt x="5092" y="3810"/>
                  </a:lnTo>
                  <a:lnTo>
                    <a:pt x="5758192" y="3810"/>
                  </a:lnTo>
                  <a:lnTo>
                    <a:pt x="5758192" y="1270"/>
                  </a:lnTo>
                  <a:close/>
                </a:path>
                <a:path w="5762625" h="12700">
                  <a:moveTo>
                    <a:pt x="5759462" y="3810"/>
                  </a:moveTo>
                  <a:lnTo>
                    <a:pt x="5758192" y="3810"/>
                  </a:lnTo>
                  <a:lnTo>
                    <a:pt x="5758192" y="5080"/>
                  </a:lnTo>
                  <a:lnTo>
                    <a:pt x="3822" y="5080"/>
                  </a:lnTo>
                  <a:lnTo>
                    <a:pt x="3822" y="6350"/>
                  </a:lnTo>
                  <a:lnTo>
                    <a:pt x="5759462" y="6350"/>
                  </a:lnTo>
                  <a:lnTo>
                    <a:pt x="5759462" y="5080"/>
                  </a:lnTo>
                  <a:lnTo>
                    <a:pt x="5759462" y="3810"/>
                  </a:lnTo>
                  <a:close/>
                </a:path>
                <a:path w="5762625" h="12700">
                  <a:moveTo>
                    <a:pt x="5762002" y="10160"/>
                  </a:moveTo>
                  <a:lnTo>
                    <a:pt x="5760732" y="10160"/>
                  </a:lnTo>
                  <a:lnTo>
                    <a:pt x="5760732" y="7620"/>
                  </a:lnTo>
                  <a:lnTo>
                    <a:pt x="5760732" y="6350"/>
                  </a:lnTo>
                  <a:lnTo>
                    <a:pt x="5759462" y="6350"/>
                  </a:lnTo>
                  <a:lnTo>
                    <a:pt x="5759462" y="7620"/>
                  </a:lnTo>
                  <a:lnTo>
                    <a:pt x="1282" y="7620"/>
                  </a:lnTo>
                  <a:lnTo>
                    <a:pt x="1282" y="10160"/>
                  </a:lnTo>
                  <a:lnTo>
                    <a:pt x="1282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5762002" y="12700"/>
                  </a:lnTo>
                  <a:lnTo>
                    <a:pt x="5762002" y="11430"/>
                  </a:lnTo>
                  <a:lnTo>
                    <a:pt x="5762002" y="10160"/>
                  </a:lnTo>
                  <a:close/>
                </a:path>
              </a:pathLst>
            </a:custGeom>
            <a:solidFill>
              <a:srgbClr val="66E1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687830" y="1184909"/>
              <a:ext cx="5769610" cy="11430"/>
            </a:xfrm>
            <a:custGeom>
              <a:avLst/>
              <a:gdLst/>
              <a:ahLst/>
              <a:cxnLst/>
              <a:rect l="l" t="t" r="r" b="b"/>
              <a:pathLst>
                <a:path w="5769609" h="11430">
                  <a:moveTo>
                    <a:pt x="5767070" y="1270"/>
                  </a:moveTo>
                  <a:lnTo>
                    <a:pt x="5765800" y="1270"/>
                  </a:lnTo>
                  <a:lnTo>
                    <a:pt x="5765800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2540" y="1270"/>
                  </a:lnTo>
                  <a:lnTo>
                    <a:pt x="2540" y="3810"/>
                  </a:lnTo>
                  <a:lnTo>
                    <a:pt x="5767070" y="3810"/>
                  </a:lnTo>
                  <a:lnTo>
                    <a:pt x="5767070" y="1270"/>
                  </a:lnTo>
                  <a:close/>
                </a:path>
                <a:path w="5769609" h="11430">
                  <a:moveTo>
                    <a:pt x="5769610" y="10160"/>
                  </a:moveTo>
                  <a:lnTo>
                    <a:pt x="5768340" y="10160"/>
                  </a:lnTo>
                  <a:lnTo>
                    <a:pt x="5768340" y="6350"/>
                  </a:lnTo>
                  <a:lnTo>
                    <a:pt x="5768340" y="5080"/>
                  </a:lnTo>
                  <a:lnTo>
                    <a:pt x="5768340" y="3810"/>
                  </a:lnTo>
                  <a:lnTo>
                    <a:pt x="5767070" y="3810"/>
                  </a:lnTo>
                  <a:lnTo>
                    <a:pt x="576707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1270" y="6350"/>
                  </a:lnTo>
                  <a:lnTo>
                    <a:pt x="12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5769610" y="11430"/>
                  </a:lnTo>
                  <a:lnTo>
                    <a:pt x="5769610" y="10160"/>
                  </a:lnTo>
                  <a:close/>
                </a:path>
              </a:pathLst>
            </a:custGeom>
            <a:solidFill>
              <a:srgbClr val="67E1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684020" y="1196340"/>
              <a:ext cx="5777230" cy="12700"/>
            </a:xfrm>
            <a:custGeom>
              <a:avLst/>
              <a:gdLst/>
              <a:ahLst/>
              <a:cxnLst/>
              <a:rect l="l" t="t" r="r" b="b"/>
              <a:pathLst>
                <a:path w="5777230" h="12700">
                  <a:moveTo>
                    <a:pt x="5775960" y="5079"/>
                  </a:moveTo>
                  <a:lnTo>
                    <a:pt x="5774690" y="5079"/>
                  </a:lnTo>
                  <a:lnTo>
                    <a:pt x="5774690" y="6350"/>
                  </a:lnTo>
                  <a:lnTo>
                    <a:pt x="2540" y="6350"/>
                  </a:lnTo>
                  <a:lnTo>
                    <a:pt x="2540" y="7619"/>
                  </a:lnTo>
                  <a:lnTo>
                    <a:pt x="1270" y="7619"/>
                  </a:lnTo>
                  <a:lnTo>
                    <a:pt x="1270" y="11429"/>
                  </a:lnTo>
                  <a:lnTo>
                    <a:pt x="0" y="11429"/>
                  </a:lnTo>
                  <a:lnTo>
                    <a:pt x="0" y="12700"/>
                  </a:lnTo>
                  <a:lnTo>
                    <a:pt x="5777230" y="12700"/>
                  </a:lnTo>
                  <a:lnTo>
                    <a:pt x="5777230" y="8889"/>
                  </a:lnTo>
                  <a:lnTo>
                    <a:pt x="5775960" y="8889"/>
                  </a:lnTo>
                  <a:lnTo>
                    <a:pt x="5775960" y="5079"/>
                  </a:lnTo>
                  <a:close/>
                </a:path>
                <a:path w="5777230" h="12700">
                  <a:moveTo>
                    <a:pt x="5774690" y="2539"/>
                  </a:moveTo>
                  <a:lnTo>
                    <a:pt x="2540" y="2539"/>
                  </a:lnTo>
                  <a:lnTo>
                    <a:pt x="2540" y="5079"/>
                  </a:lnTo>
                  <a:lnTo>
                    <a:pt x="5774690" y="5079"/>
                  </a:lnTo>
                  <a:lnTo>
                    <a:pt x="5774690" y="2539"/>
                  </a:lnTo>
                  <a:close/>
                </a:path>
                <a:path w="5777230" h="12700">
                  <a:moveTo>
                    <a:pt x="5773420" y="0"/>
                  </a:moveTo>
                  <a:lnTo>
                    <a:pt x="3810" y="0"/>
                  </a:lnTo>
                  <a:lnTo>
                    <a:pt x="3810" y="2539"/>
                  </a:lnTo>
                  <a:lnTo>
                    <a:pt x="5773420" y="2539"/>
                  </a:lnTo>
                  <a:lnTo>
                    <a:pt x="5773420" y="0"/>
                  </a:lnTo>
                  <a:close/>
                </a:path>
              </a:pathLst>
            </a:custGeom>
            <a:solidFill>
              <a:srgbClr val="68E2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681479" y="1209040"/>
              <a:ext cx="5783580" cy="11430"/>
            </a:xfrm>
            <a:custGeom>
              <a:avLst/>
              <a:gdLst/>
              <a:ahLst/>
              <a:cxnLst/>
              <a:rect l="l" t="t" r="r" b="b"/>
              <a:pathLst>
                <a:path w="5783580" h="11430">
                  <a:moveTo>
                    <a:pt x="5782310" y="5079"/>
                  </a:moveTo>
                  <a:lnTo>
                    <a:pt x="5781040" y="5079"/>
                  </a:lnTo>
                  <a:lnTo>
                    <a:pt x="5781040" y="6350"/>
                  </a:lnTo>
                  <a:lnTo>
                    <a:pt x="1270" y="6350"/>
                  </a:lnTo>
                  <a:lnTo>
                    <a:pt x="1270" y="7619"/>
                  </a:lnTo>
                  <a:lnTo>
                    <a:pt x="0" y="7619"/>
                  </a:lnTo>
                  <a:lnTo>
                    <a:pt x="0" y="11430"/>
                  </a:lnTo>
                  <a:lnTo>
                    <a:pt x="5783580" y="11430"/>
                  </a:lnTo>
                  <a:lnTo>
                    <a:pt x="5783580" y="8889"/>
                  </a:lnTo>
                  <a:lnTo>
                    <a:pt x="5782310" y="8889"/>
                  </a:lnTo>
                  <a:lnTo>
                    <a:pt x="5782310" y="5079"/>
                  </a:lnTo>
                  <a:close/>
                </a:path>
                <a:path w="5783580" h="11430">
                  <a:moveTo>
                    <a:pt x="5779770" y="0"/>
                  </a:moveTo>
                  <a:lnTo>
                    <a:pt x="2540" y="0"/>
                  </a:lnTo>
                  <a:lnTo>
                    <a:pt x="2540" y="2539"/>
                  </a:lnTo>
                  <a:lnTo>
                    <a:pt x="1270" y="2539"/>
                  </a:lnTo>
                  <a:lnTo>
                    <a:pt x="1270" y="5079"/>
                  </a:lnTo>
                  <a:lnTo>
                    <a:pt x="5781040" y="5079"/>
                  </a:lnTo>
                  <a:lnTo>
                    <a:pt x="5781040" y="1269"/>
                  </a:lnTo>
                  <a:lnTo>
                    <a:pt x="5779770" y="1269"/>
                  </a:lnTo>
                  <a:lnTo>
                    <a:pt x="5779770" y="0"/>
                  </a:lnTo>
                  <a:close/>
                </a:path>
              </a:pathLst>
            </a:custGeom>
            <a:solidFill>
              <a:srgbClr val="69E2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678940" y="1220469"/>
              <a:ext cx="5787390" cy="12700"/>
            </a:xfrm>
            <a:custGeom>
              <a:avLst/>
              <a:gdLst/>
              <a:ahLst/>
              <a:cxnLst/>
              <a:rect l="l" t="t" r="r" b="b"/>
              <a:pathLst>
                <a:path w="5787390" h="12700">
                  <a:moveTo>
                    <a:pt x="5787390" y="6350"/>
                  </a:moveTo>
                  <a:lnTo>
                    <a:pt x="5786120" y="6350"/>
                  </a:lnTo>
                  <a:lnTo>
                    <a:pt x="5786120" y="0"/>
                  </a:lnTo>
                  <a:lnTo>
                    <a:pt x="1270" y="0"/>
                  </a:lnTo>
                  <a:lnTo>
                    <a:pt x="1270" y="6350"/>
                  </a:lnTo>
                  <a:lnTo>
                    <a:pt x="1270" y="7620"/>
                  </a:lnTo>
                  <a:lnTo>
                    <a:pt x="0" y="7620"/>
                  </a:lnTo>
                  <a:lnTo>
                    <a:pt x="0" y="12700"/>
                  </a:lnTo>
                  <a:lnTo>
                    <a:pt x="5787390" y="12700"/>
                  </a:lnTo>
                  <a:lnTo>
                    <a:pt x="5787390" y="7620"/>
                  </a:lnTo>
                  <a:lnTo>
                    <a:pt x="5787390" y="6350"/>
                  </a:lnTo>
                  <a:close/>
                </a:path>
              </a:pathLst>
            </a:custGeom>
            <a:solidFill>
              <a:srgbClr val="6AE3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677670" y="1233169"/>
              <a:ext cx="5789930" cy="11430"/>
            </a:xfrm>
            <a:custGeom>
              <a:avLst/>
              <a:gdLst/>
              <a:ahLst/>
              <a:cxnLst/>
              <a:rect l="l" t="t" r="r" b="b"/>
              <a:pathLst>
                <a:path w="5789930" h="11430">
                  <a:moveTo>
                    <a:pt x="5789930" y="6350"/>
                  </a:moveTo>
                  <a:lnTo>
                    <a:pt x="5788660" y="6350"/>
                  </a:lnTo>
                  <a:lnTo>
                    <a:pt x="5788660" y="0"/>
                  </a:lnTo>
                  <a:lnTo>
                    <a:pt x="1270" y="0"/>
                  </a:lnTo>
                  <a:lnTo>
                    <a:pt x="1270" y="6350"/>
                  </a:lnTo>
                  <a:lnTo>
                    <a:pt x="1270" y="7620"/>
                  </a:lnTo>
                  <a:lnTo>
                    <a:pt x="0" y="7620"/>
                  </a:lnTo>
                  <a:lnTo>
                    <a:pt x="0" y="11430"/>
                  </a:lnTo>
                  <a:lnTo>
                    <a:pt x="5789930" y="11430"/>
                  </a:lnTo>
                  <a:lnTo>
                    <a:pt x="5789930" y="7620"/>
                  </a:lnTo>
                  <a:lnTo>
                    <a:pt x="5789930" y="6350"/>
                  </a:lnTo>
                  <a:close/>
                </a:path>
              </a:pathLst>
            </a:custGeom>
            <a:solidFill>
              <a:srgbClr val="6BE3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676400" y="1244599"/>
              <a:ext cx="5791200" cy="12700"/>
            </a:xfrm>
            <a:custGeom>
              <a:avLst/>
              <a:gdLst/>
              <a:ahLst/>
              <a:cxnLst/>
              <a:rect l="l" t="t" r="r" b="b"/>
              <a:pathLst>
                <a:path w="5791200" h="12700">
                  <a:moveTo>
                    <a:pt x="5791200" y="0"/>
                  </a:moveTo>
                  <a:lnTo>
                    <a:pt x="1270" y="0"/>
                  </a:lnTo>
                  <a:lnTo>
                    <a:pt x="1270" y="8890"/>
                  </a:lnTo>
                  <a:lnTo>
                    <a:pt x="0" y="8890"/>
                  </a:lnTo>
                  <a:lnTo>
                    <a:pt x="0" y="12700"/>
                  </a:lnTo>
                  <a:lnTo>
                    <a:pt x="5791200" y="12700"/>
                  </a:lnTo>
                  <a:lnTo>
                    <a:pt x="5791200" y="8890"/>
                  </a:lnTo>
                  <a:lnTo>
                    <a:pt x="5791200" y="0"/>
                  </a:lnTo>
                  <a:close/>
                </a:path>
              </a:pathLst>
            </a:custGeom>
            <a:solidFill>
              <a:srgbClr val="6CE3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676400" y="1257299"/>
              <a:ext cx="5791200" cy="11430"/>
            </a:xfrm>
            <a:custGeom>
              <a:avLst/>
              <a:gdLst/>
              <a:ahLst/>
              <a:cxnLst/>
              <a:rect l="l" t="t" r="r" b="b"/>
              <a:pathLst>
                <a:path w="5791200" h="11430">
                  <a:moveTo>
                    <a:pt x="57912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270" y="7620"/>
                  </a:lnTo>
                  <a:lnTo>
                    <a:pt x="1270" y="11430"/>
                  </a:lnTo>
                  <a:lnTo>
                    <a:pt x="5791200" y="11430"/>
                  </a:lnTo>
                  <a:lnTo>
                    <a:pt x="5791200" y="7620"/>
                  </a:lnTo>
                  <a:lnTo>
                    <a:pt x="5791200" y="0"/>
                  </a:lnTo>
                  <a:close/>
                </a:path>
              </a:pathLst>
            </a:custGeom>
            <a:solidFill>
              <a:srgbClr val="6DE4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677670" y="1268729"/>
              <a:ext cx="5789930" cy="12700"/>
            </a:xfrm>
            <a:custGeom>
              <a:avLst/>
              <a:gdLst/>
              <a:ahLst/>
              <a:cxnLst/>
              <a:rect l="l" t="t" r="r" b="b"/>
              <a:pathLst>
                <a:path w="5789930" h="12700">
                  <a:moveTo>
                    <a:pt x="5789930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1270" y="8890"/>
                  </a:lnTo>
                  <a:lnTo>
                    <a:pt x="1270" y="12700"/>
                  </a:lnTo>
                  <a:lnTo>
                    <a:pt x="5788660" y="12700"/>
                  </a:lnTo>
                  <a:lnTo>
                    <a:pt x="5788660" y="8890"/>
                  </a:lnTo>
                  <a:lnTo>
                    <a:pt x="5789930" y="8890"/>
                  </a:lnTo>
                  <a:lnTo>
                    <a:pt x="5789930" y="0"/>
                  </a:lnTo>
                  <a:close/>
                </a:path>
              </a:pathLst>
            </a:custGeom>
            <a:solidFill>
              <a:srgbClr val="6EE4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678940" y="1281429"/>
              <a:ext cx="5787390" cy="11430"/>
            </a:xfrm>
            <a:custGeom>
              <a:avLst/>
              <a:gdLst/>
              <a:ahLst/>
              <a:cxnLst/>
              <a:rect l="l" t="t" r="r" b="b"/>
              <a:pathLst>
                <a:path w="5787390" h="11430">
                  <a:moveTo>
                    <a:pt x="5787390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1270" y="8890"/>
                  </a:lnTo>
                  <a:lnTo>
                    <a:pt x="1270" y="11430"/>
                  </a:lnTo>
                  <a:lnTo>
                    <a:pt x="5786120" y="11430"/>
                  </a:lnTo>
                  <a:lnTo>
                    <a:pt x="5786120" y="8890"/>
                  </a:lnTo>
                  <a:lnTo>
                    <a:pt x="5787390" y="8890"/>
                  </a:lnTo>
                  <a:lnTo>
                    <a:pt x="5787390" y="0"/>
                  </a:lnTo>
                  <a:close/>
                </a:path>
              </a:pathLst>
            </a:custGeom>
            <a:solidFill>
              <a:srgbClr val="6FE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680210" y="1292859"/>
              <a:ext cx="5784850" cy="12700"/>
            </a:xfrm>
            <a:custGeom>
              <a:avLst/>
              <a:gdLst/>
              <a:ahLst/>
              <a:cxnLst/>
              <a:rect l="l" t="t" r="r" b="b"/>
              <a:pathLst>
                <a:path w="5784850" h="12700">
                  <a:moveTo>
                    <a:pt x="5782310" y="7632"/>
                  </a:moveTo>
                  <a:lnTo>
                    <a:pt x="2540" y="7632"/>
                  </a:lnTo>
                  <a:lnTo>
                    <a:pt x="2540" y="12700"/>
                  </a:lnTo>
                  <a:lnTo>
                    <a:pt x="5782310" y="12700"/>
                  </a:lnTo>
                  <a:lnTo>
                    <a:pt x="5782310" y="7632"/>
                  </a:lnTo>
                  <a:close/>
                </a:path>
                <a:path w="5784850" h="12700">
                  <a:moveTo>
                    <a:pt x="5783580" y="5080"/>
                  </a:moveTo>
                  <a:lnTo>
                    <a:pt x="1270" y="5080"/>
                  </a:lnTo>
                  <a:lnTo>
                    <a:pt x="1270" y="7620"/>
                  </a:lnTo>
                  <a:lnTo>
                    <a:pt x="5783580" y="7620"/>
                  </a:lnTo>
                  <a:lnTo>
                    <a:pt x="5783580" y="5080"/>
                  </a:lnTo>
                  <a:close/>
                </a:path>
                <a:path w="5784850" h="12700">
                  <a:moveTo>
                    <a:pt x="578485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1270" y="5080"/>
                  </a:lnTo>
                  <a:lnTo>
                    <a:pt x="1270" y="3810"/>
                  </a:lnTo>
                  <a:lnTo>
                    <a:pt x="5783580" y="3810"/>
                  </a:lnTo>
                  <a:lnTo>
                    <a:pt x="5783580" y="5080"/>
                  </a:lnTo>
                  <a:lnTo>
                    <a:pt x="5784850" y="5080"/>
                  </a:lnTo>
                  <a:lnTo>
                    <a:pt x="5784850" y="3810"/>
                  </a:lnTo>
                  <a:lnTo>
                    <a:pt x="5784850" y="0"/>
                  </a:lnTo>
                  <a:close/>
                </a:path>
              </a:pathLst>
            </a:custGeom>
            <a:solidFill>
              <a:srgbClr val="70E5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684020" y="1305559"/>
              <a:ext cx="5777230" cy="11430"/>
            </a:xfrm>
            <a:custGeom>
              <a:avLst/>
              <a:gdLst/>
              <a:ahLst/>
              <a:cxnLst/>
              <a:rect l="l" t="t" r="r" b="b"/>
              <a:pathLst>
                <a:path w="5777230" h="11430">
                  <a:moveTo>
                    <a:pt x="577723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270" y="3810"/>
                  </a:lnTo>
                  <a:lnTo>
                    <a:pt x="1270" y="7620"/>
                  </a:lnTo>
                  <a:lnTo>
                    <a:pt x="2540" y="7620"/>
                  </a:lnTo>
                  <a:lnTo>
                    <a:pt x="2540" y="11430"/>
                  </a:lnTo>
                  <a:lnTo>
                    <a:pt x="5774690" y="11430"/>
                  </a:lnTo>
                  <a:lnTo>
                    <a:pt x="5774690" y="7620"/>
                  </a:lnTo>
                  <a:lnTo>
                    <a:pt x="5775960" y="7620"/>
                  </a:lnTo>
                  <a:lnTo>
                    <a:pt x="5775960" y="3810"/>
                  </a:lnTo>
                  <a:lnTo>
                    <a:pt x="5777230" y="3810"/>
                  </a:lnTo>
                  <a:lnTo>
                    <a:pt x="5777230" y="0"/>
                  </a:lnTo>
                  <a:close/>
                </a:path>
              </a:pathLst>
            </a:custGeom>
            <a:solidFill>
              <a:srgbClr val="71E5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687830" y="1316989"/>
              <a:ext cx="5769610" cy="12700"/>
            </a:xfrm>
            <a:custGeom>
              <a:avLst/>
              <a:gdLst/>
              <a:ahLst/>
              <a:cxnLst/>
              <a:rect l="l" t="t" r="r" b="b"/>
              <a:pathLst>
                <a:path w="5769609" h="12700">
                  <a:moveTo>
                    <a:pt x="57696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270" y="3810"/>
                  </a:lnTo>
                  <a:lnTo>
                    <a:pt x="1270" y="8890"/>
                  </a:lnTo>
                  <a:lnTo>
                    <a:pt x="2540" y="8890"/>
                  </a:lnTo>
                  <a:lnTo>
                    <a:pt x="2540" y="12700"/>
                  </a:lnTo>
                  <a:lnTo>
                    <a:pt x="5767070" y="12700"/>
                  </a:lnTo>
                  <a:lnTo>
                    <a:pt x="5767070" y="8890"/>
                  </a:lnTo>
                  <a:lnTo>
                    <a:pt x="5768340" y="8890"/>
                  </a:lnTo>
                  <a:lnTo>
                    <a:pt x="5768340" y="3810"/>
                  </a:lnTo>
                  <a:lnTo>
                    <a:pt x="5769610" y="3810"/>
                  </a:lnTo>
                  <a:lnTo>
                    <a:pt x="5769610" y="0"/>
                  </a:lnTo>
                  <a:close/>
                </a:path>
              </a:pathLst>
            </a:custGeom>
            <a:solidFill>
              <a:srgbClr val="72E6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691640" y="1329689"/>
              <a:ext cx="5761990" cy="11430"/>
            </a:xfrm>
            <a:custGeom>
              <a:avLst/>
              <a:gdLst/>
              <a:ahLst/>
              <a:cxnLst/>
              <a:rect l="l" t="t" r="r" b="b"/>
              <a:pathLst>
                <a:path w="5761990" h="11430">
                  <a:moveTo>
                    <a:pt x="5758180" y="8902"/>
                  </a:moveTo>
                  <a:lnTo>
                    <a:pt x="3810" y="8902"/>
                  </a:lnTo>
                  <a:lnTo>
                    <a:pt x="3810" y="11430"/>
                  </a:lnTo>
                  <a:lnTo>
                    <a:pt x="5758180" y="11430"/>
                  </a:lnTo>
                  <a:lnTo>
                    <a:pt x="5758180" y="8902"/>
                  </a:lnTo>
                  <a:close/>
                </a:path>
                <a:path w="5761990" h="11430">
                  <a:moveTo>
                    <a:pt x="57619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270" y="3810"/>
                  </a:lnTo>
                  <a:lnTo>
                    <a:pt x="1270" y="6350"/>
                  </a:lnTo>
                  <a:lnTo>
                    <a:pt x="2540" y="6350"/>
                  </a:lnTo>
                  <a:lnTo>
                    <a:pt x="2540" y="8890"/>
                  </a:lnTo>
                  <a:lnTo>
                    <a:pt x="5759450" y="8890"/>
                  </a:lnTo>
                  <a:lnTo>
                    <a:pt x="5759450" y="6350"/>
                  </a:lnTo>
                  <a:lnTo>
                    <a:pt x="5760720" y="6350"/>
                  </a:lnTo>
                  <a:lnTo>
                    <a:pt x="5760720" y="3810"/>
                  </a:lnTo>
                  <a:lnTo>
                    <a:pt x="5761990" y="3810"/>
                  </a:lnTo>
                  <a:lnTo>
                    <a:pt x="5761990" y="0"/>
                  </a:lnTo>
                  <a:close/>
                </a:path>
              </a:pathLst>
            </a:custGeom>
            <a:solidFill>
              <a:srgbClr val="73E6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696720" y="1341119"/>
              <a:ext cx="5751830" cy="12700"/>
            </a:xfrm>
            <a:custGeom>
              <a:avLst/>
              <a:gdLst/>
              <a:ahLst/>
              <a:cxnLst/>
              <a:rect l="l" t="t" r="r" b="b"/>
              <a:pathLst>
                <a:path w="5751830" h="12700">
                  <a:moveTo>
                    <a:pt x="5746750" y="10172"/>
                  </a:moveTo>
                  <a:lnTo>
                    <a:pt x="5080" y="10172"/>
                  </a:lnTo>
                  <a:lnTo>
                    <a:pt x="5080" y="12700"/>
                  </a:lnTo>
                  <a:lnTo>
                    <a:pt x="5746750" y="12700"/>
                  </a:lnTo>
                  <a:lnTo>
                    <a:pt x="5746750" y="10172"/>
                  </a:lnTo>
                  <a:close/>
                </a:path>
                <a:path w="5751830" h="12700">
                  <a:moveTo>
                    <a:pt x="5751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40" y="7620"/>
                  </a:lnTo>
                  <a:lnTo>
                    <a:pt x="3810" y="7620"/>
                  </a:lnTo>
                  <a:lnTo>
                    <a:pt x="3810" y="10160"/>
                  </a:lnTo>
                  <a:lnTo>
                    <a:pt x="5748020" y="10160"/>
                  </a:lnTo>
                  <a:lnTo>
                    <a:pt x="5748020" y="7620"/>
                  </a:lnTo>
                  <a:lnTo>
                    <a:pt x="5749290" y="7620"/>
                  </a:lnTo>
                  <a:lnTo>
                    <a:pt x="5749290" y="5080"/>
                  </a:lnTo>
                  <a:lnTo>
                    <a:pt x="5750560" y="5080"/>
                  </a:lnTo>
                  <a:lnTo>
                    <a:pt x="5750560" y="2540"/>
                  </a:lnTo>
                  <a:lnTo>
                    <a:pt x="5751830" y="2540"/>
                  </a:lnTo>
                  <a:lnTo>
                    <a:pt x="5751830" y="0"/>
                  </a:lnTo>
                  <a:close/>
                </a:path>
              </a:pathLst>
            </a:custGeom>
            <a:solidFill>
              <a:srgbClr val="74E7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703070" y="1353819"/>
              <a:ext cx="5739130" cy="11430"/>
            </a:xfrm>
            <a:custGeom>
              <a:avLst/>
              <a:gdLst/>
              <a:ahLst/>
              <a:cxnLst/>
              <a:rect l="l" t="t" r="r" b="b"/>
              <a:pathLst>
                <a:path w="5739130" h="11430">
                  <a:moveTo>
                    <a:pt x="5734050" y="10172"/>
                  </a:moveTo>
                  <a:lnTo>
                    <a:pt x="5080" y="10172"/>
                  </a:lnTo>
                  <a:lnTo>
                    <a:pt x="5080" y="11430"/>
                  </a:lnTo>
                  <a:lnTo>
                    <a:pt x="5734050" y="11430"/>
                  </a:lnTo>
                  <a:lnTo>
                    <a:pt x="5734050" y="10172"/>
                  </a:lnTo>
                  <a:close/>
                </a:path>
                <a:path w="5739130" h="11430">
                  <a:moveTo>
                    <a:pt x="57391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40" y="7620"/>
                  </a:lnTo>
                  <a:lnTo>
                    <a:pt x="3810" y="7620"/>
                  </a:lnTo>
                  <a:lnTo>
                    <a:pt x="3810" y="10160"/>
                  </a:lnTo>
                  <a:lnTo>
                    <a:pt x="5735320" y="10160"/>
                  </a:lnTo>
                  <a:lnTo>
                    <a:pt x="5735320" y="7620"/>
                  </a:lnTo>
                  <a:lnTo>
                    <a:pt x="5736590" y="7620"/>
                  </a:lnTo>
                  <a:lnTo>
                    <a:pt x="5736590" y="5080"/>
                  </a:lnTo>
                  <a:lnTo>
                    <a:pt x="5737860" y="5080"/>
                  </a:lnTo>
                  <a:lnTo>
                    <a:pt x="5737860" y="2540"/>
                  </a:lnTo>
                  <a:lnTo>
                    <a:pt x="5739130" y="2540"/>
                  </a:lnTo>
                  <a:lnTo>
                    <a:pt x="5739130" y="0"/>
                  </a:lnTo>
                  <a:close/>
                </a:path>
              </a:pathLst>
            </a:custGeom>
            <a:solidFill>
              <a:srgbClr val="75E7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708150" y="1365249"/>
              <a:ext cx="5728970" cy="12700"/>
            </a:xfrm>
            <a:custGeom>
              <a:avLst/>
              <a:gdLst/>
              <a:ahLst/>
              <a:cxnLst/>
              <a:rect l="l" t="t" r="r" b="b"/>
              <a:pathLst>
                <a:path w="5728970" h="12700">
                  <a:moveTo>
                    <a:pt x="57289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5080" y="7620"/>
                  </a:lnTo>
                  <a:lnTo>
                    <a:pt x="5080" y="8890"/>
                  </a:lnTo>
                  <a:lnTo>
                    <a:pt x="6350" y="8890"/>
                  </a:lnTo>
                  <a:lnTo>
                    <a:pt x="6350" y="11430"/>
                  </a:lnTo>
                  <a:lnTo>
                    <a:pt x="7620" y="11430"/>
                  </a:lnTo>
                  <a:lnTo>
                    <a:pt x="7620" y="12700"/>
                  </a:lnTo>
                  <a:lnTo>
                    <a:pt x="5721350" y="12700"/>
                  </a:lnTo>
                  <a:lnTo>
                    <a:pt x="5721350" y="11430"/>
                  </a:lnTo>
                  <a:lnTo>
                    <a:pt x="5722620" y="11430"/>
                  </a:lnTo>
                  <a:lnTo>
                    <a:pt x="5722620" y="8890"/>
                  </a:lnTo>
                  <a:lnTo>
                    <a:pt x="5723890" y="8890"/>
                  </a:lnTo>
                  <a:lnTo>
                    <a:pt x="5723890" y="7620"/>
                  </a:lnTo>
                  <a:lnTo>
                    <a:pt x="5725160" y="7620"/>
                  </a:lnTo>
                  <a:lnTo>
                    <a:pt x="5725160" y="6350"/>
                  </a:lnTo>
                  <a:lnTo>
                    <a:pt x="5726430" y="6350"/>
                  </a:lnTo>
                  <a:lnTo>
                    <a:pt x="5726430" y="3810"/>
                  </a:lnTo>
                  <a:lnTo>
                    <a:pt x="5727700" y="3810"/>
                  </a:lnTo>
                  <a:lnTo>
                    <a:pt x="5727700" y="1270"/>
                  </a:lnTo>
                  <a:lnTo>
                    <a:pt x="5728970" y="1270"/>
                  </a:lnTo>
                  <a:lnTo>
                    <a:pt x="5728970" y="0"/>
                  </a:lnTo>
                  <a:close/>
                </a:path>
              </a:pathLst>
            </a:custGeom>
            <a:solidFill>
              <a:srgbClr val="76E8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717040" y="1377949"/>
              <a:ext cx="5711190" cy="11430"/>
            </a:xfrm>
            <a:custGeom>
              <a:avLst/>
              <a:gdLst/>
              <a:ahLst/>
              <a:cxnLst/>
              <a:rect l="l" t="t" r="r" b="b"/>
              <a:pathLst>
                <a:path w="5711190" h="11430">
                  <a:moveTo>
                    <a:pt x="5707380" y="5092"/>
                  </a:moveTo>
                  <a:lnTo>
                    <a:pt x="3810" y="5092"/>
                  </a:lnTo>
                  <a:lnTo>
                    <a:pt x="3810" y="7620"/>
                  </a:lnTo>
                  <a:lnTo>
                    <a:pt x="5080" y="7620"/>
                  </a:lnTo>
                  <a:lnTo>
                    <a:pt x="5080" y="8890"/>
                  </a:lnTo>
                  <a:lnTo>
                    <a:pt x="6350" y="8890"/>
                  </a:lnTo>
                  <a:lnTo>
                    <a:pt x="6350" y="11430"/>
                  </a:lnTo>
                  <a:lnTo>
                    <a:pt x="5704840" y="11430"/>
                  </a:lnTo>
                  <a:lnTo>
                    <a:pt x="5704840" y="8890"/>
                  </a:lnTo>
                  <a:lnTo>
                    <a:pt x="5706110" y="8890"/>
                  </a:lnTo>
                  <a:lnTo>
                    <a:pt x="5706110" y="7620"/>
                  </a:lnTo>
                  <a:lnTo>
                    <a:pt x="5707380" y="7620"/>
                  </a:lnTo>
                  <a:lnTo>
                    <a:pt x="5707380" y="5092"/>
                  </a:lnTo>
                  <a:close/>
                </a:path>
                <a:path w="5711190" h="11430">
                  <a:moveTo>
                    <a:pt x="571119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5708650" y="5080"/>
                  </a:lnTo>
                  <a:lnTo>
                    <a:pt x="5708650" y="3810"/>
                  </a:lnTo>
                  <a:lnTo>
                    <a:pt x="5709920" y="3810"/>
                  </a:lnTo>
                  <a:lnTo>
                    <a:pt x="5709920" y="2540"/>
                  </a:lnTo>
                  <a:lnTo>
                    <a:pt x="5711190" y="2540"/>
                  </a:lnTo>
                  <a:lnTo>
                    <a:pt x="5711190" y="0"/>
                  </a:lnTo>
                  <a:close/>
                </a:path>
              </a:pathLst>
            </a:custGeom>
            <a:solidFill>
              <a:srgbClr val="77E8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1724660" y="1389379"/>
              <a:ext cx="5695950" cy="12700"/>
            </a:xfrm>
            <a:custGeom>
              <a:avLst/>
              <a:gdLst/>
              <a:ahLst/>
              <a:cxnLst/>
              <a:rect l="l" t="t" r="r" b="b"/>
              <a:pathLst>
                <a:path w="5695950" h="12700">
                  <a:moveTo>
                    <a:pt x="5690870" y="7620"/>
                  </a:moveTo>
                  <a:lnTo>
                    <a:pt x="5080" y="7620"/>
                  </a:lnTo>
                  <a:lnTo>
                    <a:pt x="5080" y="8890"/>
                  </a:lnTo>
                  <a:lnTo>
                    <a:pt x="6350" y="8890"/>
                  </a:lnTo>
                  <a:lnTo>
                    <a:pt x="6350" y="10172"/>
                  </a:lnTo>
                  <a:lnTo>
                    <a:pt x="7620" y="10172"/>
                  </a:lnTo>
                  <a:lnTo>
                    <a:pt x="7620" y="11430"/>
                  </a:lnTo>
                  <a:lnTo>
                    <a:pt x="8890" y="11430"/>
                  </a:lnTo>
                  <a:lnTo>
                    <a:pt x="8890" y="12700"/>
                  </a:lnTo>
                  <a:lnTo>
                    <a:pt x="5687060" y="12700"/>
                  </a:lnTo>
                  <a:lnTo>
                    <a:pt x="5687060" y="11430"/>
                  </a:lnTo>
                  <a:lnTo>
                    <a:pt x="5688330" y="11430"/>
                  </a:lnTo>
                  <a:lnTo>
                    <a:pt x="5688330" y="10172"/>
                  </a:lnTo>
                  <a:lnTo>
                    <a:pt x="5689600" y="10172"/>
                  </a:lnTo>
                  <a:lnTo>
                    <a:pt x="5689600" y="8890"/>
                  </a:lnTo>
                  <a:lnTo>
                    <a:pt x="5690870" y="8890"/>
                  </a:lnTo>
                  <a:lnTo>
                    <a:pt x="5690870" y="7620"/>
                  </a:lnTo>
                  <a:close/>
                </a:path>
                <a:path w="5695950" h="12700">
                  <a:moveTo>
                    <a:pt x="56959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5692140" y="6350"/>
                  </a:lnTo>
                  <a:lnTo>
                    <a:pt x="5692140" y="5080"/>
                  </a:lnTo>
                  <a:lnTo>
                    <a:pt x="5693410" y="5080"/>
                  </a:lnTo>
                  <a:lnTo>
                    <a:pt x="5693410" y="2540"/>
                  </a:lnTo>
                  <a:lnTo>
                    <a:pt x="5694680" y="2540"/>
                  </a:lnTo>
                  <a:lnTo>
                    <a:pt x="5694680" y="1270"/>
                  </a:lnTo>
                  <a:lnTo>
                    <a:pt x="5695950" y="1270"/>
                  </a:lnTo>
                  <a:lnTo>
                    <a:pt x="5695950" y="0"/>
                  </a:lnTo>
                  <a:close/>
                </a:path>
              </a:pathLst>
            </a:custGeom>
            <a:solidFill>
              <a:srgbClr val="78E8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733550" y="1402079"/>
              <a:ext cx="5678170" cy="11430"/>
            </a:xfrm>
            <a:custGeom>
              <a:avLst/>
              <a:gdLst/>
              <a:ahLst/>
              <a:cxnLst/>
              <a:rect l="l" t="t" r="r" b="b"/>
              <a:pathLst>
                <a:path w="5678170" h="11430">
                  <a:moveTo>
                    <a:pt x="56781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22"/>
                  </a:lnTo>
                  <a:lnTo>
                    <a:pt x="3810" y="3822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5080" y="6362"/>
                  </a:lnTo>
                  <a:lnTo>
                    <a:pt x="6350" y="6362"/>
                  </a:lnTo>
                  <a:lnTo>
                    <a:pt x="6350" y="7620"/>
                  </a:lnTo>
                  <a:lnTo>
                    <a:pt x="7620" y="7620"/>
                  </a:lnTo>
                  <a:lnTo>
                    <a:pt x="7620" y="8890"/>
                  </a:lnTo>
                  <a:lnTo>
                    <a:pt x="8890" y="8890"/>
                  </a:lnTo>
                  <a:lnTo>
                    <a:pt x="8890" y="10172"/>
                  </a:lnTo>
                  <a:lnTo>
                    <a:pt x="10160" y="10172"/>
                  </a:lnTo>
                  <a:lnTo>
                    <a:pt x="10160" y="11430"/>
                  </a:lnTo>
                  <a:lnTo>
                    <a:pt x="5668010" y="11430"/>
                  </a:lnTo>
                  <a:lnTo>
                    <a:pt x="5668010" y="10172"/>
                  </a:lnTo>
                  <a:lnTo>
                    <a:pt x="5669280" y="10172"/>
                  </a:lnTo>
                  <a:lnTo>
                    <a:pt x="5669280" y="8890"/>
                  </a:lnTo>
                  <a:lnTo>
                    <a:pt x="5670550" y="8890"/>
                  </a:lnTo>
                  <a:lnTo>
                    <a:pt x="5670550" y="7620"/>
                  </a:lnTo>
                  <a:lnTo>
                    <a:pt x="5671820" y="7620"/>
                  </a:lnTo>
                  <a:lnTo>
                    <a:pt x="5671820" y="6362"/>
                  </a:lnTo>
                  <a:lnTo>
                    <a:pt x="5673090" y="6362"/>
                  </a:lnTo>
                  <a:lnTo>
                    <a:pt x="5673090" y="5080"/>
                  </a:lnTo>
                  <a:lnTo>
                    <a:pt x="5674360" y="5080"/>
                  </a:lnTo>
                  <a:lnTo>
                    <a:pt x="5674360" y="3822"/>
                  </a:lnTo>
                  <a:lnTo>
                    <a:pt x="5675630" y="3822"/>
                  </a:lnTo>
                  <a:lnTo>
                    <a:pt x="5675630" y="2540"/>
                  </a:lnTo>
                  <a:lnTo>
                    <a:pt x="5676900" y="2540"/>
                  </a:lnTo>
                  <a:lnTo>
                    <a:pt x="5676900" y="1270"/>
                  </a:lnTo>
                  <a:lnTo>
                    <a:pt x="5678170" y="1270"/>
                  </a:lnTo>
                  <a:lnTo>
                    <a:pt x="5678170" y="0"/>
                  </a:lnTo>
                  <a:close/>
                </a:path>
              </a:pathLst>
            </a:custGeom>
            <a:solidFill>
              <a:srgbClr val="79E9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744980" y="1413509"/>
              <a:ext cx="5655310" cy="12700"/>
            </a:xfrm>
            <a:custGeom>
              <a:avLst/>
              <a:gdLst/>
              <a:ahLst/>
              <a:cxnLst/>
              <a:rect l="l" t="t" r="r" b="b"/>
              <a:pathLst>
                <a:path w="5655309" h="12700">
                  <a:moveTo>
                    <a:pt x="565531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270" y="1282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92"/>
                  </a:lnTo>
                  <a:lnTo>
                    <a:pt x="5080" y="5092"/>
                  </a:lnTo>
                  <a:lnTo>
                    <a:pt x="5080" y="6350"/>
                  </a:lnTo>
                  <a:lnTo>
                    <a:pt x="6350" y="6350"/>
                  </a:lnTo>
                  <a:lnTo>
                    <a:pt x="6350" y="8890"/>
                  </a:lnTo>
                  <a:lnTo>
                    <a:pt x="7620" y="8890"/>
                  </a:lnTo>
                  <a:lnTo>
                    <a:pt x="7620" y="10160"/>
                  </a:lnTo>
                  <a:lnTo>
                    <a:pt x="8890" y="10160"/>
                  </a:lnTo>
                  <a:lnTo>
                    <a:pt x="8890" y="11442"/>
                  </a:lnTo>
                  <a:lnTo>
                    <a:pt x="10160" y="11442"/>
                  </a:lnTo>
                  <a:lnTo>
                    <a:pt x="10160" y="12700"/>
                  </a:lnTo>
                  <a:lnTo>
                    <a:pt x="5645150" y="12700"/>
                  </a:lnTo>
                  <a:lnTo>
                    <a:pt x="5645150" y="11442"/>
                  </a:lnTo>
                  <a:lnTo>
                    <a:pt x="5646420" y="11442"/>
                  </a:lnTo>
                  <a:lnTo>
                    <a:pt x="5646420" y="10160"/>
                  </a:lnTo>
                  <a:lnTo>
                    <a:pt x="5647690" y="10160"/>
                  </a:lnTo>
                  <a:lnTo>
                    <a:pt x="5647690" y="8890"/>
                  </a:lnTo>
                  <a:lnTo>
                    <a:pt x="5648960" y="8890"/>
                  </a:lnTo>
                  <a:lnTo>
                    <a:pt x="5648960" y="6350"/>
                  </a:lnTo>
                  <a:lnTo>
                    <a:pt x="5650230" y="6350"/>
                  </a:lnTo>
                  <a:lnTo>
                    <a:pt x="5650230" y="5092"/>
                  </a:lnTo>
                  <a:lnTo>
                    <a:pt x="5651500" y="5092"/>
                  </a:lnTo>
                  <a:lnTo>
                    <a:pt x="5651500" y="3810"/>
                  </a:lnTo>
                  <a:lnTo>
                    <a:pt x="5652770" y="3810"/>
                  </a:lnTo>
                  <a:lnTo>
                    <a:pt x="5652770" y="2540"/>
                  </a:lnTo>
                  <a:lnTo>
                    <a:pt x="5654040" y="2540"/>
                  </a:lnTo>
                  <a:lnTo>
                    <a:pt x="5654040" y="1282"/>
                  </a:lnTo>
                  <a:lnTo>
                    <a:pt x="5655310" y="1282"/>
                  </a:lnTo>
                  <a:lnTo>
                    <a:pt x="5655310" y="0"/>
                  </a:lnTo>
                  <a:close/>
                </a:path>
              </a:pathLst>
            </a:custGeom>
            <a:solidFill>
              <a:srgbClr val="7AE9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756410" y="1426209"/>
              <a:ext cx="5632450" cy="12065"/>
            </a:xfrm>
            <a:custGeom>
              <a:avLst/>
              <a:gdLst/>
              <a:ahLst/>
              <a:cxnLst/>
              <a:rect l="l" t="t" r="r" b="b"/>
              <a:pathLst>
                <a:path w="5632450" h="12065">
                  <a:moveTo>
                    <a:pt x="563245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270" y="1282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92"/>
                  </a:lnTo>
                  <a:lnTo>
                    <a:pt x="5080" y="5092"/>
                  </a:lnTo>
                  <a:lnTo>
                    <a:pt x="5080" y="6350"/>
                  </a:lnTo>
                  <a:lnTo>
                    <a:pt x="6350" y="6350"/>
                  </a:lnTo>
                  <a:lnTo>
                    <a:pt x="6350" y="7632"/>
                  </a:lnTo>
                  <a:lnTo>
                    <a:pt x="7620" y="7632"/>
                  </a:lnTo>
                  <a:lnTo>
                    <a:pt x="7620" y="8890"/>
                  </a:lnTo>
                  <a:lnTo>
                    <a:pt x="8890" y="8890"/>
                  </a:lnTo>
                  <a:lnTo>
                    <a:pt x="8890" y="10160"/>
                  </a:lnTo>
                  <a:lnTo>
                    <a:pt x="10160" y="10160"/>
                  </a:lnTo>
                  <a:lnTo>
                    <a:pt x="10160" y="11442"/>
                  </a:lnTo>
                  <a:lnTo>
                    <a:pt x="5622290" y="11442"/>
                  </a:lnTo>
                  <a:lnTo>
                    <a:pt x="5622290" y="10160"/>
                  </a:lnTo>
                  <a:lnTo>
                    <a:pt x="5623560" y="10160"/>
                  </a:lnTo>
                  <a:lnTo>
                    <a:pt x="5623560" y="8890"/>
                  </a:lnTo>
                  <a:lnTo>
                    <a:pt x="5624830" y="8890"/>
                  </a:lnTo>
                  <a:lnTo>
                    <a:pt x="5624830" y="7632"/>
                  </a:lnTo>
                  <a:lnTo>
                    <a:pt x="5626100" y="7632"/>
                  </a:lnTo>
                  <a:lnTo>
                    <a:pt x="5626100" y="6350"/>
                  </a:lnTo>
                  <a:lnTo>
                    <a:pt x="5627370" y="6350"/>
                  </a:lnTo>
                  <a:lnTo>
                    <a:pt x="5627370" y="5092"/>
                  </a:lnTo>
                  <a:lnTo>
                    <a:pt x="5628640" y="5092"/>
                  </a:lnTo>
                  <a:lnTo>
                    <a:pt x="5628640" y="3810"/>
                  </a:lnTo>
                  <a:lnTo>
                    <a:pt x="5629910" y="3810"/>
                  </a:lnTo>
                  <a:lnTo>
                    <a:pt x="5629910" y="2540"/>
                  </a:lnTo>
                  <a:lnTo>
                    <a:pt x="5631180" y="2540"/>
                  </a:lnTo>
                  <a:lnTo>
                    <a:pt x="5631180" y="1282"/>
                  </a:lnTo>
                  <a:lnTo>
                    <a:pt x="5632450" y="1282"/>
                  </a:lnTo>
                  <a:lnTo>
                    <a:pt x="5632450" y="0"/>
                  </a:lnTo>
                  <a:close/>
                </a:path>
              </a:pathLst>
            </a:custGeom>
            <a:solidFill>
              <a:srgbClr val="7BEA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767840" y="1437652"/>
              <a:ext cx="5609590" cy="12700"/>
            </a:xfrm>
            <a:custGeom>
              <a:avLst/>
              <a:gdLst/>
              <a:ahLst/>
              <a:cxnLst/>
              <a:rect l="l" t="t" r="r" b="b"/>
              <a:pathLst>
                <a:path w="5609590" h="12700">
                  <a:moveTo>
                    <a:pt x="56095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797"/>
                  </a:lnTo>
                  <a:lnTo>
                    <a:pt x="5080" y="3797"/>
                  </a:lnTo>
                  <a:lnTo>
                    <a:pt x="5080" y="5067"/>
                  </a:lnTo>
                  <a:lnTo>
                    <a:pt x="6350" y="5067"/>
                  </a:lnTo>
                  <a:lnTo>
                    <a:pt x="6350" y="6350"/>
                  </a:lnTo>
                  <a:lnTo>
                    <a:pt x="7620" y="6350"/>
                  </a:lnTo>
                  <a:lnTo>
                    <a:pt x="7620" y="7607"/>
                  </a:lnTo>
                  <a:lnTo>
                    <a:pt x="8890" y="7607"/>
                  </a:lnTo>
                  <a:lnTo>
                    <a:pt x="8890" y="8890"/>
                  </a:lnTo>
                  <a:lnTo>
                    <a:pt x="10160" y="8890"/>
                  </a:lnTo>
                  <a:lnTo>
                    <a:pt x="10160" y="10147"/>
                  </a:lnTo>
                  <a:lnTo>
                    <a:pt x="11430" y="10147"/>
                  </a:lnTo>
                  <a:lnTo>
                    <a:pt x="11430" y="11417"/>
                  </a:lnTo>
                  <a:lnTo>
                    <a:pt x="12700" y="11417"/>
                  </a:lnTo>
                  <a:lnTo>
                    <a:pt x="12700" y="12700"/>
                  </a:lnTo>
                  <a:lnTo>
                    <a:pt x="5596890" y="12700"/>
                  </a:lnTo>
                  <a:lnTo>
                    <a:pt x="5596890" y="11417"/>
                  </a:lnTo>
                  <a:lnTo>
                    <a:pt x="5598160" y="11417"/>
                  </a:lnTo>
                  <a:lnTo>
                    <a:pt x="5598160" y="10147"/>
                  </a:lnTo>
                  <a:lnTo>
                    <a:pt x="5599430" y="10147"/>
                  </a:lnTo>
                  <a:lnTo>
                    <a:pt x="5599430" y="8890"/>
                  </a:lnTo>
                  <a:lnTo>
                    <a:pt x="5600700" y="8890"/>
                  </a:lnTo>
                  <a:lnTo>
                    <a:pt x="5600700" y="7607"/>
                  </a:lnTo>
                  <a:lnTo>
                    <a:pt x="5601970" y="7607"/>
                  </a:lnTo>
                  <a:lnTo>
                    <a:pt x="5601970" y="6350"/>
                  </a:lnTo>
                  <a:lnTo>
                    <a:pt x="5603240" y="6350"/>
                  </a:lnTo>
                  <a:lnTo>
                    <a:pt x="5603240" y="5067"/>
                  </a:lnTo>
                  <a:lnTo>
                    <a:pt x="5605780" y="5067"/>
                  </a:lnTo>
                  <a:lnTo>
                    <a:pt x="5605780" y="3797"/>
                  </a:lnTo>
                  <a:lnTo>
                    <a:pt x="5607050" y="3797"/>
                  </a:lnTo>
                  <a:lnTo>
                    <a:pt x="5607050" y="2540"/>
                  </a:lnTo>
                  <a:lnTo>
                    <a:pt x="5608320" y="2540"/>
                  </a:lnTo>
                  <a:lnTo>
                    <a:pt x="5608320" y="1257"/>
                  </a:lnTo>
                  <a:lnTo>
                    <a:pt x="5609590" y="1257"/>
                  </a:lnTo>
                  <a:lnTo>
                    <a:pt x="5609590" y="0"/>
                  </a:lnTo>
                  <a:close/>
                </a:path>
              </a:pathLst>
            </a:custGeom>
            <a:solidFill>
              <a:srgbClr val="7CEA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783080" y="1450352"/>
              <a:ext cx="5580380" cy="11430"/>
            </a:xfrm>
            <a:custGeom>
              <a:avLst/>
              <a:gdLst/>
              <a:ahLst/>
              <a:cxnLst/>
              <a:rect l="l" t="t" r="r" b="b"/>
              <a:pathLst>
                <a:path w="5580380" h="11430">
                  <a:moveTo>
                    <a:pt x="55803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797"/>
                  </a:lnTo>
                  <a:lnTo>
                    <a:pt x="3810" y="3797"/>
                  </a:lnTo>
                  <a:lnTo>
                    <a:pt x="3810" y="5067"/>
                  </a:lnTo>
                  <a:lnTo>
                    <a:pt x="5080" y="5067"/>
                  </a:lnTo>
                  <a:lnTo>
                    <a:pt x="5080" y="6350"/>
                  </a:lnTo>
                  <a:lnTo>
                    <a:pt x="6350" y="6350"/>
                  </a:lnTo>
                  <a:lnTo>
                    <a:pt x="6350" y="7607"/>
                  </a:lnTo>
                  <a:lnTo>
                    <a:pt x="7620" y="7607"/>
                  </a:lnTo>
                  <a:lnTo>
                    <a:pt x="7620" y="8890"/>
                  </a:lnTo>
                  <a:lnTo>
                    <a:pt x="10160" y="8890"/>
                  </a:lnTo>
                  <a:lnTo>
                    <a:pt x="10160" y="10147"/>
                  </a:lnTo>
                  <a:lnTo>
                    <a:pt x="11430" y="10147"/>
                  </a:lnTo>
                  <a:lnTo>
                    <a:pt x="11430" y="11417"/>
                  </a:lnTo>
                  <a:lnTo>
                    <a:pt x="5567680" y="11417"/>
                  </a:lnTo>
                  <a:lnTo>
                    <a:pt x="5567680" y="10147"/>
                  </a:lnTo>
                  <a:lnTo>
                    <a:pt x="5570220" y="10147"/>
                  </a:lnTo>
                  <a:lnTo>
                    <a:pt x="5570220" y="8890"/>
                  </a:lnTo>
                  <a:lnTo>
                    <a:pt x="5571490" y="8890"/>
                  </a:lnTo>
                  <a:lnTo>
                    <a:pt x="5571490" y="7607"/>
                  </a:lnTo>
                  <a:lnTo>
                    <a:pt x="5572760" y="7607"/>
                  </a:lnTo>
                  <a:lnTo>
                    <a:pt x="5572760" y="6350"/>
                  </a:lnTo>
                  <a:lnTo>
                    <a:pt x="5574030" y="6350"/>
                  </a:lnTo>
                  <a:lnTo>
                    <a:pt x="5574030" y="5067"/>
                  </a:lnTo>
                  <a:lnTo>
                    <a:pt x="5575300" y="5067"/>
                  </a:lnTo>
                  <a:lnTo>
                    <a:pt x="5575300" y="3797"/>
                  </a:lnTo>
                  <a:lnTo>
                    <a:pt x="5576570" y="3797"/>
                  </a:lnTo>
                  <a:lnTo>
                    <a:pt x="5576570" y="2540"/>
                  </a:lnTo>
                  <a:lnTo>
                    <a:pt x="5577840" y="2540"/>
                  </a:lnTo>
                  <a:lnTo>
                    <a:pt x="5577840" y="1257"/>
                  </a:lnTo>
                  <a:lnTo>
                    <a:pt x="5580380" y="1257"/>
                  </a:lnTo>
                  <a:lnTo>
                    <a:pt x="5580380" y="0"/>
                  </a:lnTo>
                  <a:close/>
                </a:path>
              </a:pathLst>
            </a:custGeom>
            <a:solidFill>
              <a:srgbClr val="7DEB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795780" y="1461769"/>
              <a:ext cx="5553710" cy="12700"/>
            </a:xfrm>
            <a:custGeom>
              <a:avLst/>
              <a:gdLst/>
              <a:ahLst/>
              <a:cxnLst/>
              <a:rect l="l" t="t" r="r" b="b"/>
              <a:pathLst>
                <a:path w="5553709" h="12700">
                  <a:moveTo>
                    <a:pt x="555371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270" y="1282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22"/>
                  </a:lnTo>
                  <a:lnTo>
                    <a:pt x="3810" y="3822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7620" y="6350"/>
                  </a:lnTo>
                  <a:lnTo>
                    <a:pt x="7620" y="7632"/>
                  </a:lnTo>
                  <a:lnTo>
                    <a:pt x="8890" y="7632"/>
                  </a:lnTo>
                  <a:lnTo>
                    <a:pt x="8890" y="8890"/>
                  </a:lnTo>
                  <a:lnTo>
                    <a:pt x="10160" y="8890"/>
                  </a:lnTo>
                  <a:lnTo>
                    <a:pt x="10160" y="10172"/>
                  </a:lnTo>
                  <a:lnTo>
                    <a:pt x="11430" y="10172"/>
                  </a:lnTo>
                  <a:lnTo>
                    <a:pt x="11430" y="11430"/>
                  </a:lnTo>
                  <a:lnTo>
                    <a:pt x="13970" y="11430"/>
                  </a:lnTo>
                  <a:lnTo>
                    <a:pt x="13970" y="12700"/>
                  </a:lnTo>
                  <a:lnTo>
                    <a:pt x="5541010" y="12700"/>
                  </a:lnTo>
                  <a:lnTo>
                    <a:pt x="5541010" y="11430"/>
                  </a:lnTo>
                  <a:lnTo>
                    <a:pt x="5542280" y="11430"/>
                  </a:lnTo>
                  <a:lnTo>
                    <a:pt x="5542280" y="10172"/>
                  </a:lnTo>
                  <a:lnTo>
                    <a:pt x="5543550" y="10172"/>
                  </a:lnTo>
                  <a:lnTo>
                    <a:pt x="5543550" y="8890"/>
                  </a:lnTo>
                  <a:lnTo>
                    <a:pt x="5544820" y="8890"/>
                  </a:lnTo>
                  <a:lnTo>
                    <a:pt x="5544820" y="7632"/>
                  </a:lnTo>
                  <a:lnTo>
                    <a:pt x="5547360" y="7632"/>
                  </a:lnTo>
                  <a:lnTo>
                    <a:pt x="5547360" y="6350"/>
                  </a:lnTo>
                  <a:lnTo>
                    <a:pt x="5548630" y="6350"/>
                  </a:lnTo>
                  <a:lnTo>
                    <a:pt x="5548630" y="5080"/>
                  </a:lnTo>
                  <a:lnTo>
                    <a:pt x="5549900" y="5080"/>
                  </a:lnTo>
                  <a:lnTo>
                    <a:pt x="5549900" y="3822"/>
                  </a:lnTo>
                  <a:lnTo>
                    <a:pt x="5551170" y="3822"/>
                  </a:lnTo>
                  <a:lnTo>
                    <a:pt x="5551170" y="2540"/>
                  </a:lnTo>
                  <a:lnTo>
                    <a:pt x="5552440" y="2540"/>
                  </a:lnTo>
                  <a:lnTo>
                    <a:pt x="5552440" y="1282"/>
                  </a:lnTo>
                  <a:lnTo>
                    <a:pt x="5553710" y="1282"/>
                  </a:lnTo>
                  <a:lnTo>
                    <a:pt x="5553710" y="0"/>
                  </a:lnTo>
                  <a:close/>
                </a:path>
              </a:pathLst>
            </a:custGeom>
            <a:solidFill>
              <a:srgbClr val="7EEB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811020" y="1474469"/>
              <a:ext cx="5523230" cy="11430"/>
            </a:xfrm>
            <a:custGeom>
              <a:avLst/>
              <a:gdLst/>
              <a:ahLst/>
              <a:cxnLst/>
              <a:rect l="l" t="t" r="r" b="b"/>
              <a:pathLst>
                <a:path w="5523230" h="11430">
                  <a:moveTo>
                    <a:pt x="55232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22"/>
                  </a:lnTo>
                  <a:lnTo>
                    <a:pt x="5080" y="3822"/>
                  </a:lnTo>
                  <a:lnTo>
                    <a:pt x="508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8890" y="6350"/>
                  </a:lnTo>
                  <a:lnTo>
                    <a:pt x="8890" y="7632"/>
                  </a:lnTo>
                  <a:lnTo>
                    <a:pt x="11430" y="7632"/>
                  </a:lnTo>
                  <a:lnTo>
                    <a:pt x="11430" y="8890"/>
                  </a:lnTo>
                  <a:lnTo>
                    <a:pt x="12700" y="8890"/>
                  </a:lnTo>
                  <a:lnTo>
                    <a:pt x="12700" y="10172"/>
                  </a:lnTo>
                  <a:lnTo>
                    <a:pt x="15240" y="10172"/>
                  </a:lnTo>
                  <a:lnTo>
                    <a:pt x="15240" y="11430"/>
                  </a:lnTo>
                  <a:lnTo>
                    <a:pt x="5509260" y="11430"/>
                  </a:lnTo>
                  <a:lnTo>
                    <a:pt x="5509260" y="10172"/>
                  </a:lnTo>
                  <a:lnTo>
                    <a:pt x="5510530" y="10172"/>
                  </a:lnTo>
                  <a:lnTo>
                    <a:pt x="5510530" y="8890"/>
                  </a:lnTo>
                  <a:lnTo>
                    <a:pt x="5513070" y="8890"/>
                  </a:lnTo>
                  <a:lnTo>
                    <a:pt x="5513070" y="7632"/>
                  </a:lnTo>
                  <a:lnTo>
                    <a:pt x="5514340" y="7632"/>
                  </a:lnTo>
                  <a:lnTo>
                    <a:pt x="5514340" y="6350"/>
                  </a:lnTo>
                  <a:lnTo>
                    <a:pt x="5516880" y="6350"/>
                  </a:lnTo>
                  <a:lnTo>
                    <a:pt x="5516880" y="5080"/>
                  </a:lnTo>
                  <a:lnTo>
                    <a:pt x="5518150" y="5080"/>
                  </a:lnTo>
                  <a:lnTo>
                    <a:pt x="5518150" y="3822"/>
                  </a:lnTo>
                  <a:lnTo>
                    <a:pt x="5519420" y="3822"/>
                  </a:lnTo>
                  <a:lnTo>
                    <a:pt x="5519420" y="2540"/>
                  </a:lnTo>
                  <a:lnTo>
                    <a:pt x="5521960" y="2540"/>
                  </a:lnTo>
                  <a:lnTo>
                    <a:pt x="5521960" y="1282"/>
                  </a:lnTo>
                  <a:lnTo>
                    <a:pt x="5523230" y="1282"/>
                  </a:lnTo>
                  <a:lnTo>
                    <a:pt x="5523230" y="0"/>
                  </a:lnTo>
                  <a:close/>
                </a:path>
              </a:pathLst>
            </a:custGeom>
            <a:solidFill>
              <a:srgbClr val="7FEB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827530" y="1485899"/>
              <a:ext cx="5490210" cy="12700"/>
            </a:xfrm>
            <a:custGeom>
              <a:avLst/>
              <a:gdLst/>
              <a:ahLst/>
              <a:cxnLst/>
              <a:rect l="l" t="t" r="r" b="b"/>
              <a:pathLst>
                <a:path w="5490209" h="12700">
                  <a:moveTo>
                    <a:pt x="54902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52"/>
                  </a:lnTo>
                  <a:lnTo>
                    <a:pt x="3810" y="2552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92"/>
                  </a:lnTo>
                  <a:lnTo>
                    <a:pt x="7620" y="5092"/>
                  </a:lnTo>
                  <a:lnTo>
                    <a:pt x="7620" y="6350"/>
                  </a:lnTo>
                  <a:lnTo>
                    <a:pt x="8890" y="6350"/>
                  </a:lnTo>
                  <a:lnTo>
                    <a:pt x="8890" y="7620"/>
                  </a:lnTo>
                  <a:lnTo>
                    <a:pt x="11430" y="7620"/>
                  </a:lnTo>
                  <a:lnTo>
                    <a:pt x="11430" y="8902"/>
                  </a:lnTo>
                  <a:lnTo>
                    <a:pt x="12700" y="8902"/>
                  </a:lnTo>
                  <a:lnTo>
                    <a:pt x="12700" y="10160"/>
                  </a:lnTo>
                  <a:lnTo>
                    <a:pt x="13970" y="10160"/>
                  </a:lnTo>
                  <a:lnTo>
                    <a:pt x="13970" y="11442"/>
                  </a:lnTo>
                  <a:lnTo>
                    <a:pt x="16510" y="11442"/>
                  </a:lnTo>
                  <a:lnTo>
                    <a:pt x="16510" y="12700"/>
                  </a:lnTo>
                  <a:lnTo>
                    <a:pt x="5474970" y="12700"/>
                  </a:lnTo>
                  <a:lnTo>
                    <a:pt x="5474970" y="11442"/>
                  </a:lnTo>
                  <a:lnTo>
                    <a:pt x="5476240" y="11442"/>
                  </a:lnTo>
                  <a:lnTo>
                    <a:pt x="5476240" y="10160"/>
                  </a:lnTo>
                  <a:lnTo>
                    <a:pt x="5477510" y="10160"/>
                  </a:lnTo>
                  <a:lnTo>
                    <a:pt x="5477510" y="8902"/>
                  </a:lnTo>
                  <a:lnTo>
                    <a:pt x="5480050" y="8902"/>
                  </a:lnTo>
                  <a:lnTo>
                    <a:pt x="5480050" y="7620"/>
                  </a:lnTo>
                  <a:lnTo>
                    <a:pt x="5481320" y="7620"/>
                  </a:lnTo>
                  <a:lnTo>
                    <a:pt x="5481320" y="6350"/>
                  </a:lnTo>
                  <a:lnTo>
                    <a:pt x="5483860" y="6350"/>
                  </a:lnTo>
                  <a:lnTo>
                    <a:pt x="5483860" y="5092"/>
                  </a:lnTo>
                  <a:lnTo>
                    <a:pt x="5485130" y="5092"/>
                  </a:lnTo>
                  <a:lnTo>
                    <a:pt x="5485130" y="3810"/>
                  </a:lnTo>
                  <a:lnTo>
                    <a:pt x="5487670" y="3810"/>
                  </a:lnTo>
                  <a:lnTo>
                    <a:pt x="5487670" y="2552"/>
                  </a:lnTo>
                  <a:lnTo>
                    <a:pt x="5488940" y="2552"/>
                  </a:lnTo>
                  <a:lnTo>
                    <a:pt x="5488940" y="1270"/>
                  </a:lnTo>
                  <a:lnTo>
                    <a:pt x="5490210" y="1270"/>
                  </a:lnTo>
                  <a:lnTo>
                    <a:pt x="5490210" y="0"/>
                  </a:lnTo>
                  <a:close/>
                </a:path>
              </a:pathLst>
            </a:custGeom>
            <a:solidFill>
              <a:srgbClr val="80EC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845310" y="1498599"/>
              <a:ext cx="5454650" cy="12065"/>
            </a:xfrm>
            <a:custGeom>
              <a:avLst/>
              <a:gdLst/>
              <a:ahLst/>
              <a:cxnLst/>
              <a:rect l="l" t="t" r="r" b="b"/>
              <a:pathLst>
                <a:path w="5454650" h="12065">
                  <a:moveTo>
                    <a:pt x="54546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52"/>
                  </a:lnTo>
                  <a:lnTo>
                    <a:pt x="3810" y="2552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92"/>
                  </a:lnTo>
                  <a:lnTo>
                    <a:pt x="7620" y="5092"/>
                  </a:lnTo>
                  <a:lnTo>
                    <a:pt x="7620" y="6350"/>
                  </a:lnTo>
                  <a:lnTo>
                    <a:pt x="10160" y="6350"/>
                  </a:lnTo>
                  <a:lnTo>
                    <a:pt x="10160" y="7620"/>
                  </a:lnTo>
                  <a:lnTo>
                    <a:pt x="11430" y="7620"/>
                  </a:lnTo>
                  <a:lnTo>
                    <a:pt x="11430" y="8902"/>
                  </a:lnTo>
                  <a:lnTo>
                    <a:pt x="12700" y="8902"/>
                  </a:lnTo>
                  <a:lnTo>
                    <a:pt x="12700" y="10160"/>
                  </a:lnTo>
                  <a:lnTo>
                    <a:pt x="15240" y="10160"/>
                  </a:lnTo>
                  <a:lnTo>
                    <a:pt x="15240" y="11442"/>
                  </a:lnTo>
                  <a:lnTo>
                    <a:pt x="5440680" y="11442"/>
                  </a:lnTo>
                  <a:lnTo>
                    <a:pt x="5440680" y="10160"/>
                  </a:lnTo>
                  <a:lnTo>
                    <a:pt x="5441950" y="10160"/>
                  </a:lnTo>
                  <a:lnTo>
                    <a:pt x="5441950" y="8902"/>
                  </a:lnTo>
                  <a:lnTo>
                    <a:pt x="5444490" y="8902"/>
                  </a:lnTo>
                  <a:lnTo>
                    <a:pt x="5444490" y="7620"/>
                  </a:lnTo>
                  <a:lnTo>
                    <a:pt x="5445760" y="7620"/>
                  </a:lnTo>
                  <a:lnTo>
                    <a:pt x="5445760" y="6350"/>
                  </a:lnTo>
                  <a:lnTo>
                    <a:pt x="5447030" y="6350"/>
                  </a:lnTo>
                  <a:lnTo>
                    <a:pt x="5447030" y="5092"/>
                  </a:lnTo>
                  <a:lnTo>
                    <a:pt x="5449570" y="5092"/>
                  </a:lnTo>
                  <a:lnTo>
                    <a:pt x="5449570" y="3810"/>
                  </a:lnTo>
                  <a:lnTo>
                    <a:pt x="5450840" y="3810"/>
                  </a:lnTo>
                  <a:lnTo>
                    <a:pt x="5450840" y="2552"/>
                  </a:lnTo>
                  <a:lnTo>
                    <a:pt x="5453380" y="2552"/>
                  </a:lnTo>
                  <a:lnTo>
                    <a:pt x="5453380" y="1270"/>
                  </a:lnTo>
                  <a:lnTo>
                    <a:pt x="5454650" y="1270"/>
                  </a:lnTo>
                  <a:lnTo>
                    <a:pt x="5454650" y="0"/>
                  </a:lnTo>
                  <a:close/>
                </a:path>
              </a:pathLst>
            </a:custGeom>
            <a:solidFill>
              <a:srgbClr val="81EC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861820" y="1510042"/>
              <a:ext cx="5421630" cy="12700"/>
            </a:xfrm>
            <a:custGeom>
              <a:avLst/>
              <a:gdLst/>
              <a:ahLst/>
              <a:cxnLst/>
              <a:rect l="l" t="t" r="r" b="b"/>
              <a:pathLst>
                <a:path w="5421630" h="12700">
                  <a:moveTo>
                    <a:pt x="542163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3810" y="2527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67"/>
                  </a:lnTo>
                  <a:lnTo>
                    <a:pt x="7620" y="5067"/>
                  </a:lnTo>
                  <a:lnTo>
                    <a:pt x="7620" y="6350"/>
                  </a:lnTo>
                  <a:lnTo>
                    <a:pt x="8890" y="6350"/>
                  </a:lnTo>
                  <a:lnTo>
                    <a:pt x="8890" y="7607"/>
                  </a:lnTo>
                  <a:lnTo>
                    <a:pt x="11430" y="7607"/>
                  </a:lnTo>
                  <a:lnTo>
                    <a:pt x="11430" y="8877"/>
                  </a:lnTo>
                  <a:lnTo>
                    <a:pt x="12700" y="8877"/>
                  </a:lnTo>
                  <a:lnTo>
                    <a:pt x="12700" y="10160"/>
                  </a:lnTo>
                  <a:lnTo>
                    <a:pt x="15240" y="10160"/>
                  </a:lnTo>
                  <a:lnTo>
                    <a:pt x="15240" y="11417"/>
                  </a:lnTo>
                  <a:lnTo>
                    <a:pt x="16510" y="11417"/>
                  </a:lnTo>
                  <a:lnTo>
                    <a:pt x="16510" y="12700"/>
                  </a:lnTo>
                  <a:lnTo>
                    <a:pt x="5405120" y="12700"/>
                  </a:lnTo>
                  <a:lnTo>
                    <a:pt x="5405120" y="11417"/>
                  </a:lnTo>
                  <a:lnTo>
                    <a:pt x="5407660" y="11417"/>
                  </a:lnTo>
                  <a:lnTo>
                    <a:pt x="5407660" y="10160"/>
                  </a:lnTo>
                  <a:lnTo>
                    <a:pt x="5408930" y="10160"/>
                  </a:lnTo>
                  <a:lnTo>
                    <a:pt x="5408930" y="8877"/>
                  </a:lnTo>
                  <a:lnTo>
                    <a:pt x="5411470" y="8877"/>
                  </a:lnTo>
                  <a:lnTo>
                    <a:pt x="5411470" y="7607"/>
                  </a:lnTo>
                  <a:lnTo>
                    <a:pt x="5412740" y="7607"/>
                  </a:lnTo>
                  <a:lnTo>
                    <a:pt x="5412740" y="6350"/>
                  </a:lnTo>
                  <a:lnTo>
                    <a:pt x="5414010" y="6350"/>
                  </a:lnTo>
                  <a:lnTo>
                    <a:pt x="5414010" y="5067"/>
                  </a:lnTo>
                  <a:lnTo>
                    <a:pt x="5416550" y="5067"/>
                  </a:lnTo>
                  <a:lnTo>
                    <a:pt x="5416550" y="3810"/>
                  </a:lnTo>
                  <a:lnTo>
                    <a:pt x="5417820" y="3810"/>
                  </a:lnTo>
                  <a:lnTo>
                    <a:pt x="5417820" y="2527"/>
                  </a:lnTo>
                  <a:lnTo>
                    <a:pt x="5420360" y="2527"/>
                  </a:lnTo>
                  <a:lnTo>
                    <a:pt x="5420360" y="1257"/>
                  </a:lnTo>
                  <a:lnTo>
                    <a:pt x="5421630" y="1257"/>
                  </a:lnTo>
                  <a:lnTo>
                    <a:pt x="5421630" y="0"/>
                  </a:lnTo>
                  <a:close/>
                </a:path>
              </a:pathLst>
            </a:custGeom>
            <a:solidFill>
              <a:srgbClr val="82ED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880870" y="1522742"/>
              <a:ext cx="5384800" cy="11430"/>
            </a:xfrm>
            <a:custGeom>
              <a:avLst/>
              <a:gdLst/>
              <a:ahLst/>
              <a:cxnLst/>
              <a:rect l="l" t="t" r="r" b="b"/>
              <a:pathLst>
                <a:path w="5384800" h="11430">
                  <a:moveTo>
                    <a:pt x="538480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27"/>
                  </a:lnTo>
                  <a:lnTo>
                    <a:pt x="2540" y="2527"/>
                  </a:lnTo>
                  <a:lnTo>
                    <a:pt x="2540" y="3810"/>
                  </a:lnTo>
                  <a:lnTo>
                    <a:pt x="5080" y="3810"/>
                  </a:lnTo>
                  <a:lnTo>
                    <a:pt x="5080" y="5067"/>
                  </a:lnTo>
                  <a:lnTo>
                    <a:pt x="6350" y="5067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7607"/>
                  </a:lnTo>
                  <a:lnTo>
                    <a:pt x="10160" y="7607"/>
                  </a:lnTo>
                  <a:lnTo>
                    <a:pt x="10160" y="8877"/>
                  </a:lnTo>
                  <a:lnTo>
                    <a:pt x="12700" y="8877"/>
                  </a:lnTo>
                  <a:lnTo>
                    <a:pt x="12700" y="10160"/>
                  </a:lnTo>
                  <a:lnTo>
                    <a:pt x="13970" y="10160"/>
                  </a:lnTo>
                  <a:lnTo>
                    <a:pt x="13970" y="11417"/>
                  </a:lnTo>
                  <a:lnTo>
                    <a:pt x="5369560" y="11417"/>
                  </a:lnTo>
                  <a:lnTo>
                    <a:pt x="5369560" y="10160"/>
                  </a:lnTo>
                  <a:lnTo>
                    <a:pt x="5372100" y="10160"/>
                  </a:lnTo>
                  <a:lnTo>
                    <a:pt x="5372100" y="8877"/>
                  </a:lnTo>
                  <a:lnTo>
                    <a:pt x="5373370" y="8877"/>
                  </a:lnTo>
                  <a:lnTo>
                    <a:pt x="5373370" y="7607"/>
                  </a:lnTo>
                  <a:lnTo>
                    <a:pt x="5375910" y="7607"/>
                  </a:lnTo>
                  <a:lnTo>
                    <a:pt x="5375910" y="6350"/>
                  </a:lnTo>
                  <a:lnTo>
                    <a:pt x="5377180" y="6350"/>
                  </a:lnTo>
                  <a:lnTo>
                    <a:pt x="5377180" y="5067"/>
                  </a:lnTo>
                  <a:lnTo>
                    <a:pt x="5379720" y="5067"/>
                  </a:lnTo>
                  <a:lnTo>
                    <a:pt x="5379720" y="3810"/>
                  </a:lnTo>
                  <a:lnTo>
                    <a:pt x="5380990" y="3810"/>
                  </a:lnTo>
                  <a:lnTo>
                    <a:pt x="5380990" y="2527"/>
                  </a:lnTo>
                  <a:lnTo>
                    <a:pt x="5382260" y="2527"/>
                  </a:lnTo>
                  <a:lnTo>
                    <a:pt x="5382260" y="1257"/>
                  </a:lnTo>
                  <a:lnTo>
                    <a:pt x="5384800" y="1257"/>
                  </a:lnTo>
                  <a:lnTo>
                    <a:pt x="5384800" y="0"/>
                  </a:lnTo>
                  <a:close/>
                </a:path>
              </a:pathLst>
            </a:custGeom>
            <a:solidFill>
              <a:srgbClr val="83ED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896110" y="1534159"/>
              <a:ext cx="5353050" cy="12700"/>
            </a:xfrm>
            <a:custGeom>
              <a:avLst/>
              <a:gdLst/>
              <a:ahLst/>
              <a:cxnLst/>
              <a:rect l="l" t="t" r="r" b="b"/>
              <a:pathLst>
                <a:path w="5353050" h="12700">
                  <a:moveTo>
                    <a:pt x="535305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92"/>
                  </a:lnTo>
                  <a:lnTo>
                    <a:pt x="7620" y="5092"/>
                  </a:lnTo>
                  <a:lnTo>
                    <a:pt x="7620" y="6350"/>
                  </a:lnTo>
                  <a:lnTo>
                    <a:pt x="10160" y="6350"/>
                  </a:lnTo>
                  <a:lnTo>
                    <a:pt x="10160" y="7632"/>
                  </a:lnTo>
                  <a:lnTo>
                    <a:pt x="12700" y="7632"/>
                  </a:lnTo>
                  <a:lnTo>
                    <a:pt x="12700" y="8890"/>
                  </a:lnTo>
                  <a:lnTo>
                    <a:pt x="15240" y="8890"/>
                  </a:lnTo>
                  <a:lnTo>
                    <a:pt x="15240" y="10160"/>
                  </a:lnTo>
                  <a:lnTo>
                    <a:pt x="17780" y="10160"/>
                  </a:lnTo>
                  <a:lnTo>
                    <a:pt x="17780" y="11442"/>
                  </a:lnTo>
                  <a:lnTo>
                    <a:pt x="20320" y="11442"/>
                  </a:lnTo>
                  <a:lnTo>
                    <a:pt x="20320" y="12700"/>
                  </a:lnTo>
                  <a:lnTo>
                    <a:pt x="5334000" y="12700"/>
                  </a:lnTo>
                  <a:lnTo>
                    <a:pt x="5334000" y="11442"/>
                  </a:lnTo>
                  <a:lnTo>
                    <a:pt x="5336540" y="11442"/>
                  </a:lnTo>
                  <a:lnTo>
                    <a:pt x="5336540" y="10160"/>
                  </a:lnTo>
                  <a:lnTo>
                    <a:pt x="5339080" y="10160"/>
                  </a:lnTo>
                  <a:lnTo>
                    <a:pt x="5339080" y="8890"/>
                  </a:lnTo>
                  <a:lnTo>
                    <a:pt x="5341620" y="8890"/>
                  </a:lnTo>
                  <a:lnTo>
                    <a:pt x="5341620" y="7632"/>
                  </a:lnTo>
                  <a:lnTo>
                    <a:pt x="5344160" y="7632"/>
                  </a:lnTo>
                  <a:lnTo>
                    <a:pt x="5344160" y="6350"/>
                  </a:lnTo>
                  <a:lnTo>
                    <a:pt x="5345430" y="6350"/>
                  </a:lnTo>
                  <a:lnTo>
                    <a:pt x="5345430" y="5092"/>
                  </a:lnTo>
                  <a:lnTo>
                    <a:pt x="5347970" y="5092"/>
                  </a:lnTo>
                  <a:lnTo>
                    <a:pt x="5347970" y="3810"/>
                  </a:lnTo>
                  <a:lnTo>
                    <a:pt x="5349240" y="3810"/>
                  </a:lnTo>
                  <a:lnTo>
                    <a:pt x="5349240" y="2540"/>
                  </a:lnTo>
                  <a:lnTo>
                    <a:pt x="5351780" y="2540"/>
                  </a:lnTo>
                  <a:lnTo>
                    <a:pt x="5351780" y="1282"/>
                  </a:lnTo>
                  <a:lnTo>
                    <a:pt x="5353050" y="1282"/>
                  </a:lnTo>
                  <a:lnTo>
                    <a:pt x="5353050" y="0"/>
                  </a:lnTo>
                  <a:close/>
                </a:path>
              </a:pathLst>
            </a:custGeom>
            <a:solidFill>
              <a:srgbClr val="84ED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941830" y="1558302"/>
              <a:ext cx="5262880" cy="12700"/>
            </a:xfrm>
            <a:custGeom>
              <a:avLst/>
              <a:gdLst/>
              <a:ahLst/>
              <a:cxnLst/>
              <a:rect l="l" t="t" r="r" b="b"/>
              <a:pathLst>
                <a:path w="5262880" h="12700">
                  <a:moveTo>
                    <a:pt x="52628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797"/>
                  </a:lnTo>
                  <a:lnTo>
                    <a:pt x="7620" y="3797"/>
                  </a:lnTo>
                  <a:lnTo>
                    <a:pt x="7620" y="5067"/>
                  </a:lnTo>
                  <a:lnTo>
                    <a:pt x="10160" y="5067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07"/>
                  </a:lnTo>
                  <a:lnTo>
                    <a:pt x="15240" y="7607"/>
                  </a:lnTo>
                  <a:lnTo>
                    <a:pt x="15240" y="8890"/>
                  </a:lnTo>
                  <a:lnTo>
                    <a:pt x="17780" y="8890"/>
                  </a:lnTo>
                  <a:lnTo>
                    <a:pt x="17780" y="10147"/>
                  </a:lnTo>
                  <a:lnTo>
                    <a:pt x="20320" y="10147"/>
                  </a:lnTo>
                  <a:lnTo>
                    <a:pt x="20320" y="11417"/>
                  </a:lnTo>
                  <a:lnTo>
                    <a:pt x="22860" y="11417"/>
                  </a:lnTo>
                  <a:lnTo>
                    <a:pt x="22860" y="12700"/>
                  </a:lnTo>
                  <a:lnTo>
                    <a:pt x="5240020" y="12700"/>
                  </a:lnTo>
                  <a:lnTo>
                    <a:pt x="5240020" y="11417"/>
                  </a:lnTo>
                  <a:lnTo>
                    <a:pt x="5242560" y="11417"/>
                  </a:lnTo>
                  <a:lnTo>
                    <a:pt x="5242560" y="10147"/>
                  </a:lnTo>
                  <a:lnTo>
                    <a:pt x="5245100" y="10147"/>
                  </a:lnTo>
                  <a:lnTo>
                    <a:pt x="5245100" y="8890"/>
                  </a:lnTo>
                  <a:lnTo>
                    <a:pt x="5247640" y="8890"/>
                  </a:lnTo>
                  <a:lnTo>
                    <a:pt x="5247640" y="7607"/>
                  </a:lnTo>
                  <a:lnTo>
                    <a:pt x="5250180" y="7607"/>
                  </a:lnTo>
                  <a:lnTo>
                    <a:pt x="5250180" y="6350"/>
                  </a:lnTo>
                  <a:lnTo>
                    <a:pt x="5252720" y="6350"/>
                  </a:lnTo>
                  <a:lnTo>
                    <a:pt x="5252720" y="5067"/>
                  </a:lnTo>
                  <a:lnTo>
                    <a:pt x="5255260" y="5067"/>
                  </a:lnTo>
                  <a:lnTo>
                    <a:pt x="5255260" y="3797"/>
                  </a:lnTo>
                  <a:lnTo>
                    <a:pt x="5257800" y="3797"/>
                  </a:lnTo>
                  <a:lnTo>
                    <a:pt x="5257800" y="2540"/>
                  </a:lnTo>
                  <a:lnTo>
                    <a:pt x="5260340" y="2540"/>
                  </a:lnTo>
                  <a:lnTo>
                    <a:pt x="5260340" y="1257"/>
                  </a:lnTo>
                  <a:lnTo>
                    <a:pt x="5262880" y="1257"/>
                  </a:lnTo>
                  <a:lnTo>
                    <a:pt x="5262880" y="0"/>
                  </a:lnTo>
                  <a:close/>
                </a:path>
              </a:pathLst>
            </a:custGeom>
            <a:solidFill>
              <a:srgbClr val="86EE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965960" y="1571002"/>
              <a:ext cx="5214620" cy="11430"/>
            </a:xfrm>
            <a:custGeom>
              <a:avLst/>
              <a:gdLst/>
              <a:ahLst/>
              <a:cxnLst/>
              <a:rect l="l" t="t" r="r" b="b"/>
              <a:pathLst>
                <a:path w="5214620" h="11430">
                  <a:moveTo>
                    <a:pt x="521462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797"/>
                  </a:lnTo>
                  <a:lnTo>
                    <a:pt x="7620" y="3797"/>
                  </a:lnTo>
                  <a:lnTo>
                    <a:pt x="7620" y="5067"/>
                  </a:lnTo>
                  <a:lnTo>
                    <a:pt x="10160" y="5067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07"/>
                  </a:lnTo>
                  <a:lnTo>
                    <a:pt x="15240" y="7607"/>
                  </a:lnTo>
                  <a:lnTo>
                    <a:pt x="15240" y="8890"/>
                  </a:lnTo>
                  <a:lnTo>
                    <a:pt x="17780" y="8890"/>
                  </a:lnTo>
                  <a:lnTo>
                    <a:pt x="17780" y="10147"/>
                  </a:lnTo>
                  <a:lnTo>
                    <a:pt x="20320" y="10147"/>
                  </a:lnTo>
                  <a:lnTo>
                    <a:pt x="20320" y="11417"/>
                  </a:lnTo>
                  <a:lnTo>
                    <a:pt x="5194300" y="11417"/>
                  </a:lnTo>
                  <a:lnTo>
                    <a:pt x="5194300" y="10147"/>
                  </a:lnTo>
                  <a:lnTo>
                    <a:pt x="5196840" y="10147"/>
                  </a:lnTo>
                  <a:lnTo>
                    <a:pt x="5196840" y="8890"/>
                  </a:lnTo>
                  <a:lnTo>
                    <a:pt x="5199380" y="8890"/>
                  </a:lnTo>
                  <a:lnTo>
                    <a:pt x="5199380" y="7607"/>
                  </a:lnTo>
                  <a:lnTo>
                    <a:pt x="5201920" y="7607"/>
                  </a:lnTo>
                  <a:lnTo>
                    <a:pt x="5201920" y="6350"/>
                  </a:lnTo>
                  <a:lnTo>
                    <a:pt x="5204460" y="6350"/>
                  </a:lnTo>
                  <a:lnTo>
                    <a:pt x="5204460" y="5067"/>
                  </a:lnTo>
                  <a:lnTo>
                    <a:pt x="5207000" y="5067"/>
                  </a:lnTo>
                  <a:lnTo>
                    <a:pt x="5207000" y="3797"/>
                  </a:lnTo>
                  <a:lnTo>
                    <a:pt x="5209540" y="3797"/>
                  </a:lnTo>
                  <a:lnTo>
                    <a:pt x="5209540" y="2540"/>
                  </a:lnTo>
                  <a:lnTo>
                    <a:pt x="5212080" y="2540"/>
                  </a:lnTo>
                  <a:lnTo>
                    <a:pt x="5212080" y="1257"/>
                  </a:lnTo>
                  <a:lnTo>
                    <a:pt x="5214620" y="1257"/>
                  </a:lnTo>
                  <a:lnTo>
                    <a:pt x="5214620" y="0"/>
                  </a:lnTo>
                  <a:close/>
                </a:path>
              </a:pathLst>
            </a:custGeom>
            <a:solidFill>
              <a:srgbClr val="87E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988820" y="1582419"/>
              <a:ext cx="5168900" cy="12700"/>
            </a:xfrm>
            <a:custGeom>
              <a:avLst/>
              <a:gdLst/>
              <a:ahLst/>
              <a:cxnLst/>
              <a:rect l="l" t="t" r="r" b="b"/>
              <a:pathLst>
                <a:path w="5168900" h="12700">
                  <a:moveTo>
                    <a:pt x="516890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22"/>
                  </a:lnTo>
                  <a:lnTo>
                    <a:pt x="7620" y="3822"/>
                  </a:lnTo>
                  <a:lnTo>
                    <a:pt x="762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32"/>
                  </a:lnTo>
                  <a:lnTo>
                    <a:pt x="15240" y="7632"/>
                  </a:lnTo>
                  <a:lnTo>
                    <a:pt x="15240" y="8890"/>
                  </a:lnTo>
                  <a:lnTo>
                    <a:pt x="17780" y="8890"/>
                  </a:lnTo>
                  <a:lnTo>
                    <a:pt x="17780" y="10172"/>
                  </a:lnTo>
                  <a:lnTo>
                    <a:pt x="20320" y="10172"/>
                  </a:lnTo>
                  <a:lnTo>
                    <a:pt x="20320" y="11430"/>
                  </a:lnTo>
                  <a:lnTo>
                    <a:pt x="22860" y="11430"/>
                  </a:lnTo>
                  <a:lnTo>
                    <a:pt x="22860" y="12700"/>
                  </a:lnTo>
                  <a:lnTo>
                    <a:pt x="5146040" y="12700"/>
                  </a:lnTo>
                  <a:lnTo>
                    <a:pt x="5146040" y="11430"/>
                  </a:lnTo>
                  <a:lnTo>
                    <a:pt x="5148580" y="11430"/>
                  </a:lnTo>
                  <a:lnTo>
                    <a:pt x="5148580" y="10172"/>
                  </a:lnTo>
                  <a:lnTo>
                    <a:pt x="5151120" y="10172"/>
                  </a:lnTo>
                  <a:lnTo>
                    <a:pt x="5151120" y="8890"/>
                  </a:lnTo>
                  <a:lnTo>
                    <a:pt x="5153660" y="8890"/>
                  </a:lnTo>
                  <a:lnTo>
                    <a:pt x="5153660" y="7632"/>
                  </a:lnTo>
                  <a:lnTo>
                    <a:pt x="5156200" y="7632"/>
                  </a:lnTo>
                  <a:lnTo>
                    <a:pt x="5156200" y="6350"/>
                  </a:lnTo>
                  <a:lnTo>
                    <a:pt x="5158740" y="6350"/>
                  </a:lnTo>
                  <a:lnTo>
                    <a:pt x="5158740" y="5080"/>
                  </a:lnTo>
                  <a:lnTo>
                    <a:pt x="5161280" y="5080"/>
                  </a:lnTo>
                  <a:lnTo>
                    <a:pt x="5161280" y="3822"/>
                  </a:lnTo>
                  <a:lnTo>
                    <a:pt x="5163820" y="3822"/>
                  </a:lnTo>
                  <a:lnTo>
                    <a:pt x="5163820" y="2540"/>
                  </a:lnTo>
                  <a:lnTo>
                    <a:pt x="5166360" y="2540"/>
                  </a:lnTo>
                  <a:lnTo>
                    <a:pt x="5166360" y="1282"/>
                  </a:lnTo>
                  <a:lnTo>
                    <a:pt x="5168900" y="1282"/>
                  </a:lnTo>
                  <a:lnTo>
                    <a:pt x="5168900" y="0"/>
                  </a:lnTo>
                  <a:close/>
                </a:path>
              </a:pathLst>
            </a:custGeom>
            <a:solidFill>
              <a:srgbClr val="88E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014220" y="1595119"/>
              <a:ext cx="5118100" cy="11430"/>
            </a:xfrm>
            <a:custGeom>
              <a:avLst/>
              <a:gdLst/>
              <a:ahLst/>
              <a:cxnLst/>
              <a:rect l="l" t="t" r="r" b="b"/>
              <a:pathLst>
                <a:path w="5118100" h="11430">
                  <a:moveTo>
                    <a:pt x="511810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22"/>
                  </a:lnTo>
                  <a:lnTo>
                    <a:pt x="7620" y="3822"/>
                  </a:lnTo>
                  <a:lnTo>
                    <a:pt x="762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1430" y="6350"/>
                  </a:lnTo>
                  <a:lnTo>
                    <a:pt x="11430" y="7632"/>
                  </a:lnTo>
                  <a:lnTo>
                    <a:pt x="15240" y="7632"/>
                  </a:lnTo>
                  <a:lnTo>
                    <a:pt x="15240" y="8890"/>
                  </a:lnTo>
                  <a:lnTo>
                    <a:pt x="19050" y="8890"/>
                  </a:lnTo>
                  <a:lnTo>
                    <a:pt x="19050" y="10172"/>
                  </a:lnTo>
                  <a:lnTo>
                    <a:pt x="21590" y="10172"/>
                  </a:lnTo>
                  <a:lnTo>
                    <a:pt x="21590" y="11430"/>
                  </a:lnTo>
                  <a:lnTo>
                    <a:pt x="5096510" y="11430"/>
                  </a:lnTo>
                  <a:lnTo>
                    <a:pt x="5096510" y="10172"/>
                  </a:lnTo>
                  <a:lnTo>
                    <a:pt x="5100320" y="10172"/>
                  </a:lnTo>
                  <a:lnTo>
                    <a:pt x="5100320" y="8890"/>
                  </a:lnTo>
                  <a:lnTo>
                    <a:pt x="5102860" y="8890"/>
                  </a:lnTo>
                  <a:lnTo>
                    <a:pt x="5102860" y="7632"/>
                  </a:lnTo>
                  <a:lnTo>
                    <a:pt x="5105400" y="7632"/>
                  </a:lnTo>
                  <a:lnTo>
                    <a:pt x="5105400" y="6350"/>
                  </a:lnTo>
                  <a:lnTo>
                    <a:pt x="5107940" y="6350"/>
                  </a:lnTo>
                  <a:lnTo>
                    <a:pt x="5107940" y="5080"/>
                  </a:lnTo>
                  <a:lnTo>
                    <a:pt x="5110480" y="5080"/>
                  </a:lnTo>
                  <a:lnTo>
                    <a:pt x="5110480" y="3822"/>
                  </a:lnTo>
                  <a:lnTo>
                    <a:pt x="5113020" y="3822"/>
                  </a:lnTo>
                  <a:lnTo>
                    <a:pt x="5113020" y="2540"/>
                  </a:lnTo>
                  <a:lnTo>
                    <a:pt x="5115560" y="2540"/>
                  </a:lnTo>
                  <a:lnTo>
                    <a:pt x="5115560" y="1282"/>
                  </a:lnTo>
                  <a:lnTo>
                    <a:pt x="5118100" y="1282"/>
                  </a:lnTo>
                  <a:lnTo>
                    <a:pt x="5118100" y="0"/>
                  </a:lnTo>
                  <a:close/>
                </a:path>
              </a:pathLst>
            </a:custGeom>
            <a:solidFill>
              <a:srgbClr val="89F0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039620" y="1606549"/>
              <a:ext cx="5068570" cy="12700"/>
            </a:xfrm>
            <a:custGeom>
              <a:avLst/>
              <a:gdLst/>
              <a:ahLst/>
              <a:cxnLst/>
              <a:rect l="l" t="t" r="r" b="b"/>
              <a:pathLst>
                <a:path w="5068570" h="12700">
                  <a:moveTo>
                    <a:pt x="50685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52"/>
                  </a:lnTo>
                  <a:lnTo>
                    <a:pt x="5080" y="2552"/>
                  </a:lnTo>
                  <a:lnTo>
                    <a:pt x="5080" y="3810"/>
                  </a:lnTo>
                  <a:lnTo>
                    <a:pt x="8890" y="3810"/>
                  </a:lnTo>
                  <a:lnTo>
                    <a:pt x="8890" y="5092"/>
                  </a:lnTo>
                  <a:lnTo>
                    <a:pt x="11430" y="5092"/>
                  </a:lnTo>
                  <a:lnTo>
                    <a:pt x="11430" y="6350"/>
                  </a:lnTo>
                  <a:lnTo>
                    <a:pt x="15240" y="6350"/>
                  </a:lnTo>
                  <a:lnTo>
                    <a:pt x="15240" y="7620"/>
                  </a:lnTo>
                  <a:lnTo>
                    <a:pt x="17780" y="7620"/>
                  </a:lnTo>
                  <a:lnTo>
                    <a:pt x="17780" y="8902"/>
                  </a:lnTo>
                  <a:lnTo>
                    <a:pt x="21590" y="8902"/>
                  </a:lnTo>
                  <a:lnTo>
                    <a:pt x="21590" y="10160"/>
                  </a:lnTo>
                  <a:lnTo>
                    <a:pt x="24130" y="10160"/>
                  </a:lnTo>
                  <a:lnTo>
                    <a:pt x="24130" y="11442"/>
                  </a:lnTo>
                  <a:lnTo>
                    <a:pt x="27940" y="11442"/>
                  </a:lnTo>
                  <a:lnTo>
                    <a:pt x="27940" y="12700"/>
                  </a:lnTo>
                  <a:lnTo>
                    <a:pt x="5040630" y="12700"/>
                  </a:lnTo>
                  <a:lnTo>
                    <a:pt x="5040630" y="11442"/>
                  </a:lnTo>
                  <a:lnTo>
                    <a:pt x="5043170" y="11442"/>
                  </a:lnTo>
                  <a:lnTo>
                    <a:pt x="5043170" y="10160"/>
                  </a:lnTo>
                  <a:lnTo>
                    <a:pt x="5046980" y="10160"/>
                  </a:lnTo>
                  <a:lnTo>
                    <a:pt x="5046980" y="8902"/>
                  </a:lnTo>
                  <a:lnTo>
                    <a:pt x="5049520" y="8902"/>
                  </a:lnTo>
                  <a:lnTo>
                    <a:pt x="5049520" y="7620"/>
                  </a:lnTo>
                  <a:lnTo>
                    <a:pt x="5053330" y="7620"/>
                  </a:lnTo>
                  <a:lnTo>
                    <a:pt x="5053330" y="6350"/>
                  </a:lnTo>
                  <a:lnTo>
                    <a:pt x="5055870" y="6350"/>
                  </a:lnTo>
                  <a:lnTo>
                    <a:pt x="5055870" y="5092"/>
                  </a:lnTo>
                  <a:lnTo>
                    <a:pt x="5059680" y="5092"/>
                  </a:lnTo>
                  <a:lnTo>
                    <a:pt x="5059680" y="3810"/>
                  </a:lnTo>
                  <a:lnTo>
                    <a:pt x="5062220" y="3810"/>
                  </a:lnTo>
                  <a:lnTo>
                    <a:pt x="5062220" y="2552"/>
                  </a:lnTo>
                  <a:lnTo>
                    <a:pt x="5064760" y="2552"/>
                  </a:lnTo>
                  <a:lnTo>
                    <a:pt x="5064760" y="1270"/>
                  </a:lnTo>
                  <a:lnTo>
                    <a:pt x="5068570" y="1270"/>
                  </a:lnTo>
                  <a:lnTo>
                    <a:pt x="5068570" y="0"/>
                  </a:lnTo>
                  <a:close/>
                </a:path>
              </a:pathLst>
            </a:custGeom>
            <a:solidFill>
              <a:srgbClr val="8AF0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070100" y="1619249"/>
              <a:ext cx="5006340" cy="12700"/>
            </a:xfrm>
            <a:custGeom>
              <a:avLst/>
              <a:gdLst/>
              <a:ahLst/>
              <a:cxnLst/>
              <a:rect l="l" t="t" r="r" b="b"/>
              <a:pathLst>
                <a:path w="5006340" h="12700">
                  <a:moveTo>
                    <a:pt x="50063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52"/>
                  </a:lnTo>
                  <a:lnTo>
                    <a:pt x="6350" y="2552"/>
                  </a:lnTo>
                  <a:lnTo>
                    <a:pt x="6350" y="3810"/>
                  </a:lnTo>
                  <a:lnTo>
                    <a:pt x="8890" y="3810"/>
                  </a:lnTo>
                  <a:lnTo>
                    <a:pt x="8890" y="5092"/>
                  </a:lnTo>
                  <a:lnTo>
                    <a:pt x="12700" y="5092"/>
                  </a:lnTo>
                  <a:lnTo>
                    <a:pt x="12700" y="6350"/>
                  </a:lnTo>
                  <a:lnTo>
                    <a:pt x="15240" y="6350"/>
                  </a:lnTo>
                  <a:lnTo>
                    <a:pt x="15240" y="7620"/>
                  </a:lnTo>
                  <a:lnTo>
                    <a:pt x="19050" y="7620"/>
                  </a:lnTo>
                  <a:lnTo>
                    <a:pt x="19050" y="8902"/>
                  </a:lnTo>
                  <a:lnTo>
                    <a:pt x="21590" y="8902"/>
                  </a:lnTo>
                  <a:lnTo>
                    <a:pt x="21590" y="10160"/>
                  </a:lnTo>
                  <a:lnTo>
                    <a:pt x="25400" y="10160"/>
                  </a:lnTo>
                  <a:lnTo>
                    <a:pt x="25400" y="11442"/>
                  </a:lnTo>
                  <a:lnTo>
                    <a:pt x="27940" y="11442"/>
                  </a:lnTo>
                  <a:lnTo>
                    <a:pt x="27940" y="12700"/>
                  </a:lnTo>
                  <a:lnTo>
                    <a:pt x="4978400" y="12700"/>
                  </a:lnTo>
                  <a:lnTo>
                    <a:pt x="4978400" y="11442"/>
                  </a:lnTo>
                  <a:lnTo>
                    <a:pt x="4982210" y="11442"/>
                  </a:lnTo>
                  <a:lnTo>
                    <a:pt x="4982210" y="10160"/>
                  </a:lnTo>
                  <a:lnTo>
                    <a:pt x="4984750" y="10160"/>
                  </a:lnTo>
                  <a:lnTo>
                    <a:pt x="4984750" y="8902"/>
                  </a:lnTo>
                  <a:lnTo>
                    <a:pt x="4988560" y="8902"/>
                  </a:lnTo>
                  <a:lnTo>
                    <a:pt x="4988560" y="7620"/>
                  </a:lnTo>
                  <a:lnTo>
                    <a:pt x="4991100" y="7620"/>
                  </a:lnTo>
                  <a:lnTo>
                    <a:pt x="4991100" y="6350"/>
                  </a:lnTo>
                  <a:lnTo>
                    <a:pt x="4994910" y="6350"/>
                  </a:lnTo>
                  <a:lnTo>
                    <a:pt x="4994910" y="5092"/>
                  </a:lnTo>
                  <a:lnTo>
                    <a:pt x="4997450" y="5092"/>
                  </a:lnTo>
                  <a:lnTo>
                    <a:pt x="4997450" y="3810"/>
                  </a:lnTo>
                  <a:lnTo>
                    <a:pt x="5001260" y="3810"/>
                  </a:lnTo>
                  <a:lnTo>
                    <a:pt x="5001260" y="2552"/>
                  </a:lnTo>
                  <a:lnTo>
                    <a:pt x="5003800" y="2552"/>
                  </a:lnTo>
                  <a:lnTo>
                    <a:pt x="5003800" y="1270"/>
                  </a:lnTo>
                  <a:lnTo>
                    <a:pt x="5006340" y="1270"/>
                  </a:lnTo>
                  <a:lnTo>
                    <a:pt x="5006340" y="0"/>
                  </a:lnTo>
                  <a:close/>
                </a:path>
              </a:pathLst>
            </a:custGeom>
            <a:solidFill>
              <a:srgbClr val="8BF0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2100580" y="1631949"/>
              <a:ext cx="4945380" cy="12065"/>
            </a:xfrm>
            <a:custGeom>
              <a:avLst/>
              <a:gdLst/>
              <a:ahLst/>
              <a:cxnLst/>
              <a:rect l="l" t="t" r="r" b="b"/>
              <a:pathLst>
                <a:path w="4945380" h="12064">
                  <a:moveTo>
                    <a:pt x="494538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52"/>
                  </a:lnTo>
                  <a:lnTo>
                    <a:pt x="6350" y="2552"/>
                  </a:lnTo>
                  <a:lnTo>
                    <a:pt x="6350" y="3810"/>
                  </a:lnTo>
                  <a:lnTo>
                    <a:pt x="10160" y="3810"/>
                  </a:lnTo>
                  <a:lnTo>
                    <a:pt x="10160" y="5092"/>
                  </a:lnTo>
                  <a:lnTo>
                    <a:pt x="12700" y="5092"/>
                  </a:lnTo>
                  <a:lnTo>
                    <a:pt x="12700" y="6350"/>
                  </a:lnTo>
                  <a:lnTo>
                    <a:pt x="16510" y="6350"/>
                  </a:lnTo>
                  <a:lnTo>
                    <a:pt x="16510" y="7620"/>
                  </a:lnTo>
                  <a:lnTo>
                    <a:pt x="19050" y="7620"/>
                  </a:lnTo>
                  <a:lnTo>
                    <a:pt x="19050" y="8902"/>
                  </a:lnTo>
                  <a:lnTo>
                    <a:pt x="22860" y="8902"/>
                  </a:lnTo>
                  <a:lnTo>
                    <a:pt x="22860" y="10160"/>
                  </a:lnTo>
                  <a:lnTo>
                    <a:pt x="25400" y="10160"/>
                  </a:lnTo>
                  <a:lnTo>
                    <a:pt x="25400" y="11442"/>
                  </a:lnTo>
                  <a:lnTo>
                    <a:pt x="4919980" y="11442"/>
                  </a:lnTo>
                  <a:lnTo>
                    <a:pt x="4919980" y="10160"/>
                  </a:lnTo>
                  <a:lnTo>
                    <a:pt x="4923777" y="10160"/>
                  </a:lnTo>
                  <a:lnTo>
                    <a:pt x="4923777" y="8902"/>
                  </a:lnTo>
                  <a:lnTo>
                    <a:pt x="4926330" y="8902"/>
                  </a:lnTo>
                  <a:lnTo>
                    <a:pt x="4926330" y="7620"/>
                  </a:lnTo>
                  <a:lnTo>
                    <a:pt x="4930127" y="7620"/>
                  </a:lnTo>
                  <a:lnTo>
                    <a:pt x="4930127" y="6350"/>
                  </a:lnTo>
                  <a:lnTo>
                    <a:pt x="4932680" y="6350"/>
                  </a:lnTo>
                  <a:lnTo>
                    <a:pt x="4932680" y="5092"/>
                  </a:lnTo>
                  <a:lnTo>
                    <a:pt x="4936477" y="5092"/>
                  </a:lnTo>
                  <a:lnTo>
                    <a:pt x="4936477" y="3810"/>
                  </a:lnTo>
                  <a:lnTo>
                    <a:pt x="4939030" y="3810"/>
                  </a:lnTo>
                  <a:lnTo>
                    <a:pt x="4939030" y="2552"/>
                  </a:lnTo>
                  <a:lnTo>
                    <a:pt x="4942827" y="2552"/>
                  </a:lnTo>
                  <a:lnTo>
                    <a:pt x="4942827" y="1270"/>
                  </a:lnTo>
                  <a:lnTo>
                    <a:pt x="4945380" y="1270"/>
                  </a:lnTo>
                  <a:lnTo>
                    <a:pt x="4945380" y="0"/>
                  </a:lnTo>
                  <a:close/>
                </a:path>
              </a:pathLst>
            </a:custGeom>
            <a:solidFill>
              <a:srgbClr val="8CF1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2128520" y="1643392"/>
              <a:ext cx="4889500" cy="12700"/>
            </a:xfrm>
            <a:custGeom>
              <a:avLst/>
              <a:gdLst/>
              <a:ahLst/>
              <a:cxnLst/>
              <a:rect l="l" t="t" r="r" b="b"/>
              <a:pathLst>
                <a:path w="4889500" h="12700">
                  <a:moveTo>
                    <a:pt x="488950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6350" y="2527"/>
                  </a:lnTo>
                  <a:lnTo>
                    <a:pt x="6350" y="3810"/>
                  </a:lnTo>
                  <a:lnTo>
                    <a:pt x="10160" y="3810"/>
                  </a:lnTo>
                  <a:lnTo>
                    <a:pt x="10160" y="5067"/>
                  </a:lnTo>
                  <a:lnTo>
                    <a:pt x="12700" y="5067"/>
                  </a:lnTo>
                  <a:lnTo>
                    <a:pt x="12700" y="6350"/>
                  </a:lnTo>
                  <a:lnTo>
                    <a:pt x="16510" y="6350"/>
                  </a:lnTo>
                  <a:lnTo>
                    <a:pt x="16510" y="7607"/>
                  </a:lnTo>
                  <a:lnTo>
                    <a:pt x="19050" y="7607"/>
                  </a:lnTo>
                  <a:lnTo>
                    <a:pt x="19050" y="8877"/>
                  </a:lnTo>
                  <a:lnTo>
                    <a:pt x="22860" y="8877"/>
                  </a:lnTo>
                  <a:lnTo>
                    <a:pt x="22860" y="10160"/>
                  </a:lnTo>
                  <a:lnTo>
                    <a:pt x="25400" y="10160"/>
                  </a:lnTo>
                  <a:lnTo>
                    <a:pt x="25400" y="11417"/>
                  </a:lnTo>
                  <a:lnTo>
                    <a:pt x="27940" y="11417"/>
                  </a:lnTo>
                  <a:lnTo>
                    <a:pt x="27940" y="12700"/>
                  </a:lnTo>
                  <a:lnTo>
                    <a:pt x="4861560" y="12700"/>
                  </a:lnTo>
                  <a:lnTo>
                    <a:pt x="4861560" y="11417"/>
                  </a:lnTo>
                  <a:lnTo>
                    <a:pt x="4864100" y="11417"/>
                  </a:lnTo>
                  <a:lnTo>
                    <a:pt x="4864100" y="10160"/>
                  </a:lnTo>
                  <a:lnTo>
                    <a:pt x="4867910" y="10160"/>
                  </a:lnTo>
                  <a:lnTo>
                    <a:pt x="4867910" y="8877"/>
                  </a:lnTo>
                  <a:lnTo>
                    <a:pt x="4870450" y="8877"/>
                  </a:lnTo>
                  <a:lnTo>
                    <a:pt x="4870450" y="7607"/>
                  </a:lnTo>
                  <a:lnTo>
                    <a:pt x="4874260" y="7607"/>
                  </a:lnTo>
                  <a:lnTo>
                    <a:pt x="4874260" y="6350"/>
                  </a:lnTo>
                  <a:lnTo>
                    <a:pt x="4876800" y="6350"/>
                  </a:lnTo>
                  <a:lnTo>
                    <a:pt x="4876800" y="5067"/>
                  </a:lnTo>
                  <a:lnTo>
                    <a:pt x="4880610" y="5067"/>
                  </a:lnTo>
                  <a:lnTo>
                    <a:pt x="4880610" y="3810"/>
                  </a:lnTo>
                  <a:lnTo>
                    <a:pt x="4883150" y="3810"/>
                  </a:lnTo>
                  <a:lnTo>
                    <a:pt x="4883150" y="2527"/>
                  </a:lnTo>
                  <a:lnTo>
                    <a:pt x="4886960" y="2527"/>
                  </a:lnTo>
                  <a:lnTo>
                    <a:pt x="4886960" y="1257"/>
                  </a:lnTo>
                  <a:lnTo>
                    <a:pt x="4889500" y="1257"/>
                  </a:lnTo>
                  <a:lnTo>
                    <a:pt x="4889500" y="0"/>
                  </a:lnTo>
                  <a:close/>
                </a:path>
              </a:pathLst>
            </a:custGeom>
            <a:solidFill>
              <a:srgbClr val="8DF1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2160270" y="1656092"/>
              <a:ext cx="4827270" cy="11430"/>
            </a:xfrm>
            <a:custGeom>
              <a:avLst/>
              <a:gdLst/>
              <a:ahLst/>
              <a:cxnLst/>
              <a:rect l="l" t="t" r="r" b="b"/>
              <a:pathLst>
                <a:path w="4827270" h="11430">
                  <a:moveTo>
                    <a:pt x="482727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6350" y="2527"/>
                  </a:lnTo>
                  <a:lnTo>
                    <a:pt x="6350" y="3810"/>
                  </a:lnTo>
                  <a:lnTo>
                    <a:pt x="8890" y="3810"/>
                  </a:lnTo>
                  <a:lnTo>
                    <a:pt x="8890" y="5067"/>
                  </a:lnTo>
                  <a:lnTo>
                    <a:pt x="11430" y="5067"/>
                  </a:lnTo>
                  <a:lnTo>
                    <a:pt x="11430" y="6350"/>
                  </a:lnTo>
                  <a:lnTo>
                    <a:pt x="16510" y="6350"/>
                  </a:lnTo>
                  <a:lnTo>
                    <a:pt x="16510" y="7607"/>
                  </a:lnTo>
                  <a:lnTo>
                    <a:pt x="20320" y="7607"/>
                  </a:lnTo>
                  <a:lnTo>
                    <a:pt x="20320" y="8877"/>
                  </a:lnTo>
                  <a:lnTo>
                    <a:pt x="24130" y="8877"/>
                  </a:lnTo>
                  <a:lnTo>
                    <a:pt x="24130" y="10160"/>
                  </a:lnTo>
                  <a:lnTo>
                    <a:pt x="27940" y="10160"/>
                  </a:lnTo>
                  <a:lnTo>
                    <a:pt x="27940" y="11417"/>
                  </a:lnTo>
                  <a:lnTo>
                    <a:pt x="4799330" y="11417"/>
                  </a:lnTo>
                  <a:lnTo>
                    <a:pt x="4799330" y="10160"/>
                  </a:lnTo>
                  <a:lnTo>
                    <a:pt x="4803140" y="10160"/>
                  </a:lnTo>
                  <a:lnTo>
                    <a:pt x="4803140" y="8877"/>
                  </a:lnTo>
                  <a:lnTo>
                    <a:pt x="4806937" y="8877"/>
                  </a:lnTo>
                  <a:lnTo>
                    <a:pt x="4806937" y="7607"/>
                  </a:lnTo>
                  <a:lnTo>
                    <a:pt x="4810760" y="7607"/>
                  </a:lnTo>
                  <a:lnTo>
                    <a:pt x="4810760" y="6350"/>
                  </a:lnTo>
                  <a:lnTo>
                    <a:pt x="4813300" y="6350"/>
                  </a:lnTo>
                  <a:lnTo>
                    <a:pt x="4813300" y="5067"/>
                  </a:lnTo>
                  <a:lnTo>
                    <a:pt x="4817110" y="5067"/>
                  </a:lnTo>
                  <a:lnTo>
                    <a:pt x="4817110" y="3810"/>
                  </a:lnTo>
                  <a:lnTo>
                    <a:pt x="4820920" y="3810"/>
                  </a:lnTo>
                  <a:lnTo>
                    <a:pt x="4820920" y="2527"/>
                  </a:lnTo>
                  <a:lnTo>
                    <a:pt x="4823460" y="2527"/>
                  </a:lnTo>
                  <a:lnTo>
                    <a:pt x="4823460" y="1257"/>
                  </a:lnTo>
                  <a:lnTo>
                    <a:pt x="4827270" y="1257"/>
                  </a:lnTo>
                  <a:lnTo>
                    <a:pt x="4827270" y="0"/>
                  </a:lnTo>
                  <a:close/>
                </a:path>
              </a:pathLst>
            </a:custGeom>
            <a:solidFill>
              <a:srgbClr val="8EF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2192020" y="1667509"/>
              <a:ext cx="4763770" cy="12700"/>
            </a:xfrm>
            <a:custGeom>
              <a:avLst/>
              <a:gdLst/>
              <a:ahLst/>
              <a:cxnLst/>
              <a:rect l="l" t="t" r="r" b="b"/>
              <a:pathLst>
                <a:path w="4763770" h="12700">
                  <a:moveTo>
                    <a:pt x="476377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11430" y="3810"/>
                  </a:lnTo>
                  <a:lnTo>
                    <a:pt x="11430" y="5092"/>
                  </a:lnTo>
                  <a:lnTo>
                    <a:pt x="15240" y="5092"/>
                  </a:lnTo>
                  <a:lnTo>
                    <a:pt x="15240" y="6350"/>
                  </a:lnTo>
                  <a:lnTo>
                    <a:pt x="19050" y="6350"/>
                  </a:lnTo>
                  <a:lnTo>
                    <a:pt x="19050" y="7632"/>
                  </a:lnTo>
                  <a:lnTo>
                    <a:pt x="22860" y="7632"/>
                  </a:lnTo>
                  <a:lnTo>
                    <a:pt x="22860" y="8890"/>
                  </a:lnTo>
                  <a:lnTo>
                    <a:pt x="26670" y="8890"/>
                  </a:lnTo>
                  <a:lnTo>
                    <a:pt x="26670" y="10160"/>
                  </a:lnTo>
                  <a:lnTo>
                    <a:pt x="30480" y="10160"/>
                  </a:lnTo>
                  <a:lnTo>
                    <a:pt x="30480" y="11442"/>
                  </a:lnTo>
                  <a:lnTo>
                    <a:pt x="34290" y="11442"/>
                  </a:lnTo>
                  <a:lnTo>
                    <a:pt x="34290" y="12700"/>
                  </a:lnTo>
                  <a:lnTo>
                    <a:pt x="4729480" y="12700"/>
                  </a:lnTo>
                  <a:lnTo>
                    <a:pt x="4729480" y="11442"/>
                  </a:lnTo>
                  <a:lnTo>
                    <a:pt x="4733290" y="11442"/>
                  </a:lnTo>
                  <a:lnTo>
                    <a:pt x="4733290" y="10160"/>
                  </a:lnTo>
                  <a:lnTo>
                    <a:pt x="4737087" y="10160"/>
                  </a:lnTo>
                  <a:lnTo>
                    <a:pt x="4737087" y="8890"/>
                  </a:lnTo>
                  <a:lnTo>
                    <a:pt x="4740910" y="8890"/>
                  </a:lnTo>
                  <a:lnTo>
                    <a:pt x="4740910" y="7632"/>
                  </a:lnTo>
                  <a:lnTo>
                    <a:pt x="4744720" y="7632"/>
                  </a:lnTo>
                  <a:lnTo>
                    <a:pt x="4744720" y="6350"/>
                  </a:lnTo>
                  <a:lnTo>
                    <a:pt x="4748530" y="6350"/>
                  </a:lnTo>
                  <a:lnTo>
                    <a:pt x="4748530" y="5092"/>
                  </a:lnTo>
                  <a:lnTo>
                    <a:pt x="4752340" y="5092"/>
                  </a:lnTo>
                  <a:lnTo>
                    <a:pt x="4752340" y="3810"/>
                  </a:lnTo>
                  <a:lnTo>
                    <a:pt x="4756137" y="3810"/>
                  </a:lnTo>
                  <a:lnTo>
                    <a:pt x="4756137" y="2540"/>
                  </a:lnTo>
                  <a:lnTo>
                    <a:pt x="4759960" y="2540"/>
                  </a:lnTo>
                  <a:lnTo>
                    <a:pt x="4759960" y="1282"/>
                  </a:lnTo>
                  <a:lnTo>
                    <a:pt x="4763770" y="1282"/>
                  </a:lnTo>
                  <a:lnTo>
                    <a:pt x="4763770" y="0"/>
                  </a:lnTo>
                  <a:close/>
                </a:path>
              </a:pathLst>
            </a:custGeom>
            <a:solidFill>
              <a:srgbClr val="8FF2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230120" y="1680209"/>
              <a:ext cx="4687570" cy="12065"/>
            </a:xfrm>
            <a:custGeom>
              <a:avLst/>
              <a:gdLst/>
              <a:ahLst/>
              <a:cxnLst/>
              <a:rect l="l" t="t" r="r" b="b"/>
              <a:pathLst>
                <a:path w="4687570" h="12064">
                  <a:moveTo>
                    <a:pt x="468757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11430" y="3810"/>
                  </a:lnTo>
                  <a:lnTo>
                    <a:pt x="11430" y="5092"/>
                  </a:lnTo>
                  <a:lnTo>
                    <a:pt x="15240" y="5092"/>
                  </a:lnTo>
                  <a:lnTo>
                    <a:pt x="15240" y="6350"/>
                  </a:lnTo>
                  <a:lnTo>
                    <a:pt x="19050" y="6350"/>
                  </a:lnTo>
                  <a:lnTo>
                    <a:pt x="19050" y="7632"/>
                  </a:lnTo>
                  <a:lnTo>
                    <a:pt x="22860" y="7632"/>
                  </a:lnTo>
                  <a:lnTo>
                    <a:pt x="22860" y="8890"/>
                  </a:lnTo>
                  <a:lnTo>
                    <a:pt x="25400" y="8890"/>
                  </a:lnTo>
                  <a:lnTo>
                    <a:pt x="25400" y="10160"/>
                  </a:lnTo>
                  <a:lnTo>
                    <a:pt x="29210" y="10160"/>
                  </a:lnTo>
                  <a:lnTo>
                    <a:pt x="29210" y="11442"/>
                  </a:lnTo>
                  <a:lnTo>
                    <a:pt x="4658360" y="11442"/>
                  </a:lnTo>
                  <a:lnTo>
                    <a:pt x="4658360" y="10160"/>
                  </a:lnTo>
                  <a:lnTo>
                    <a:pt x="4660900" y="10160"/>
                  </a:lnTo>
                  <a:lnTo>
                    <a:pt x="4660900" y="8890"/>
                  </a:lnTo>
                  <a:lnTo>
                    <a:pt x="4664710" y="8890"/>
                  </a:lnTo>
                  <a:lnTo>
                    <a:pt x="4664710" y="7632"/>
                  </a:lnTo>
                  <a:lnTo>
                    <a:pt x="4668520" y="7632"/>
                  </a:lnTo>
                  <a:lnTo>
                    <a:pt x="4668520" y="6350"/>
                  </a:lnTo>
                  <a:lnTo>
                    <a:pt x="4672330" y="6350"/>
                  </a:lnTo>
                  <a:lnTo>
                    <a:pt x="4672330" y="5092"/>
                  </a:lnTo>
                  <a:lnTo>
                    <a:pt x="4676140" y="5092"/>
                  </a:lnTo>
                  <a:lnTo>
                    <a:pt x="4676140" y="3810"/>
                  </a:lnTo>
                  <a:lnTo>
                    <a:pt x="4679937" y="3810"/>
                  </a:lnTo>
                  <a:lnTo>
                    <a:pt x="4679937" y="2540"/>
                  </a:lnTo>
                  <a:lnTo>
                    <a:pt x="4683760" y="2540"/>
                  </a:lnTo>
                  <a:lnTo>
                    <a:pt x="4683760" y="1282"/>
                  </a:lnTo>
                  <a:lnTo>
                    <a:pt x="4687570" y="1282"/>
                  </a:lnTo>
                  <a:lnTo>
                    <a:pt x="4687570" y="0"/>
                  </a:lnTo>
                  <a:close/>
                </a:path>
              </a:pathLst>
            </a:custGeom>
            <a:solidFill>
              <a:srgbClr val="90F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263140" y="1691652"/>
              <a:ext cx="4621530" cy="12700"/>
            </a:xfrm>
            <a:custGeom>
              <a:avLst/>
              <a:gdLst/>
              <a:ahLst/>
              <a:cxnLst/>
              <a:rect l="l" t="t" r="r" b="b"/>
              <a:pathLst>
                <a:path w="4621530" h="12700">
                  <a:moveTo>
                    <a:pt x="4621517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40"/>
                  </a:lnTo>
                  <a:lnTo>
                    <a:pt x="7620" y="2540"/>
                  </a:lnTo>
                  <a:lnTo>
                    <a:pt x="7620" y="3797"/>
                  </a:lnTo>
                  <a:lnTo>
                    <a:pt x="11430" y="3797"/>
                  </a:lnTo>
                  <a:lnTo>
                    <a:pt x="11430" y="5067"/>
                  </a:lnTo>
                  <a:lnTo>
                    <a:pt x="15240" y="5067"/>
                  </a:lnTo>
                  <a:lnTo>
                    <a:pt x="15240" y="6350"/>
                  </a:lnTo>
                  <a:lnTo>
                    <a:pt x="19050" y="6350"/>
                  </a:lnTo>
                  <a:lnTo>
                    <a:pt x="19050" y="7607"/>
                  </a:lnTo>
                  <a:lnTo>
                    <a:pt x="22860" y="7607"/>
                  </a:lnTo>
                  <a:lnTo>
                    <a:pt x="22860" y="8890"/>
                  </a:lnTo>
                  <a:lnTo>
                    <a:pt x="26670" y="8890"/>
                  </a:lnTo>
                  <a:lnTo>
                    <a:pt x="26670" y="10147"/>
                  </a:lnTo>
                  <a:lnTo>
                    <a:pt x="30480" y="10147"/>
                  </a:lnTo>
                  <a:lnTo>
                    <a:pt x="30480" y="11417"/>
                  </a:lnTo>
                  <a:lnTo>
                    <a:pt x="34290" y="11417"/>
                  </a:lnTo>
                  <a:lnTo>
                    <a:pt x="34290" y="12700"/>
                  </a:lnTo>
                  <a:lnTo>
                    <a:pt x="4587240" y="12700"/>
                  </a:lnTo>
                  <a:lnTo>
                    <a:pt x="4587240" y="11417"/>
                  </a:lnTo>
                  <a:lnTo>
                    <a:pt x="4591050" y="11417"/>
                  </a:lnTo>
                  <a:lnTo>
                    <a:pt x="4591050" y="10147"/>
                  </a:lnTo>
                  <a:lnTo>
                    <a:pt x="4594860" y="10147"/>
                  </a:lnTo>
                  <a:lnTo>
                    <a:pt x="4594860" y="8890"/>
                  </a:lnTo>
                  <a:lnTo>
                    <a:pt x="4598670" y="8890"/>
                  </a:lnTo>
                  <a:lnTo>
                    <a:pt x="4598670" y="7607"/>
                  </a:lnTo>
                  <a:lnTo>
                    <a:pt x="4602467" y="7607"/>
                  </a:lnTo>
                  <a:lnTo>
                    <a:pt x="4602467" y="6350"/>
                  </a:lnTo>
                  <a:lnTo>
                    <a:pt x="4606290" y="6350"/>
                  </a:lnTo>
                  <a:lnTo>
                    <a:pt x="4606290" y="5067"/>
                  </a:lnTo>
                  <a:lnTo>
                    <a:pt x="4610100" y="5067"/>
                  </a:lnTo>
                  <a:lnTo>
                    <a:pt x="4610100" y="3797"/>
                  </a:lnTo>
                  <a:lnTo>
                    <a:pt x="4613910" y="3797"/>
                  </a:lnTo>
                  <a:lnTo>
                    <a:pt x="4613910" y="2540"/>
                  </a:lnTo>
                  <a:lnTo>
                    <a:pt x="4617720" y="2540"/>
                  </a:lnTo>
                  <a:lnTo>
                    <a:pt x="4617720" y="1257"/>
                  </a:lnTo>
                  <a:lnTo>
                    <a:pt x="4621517" y="1257"/>
                  </a:lnTo>
                  <a:lnTo>
                    <a:pt x="4621517" y="0"/>
                  </a:lnTo>
                  <a:close/>
                </a:path>
              </a:pathLst>
            </a:custGeom>
            <a:solidFill>
              <a:srgbClr val="91F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2301240" y="1704352"/>
              <a:ext cx="4545330" cy="11430"/>
            </a:xfrm>
            <a:custGeom>
              <a:avLst/>
              <a:gdLst/>
              <a:ahLst/>
              <a:cxnLst/>
              <a:rect l="l" t="t" r="r" b="b"/>
              <a:pathLst>
                <a:path w="4545330" h="11430">
                  <a:moveTo>
                    <a:pt x="4545317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40"/>
                  </a:lnTo>
                  <a:lnTo>
                    <a:pt x="7620" y="2540"/>
                  </a:lnTo>
                  <a:lnTo>
                    <a:pt x="7620" y="3797"/>
                  </a:lnTo>
                  <a:lnTo>
                    <a:pt x="11430" y="3797"/>
                  </a:lnTo>
                  <a:lnTo>
                    <a:pt x="11430" y="5067"/>
                  </a:lnTo>
                  <a:lnTo>
                    <a:pt x="15240" y="5067"/>
                  </a:lnTo>
                  <a:lnTo>
                    <a:pt x="15240" y="6350"/>
                  </a:lnTo>
                  <a:lnTo>
                    <a:pt x="19050" y="6350"/>
                  </a:lnTo>
                  <a:lnTo>
                    <a:pt x="19050" y="7607"/>
                  </a:lnTo>
                  <a:lnTo>
                    <a:pt x="22860" y="7607"/>
                  </a:lnTo>
                  <a:lnTo>
                    <a:pt x="22860" y="8890"/>
                  </a:lnTo>
                  <a:lnTo>
                    <a:pt x="26670" y="8890"/>
                  </a:lnTo>
                  <a:lnTo>
                    <a:pt x="26670" y="10147"/>
                  </a:lnTo>
                  <a:lnTo>
                    <a:pt x="30480" y="10147"/>
                  </a:lnTo>
                  <a:lnTo>
                    <a:pt x="30480" y="11417"/>
                  </a:lnTo>
                  <a:lnTo>
                    <a:pt x="4514850" y="11417"/>
                  </a:lnTo>
                  <a:lnTo>
                    <a:pt x="4514850" y="10147"/>
                  </a:lnTo>
                  <a:lnTo>
                    <a:pt x="4518660" y="10147"/>
                  </a:lnTo>
                  <a:lnTo>
                    <a:pt x="4518660" y="8890"/>
                  </a:lnTo>
                  <a:lnTo>
                    <a:pt x="4522470" y="8890"/>
                  </a:lnTo>
                  <a:lnTo>
                    <a:pt x="4522470" y="7607"/>
                  </a:lnTo>
                  <a:lnTo>
                    <a:pt x="4526267" y="7607"/>
                  </a:lnTo>
                  <a:lnTo>
                    <a:pt x="4526267" y="6350"/>
                  </a:lnTo>
                  <a:lnTo>
                    <a:pt x="4530090" y="6350"/>
                  </a:lnTo>
                  <a:lnTo>
                    <a:pt x="4530090" y="5067"/>
                  </a:lnTo>
                  <a:lnTo>
                    <a:pt x="4533900" y="5067"/>
                  </a:lnTo>
                  <a:lnTo>
                    <a:pt x="4533900" y="3797"/>
                  </a:lnTo>
                  <a:lnTo>
                    <a:pt x="4537710" y="3797"/>
                  </a:lnTo>
                  <a:lnTo>
                    <a:pt x="4537710" y="2540"/>
                  </a:lnTo>
                  <a:lnTo>
                    <a:pt x="4541520" y="2540"/>
                  </a:lnTo>
                  <a:lnTo>
                    <a:pt x="4541520" y="1257"/>
                  </a:lnTo>
                  <a:lnTo>
                    <a:pt x="4545317" y="1257"/>
                  </a:lnTo>
                  <a:lnTo>
                    <a:pt x="4545317" y="0"/>
                  </a:lnTo>
                  <a:close/>
                </a:path>
              </a:pathLst>
            </a:custGeom>
            <a:solidFill>
              <a:srgbClr val="92F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2335530" y="1715769"/>
              <a:ext cx="4476750" cy="12700"/>
            </a:xfrm>
            <a:custGeom>
              <a:avLst/>
              <a:gdLst/>
              <a:ahLst/>
              <a:cxnLst/>
              <a:rect l="l" t="t" r="r" b="b"/>
              <a:pathLst>
                <a:path w="4476750" h="12700">
                  <a:moveTo>
                    <a:pt x="447675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8890" y="2540"/>
                  </a:lnTo>
                  <a:lnTo>
                    <a:pt x="8890" y="3822"/>
                  </a:lnTo>
                  <a:lnTo>
                    <a:pt x="12700" y="3822"/>
                  </a:lnTo>
                  <a:lnTo>
                    <a:pt x="12700" y="5080"/>
                  </a:lnTo>
                  <a:lnTo>
                    <a:pt x="17780" y="5080"/>
                  </a:lnTo>
                  <a:lnTo>
                    <a:pt x="17780" y="6350"/>
                  </a:lnTo>
                  <a:lnTo>
                    <a:pt x="22860" y="6350"/>
                  </a:lnTo>
                  <a:lnTo>
                    <a:pt x="22860" y="7632"/>
                  </a:lnTo>
                  <a:lnTo>
                    <a:pt x="26670" y="7632"/>
                  </a:lnTo>
                  <a:lnTo>
                    <a:pt x="26670" y="8890"/>
                  </a:lnTo>
                  <a:lnTo>
                    <a:pt x="31750" y="8890"/>
                  </a:lnTo>
                  <a:lnTo>
                    <a:pt x="31750" y="10172"/>
                  </a:lnTo>
                  <a:lnTo>
                    <a:pt x="35560" y="10172"/>
                  </a:lnTo>
                  <a:lnTo>
                    <a:pt x="35560" y="11430"/>
                  </a:lnTo>
                  <a:lnTo>
                    <a:pt x="40640" y="11430"/>
                  </a:lnTo>
                  <a:lnTo>
                    <a:pt x="40640" y="12700"/>
                  </a:lnTo>
                  <a:lnTo>
                    <a:pt x="4437380" y="12700"/>
                  </a:lnTo>
                  <a:lnTo>
                    <a:pt x="4437380" y="11430"/>
                  </a:lnTo>
                  <a:lnTo>
                    <a:pt x="4441177" y="11430"/>
                  </a:lnTo>
                  <a:lnTo>
                    <a:pt x="4441177" y="10172"/>
                  </a:lnTo>
                  <a:lnTo>
                    <a:pt x="4446270" y="10172"/>
                  </a:lnTo>
                  <a:lnTo>
                    <a:pt x="4446270" y="8890"/>
                  </a:lnTo>
                  <a:lnTo>
                    <a:pt x="4450080" y="8890"/>
                  </a:lnTo>
                  <a:lnTo>
                    <a:pt x="4450080" y="7632"/>
                  </a:lnTo>
                  <a:lnTo>
                    <a:pt x="4455160" y="7632"/>
                  </a:lnTo>
                  <a:lnTo>
                    <a:pt x="4455160" y="6350"/>
                  </a:lnTo>
                  <a:lnTo>
                    <a:pt x="4460240" y="6350"/>
                  </a:lnTo>
                  <a:lnTo>
                    <a:pt x="4460240" y="5080"/>
                  </a:lnTo>
                  <a:lnTo>
                    <a:pt x="4464050" y="5080"/>
                  </a:lnTo>
                  <a:lnTo>
                    <a:pt x="4464050" y="3822"/>
                  </a:lnTo>
                  <a:lnTo>
                    <a:pt x="4469130" y="3822"/>
                  </a:lnTo>
                  <a:lnTo>
                    <a:pt x="4469130" y="2540"/>
                  </a:lnTo>
                  <a:lnTo>
                    <a:pt x="4471670" y="2540"/>
                  </a:lnTo>
                  <a:lnTo>
                    <a:pt x="4471670" y="1282"/>
                  </a:lnTo>
                  <a:lnTo>
                    <a:pt x="4476750" y="1282"/>
                  </a:lnTo>
                  <a:lnTo>
                    <a:pt x="4476750" y="0"/>
                  </a:lnTo>
                  <a:close/>
                </a:path>
              </a:pathLst>
            </a:custGeom>
            <a:solidFill>
              <a:srgbClr val="93F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2381250" y="1728469"/>
              <a:ext cx="4386580" cy="11430"/>
            </a:xfrm>
            <a:custGeom>
              <a:avLst/>
              <a:gdLst/>
              <a:ahLst/>
              <a:cxnLst/>
              <a:rect l="l" t="t" r="r" b="b"/>
              <a:pathLst>
                <a:path w="4386580" h="11430">
                  <a:moveTo>
                    <a:pt x="438658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8890" y="2540"/>
                  </a:lnTo>
                  <a:lnTo>
                    <a:pt x="8890" y="3822"/>
                  </a:lnTo>
                  <a:lnTo>
                    <a:pt x="12700" y="3822"/>
                  </a:lnTo>
                  <a:lnTo>
                    <a:pt x="12700" y="5080"/>
                  </a:lnTo>
                  <a:lnTo>
                    <a:pt x="17780" y="5080"/>
                  </a:lnTo>
                  <a:lnTo>
                    <a:pt x="17780" y="6350"/>
                  </a:lnTo>
                  <a:lnTo>
                    <a:pt x="21590" y="6350"/>
                  </a:lnTo>
                  <a:lnTo>
                    <a:pt x="21590" y="7632"/>
                  </a:lnTo>
                  <a:lnTo>
                    <a:pt x="26670" y="7632"/>
                  </a:lnTo>
                  <a:lnTo>
                    <a:pt x="26670" y="8890"/>
                  </a:lnTo>
                  <a:lnTo>
                    <a:pt x="31750" y="8890"/>
                  </a:lnTo>
                  <a:lnTo>
                    <a:pt x="31750" y="10172"/>
                  </a:lnTo>
                  <a:lnTo>
                    <a:pt x="35560" y="10172"/>
                  </a:lnTo>
                  <a:lnTo>
                    <a:pt x="35560" y="11430"/>
                  </a:lnTo>
                  <a:lnTo>
                    <a:pt x="4349750" y="11430"/>
                  </a:lnTo>
                  <a:lnTo>
                    <a:pt x="4349750" y="10172"/>
                  </a:lnTo>
                  <a:lnTo>
                    <a:pt x="4354830" y="10172"/>
                  </a:lnTo>
                  <a:lnTo>
                    <a:pt x="4354830" y="8890"/>
                  </a:lnTo>
                  <a:lnTo>
                    <a:pt x="4359910" y="8890"/>
                  </a:lnTo>
                  <a:lnTo>
                    <a:pt x="4359910" y="7632"/>
                  </a:lnTo>
                  <a:lnTo>
                    <a:pt x="4363707" y="7632"/>
                  </a:lnTo>
                  <a:lnTo>
                    <a:pt x="4363707" y="6350"/>
                  </a:lnTo>
                  <a:lnTo>
                    <a:pt x="4368800" y="6350"/>
                  </a:lnTo>
                  <a:lnTo>
                    <a:pt x="4368800" y="5080"/>
                  </a:lnTo>
                  <a:lnTo>
                    <a:pt x="4372610" y="5080"/>
                  </a:lnTo>
                  <a:lnTo>
                    <a:pt x="4372610" y="3822"/>
                  </a:lnTo>
                  <a:lnTo>
                    <a:pt x="4377690" y="3822"/>
                  </a:lnTo>
                  <a:lnTo>
                    <a:pt x="4377690" y="2540"/>
                  </a:lnTo>
                  <a:lnTo>
                    <a:pt x="4381500" y="2540"/>
                  </a:lnTo>
                  <a:lnTo>
                    <a:pt x="4381500" y="1282"/>
                  </a:lnTo>
                  <a:lnTo>
                    <a:pt x="4386580" y="1282"/>
                  </a:lnTo>
                  <a:lnTo>
                    <a:pt x="4386580" y="0"/>
                  </a:lnTo>
                  <a:close/>
                </a:path>
              </a:pathLst>
            </a:custGeom>
            <a:solidFill>
              <a:srgbClr val="94F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2421890" y="1739899"/>
              <a:ext cx="4305300" cy="12700"/>
            </a:xfrm>
            <a:custGeom>
              <a:avLst/>
              <a:gdLst/>
              <a:ahLst/>
              <a:cxnLst/>
              <a:rect l="l" t="t" r="r" b="b"/>
              <a:pathLst>
                <a:path w="4305300" h="12700">
                  <a:moveTo>
                    <a:pt x="430530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52"/>
                  </a:lnTo>
                  <a:lnTo>
                    <a:pt x="8890" y="2552"/>
                  </a:lnTo>
                  <a:lnTo>
                    <a:pt x="8890" y="3810"/>
                  </a:lnTo>
                  <a:lnTo>
                    <a:pt x="13970" y="3810"/>
                  </a:lnTo>
                  <a:lnTo>
                    <a:pt x="13970" y="5092"/>
                  </a:lnTo>
                  <a:lnTo>
                    <a:pt x="17780" y="5092"/>
                  </a:lnTo>
                  <a:lnTo>
                    <a:pt x="17780" y="6350"/>
                  </a:lnTo>
                  <a:lnTo>
                    <a:pt x="22860" y="6350"/>
                  </a:lnTo>
                  <a:lnTo>
                    <a:pt x="22860" y="7620"/>
                  </a:lnTo>
                  <a:lnTo>
                    <a:pt x="26670" y="7620"/>
                  </a:lnTo>
                  <a:lnTo>
                    <a:pt x="26670" y="8902"/>
                  </a:lnTo>
                  <a:lnTo>
                    <a:pt x="31750" y="8902"/>
                  </a:lnTo>
                  <a:lnTo>
                    <a:pt x="31750" y="10160"/>
                  </a:lnTo>
                  <a:lnTo>
                    <a:pt x="36830" y="10160"/>
                  </a:lnTo>
                  <a:lnTo>
                    <a:pt x="36830" y="11442"/>
                  </a:lnTo>
                  <a:lnTo>
                    <a:pt x="40640" y="11442"/>
                  </a:lnTo>
                  <a:lnTo>
                    <a:pt x="40640" y="12700"/>
                  </a:lnTo>
                  <a:lnTo>
                    <a:pt x="4263390" y="12700"/>
                  </a:lnTo>
                  <a:lnTo>
                    <a:pt x="4263390" y="11442"/>
                  </a:lnTo>
                  <a:lnTo>
                    <a:pt x="4268470" y="11442"/>
                  </a:lnTo>
                  <a:lnTo>
                    <a:pt x="4268470" y="10160"/>
                  </a:lnTo>
                  <a:lnTo>
                    <a:pt x="4273550" y="10160"/>
                  </a:lnTo>
                  <a:lnTo>
                    <a:pt x="4273550" y="8902"/>
                  </a:lnTo>
                  <a:lnTo>
                    <a:pt x="4277360" y="8902"/>
                  </a:lnTo>
                  <a:lnTo>
                    <a:pt x="4277360" y="7620"/>
                  </a:lnTo>
                  <a:lnTo>
                    <a:pt x="4282440" y="7620"/>
                  </a:lnTo>
                  <a:lnTo>
                    <a:pt x="4282440" y="6350"/>
                  </a:lnTo>
                  <a:lnTo>
                    <a:pt x="4286250" y="6350"/>
                  </a:lnTo>
                  <a:lnTo>
                    <a:pt x="4286250" y="5092"/>
                  </a:lnTo>
                  <a:lnTo>
                    <a:pt x="4291330" y="5092"/>
                  </a:lnTo>
                  <a:lnTo>
                    <a:pt x="4291330" y="3810"/>
                  </a:lnTo>
                  <a:lnTo>
                    <a:pt x="4296410" y="3810"/>
                  </a:lnTo>
                  <a:lnTo>
                    <a:pt x="4296410" y="2552"/>
                  </a:lnTo>
                  <a:lnTo>
                    <a:pt x="4300220" y="2552"/>
                  </a:lnTo>
                  <a:lnTo>
                    <a:pt x="4300220" y="1270"/>
                  </a:lnTo>
                  <a:lnTo>
                    <a:pt x="4305300" y="1270"/>
                  </a:lnTo>
                  <a:lnTo>
                    <a:pt x="4305300" y="0"/>
                  </a:lnTo>
                  <a:close/>
                </a:path>
              </a:pathLst>
            </a:custGeom>
            <a:solidFill>
              <a:srgbClr val="95F5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2467610" y="1752599"/>
              <a:ext cx="4213860" cy="12065"/>
            </a:xfrm>
            <a:custGeom>
              <a:avLst/>
              <a:gdLst/>
              <a:ahLst/>
              <a:cxnLst/>
              <a:rect l="l" t="t" r="r" b="b"/>
              <a:pathLst>
                <a:path w="4213859" h="12064">
                  <a:moveTo>
                    <a:pt x="42138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52"/>
                  </a:lnTo>
                  <a:lnTo>
                    <a:pt x="8890" y="2552"/>
                  </a:lnTo>
                  <a:lnTo>
                    <a:pt x="8890" y="3810"/>
                  </a:lnTo>
                  <a:lnTo>
                    <a:pt x="12700" y="3810"/>
                  </a:lnTo>
                  <a:lnTo>
                    <a:pt x="12700" y="5092"/>
                  </a:lnTo>
                  <a:lnTo>
                    <a:pt x="17780" y="5092"/>
                  </a:lnTo>
                  <a:lnTo>
                    <a:pt x="17780" y="6350"/>
                  </a:lnTo>
                  <a:lnTo>
                    <a:pt x="22860" y="6350"/>
                  </a:lnTo>
                  <a:lnTo>
                    <a:pt x="22860" y="7620"/>
                  </a:lnTo>
                  <a:lnTo>
                    <a:pt x="26670" y="7620"/>
                  </a:lnTo>
                  <a:lnTo>
                    <a:pt x="26670" y="8902"/>
                  </a:lnTo>
                  <a:lnTo>
                    <a:pt x="31750" y="8902"/>
                  </a:lnTo>
                  <a:lnTo>
                    <a:pt x="31750" y="10160"/>
                  </a:lnTo>
                  <a:lnTo>
                    <a:pt x="35560" y="10160"/>
                  </a:lnTo>
                  <a:lnTo>
                    <a:pt x="35560" y="11442"/>
                  </a:lnTo>
                  <a:lnTo>
                    <a:pt x="4177030" y="11442"/>
                  </a:lnTo>
                  <a:lnTo>
                    <a:pt x="4177030" y="10160"/>
                  </a:lnTo>
                  <a:lnTo>
                    <a:pt x="4182110" y="10160"/>
                  </a:lnTo>
                  <a:lnTo>
                    <a:pt x="4182110" y="8902"/>
                  </a:lnTo>
                  <a:lnTo>
                    <a:pt x="4185920" y="8902"/>
                  </a:lnTo>
                  <a:lnTo>
                    <a:pt x="4185920" y="7620"/>
                  </a:lnTo>
                  <a:lnTo>
                    <a:pt x="4191000" y="7620"/>
                  </a:lnTo>
                  <a:lnTo>
                    <a:pt x="4191000" y="6350"/>
                  </a:lnTo>
                  <a:lnTo>
                    <a:pt x="4196080" y="6350"/>
                  </a:lnTo>
                  <a:lnTo>
                    <a:pt x="4196080" y="5092"/>
                  </a:lnTo>
                  <a:lnTo>
                    <a:pt x="4199890" y="5092"/>
                  </a:lnTo>
                  <a:lnTo>
                    <a:pt x="4199890" y="3810"/>
                  </a:lnTo>
                  <a:lnTo>
                    <a:pt x="4204970" y="3810"/>
                  </a:lnTo>
                  <a:lnTo>
                    <a:pt x="4204970" y="2552"/>
                  </a:lnTo>
                  <a:lnTo>
                    <a:pt x="4208780" y="2552"/>
                  </a:lnTo>
                  <a:lnTo>
                    <a:pt x="4208780" y="1270"/>
                  </a:lnTo>
                  <a:lnTo>
                    <a:pt x="4213860" y="1270"/>
                  </a:lnTo>
                  <a:lnTo>
                    <a:pt x="4213860" y="0"/>
                  </a:lnTo>
                  <a:close/>
                </a:path>
              </a:pathLst>
            </a:custGeom>
            <a:solidFill>
              <a:srgbClr val="96F5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2508250" y="1764042"/>
              <a:ext cx="4132579" cy="12700"/>
            </a:xfrm>
            <a:custGeom>
              <a:avLst/>
              <a:gdLst/>
              <a:ahLst/>
              <a:cxnLst/>
              <a:rect l="l" t="t" r="r" b="b"/>
              <a:pathLst>
                <a:path w="4132579" h="12700">
                  <a:moveTo>
                    <a:pt x="41325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5080" y="1257"/>
                  </a:lnTo>
                  <a:lnTo>
                    <a:pt x="5080" y="2527"/>
                  </a:lnTo>
                  <a:lnTo>
                    <a:pt x="8890" y="2527"/>
                  </a:lnTo>
                  <a:lnTo>
                    <a:pt x="8890" y="3810"/>
                  </a:lnTo>
                  <a:lnTo>
                    <a:pt x="13970" y="3810"/>
                  </a:lnTo>
                  <a:lnTo>
                    <a:pt x="13970" y="5067"/>
                  </a:lnTo>
                  <a:lnTo>
                    <a:pt x="16510" y="5067"/>
                  </a:lnTo>
                  <a:lnTo>
                    <a:pt x="16510" y="6350"/>
                  </a:lnTo>
                  <a:lnTo>
                    <a:pt x="25400" y="6350"/>
                  </a:lnTo>
                  <a:lnTo>
                    <a:pt x="25400" y="7607"/>
                  </a:lnTo>
                  <a:lnTo>
                    <a:pt x="31750" y="7607"/>
                  </a:lnTo>
                  <a:lnTo>
                    <a:pt x="31750" y="8877"/>
                  </a:lnTo>
                  <a:lnTo>
                    <a:pt x="38100" y="8877"/>
                  </a:lnTo>
                  <a:lnTo>
                    <a:pt x="38100" y="10160"/>
                  </a:lnTo>
                  <a:lnTo>
                    <a:pt x="43180" y="10160"/>
                  </a:lnTo>
                  <a:lnTo>
                    <a:pt x="43180" y="11417"/>
                  </a:lnTo>
                  <a:lnTo>
                    <a:pt x="49530" y="11417"/>
                  </a:lnTo>
                  <a:lnTo>
                    <a:pt x="49530" y="12700"/>
                  </a:lnTo>
                  <a:lnTo>
                    <a:pt x="4084320" y="12700"/>
                  </a:lnTo>
                  <a:lnTo>
                    <a:pt x="4084320" y="11417"/>
                  </a:lnTo>
                  <a:lnTo>
                    <a:pt x="4089400" y="11417"/>
                  </a:lnTo>
                  <a:lnTo>
                    <a:pt x="4089400" y="10160"/>
                  </a:lnTo>
                  <a:lnTo>
                    <a:pt x="4095750" y="10160"/>
                  </a:lnTo>
                  <a:lnTo>
                    <a:pt x="4095750" y="8877"/>
                  </a:lnTo>
                  <a:lnTo>
                    <a:pt x="4102100" y="8877"/>
                  </a:lnTo>
                  <a:lnTo>
                    <a:pt x="4102100" y="7607"/>
                  </a:lnTo>
                  <a:lnTo>
                    <a:pt x="4108450" y="7607"/>
                  </a:lnTo>
                  <a:lnTo>
                    <a:pt x="4108450" y="6350"/>
                  </a:lnTo>
                  <a:lnTo>
                    <a:pt x="4112247" y="6350"/>
                  </a:lnTo>
                  <a:lnTo>
                    <a:pt x="4112247" y="5067"/>
                  </a:lnTo>
                  <a:lnTo>
                    <a:pt x="4118597" y="5067"/>
                  </a:lnTo>
                  <a:lnTo>
                    <a:pt x="4118597" y="3810"/>
                  </a:lnTo>
                  <a:lnTo>
                    <a:pt x="4122407" y="3810"/>
                  </a:lnTo>
                  <a:lnTo>
                    <a:pt x="4122407" y="2527"/>
                  </a:lnTo>
                  <a:lnTo>
                    <a:pt x="4127500" y="2527"/>
                  </a:lnTo>
                  <a:lnTo>
                    <a:pt x="4127500" y="1257"/>
                  </a:lnTo>
                  <a:lnTo>
                    <a:pt x="4132580" y="1257"/>
                  </a:lnTo>
                  <a:lnTo>
                    <a:pt x="4132580" y="0"/>
                  </a:lnTo>
                  <a:close/>
                </a:path>
              </a:pathLst>
            </a:custGeom>
            <a:solidFill>
              <a:srgbClr val="97F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2564130" y="1776742"/>
              <a:ext cx="4022090" cy="11430"/>
            </a:xfrm>
            <a:custGeom>
              <a:avLst/>
              <a:gdLst/>
              <a:ahLst/>
              <a:cxnLst/>
              <a:rect l="l" t="t" r="r" b="b"/>
              <a:pathLst>
                <a:path w="4022090" h="11430">
                  <a:moveTo>
                    <a:pt x="40220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6350" y="1257"/>
                  </a:lnTo>
                  <a:lnTo>
                    <a:pt x="6350" y="2527"/>
                  </a:lnTo>
                  <a:lnTo>
                    <a:pt x="12700" y="2527"/>
                  </a:lnTo>
                  <a:lnTo>
                    <a:pt x="12700" y="3810"/>
                  </a:lnTo>
                  <a:lnTo>
                    <a:pt x="19050" y="3810"/>
                  </a:lnTo>
                  <a:lnTo>
                    <a:pt x="19050" y="5067"/>
                  </a:lnTo>
                  <a:lnTo>
                    <a:pt x="25400" y="5067"/>
                  </a:lnTo>
                  <a:lnTo>
                    <a:pt x="25400" y="6350"/>
                  </a:lnTo>
                  <a:lnTo>
                    <a:pt x="31750" y="6350"/>
                  </a:lnTo>
                  <a:lnTo>
                    <a:pt x="31750" y="7607"/>
                  </a:lnTo>
                  <a:lnTo>
                    <a:pt x="38100" y="7607"/>
                  </a:lnTo>
                  <a:lnTo>
                    <a:pt x="38100" y="8877"/>
                  </a:lnTo>
                  <a:lnTo>
                    <a:pt x="43180" y="8877"/>
                  </a:lnTo>
                  <a:lnTo>
                    <a:pt x="43180" y="10160"/>
                  </a:lnTo>
                  <a:lnTo>
                    <a:pt x="49530" y="10160"/>
                  </a:lnTo>
                  <a:lnTo>
                    <a:pt x="49530" y="11417"/>
                  </a:lnTo>
                  <a:lnTo>
                    <a:pt x="3972560" y="11417"/>
                  </a:lnTo>
                  <a:lnTo>
                    <a:pt x="3972560" y="10160"/>
                  </a:lnTo>
                  <a:lnTo>
                    <a:pt x="3977640" y="10160"/>
                  </a:lnTo>
                  <a:lnTo>
                    <a:pt x="3977640" y="8877"/>
                  </a:lnTo>
                  <a:lnTo>
                    <a:pt x="3983990" y="8877"/>
                  </a:lnTo>
                  <a:lnTo>
                    <a:pt x="3983990" y="7607"/>
                  </a:lnTo>
                  <a:lnTo>
                    <a:pt x="3990340" y="7607"/>
                  </a:lnTo>
                  <a:lnTo>
                    <a:pt x="3990340" y="6350"/>
                  </a:lnTo>
                  <a:lnTo>
                    <a:pt x="3996690" y="6350"/>
                  </a:lnTo>
                  <a:lnTo>
                    <a:pt x="3996690" y="5067"/>
                  </a:lnTo>
                  <a:lnTo>
                    <a:pt x="4003040" y="5067"/>
                  </a:lnTo>
                  <a:lnTo>
                    <a:pt x="4003040" y="3810"/>
                  </a:lnTo>
                  <a:lnTo>
                    <a:pt x="4009390" y="3810"/>
                  </a:lnTo>
                  <a:lnTo>
                    <a:pt x="4009390" y="2527"/>
                  </a:lnTo>
                  <a:lnTo>
                    <a:pt x="4015740" y="2527"/>
                  </a:lnTo>
                  <a:lnTo>
                    <a:pt x="4015740" y="1257"/>
                  </a:lnTo>
                  <a:lnTo>
                    <a:pt x="4022090" y="1257"/>
                  </a:lnTo>
                  <a:lnTo>
                    <a:pt x="4022090" y="0"/>
                  </a:lnTo>
                  <a:close/>
                </a:path>
              </a:pathLst>
            </a:custGeom>
            <a:solidFill>
              <a:srgbClr val="98F6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2620010" y="1788159"/>
              <a:ext cx="3910329" cy="12700"/>
            </a:xfrm>
            <a:custGeom>
              <a:avLst/>
              <a:gdLst/>
              <a:ahLst/>
              <a:cxnLst/>
              <a:rect l="l" t="t" r="r" b="b"/>
              <a:pathLst>
                <a:path w="3910329" h="12700">
                  <a:moveTo>
                    <a:pt x="39103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810"/>
                  </a:lnTo>
                  <a:lnTo>
                    <a:pt x="19050" y="3810"/>
                  </a:lnTo>
                  <a:lnTo>
                    <a:pt x="19050" y="5092"/>
                  </a:lnTo>
                  <a:lnTo>
                    <a:pt x="25400" y="5092"/>
                  </a:lnTo>
                  <a:lnTo>
                    <a:pt x="25400" y="6350"/>
                  </a:lnTo>
                  <a:lnTo>
                    <a:pt x="31750" y="6350"/>
                  </a:lnTo>
                  <a:lnTo>
                    <a:pt x="31750" y="7632"/>
                  </a:lnTo>
                  <a:lnTo>
                    <a:pt x="38100" y="7632"/>
                  </a:lnTo>
                  <a:lnTo>
                    <a:pt x="38100" y="8890"/>
                  </a:lnTo>
                  <a:lnTo>
                    <a:pt x="43180" y="8890"/>
                  </a:lnTo>
                  <a:lnTo>
                    <a:pt x="43180" y="10160"/>
                  </a:lnTo>
                  <a:lnTo>
                    <a:pt x="49530" y="10160"/>
                  </a:lnTo>
                  <a:lnTo>
                    <a:pt x="49530" y="11442"/>
                  </a:lnTo>
                  <a:lnTo>
                    <a:pt x="55880" y="11442"/>
                  </a:lnTo>
                  <a:lnTo>
                    <a:pt x="55880" y="12700"/>
                  </a:lnTo>
                  <a:lnTo>
                    <a:pt x="3854450" y="12700"/>
                  </a:lnTo>
                  <a:lnTo>
                    <a:pt x="3854450" y="11442"/>
                  </a:lnTo>
                  <a:lnTo>
                    <a:pt x="3860800" y="11442"/>
                  </a:lnTo>
                  <a:lnTo>
                    <a:pt x="3860800" y="10160"/>
                  </a:lnTo>
                  <a:lnTo>
                    <a:pt x="3865880" y="10160"/>
                  </a:lnTo>
                  <a:lnTo>
                    <a:pt x="3865880" y="8890"/>
                  </a:lnTo>
                  <a:lnTo>
                    <a:pt x="3872230" y="8890"/>
                  </a:lnTo>
                  <a:lnTo>
                    <a:pt x="3872230" y="7632"/>
                  </a:lnTo>
                  <a:lnTo>
                    <a:pt x="3878580" y="7632"/>
                  </a:lnTo>
                  <a:lnTo>
                    <a:pt x="3878580" y="6350"/>
                  </a:lnTo>
                  <a:lnTo>
                    <a:pt x="3884930" y="6350"/>
                  </a:lnTo>
                  <a:lnTo>
                    <a:pt x="3884930" y="5092"/>
                  </a:lnTo>
                  <a:lnTo>
                    <a:pt x="3891280" y="5092"/>
                  </a:lnTo>
                  <a:lnTo>
                    <a:pt x="3891280" y="3810"/>
                  </a:lnTo>
                  <a:lnTo>
                    <a:pt x="3897630" y="3810"/>
                  </a:lnTo>
                  <a:lnTo>
                    <a:pt x="3897630" y="2540"/>
                  </a:lnTo>
                  <a:lnTo>
                    <a:pt x="3903980" y="2540"/>
                  </a:lnTo>
                  <a:lnTo>
                    <a:pt x="3903980" y="1282"/>
                  </a:lnTo>
                  <a:lnTo>
                    <a:pt x="3910330" y="1282"/>
                  </a:lnTo>
                  <a:lnTo>
                    <a:pt x="3910330" y="0"/>
                  </a:lnTo>
                  <a:close/>
                </a:path>
              </a:pathLst>
            </a:custGeom>
            <a:solidFill>
              <a:srgbClr val="99F6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2682240" y="1800859"/>
              <a:ext cx="3785870" cy="12065"/>
            </a:xfrm>
            <a:custGeom>
              <a:avLst/>
              <a:gdLst/>
              <a:ahLst/>
              <a:cxnLst/>
              <a:rect l="l" t="t" r="r" b="b"/>
              <a:pathLst>
                <a:path w="3785870" h="12064">
                  <a:moveTo>
                    <a:pt x="378587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810"/>
                  </a:lnTo>
                  <a:lnTo>
                    <a:pt x="19050" y="3810"/>
                  </a:lnTo>
                  <a:lnTo>
                    <a:pt x="19050" y="5092"/>
                  </a:lnTo>
                  <a:lnTo>
                    <a:pt x="25400" y="5092"/>
                  </a:lnTo>
                  <a:lnTo>
                    <a:pt x="25400" y="6350"/>
                  </a:lnTo>
                  <a:lnTo>
                    <a:pt x="30480" y="6350"/>
                  </a:lnTo>
                  <a:lnTo>
                    <a:pt x="30480" y="7632"/>
                  </a:lnTo>
                  <a:lnTo>
                    <a:pt x="36830" y="7632"/>
                  </a:lnTo>
                  <a:lnTo>
                    <a:pt x="36830" y="8890"/>
                  </a:lnTo>
                  <a:lnTo>
                    <a:pt x="43180" y="8890"/>
                  </a:lnTo>
                  <a:lnTo>
                    <a:pt x="43180" y="10160"/>
                  </a:lnTo>
                  <a:lnTo>
                    <a:pt x="49530" y="10160"/>
                  </a:lnTo>
                  <a:lnTo>
                    <a:pt x="49530" y="11442"/>
                  </a:lnTo>
                  <a:lnTo>
                    <a:pt x="3736340" y="11442"/>
                  </a:lnTo>
                  <a:lnTo>
                    <a:pt x="3736340" y="10160"/>
                  </a:lnTo>
                  <a:lnTo>
                    <a:pt x="3742690" y="10160"/>
                  </a:lnTo>
                  <a:lnTo>
                    <a:pt x="3742690" y="8890"/>
                  </a:lnTo>
                  <a:lnTo>
                    <a:pt x="3749040" y="8890"/>
                  </a:lnTo>
                  <a:lnTo>
                    <a:pt x="3749040" y="7632"/>
                  </a:lnTo>
                  <a:lnTo>
                    <a:pt x="3754107" y="7632"/>
                  </a:lnTo>
                  <a:lnTo>
                    <a:pt x="3754107" y="6350"/>
                  </a:lnTo>
                  <a:lnTo>
                    <a:pt x="3760470" y="6350"/>
                  </a:lnTo>
                  <a:lnTo>
                    <a:pt x="3760470" y="5092"/>
                  </a:lnTo>
                  <a:lnTo>
                    <a:pt x="3766820" y="5092"/>
                  </a:lnTo>
                  <a:lnTo>
                    <a:pt x="3766820" y="3810"/>
                  </a:lnTo>
                  <a:lnTo>
                    <a:pt x="3773170" y="3810"/>
                  </a:lnTo>
                  <a:lnTo>
                    <a:pt x="3773170" y="2540"/>
                  </a:lnTo>
                  <a:lnTo>
                    <a:pt x="3779520" y="2540"/>
                  </a:lnTo>
                  <a:lnTo>
                    <a:pt x="3779520" y="1282"/>
                  </a:lnTo>
                  <a:lnTo>
                    <a:pt x="3785870" y="1282"/>
                  </a:lnTo>
                  <a:lnTo>
                    <a:pt x="3785870" y="0"/>
                  </a:lnTo>
                  <a:close/>
                </a:path>
              </a:pathLst>
            </a:custGeom>
            <a:solidFill>
              <a:srgbClr val="9AF7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2738120" y="1812302"/>
              <a:ext cx="3674110" cy="12700"/>
            </a:xfrm>
            <a:custGeom>
              <a:avLst/>
              <a:gdLst/>
              <a:ahLst/>
              <a:cxnLst/>
              <a:rect l="l" t="t" r="r" b="b"/>
              <a:pathLst>
                <a:path w="3674110" h="12700">
                  <a:moveTo>
                    <a:pt x="367411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6350" y="1257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797"/>
                  </a:lnTo>
                  <a:lnTo>
                    <a:pt x="19050" y="3797"/>
                  </a:lnTo>
                  <a:lnTo>
                    <a:pt x="19050" y="5067"/>
                  </a:lnTo>
                  <a:lnTo>
                    <a:pt x="25400" y="5067"/>
                  </a:lnTo>
                  <a:lnTo>
                    <a:pt x="25400" y="6350"/>
                  </a:lnTo>
                  <a:lnTo>
                    <a:pt x="30480" y="6350"/>
                  </a:lnTo>
                  <a:lnTo>
                    <a:pt x="30480" y="7607"/>
                  </a:lnTo>
                  <a:lnTo>
                    <a:pt x="36830" y="7607"/>
                  </a:lnTo>
                  <a:lnTo>
                    <a:pt x="36830" y="8890"/>
                  </a:lnTo>
                  <a:lnTo>
                    <a:pt x="43180" y="8890"/>
                  </a:lnTo>
                  <a:lnTo>
                    <a:pt x="43180" y="10147"/>
                  </a:lnTo>
                  <a:lnTo>
                    <a:pt x="49530" y="10147"/>
                  </a:lnTo>
                  <a:lnTo>
                    <a:pt x="49530" y="11417"/>
                  </a:lnTo>
                  <a:lnTo>
                    <a:pt x="55880" y="11417"/>
                  </a:lnTo>
                  <a:lnTo>
                    <a:pt x="55880" y="12700"/>
                  </a:lnTo>
                  <a:lnTo>
                    <a:pt x="3618230" y="12700"/>
                  </a:lnTo>
                  <a:lnTo>
                    <a:pt x="3618230" y="11417"/>
                  </a:lnTo>
                  <a:lnTo>
                    <a:pt x="3624580" y="11417"/>
                  </a:lnTo>
                  <a:lnTo>
                    <a:pt x="3624580" y="10147"/>
                  </a:lnTo>
                  <a:lnTo>
                    <a:pt x="3630930" y="10147"/>
                  </a:lnTo>
                  <a:lnTo>
                    <a:pt x="3630930" y="8890"/>
                  </a:lnTo>
                  <a:lnTo>
                    <a:pt x="3637280" y="8890"/>
                  </a:lnTo>
                  <a:lnTo>
                    <a:pt x="3637280" y="7607"/>
                  </a:lnTo>
                  <a:lnTo>
                    <a:pt x="3642360" y="7607"/>
                  </a:lnTo>
                  <a:lnTo>
                    <a:pt x="3642360" y="6350"/>
                  </a:lnTo>
                  <a:lnTo>
                    <a:pt x="3648710" y="6350"/>
                  </a:lnTo>
                  <a:lnTo>
                    <a:pt x="3648710" y="5067"/>
                  </a:lnTo>
                  <a:lnTo>
                    <a:pt x="3655060" y="5067"/>
                  </a:lnTo>
                  <a:lnTo>
                    <a:pt x="3655060" y="3797"/>
                  </a:lnTo>
                  <a:lnTo>
                    <a:pt x="3661410" y="3797"/>
                  </a:lnTo>
                  <a:lnTo>
                    <a:pt x="3661410" y="2540"/>
                  </a:lnTo>
                  <a:lnTo>
                    <a:pt x="3667760" y="2540"/>
                  </a:lnTo>
                  <a:lnTo>
                    <a:pt x="3667760" y="1257"/>
                  </a:lnTo>
                  <a:lnTo>
                    <a:pt x="3674110" y="1257"/>
                  </a:lnTo>
                  <a:lnTo>
                    <a:pt x="3674110" y="0"/>
                  </a:lnTo>
                  <a:close/>
                </a:path>
              </a:pathLst>
            </a:custGeom>
            <a:solidFill>
              <a:srgbClr val="9BF7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2800350" y="1825002"/>
              <a:ext cx="3549650" cy="11430"/>
            </a:xfrm>
            <a:custGeom>
              <a:avLst/>
              <a:gdLst/>
              <a:ahLst/>
              <a:cxnLst/>
              <a:rect l="l" t="t" r="r" b="b"/>
              <a:pathLst>
                <a:path w="3549650" h="11430">
                  <a:moveTo>
                    <a:pt x="354965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6350" y="1257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797"/>
                  </a:lnTo>
                  <a:lnTo>
                    <a:pt x="17780" y="3797"/>
                  </a:lnTo>
                  <a:lnTo>
                    <a:pt x="17780" y="5067"/>
                  </a:lnTo>
                  <a:lnTo>
                    <a:pt x="24130" y="5067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07"/>
                  </a:lnTo>
                  <a:lnTo>
                    <a:pt x="36830" y="7607"/>
                  </a:lnTo>
                  <a:lnTo>
                    <a:pt x="36830" y="8890"/>
                  </a:lnTo>
                  <a:lnTo>
                    <a:pt x="43180" y="8890"/>
                  </a:lnTo>
                  <a:lnTo>
                    <a:pt x="43180" y="10147"/>
                  </a:lnTo>
                  <a:lnTo>
                    <a:pt x="49530" y="10147"/>
                  </a:lnTo>
                  <a:lnTo>
                    <a:pt x="49530" y="11417"/>
                  </a:lnTo>
                  <a:lnTo>
                    <a:pt x="3500120" y="11417"/>
                  </a:lnTo>
                  <a:lnTo>
                    <a:pt x="3500120" y="10147"/>
                  </a:lnTo>
                  <a:lnTo>
                    <a:pt x="3506470" y="10147"/>
                  </a:lnTo>
                  <a:lnTo>
                    <a:pt x="3506470" y="8890"/>
                  </a:lnTo>
                  <a:lnTo>
                    <a:pt x="3512820" y="8890"/>
                  </a:lnTo>
                  <a:lnTo>
                    <a:pt x="3512820" y="7607"/>
                  </a:lnTo>
                  <a:lnTo>
                    <a:pt x="3519170" y="7607"/>
                  </a:lnTo>
                  <a:lnTo>
                    <a:pt x="3519170" y="6350"/>
                  </a:lnTo>
                  <a:lnTo>
                    <a:pt x="3525520" y="6350"/>
                  </a:lnTo>
                  <a:lnTo>
                    <a:pt x="3525520" y="5067"/>
                  </a:lnTo>
                  <a:lnTo>
                    <a:pt x="3530600" y="5067"/>
                  </a:lnTo>
                  <a:lnTo>
                    <a:pt x="3530600" y="3797"/>
                  </a:lnTo>
                  <a:lnTo>
                    <a:pt x="3536950" y="3797"/>
                  </a:lnTo>
                  <a:lnTo>
                    <a:pt x="3536950" y="2540"/>
                  </a:lnTo>
                  <a:lnTo>
                    <a:pt x="3543300" y="2540"/>
                  </a:lnTo>
                  <a:lnTo>
                    <a:pt x="3543300" y="1257"/>
                  </a:lnTo>
                  <a:lnTo>
                    <a:pt x="3549650" y="1257"/>
                  </a:lnTo>
                  <a:lnTo>
                    <a:pt x="3549650" y="0"/>
                  </a:lnTo>
                  <a:close/>
                </a:path>
              </a:pathLst>
            </a:custGeom>
            <a:solidFill>
              <a:srgbClr val="9CF8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2856230" y="1836419"/>
              <a:ext cx="3437890" cy="12700"/>
            </a:xfrm>
            <a:custGeom>
              <a:avLst/>
              <a:gdLst/>
              <a:ahLst/>
              <a:cxnLst/>
              <a:rect l="l" t="t" r="r" b="b"/>
              <a:pathLst>
                <a:path w="3437890" h="12700">
                  <a:moveTo>
                    <a:pt x="343789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822"/>
                  </a:lnTo>
                  <a:lnTo>
                    <a:pt x="17780" y="3822"/>
                  </a:lnTo>
                  <a:lnTo>
                    <a:pt x="17780" y="5080"/>
                  </a:lnTo>
                  <a:lnTo>
                    <a:pt x="24130" y="5080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32"/>
                  </a:lnTo>
                  <a:lnTo>
                    <a:pt x="36830" y="7632"/>
                  </a:lnTo>
                  <a:lnTo>
                    <a:pt x="36830" y="8890"/>
                  </a:lnTo>
                  <a:lnTo>
                    <a:pt x="43180" y="8890"/>
                  </a:lnTo>
                  <a:lnTo>
                    <a:pt x="43180" y="10172"/>
                  </a:lnTo>
                  <a:lnTo>
                    <a:pt x="49530" y="10172"/>
                  </a:lnTo>
                  <a:lnTo>
                    <a:pt x="49530" y="11430"/>
                  </a:lnTo>
                  <a:lnTo>
                    <a:pt x="55880" y="11430"/>
                  </a:lnTo>
                  <a:lnTo>
                    <a:pt x="55880" y="12700"/>
                  </a:lnTo>
                  <a:lnTo>
                    <a:pt x="3382010" y="12700"/>
                  </a:lnTo>
                  <a:lnTo>
                    <a:pt x="3382010" y="11430"/>
                  </a:lnTo>
                  <a:lnTo>
                    <a:pt x="3388360" y="11430"/>
                  </a:lnTo>
                  <a:lnTo>
                    <a:pt x="3388360" y="10172"/>
                  </a:lnTo>
                  <a:lnTo>
                    <a:pt x="3394710" y="10172"/>
                  </a:lnTo>
                  <a:lnTo>
                    <a:pt x="3394710" y="8890"/>
                  </a:lnTo>
                  <a:lnTo>
                    <a:pt x="3401060" y="8890"/>
                  </a:lnTo>
                  <a:lnTo>
                    <a:pt x="3401060" y="7632"/>
                  </a:lnTo>
                  <a:lnTo>
                    <a:pt x="3407410" y="7632"/>
                  </a:lnTo>
                  <a:lnTo>
                    <a:pt x="3407410" y="6350"/>
                  </a:lnTo>
                  <a:lnTo>
                    <a:pt x="3413760" y="6350"/>
                  </a:lnTo>
                  <a:lnTo>
                    <a:pt x="3413760" y="5080"/>
                  </a:lnTo>
                  <a:lnTo>
                    <a:pt x="3418840" y="5080"/>
                  </a:lnTo>
                  <a:lnTo>
                    <a:pt x="3418840" y="3822"/>
                  </a:lnTo>
                  <a:lnTo>
                    <a:pt x="3425190" y="3822"/>
                  </a:lnTo>
                  <a:lnTo>
                    <a:pt x="3425190" y="2540"/>
                  </a:lnTo>
                  <a:lnTo>
                    <a:pt x="3431540" y="2540"/>
                  </a:lnTo>
                  <a:lnTo>
                    <a:pt x="3431540" y="1282"/>
                  </a:lnTo>
                  <a:lnTo>
                    <a:pt x="3437890" y="1282"/>
                  </a:lnTo>
                  <a:lnTo>
                    <a:pt x="3437890" y="0"/>
                  </a:lnTo>
                  <a:close/>
                </a:path>
              </a:pathLst>
            </a:custGeom>
            <a:solidFill>
              <a:srgbClr val="9DF8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2918460" y="1849119"/>
              <a:ext cx="3313429" cy="11430"/>
            </a:xfrm>
            <a:custGeom>
              <a:avLst/>
              <a:gdLst/>
              <a:ahLst/>
              <a:cxnLst/>
              <a:rect l="l" t="t" r="r" b="b"/>
              <a:pathLst>
                <a:path w="3313429" h="11430">
                  <a:moveTo>
                    <a:pt x="33134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1430" y="2540"/>
                  </a:lnTo>
                  <a:lnTo>
                    <a:pt x="11430" y="3822"/>
                  </a:lnTo>
                  <a:lnTo>
                    <a:pt x="17780" y="3822"/>
                  </a:lnTo>
                  <a:lnTo>
                    <a:pt x="17780" y="5080"/>
                  </a:lnTo>
                  <a:lnTo>
                    <a:pt x="24130" y="5080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32"/>
                  </a:lnTo>
                  <a:lnTo>
                    <a:pt x="34290" y="7632"/>
                  </a:lnTo>
                  <a:lnTo>
                    <a:pt x="34290" y="8890"/>
                  </a:lnTo>
                  <a:lnTo>
                    <a:pt x="46990" y="8890"/>
                  </a:lnTo>
                  <a:lnTo>
                    <a:pt x="46990" y="10172"/>
                  </a:lnTo>
                  <a:lnTo>
                    <a:pt x="57150" y="10172"/>
                  </a:lnTo>
                  <a:lnTo>
                    <a:pt x="57150" y="11430"/>
                  </a:lnTo>
                  <a:lnTo>
                    <a:pt x="3260090" y="11430"/>
                  </a:lnTo>
                  <a:lnTo>
                    <a:pt x="3260090" y="10172"/>
                  </a:lnTo>
                  <a:lnTo>
                    <a:pt x="3268980" y="10172"/>
                  </a:lnTo>
                  <a:lnTo>
                    <a:pt x="3268980" y="8890"/>
                  </a:lnTo>
                  <a:lnTo>
                    <a:pt x="3274060" y="8890"/>
                  </a:lnTo>
                  <a:lnTo>
                    <a:pt x="3274060" y="7632"/>
                  </a:lnTo>
                  <a:lnTo>
                    <a:pt x="3282950" y="7632"/>
                  </a:lnTo>
                  <a:lnTo>
                    <a:pt x="3282950" y="6350"/>
                  </a:lnTo>
                  <a:lnTo>
                    <a:pt x="3289300" y="6350"/>
                  </a:lnTo>
                  <a:lnTo>
                    <a:pt x="3289300" y="5080"/>
                  </a:lnTo>
                  <a:lnTo>
                    <a:pt x="3295650" y="5080"/>
                  </a:lnTo>
                  <a:lnTo>
                    <a:pt x="3295650" y="3822"/>
                  </a:lnTo>
                  <a:lnTo>
                    <a:pt x="3300730" y="3822"/>
                  </a:lnTo>
                  <a:lnTo>
                    <a:pt x="3300730" y="2540"/>
                  </a:lnTo>
                  <a:lnTo>
                    <a:pt x="3307080" y="2540"/>
                  </a:lnTo>
                  <a:lnTo>
                    <a:pt x="3307080" y="1282"/>
                  </a:lnTo>
                  <a:lnTo>
                    <a:pt x="3313430" y="1282"/>
                  </a:lnTo>
                  <a:lnTo>
                    <a:pt x="3313430" y="0"/>
                  </a:lnTo>
                  <a:close/>
                </a:path>
              </a:pathLst>
            </a:custGeom>
            <a:solidFill>
              <a:srgbClr val="9EF8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2984500" y="1860549"/>
              <a:ext cx="3183890" cy="12700"/>
            </a:xfrm>
            <a:custGeom>
              <a:avLst/>
              <a:gdLst/>
              <a:ahLst/>
              <a:cxnLst/>
              <a:rect l="l" t="t" r="r" b="b"/>
              <a:pathLst>
                <a:path w="3183890" h="12700">
                  <a:moveTo>
                    <a:pt x="31838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8890" y="1270"/>
                  </a:lnTo>
                  <a:lnTo>
                    <a:pt x="8890" y="2552"/>
                  </a:lnTo>
                  <a:lnTo>
                    <a:pt x="19050" y="2552"/>
                  </a:lnTo>
                  <a:lnTo>
                    <a:pt x="19050" y="3810"/>
                  </a:lnTo>
                  <a:lnTo>
                    <a:pt x="27940" y="3810"/>
                  </a:lnTo>
                  <a:lnTo>
                    <a:pt x="27940" y="5092"/>
                  </a:lnTo>
                  <a:lnTo>
                    <a:pt x="36830" y="5092"/>
                  </a:lnTo>
                  <a:lnTo>
                    <a:pt x="36830" y="6350"/>
                  </a:lnTo>
                  <a:lnTo>
                    <a:pt x="46990" y="6350"/>
                  </a:lnTo>
                  <a:lnTo>
                    <a:pt x="46990" y="7620"/>
                  </a:lnTo>
                  <a:lnTo>
                    <a:pt x="55880" y="7620"/>
                  </a:lnTo>
                  <a:lnTo>
                    <a:pt x="55880" y="8902"/>
                  </a:lnTo>
                  <a:lnTo>
                    <a:pt x="64770" y="8902"/>
                  </a:lnTo>
                  <a:lnTo>
                    <a:pt x="64770" y="10160"/>
                  </a:lnTo>
                  <a:lnTo>
                    <a:pt x="73660" y="10160"/>
                  </a:lnTo>
                  <a:lnTo>
                    <a:pt x="73660" y="11442"/>
                  </a:lnTo>
                  <a:lnTo>
                    <a:pt x="83820" y="11442"/>
                  </a:lnTo>
                  <a:lnTo>
                    <a:pt x="83820" y="12700"/>
                  </a:lnTo>
                  <a:lnTo>
                    <a:pt x="3101340" y="12700"/>
                  </a:lnTo>
                  <a:lnTo>
                    <a:pt x="3101340" y="11442"/>
                  </a:lnTo>
                  <a:lnTo>
                    <a:pt x="3110230" y="11442"/>
                  </a:lnTo>
                  <a:lnTo>
                    <a:pt x="3110230" y="10160"/>
                  </a:lnTo>
                  <a:lnTo>
                    <a:pt x="3119120" y="10160"/>
                  </a:lnTo>
                  <a:lnTo>
                    <a:pt x="3119120" y="8902"/>
                  </a:lnTo>
                  <a:lnTo>
                    <a:pt x="3128010" y="8902"/>
                  </a:lnTo>
                  <a:lnTo>
                    <a:pt x="3128010" y="7620"/>
                  </a:lnTo>
                  <a:lnTo>
                    <a:pt x="3138170" y="7620"/>
                  </a:lnTo>
                  <a:lnTo>
                    <a:pt x="3138170" y="6350"/>
                  </a:lnTo>
                  <a:lnTo>
                    <a:pt x="3147060" y="6350"/>
                  </a:lnTo>
                  <a:lnTo>
                    <a:pt x="3147060" y="5092"/>
                  </a:lnTo>
                  <a:lnTo>
                    <a:pt x="3155950" y="5092"/>
                  </a:lnTo>
                  <a:lnTo>
                    <a:pt x="3155950" y="3810"/>
                  </a:lnTo>
                  <a:lnTo>
                    <a:pt x="3166110" y="3810"/>
                  </a:lnTo>
                  <a:lnTo>
                    <a:pt x="3166110" y="2552"/>
                  </a:lnTo>
                  <a:lnTo>
                    <a:pt x="3175000" y="2552"/>
                  </a:lnTo>
                  <a:lnTo>
                    <a:pt x="3175000" y="1270"/>
                  </a:lnTo>
                  <a:lnTo>
                    <a:pt x="3183890" y="1270"/>
                  </a:lnTo>
                  <a:lnTo>
                    <a:pt x="3183890" y="0"/>
                  </a:lnTo>
                  <a:close/>
                </a:path>
              </a:pathLst>
            </a:custGeom>
            <a:solidFill>
              <a:srgbClr val="9FF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3077210" y="1873249"/>
              <a:ext cx="2998470" cy="12065"/>
            </a:xfrm>
            <a:custGeom>
              <a:avLst/>
              <a:gdLst/>
              <a:ahLst/>
              <a:cxnLst/>
              <a:rect l="l" t="t" r="r" b="b"/>
              <a:pathLst>
                <a:path w="2998470" h="12064">
                  <a:moveTo>
                    <a:pt x="29984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8890" y="1270"/>
                  </a:lnTo>
                  <a:lnTo>
                    <a:pt x="8890" y="2552"/>
                  </a:lnTo>
                  <a:lnTo>
                    <a:pt x="19050" y="2552"/>
                  </a:lnTo>
                  <a:lnTo>
                    <a:pt x="19050" y="3810"/>
                  </a:lnTo>
                  <a:lnTo>
                    <a:pt x="27940" y="3810"/>
                  </a:lnTo>
                  <a:lnTo>
                    <a:pt x="27940" y="5092"/>
                  </a:lnTo>
                  <a:lnTo>
                    <a:pt x="36830" y="5092"/>
                  </a:lnTo>
                  <a:lnTo>
                    <a:pt x="36830" y="6350"/>
                  </a:lnTo>
                  <a:lnTo>
                    <a:pt x="46990" y="6350"/>
                  </a:lnTo>
                  <a:lnTo>
                    <a:pt x="46990" y="7620"/>
                  </a:lnTo>
                  <a:lnTo>
                    <a:pt x="55880" y="7620"/>
                  </a:lnTo>
                  <a:lnTo>
                    <a:pt x="55880" y="8902"/>
                  </a:lnTo>
                  <a:lnTo>
                    <a:pt x="64770" y="8902"/>
                  </a:lnTo>
                  <a:lnTo>
                    <a:pt x="64770" y="10160"/>
                  </a:lnTo>
                  <a:lnTo>
                    <a:pt x="73660" y="10160"/>
                  </a:lnTo>
                  <a:lnTo>
                    <a:pt x="73660" y="11442"/>
                  </a:lnTo>
                  <a:lnTo>
                    <a:pt x="2924810" y="11442"/>
                  </a:lnTo>
                  <a:lnTo>
                    <a:pt x="2924810" y="10160"/>
                  </a:lnTo>
                  <a:lnTo>
                    <a:pt x="2933700" y="10160"/>
                  </a:lnTo>
                  <a:lnTo>
                    <a:pt x="2933700" y="8902"/>
                  </a:lnTo>
                  <a:lnTo>
                    <a:pt x="2942590" y="8902"/>
                  </a:lnTo>
                  <a:lnTo>
                    <a:pt x="2942590" y="7620"/>
                  </a:lnTo>
                  <a:lnTo>
                    <a:pt x="2952750" y="7620"/>
                  </a:lnTo>
                  <a:lnTo>
                    <a:pt x="2952750" y="6350"/>
                  </a:lnTo>
                  <a:lnTo>
                    <a:pt x="2961640" y="6350"/>
                  </a:lnTo>
                  <a:lnTo>
                    <a:pt x="2961640" y="5092"/>
                  </a:lnTo>
                  <a:lnTo>
                    <a:pt x="2970530" y="5092"/>
                  </a:lnTo>
                  <a:lnTo>
                    <a:pt x="2970530" y="3810"/>
                  </a:lnTo>
                  <a:lnTo>
                    <a:pt x="2980690" y="3810"/>
                  </a:lnTo>
                  <a:lnTo>
                    <a:pt x="2980690" y="2552"/>
                  </a:lnTo>
                  <a:lnTo>
                    <a:pt x="2989580" y="2552"/>
                  </a:lnTo>
                  <a:lnTo>
                    <a:pt x="2989580" y="1270"/>
                  </a:lnTo>
                  <a:lnTo>
                    <a:pt x="2998470" y="1270"/>
                  </a:lnTo>
                  <a:lnTo>
                    <a:pt x="2998470" y="0"/>
                  </a:lnTo>
                  <a:close/>
                </a:path>
              </a:pathLst>
            </a:custGeom>
            <a:solidFill>
              <a:srgbClr val="A0F9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3161030" y="1884692"/>
              <a:ext cx="2832100" cy="12700"/>
            </a:xfrm>
            <a:custGeom>
              <a:avLst/>
              <a:gdLst/>
              <a:ahLst/>
              <a:cxnLst/>
              <a:rect l="l" t="t" r="r" b="b"/>
              <a:pathLst>
                <a:path w="2832100" h="12700">
                  <a:moveTo>
                    <a:pt x="283210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8890" y="1257"/>
                  </a:lnTo>
                  <a:lnTo>
                    <a:pt x="8890" y="2527"/>
                  </a:lnTo>
                  <a:lnTo>
                    <a:pt x="17780" y="2527"/>
                  </a:lnTo>
                  <a:lnTo>
                    <a:pt x="17780" y="3810"/>
                  </a:lnTo>
                  <a:lnTo>
                    <a:pt x="27940" y="3810"/>
                  </a:lnTo>
                  <a:lnTo>
                    <a:pt x="27940" y="5067"/>
                  </a:lnTo>
                  <a:lnTo>
                    <a:pt x="36830" y="5067"/>
                  </a:lnTo>
                  <a:lnTo>
                    <a:pt x="36830" y="6350"/>
                  </a:lnTo>
                  <a:lnTo>
                    <a:pt x="45720" y="6350"/>
                  </a:lnTo>
                  <a:lnTo>
                    <a:pt x="45720" y="7607"/>
                  </a:lnTo>
                  <a:lnTo>
                    <a:pt x="55880" y="7607"/>
                  </a:lnTo>
                  <a:lnTo>
                    <a:pt x="55880" y="8877"/>
                  </a:lnTo>
                  <a:lnTo>
                    <a:pt x="64770" y="8877"/>
                  </a:lnTo>
                  <a:lnTo>
                    <a:pt x="64770" y="10160"/>
                  </a:lnTo>
                  <a:lnTo>
                    <a:pt x="73660" y="10160"/>
                  </a:lnTo>
                  <a:lnTo>
                    <a:pt x="73660" y="11417"/>
                  </a:lnTo>
                  <a:lnTo>
                    <a:pt x="83820" y="11417"/>
                  </a:lnTo>
                  <a:lnTo>
                    <a:pt x="83820" y="12700"/>
                  </a:lnTo>
                  <a:lnTo>
                    <a:pt x="2748280" y="12700"/>
                  </a:lnTo>
                  <a:lnTo>
                    <a:pt x="2748280" y="11417"/>
                  </a:lnTo>
                  <a:lnTo>
                    <a:pt x="2757170" y="11417"/>
                  </a:lnTo>
                  <a:lnTo>
                    <a:pt x="2757170" y="10160"/>
                  </a:lnTo>
                  <a:lnTo>
                    <a:pt x="2766060" y="10160"/>
                  </a:lnTo>
                  <a:lnTo>
                    <a:pt x="2766060" y="8877"/>
                  </a:lnTo>
                  <a:lnTo>
                    <a:pt x="2776220" y="8877"/>
                  </a:lnTo>
                  <a:lnTo>
                    <a:pt x="2776220" y="7607"/>
                  </a:lnTo>
                  <a:lnTo>
                    <a:pt x="2785110" y="7607"/>
                  </a:lnTo>
                  <a:lnTo>
                    <a:pt x="2785110" y="6350"/>
                  </a:lnTo>
                  <a:lnTo>
                    <a:pt x="2794000" y="6350"/>
                  </a:lnTo>
                  <a:lnTo>
                    <a:pt x="2794000" y="5067"/>
                  </a:lnTo>
                  <a:lnTo>
                    <a:pt x="2804160" y="5067"/>
                  </a:lnTo>
                  <a:lnTo>
                    <a:pt x="2804160" y="3810"/>
                  </a:lnTo>
                  <a:lnTo>
                    <a:pt x="2813050" y="3810"/>
                  </a:lnTo>
                  <a:lnTo>
                    <a:pt x="2813050" y="2527"/>
                  </a:lnTo>
                  <a:lnTo>
                    <a:pt x="2821940" y="2527"/>
                  </a:lnTo>
                  <a:lnTo>
                    <a:pt x="2821940" y="1257"/>
                  </a:lnTo>
                  <a:lnTo>
                    <a:pt x="2832100" y="1257"/>
                  </a:lnTo>
                  <a:lnTo>
                    <a:pt x="2832100" y="0"/>
                  </a:lnTo>
                  <a:close/>
                </a:path>
              </a:pathLst>
            </a:custGeom>
            <a:solidFill>
              <a:srgbClr val="A1FA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3253740" y="1897392"/>
              <a:ext cx="2645410" cy="11430"/>
            </a:xfrm>
            <a:custGeom>
              <a:avLst/>
              <a:gdLst/>
              <a:ahLst/>
              <a:cxnLst/>
              <a:rect l="l" t="t" r="r" b="b"/>
              <a:pathLst>
                <a:path w="2645410" h="11430">
                  <a:moveTo>
                    <a:pt x="264541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8877" y="1257"/>
                  </a:lnTo>
                  <a:lnTo>
                    <a:pt x="8877" y="2527"/>
                  </a:lnTo>
                  <a:lnTo>
                    <a:pt x="17780" y="2527"/>
                  </a:lnTo>
                  <a:lnTo>
                    <a:pt x="17780" y="3810"/>
                  </a:lnTo>
                  <a:lnTo>
                    <a:pt x="27927" y="3810"/>
                  </a:lnTo>
                  <a:lnTo>
                    <a:pt x="27927" y="5067"/>
                  </a:lnTo>
                  <a:lnTo>
                    <a:pt x="36830" y="5067"/>
                  </a:lnTo>
                  <a:lnTo>
                    <a:pt x="36830" y="6350"/>
                  </a:lnTo>
                  <a:lnTo>
                    <a:pt x="45720" y="6350"/>
                  </a:lnTo>
                  <a:lnTo>
                    <a:pt x="45720" y="7607"/>
                  </a:lnTo>
                  <a:lnTo>
                    <a:pt x="55880" y="7607"/>
                  </a:lnTo>
                  <a:lnTo>
                    <a:pt x="55880" y="8877"/>
                  </a:lnTo>
                  <a:lnTo>
                    <a:pt x="64770" y="8877"/>
                  </a:lnTo>
                  <a:lnTo>
                    <a:pt x="64770" y="10160"/>
                  </a:lnTo>
                  <a:lnTo>
                    <a:pt x="73660" y="10160"/>
                  </a:lnTo>
                  <a:lnTo>
                    <a:pt x="73660" y="11417"/>
                  </a:lnTo>
                  <a:lnTo>
                    <a:pt x="2571750" y="11417"/>
                  </a:lnTo>
                  <a:lnTo>
                    <a:pt x="2571750" y="10160"/>
                  </a:lnTo>
                  <a:lnTo>
                    <a:pt x="2580640" y="10160"/>
                  </a:lnTo>
                  <a:lnTo>
                    <a:pt x="2580640" y="8877"/>
                  </a:lnTo>
                  <a:lnTo>
                    <a:pt x="2590800" y="8877"/>
                  </a:lnTo>
                  <a:lnTo>
                    <a:pt x="2590800" y="7607"/>
                  </a:lnTo>
                  <a:lnTo>
                    <a:pt x="2599690" y="7607"/>
                  </a:lnTo>
                  <a:lnTo>
                    <a:pt x="2599690" y="6350"/>
                  </a:lnTo>
                  <a:lnTo>
                    <a:pt x="2608580" y="6350"/>
                  </a:lnTo>
                  <a:lnTo>
                    <a:pt x="2608580" y="5067"/>
                  </a:lnTo>
                  <a:lnTo>
                    <a:pt x="2618740" y="5067"/>
                  </a:lnTo>
                  <a:lnTo>
                    <a:pt x="2618740" y="3810"/>
                  </a:lnTo>
                  <a:lnTo>
                    <a:pt x="2627630" y="3810"/>
                  </a:lnTo>
                  <a:lnTo>
                    <a:pt x="2627630" y="2527"/>
                  </a:lnTo>
                  <a:lnTo>
                    <a:pt x="2636507" y="2527"/>
                  </a:lnTo>
                  <a:lnTo>
                    <a:pt x="2636507" y="1257"/>
                  </a:lnTo>
                  <a:lnTo>
                    <a:pt x="2645410" y="1257"/>
                  </a:lnTo>
                  <a:lnTo>
                    <a:pt x="2645410" y="0"/>
                  </a:lnTo>
                  <a:close/>
                </a:path>
              </a:pathLst>
            </a:custGeom>
            <a:solidFill>
              <a:srgbClr val="A2FA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3337560" y="1908809"/>
              <a:ext cx="2479040" cy="12700"/>
            </a:xfrm>
            <a:custGeom>
              <a:avLst/>
              <a:gdLst/>
              <a:ahLst/>
              <a:cxnLst/>
              <a:rect l="l" t="t" r="r" b="b"/>
              <a:pathLst>
                <a:path w="2479040" h="12700">
                  <a:moveTo>
                    <a:pt x="247904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8890" y="1282"/>
                  </a:lnTo>
                  <a:lnTo>
                    <a:pt x="8890" y="2540"/>
                  </a:lnTo>
                  <a:lnTo>
                    <a:pt x="17780" y="2540"/>
                  </a:lnTo>
                  <a:lnTo>
                    <a:pt x="17780" y="3810"/>
                  </a:lnTo>
                  <a:lnTo>
                    <a:pt x="26670" y="3810"/>
                  </a:lnTo>
                  <a:lnTo>
                    <a:pt x="26670" y="5092"/>
                  </a:lnTo>
                  <a:lnTo>
                    <a:pt x="36830" y="5092"/>
                  </a:lnTo>
                  <a:lnTo>
                    <a:pt x="36830" y="6350"/>
                  </a:lnTo>
                  <a:lnTo>
                    <a:pt x="45720" y="6350"/>
                  </a:lnTo>
                  <a:lnTo>
                    <a:pt x="45720" y="7632"/>
                  </a:lnTo>
                  <a:lnTo>
                    <a:pt x="54610" y="7632"/>
                  </a:lnTo>
                  <a:lnTo>
                    <a:pt x="54610" y="8890"/>
                  </a:lnTo>
                  <a:lnTo>
                    <a:pt x="64770" y="8890"/>
                  </a:lnTo>
                  <a:lnTo>
                    <a:pt x="64770" y="10160"/>
                  </a:lnTo>
                  <a:lnTo>
                    <a:pt x="73660" y="10160"/>
                  </a:lnTo>
                  <a:lnTo>
                    <a:pt x="73660" y="11442"/>
                  </a:lnTo>
                  <a:lnTo>
                    <a:pt x="82550" y="11442"/>
                  </a:lnTo>
                  <a:lnTo>
                    <a:pt x="82550" y="12700"/>
                  </a:lnTo>
                  <a:lnTo>
                    <a:pt x="2395220" y="12700"/>
                  </a:lnTo>
                  <a:lnTo>
                    <a:pt x="2395220" y="11442"/>
                  </a:lnTo>
                  <a:lnTo>
                    <a:pt x="2404110" y="11442"/>
                  </a:lnTo>
                  <a:lnTo>
                    <a:pt x="2404110" y="10160"/>
                  </a:lnTo>
                  <a:lnTo>
                    <a:pt x="2414270" y="10160"/>
                  </a:lnTo>
                  <a:lnTo>
                    <a:pt x="2414270" y="8890"/>
                  </a:lnTo>
                  <a:lnTo>
                    <a:pt x="2423160" y="8890"/>
                  </a:lnTo>
                  <a:lnTo>
                    <a:pt x="2423160" y="7632"/>
                  </a:lnTo>
                  <a:lnTo>
                    <a:pt x="2432037" y="7632"/>
                  </a:lnTo>
                  <a:lnTo>
                    <a:pt x="2432037" y="6350"/>
                  </a:lnTo>
                  <a:lnTo>
                    <a:pt x="2442210" y="6350"/>
                  </a:lnTo>
                  <a:lnTo>
                    <a:pt x="2442210" y="5092"/>
                  </a:lnTo>
                  <a:lnTo>
                    <a:pt x="2451087" y="5092"/>
                  </a:lnTo>
                  <a:lnTo>
                    <a:pt x="2451087" y="3810"/>
                  </a:lnTo>
                  <a:lnTo>
                    <a:pt x="2459990" y="3810"/>
                  </a:lnTo>
                  <a:lnTo>
                    <a:pt x="2459990" y="2540"/>
                  </a:lnTo>
                  <a:lnTo>
                    <a:pt x="2468880" y="2540"/>
                  </a:lnTo>
                  <a:lnTo>
                    <a:pt x="2468880" y="1282"/>
                  </a:lnTo>
                  <a:lnTo>
                    <a:pt x="2479040" y="1282"/>
                  </a:lnTo>
                  <a:lnTo>
                    <a:pt x="2479040" y="0"/>
                  </a:lnTo>
                  <a:close/>
                </a:path>
              </a:pathLst>
            </a:custGeom>
            <a:solidFill>
              <a:srgbClr val="A3FB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3430270" y="1921509"/>
              <a:ext cx="2293620" cy="12065"/>
            </a:xfrm>
            <a:custGeom>
              <a:avLst/>
              <a:gdLst/>
              <a:ahLst/>
              <a:cxnLst/>
              <a:rect l="l" t="t" r="r" b="b"/>
              <a:pathLst>
                <a:path w="2293620" h="12064">
                  <a:moveTo>
                    <a:pt x="229362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8890" y="1282"/>
                  </a:lnTo>
                  <a:lnTo>
                    <a:pt x="8890" y="254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38100" y="3810"/>
                  </a:lnTo>
                  <a:lnTo>
                    <a:pt x="38100" y="5092"/>
                  </a:lnTo>
                  <a:lnTo>
                    <a:pt x="54610" y="5092"/>
                  </a:lnTo>
                  <a:lnTo>
                    <a:pt x="54610" y="6350"/>
                  </a:lnTo>
                  <a:lnTo>
                    <a:pt x="71120" y="6350"/>
                  </a:lnTo>
                  <a:lnTo>
                    <a:pt x="71120" y="7632"/>
                  </a:lnTo>
                  <a:lnTo>
                    <a:pt x="87630" y="7632"/>
                  </a:lnTo>
                  <a:lnTo>
                    <a:pt x="87630" y="8890"/>
                  </a:lnTo>
                  <a:lnTo>
                    <a:pt x="104140" y="8890"/>
                  </a:lnTo>
                  <a:lnTo>
                    <a:pt x="104140" y="10160"/>
                  </a:lnTo>
                  <a:lnTo>
                    <a:pt x="120650" y="10160"/>
                  </a:lnTo>
                  <a:lnTo>
                    <a:pt x="120650" y="11442"/>
                  </a:lnTo>
                  <a:lnTo>
                    <a:pt x="2179320" y="11442"/>
                  </a:lnTo>
                  <a:lnTo>
                    <a:pt x="2179320" y="10160"/>
                  </a:lnTo>
                  <a:lnTo>
                    <a:pt x="2195830" y="10160"/>
                  </a:lnTo>
                  <a:lnTo>
                    <a:pt x="2195830" y="8890"/>
                  </a:lnTo>
                  <a:lnTo>
                    <a:pt x="2212340" y="8890"/>
                  </a:lnTo>
                  <a:lnTo>
                    <a:pt x="2212340" y="7632"/>
                  </a:lnTo>
                  <a:lnTo>
                    <a:pt x="2228850" y="7632"/>
                  </a:lnTo>
                  <a:lnTo>
                    <a:pt x="2228850" y="6350"/>
                  </a:lnTo>
                  <a:lnTo>
                    <a:pt x="2245360" y="6350"/>
                  </a:lnTo>
                  <a:lnTo>
                    <a:pt x="2245360" y="5092"/>
                  </a:lnTo>
                  <a:lnTo>
                    <a:pt x="2261870" y="5092"/>
                  </a:lnTo>
                  <a:lnTo>
                    <a:pt x="2261870" y="3810"/>
                  </a:lnTo>
                  <a:lnTo>
                    <a:pt x="2270760" y="3810"/>
                  </a:lnTo>
                  <a:lnTo>
                    <a:pt x="2270760" y="2540"/>
                  </a:lnTo>
                  <a:lnTo>
                    <a:pt x="2283460" y="2540"/>
                  </a:lnTo>
                  <a:lnTo>
                    <a:pt x="2283460" y="1282"/>
                  </a:lnTo>
                  <a:lnTo>
                    <a:pt x="2293620" y="1282"/>
                  </a:lnTo>
                  <a:lnTo>
                    <a:pt x="2293620" y="0"/>
                  </a:lnTo>
                  <a:close/>
                </a:path>
              </a:pathLst>
            </a:custGeom>
            <a:solidFill>
              <a:srgbClr val="A4FB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3567430" y="1932952"/>
              <a:ext cx="2025650" cy="12700"/>
            </a:xfrm>
            <a:custGeom>
              <a:avLst/>
              <a:gdLst/>
              <a:ahLst/>
              <a:cxnLst/>
              <a:rect l="l" t="t" r="r" b="b"/>
              <a:pathLst>
                <a:path w="2025650" h="12700">
                  <a:moveTo>
                    <a:pt x="202565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6510" y="1257"/>
                  </a:lnTo>
                  <a:lnTo>
                    <a:pt x="16510" y="2540"/>
                  </a:lnTo>
                  <a:lnTo>
                    <a:pt x="33020" y="2540"/>
                  </a:lnTo>
                  <a:lnTo>
                    <a:pt x="33020" y="3797"/>
                  </a:lnTo>
                  <a:lnTo>
                    <a:pt x="49530" y="3797"/>
                  </a:lnTo>
                  <a:lnTo>
                    <a:pt x="49530" y="5067"/>
                  </a:lnTo>
                  <a:lnTo>
                    <a:pt x="66040" y="5067"/>
                  </a:lnTo>
                  <a:lnTo>
                    <a:pt x="66040" y="6350"/>
                  </a:lnTo>
                  <a:lnTo>
                    <a:pt x="82550" y="6350"/>
                  </a:lnTo>
                  <a:lnTo>
                    <a:pt x="82550" y="7607"/>
                  </a:lnTo>
                  <a:lnTo>
                    <a:pt x="99060" y="7607"/>
                  </a:lnTo>
                  <a:lnTo>
                    <a:pt x="99060" y="8890"/>
                  </a:lnTo>
                  <a:lnTo>
                    <a:pt x="115570" y="8890"/>
                  </a:lnTo>
                  <a:lnTo>
                    <a:pt x="115570" y="10147"/>
                  </a:lnTo>
                  <a:lnTo>
                    <a:pt x="132080" y="10147"/>
                  </a:lnTo>
                  <a:lnTo>
                    <a:pt x="132080" y="11417"/>
                  </a:lnTo>
                  <a:lnTo>
                    <a:pt x="148590" y="11417"/>
                  </a:lnTo>
                  <a:lnTo>
                    <a:pt x="148590" y="12700"/>
                  </a:lnTo>
                  <a:lnTo>
                    <a:pt x="1877060" y="12700"/>
                  </a:lnTo>
                  <a:lnTo>
                    <a:pt x="1877060" y="11417"/>
                  </a:lnTo>
                  <a:lnTo>
                    <a:pt x="1893570" y="11417"/>
                  </a:lnTo>
                  <a:lnTo>
                    <a:pt x="1893570" y="10147"/>
                  </a:lnTo>
                  <a:lnTo>
                    <a:pt x="1910080" y="10147"/>
                  </a:lnTo>
                  <a:lnTo>
                    <a:pt x="1910080" y="8890"/>
                  </a:lnTo>
                  <a:lnTo>
                    <a:pt x="1926590" y="8890"/>
                  </a:lnTo>
                  <a:lnTo>
                    <a:pt x="1926590" y="7607"/>
                  </a:lnTo>
                  <a:lnTo>
                    <a:pt x="1943100" y="7607"/>
                  </a:lnTo>
                  <a:lnTo>
                    <a:pt x="1943100" y="6350"/>
                  </a:lnTo>
                  <a:lnTo>
                    <a:pt x="1959610" y="6350"/>
                  </a:lnTo>
                  <a:lnTo>
                    <a:pt x="1959610" y="5067"/>
                  </a:lnTo>
                  <a:lnTo>
                    <a:pt x="1976120" y="5067"/>
                  </a:lnTo>
                  <a:lnTo>
                    <a:pt x="1976120" y="3797"/>
                  </a:lnTo>
                  <a:lnTo>
                    <a:pt x="1992630" y="3797"/>
                  </a:lnTo>
                  <a:lnTo>
                    <a:pt x="1992630" y="2540"/>
                  </a:lnTo>
                  <a:lnTo>
                    <a:pt x="2009140" y="2540"/>
                  </a:lnTo>
                  <a:lnTo>
                    <a:pt x="2009140" y="1257"/>
                  </a:lnTo>
                  <a:lnTo>
                    <a:pt x="2025650" y="1257"/>
                  </a:lnTo>
                  <a:lnTo>
                    <a:pt x="2025650" y="0"/>
                  </a:lnTo>
                  <a:close/>
                </a:path>
              </a:pathLst>
            </a:custGeom>
            <a:solidFill>
              <a:srgbClr val="A5FB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3732530" y="1945652"/>
              <a:ext cx="1695450" cy="11430"/>
            </a:xfrm>
            <a:custGeom>
              <a:avLst/>
              <a:gdLst/>
              <a:ahLst/>
              <a:cxnLst/>
              <a:rect l="l" t="t" r="r" b="b"/>
              <a:pathLst>
                <a:path w="1695450" h="11430">
                  <a:moveTo>
                    <a:pt x="169545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6510" y="1257"/>
                  </a:lnTo>
                  <a:lnTo>
                    <a:pt x="16510" y="2540"/>
                  </a:lnTo>
                  <a:lnTo>
                    <a:pt x="33020" y="2540"/>
                  </a:lnTo>
                  <a:lnTo>
                    <a:pt x="33020" y="3797"/>
                  </a:lnTo>
                  <a:lnTo>
                    <a:pt x="49530" y="3797"/>
                  </a:lnTo>
                  <a:lnTo>
                    <a:pt x="49530" y="5067"/>
                  </a:lnTo>
                  <a:lnTo>
                    <a:pt x="66040" y="5067"/>
                  </a:lnTo>
                  <a:lnTo>
                    <a:pt x="66040" y="6350"/>
                  </a:lnTo>
                  <a:lnTo>
                    <a:pt x="82550" y="6350"/>
                  </a:lnTo>
                  <a:lnTo>
                    <a:pt x="82550" y="7607"/>
                  </a:lnTo>
                  <a:lnTo>
                    <a:pt x="99060" y="7607"/>
                  </a:lnTo>
                  <a:lnTo>
                    <a:pt x="99060" y="8890"/>
                  </a:lnTo>
                  <a:lnTo>
                    <a:pt x="115570" y="8890"/>
                  </a:lnTo>
                  <a:lnTo>
                    <a:pt x="115570" y="10147"/>
                  </a:lnTo>
                  <a:lnTo>
                    <a:pt x="132080" y="10147"/>
                  </a:lnTo>
                  <a:lnTo>
                    <a:pt x="132080" y="11417"/>
                  </a:lnTo>
                  <a:lnTo>
                    <a:pt x="1563370" y="11417"/>
                  </a:lnTo>
                  <a:lnTo>
                    <a:pt x="1563370" y="10147"/>
                  </a:lnTo>
                  <a:lnTo>
                    <a:pt x="1579880" y="10147"/>
                  </a:lnTo>
                  <a:lnTo>
                    <a:pt x="1579880" y="8890"/>
                  </a:lnTo>
                  <a:lnTo>
                    <a:pt x="1596390" y="8890"/>
                  </a:lnTo>
                  <a:lnTo>
                    <a:pt x="1596390" y="7607"/>
                  </a:lnTo>
                  <a:lnTo>
                    <a:pt x="1612900" y="7607"/>
                  </a:lnTo>
                  <a:lnTo>
                    <a:pt x="1612900" y="6350"/>
                  </a:lnTo>
                  <a:lnTo>
                    <a:pt x="1629410" y="6350"/>
                  </a:lnTo>
                  <a:lnTo>
                    <a:pt x="1629410" y="5067"/>
                  </a:lnTo>
                  <a:lnTo>
                    <a:pt x="1645920" y="5067"/>
                  </a:lnTo>
                  <a:lnTo>
                    <a:pt x="1645920" y="3797"/>
                  </a:lnTo>
                  <a:lnTo>
                    <a:pt x="1662430" y="3797"/>
                  </a:lnTo>
                  <a:lnTo>
                    <a:pt x="1662430" y="2540"/>
                  </a:lnTo>
                  <a:lnTo>
                    <a:pt x="1678940" y="2540"/>
                  </a:lnTo>
                  <a:lnTo>
                    <a:pt x="1678940" y="1257"/>
                  </a:lnTo>
                  <a:lnTo>
                    <a:pt x="1695450" y="1257"/>
                  </a:lnTo>
                  <a:lnTo>
                    <a:pt x="1695450" y="0"/>
                  </a:lnTo>
                  <a:close/>
                </a:path>
              </a:pathLst>
            </a:custGeom>
            <a:solidFill>
              <a:srgbClr val="A6F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3881120" y="1957069"/>
              <a:ext cx="1398270" cy="12700"/>
            </a:xfrm>
            <a:custGeom>
              <a:avLst/>
              <a:gdLst/>
              <a:ahLst/>
              <a:cxnLst/>
              <a:rect l="l" t="t" r="r" b="b"/>
              <a:pathLst>
                <a:path w="1398270" h="12700">
                  <a:moveTo>
                    <a:pt x="139827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6510" y="1282"/>
                  </a:lnTo>
                  <a:lnTo>
                    <a:pt x="16510" y="2540"/>
                  </a:lnTo>
                  <a:lnTo>
                    <a:pt x="33020" y="2540"/>
                  </a:lnTo>
                  <a:lnTo>
                    <a:pt x="33020" y="3822"/>
                  </a:lnTo>
                  <a:lnTo>
                    <a:pt x="49530" y="3822"/>
                  </a:lnTo>
                  <a:lnTo>
                    <a:pt x="49530" y="5080"/>
                  </a:lnTo>
                  <a:lnTo>
                    <a:pt x="66040" y="5080"/>
                  </a:lnTo>
                  <a:lnTo>
                    <a:pt x="66040" y="6350"/>
                  </a:lnTo>
                  <a:lnTo>
                    <a:pt x="82550" y="6350"/>
                  </a:lnTo>
                  <a:lnTo>
                    <a:pt x="82550" y="7632"/>
                  </a:lnTo>
                  <a:lnTo>
                    <a:pt x="99060" y="7632"/>
                  </a:lnTo>
                  <a:lnTo>
                    <a:pt x="99060" y="8890"/>
                  </a:lnTo>
                  <a:lnTo>
                    <a:pt x="107950" y="8890"/>
                  </a:lnTo>
                  <a:lnTo>
                    <a:pt x="107950" y="10172"/>
                  </a:lnTo>
                  <a:lnTo>
                    <a:pt x="180340" y="10172"/>
                  </a:lnTo>
                  <a:lnTo>
                    <a:pt x="180340" y="11430"/>
                  </a:lnTo>
                  <a:lnTo>
                    <a:pt x="228600" y="11430"/>
                  </a:lnTo>
                  <a:lnTo>
                    <a:pt x="228600" y="12700"/>
                  </a:lnTo>
                  <a:lnTo>
                    <a:pt x="1201420" y="12700"/>
                  </a:lnTo>
                  <a:lnTo>
                    <a:pt x="1201420" y="11430"/>
                  </a:lnTo>
                  <a:lnTo>
                    <a:pt x="1249680" y="11430"/>
                  </a:lnTo>
                  <a:lnTo>
                    <a:pt x="1249680" y="10172"/>
                  </a:lnTo>
                  <a:lnTo>
                    <a:pt x="1275080" y="10172"/>
                  </a:lnTo>
                  <a:lnTo>
                    <a:pt x="1275080" y="8890"/>
                  </a:lnTo>
                  <a:lnTo>
                    <a:pt x="1299210" y="8890"/>
                  </a:lnTo>
                  <a:lnTo>
                    <a:pt x="1299210" y="7632"/>
                  </a:lnTo>
                  <a:lnTo>
                    <a:pt x="1315720" y="7632"/>
                  </a:lnTo>
                  <a:lnTo>
                    <a:pt x="1315720" y="6350"/>
                  </a:lnTo>
                  <a:lnTo>
                    <a:pt x="1332230" y="6350"/>
                  </a:lnTo>
                  <a:lnTo>
                    <a:pt x="1332230" y="5080"/>
                  </a:lnTo>
                  <a:lnTo>
                    <a:pt x="1348740" y="5080"/>
                  </a:lnTo>
                  <a:lnTo>
                    <a:pt x="1348740" y="3822"/>
                  </a:lnTo>
                  <a:lnTo>
                    <a:pt x="1365250" y="3822"/>
                  </a:lnTo>
                  <a:lnTo>
                    <a:pt x="1365250" y="2540"/>
                  </a:lnTo>
                  <a:lnTo>
                    <a:pt x="1381760" y="2540"/>
                  </a:lnTo>
                  <a:lnTo>
                    <a:pt x="1381760" y="1282"/>
                  </a:lnTo>
                  <a:lnTo>
                    <a:pt x="1398270" y="1282"/>
                  </a:lnTo>
                  <a:lnTo>
                    <a:pt x="1398270" y="0"/>
                  </a:lnTo>
                  <a:close/>
                </a:path>
              </a:pathLst>
            </a:custGeom>
            <a:solidFill>
              <a:srgbClr val="A7FC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4157980" y="1969769"/>
              <a:ext cx="876300" cy="11430"/>
            </a:xfrm>
            <a:custGeom>
              <a:avLst/>
              <a:gdLst/>
              <a:ahLst/>
              <a:cxnLst/>
              <a:rect l="l" t="t" r="r" b="b"/>
              <a:pathLst>
                <a:path w="876300" h="11430">
                  <a:moveTo>
                    <a:pt x="87630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49530" y="1282"/>
                  </a:lnTo>
                  <a:lnTo>
                    <a:pt x="49530" y="2540"/>
                  </a:lnTo>
                  <a:lnTo>
                    <a:pt x="97790" y="2540"/>
                  </a:lnTo>
                  <a:lnTo>
                    <a:pt x="97790" y="3822"/>
                  </a:lnTo>
                  <a:lnTo>
                    <a:pt x="146050" y="3822"/>
                  </a:lnTo>
                  <a:lnTo>
                    <a:pt x="146050" y="5080"/>
                  </a:lnTo>
                  <a:lnTo>
                    <a:pt x="194310" y="5080"/>
                  </a:lnTo>
                  <a:lnTo>
                    <a:pt x="194310" y="6350"/>
                  </a:lnTo>
                  <a:lnTo>
                    <a:pt x="243840" y="6350"/>
                  </a:lnTo>
                  <a:lnTo>
                    <a:pt x="243840" y="7632"/>
                  </a:lnTo>
                  <a:lnTo>
                    <a:pt x="292100" y="7632"/>
                  </a:lnTo>
                  <a:lnTo>
                    <a:pt x="292100" y="8890"/>
                  </a:lnTo>
                  <a:lnTo>
                    <a:pt x="340360" y="8890"/>
                  </a:lnTo>
                  <a:lnTo>
                    <a:pt x="340360" y="10172"/>
                  </a:lnTo>
                  <a:lnTo>
                    <a:pt x="388620" y="10172"/>
                  </a:lnTo>
                  <a:lnTo>
                    <a:pt x="388620" y="11430"/>
                  </a:lnTo>
                  <a:lnTo>
                    <a:pt x="487680" y="11430"/>
                  </a:lnTo>
                  <a:lnTo>
                    <a:pt x="487680" y="10172"/>
                  </a:lnTo>
                  <a:lnTo>
                    <a:pt x="535927" y="10172"/>
                  </a:lnTo>
                  <a:lnTo>
                    <a:pt x="535927" y="8890"/>
                  </a:lnTo>
                  <a:lnTo>
                    <a:pt x="584200" y="8890"/>
                  </a:lnTo>
                  <a:lnTo>
                    <a:pt x="584200" y="7632"/>
                  </a:lnTo>
                  <a:lnTo>
                    <a:pt x="633730" y="7632"/>
                  </a:lnTo>
                  <a:lnTo>
                    <a:pt x="633730" y="6350"/>
                  </a:lnTo>
                  <a:lnTo>
                    <a:pt x="681977" y="6350"/>
                  </a:lnTo>
                  <a:lnTo>
                    <a:pt x="681977" y="5080"/>
                  </a:lnTo>
                  <a:lnTo>
                    <a:pt x="730250" y="5080"/>
                  </a:lnTo>
                  <a:lnTo>
                    <a:pt x="730250" y="3822"/>
                  </a:lnTo>
                  <a:lnTo>
                    <a:pt x="778510" y="3822"/>
                  </a:lnTo>
                  <a:lnTo>
                    <a:pt x="778510" y="2540"/>
                  </a:lnTo>
                  <a:lnTo>
                    <a:pt x="828040" y="2540"/>
                  </a:lnTo>
                  <a:lnTo>
                    <a:pt x="828040" y="1282"/>
                  </a:lnTo>
                  <a:lnTo>
                    <a:pt x="876300" y="1282"/>
                  </a:lnTo>
                  <a:lnTo>
                    <a:pt x="876300" y="0"/>
                  </a:lnTo>
                  <a:close/>
                </a:path>
              </a:pathLst>
            </a:custGeom>
            <a:solidFill>
              <a:srgbClr val="A8FD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676400" y="533400"/>
              <a:ext cx="5791200" cy="1447800"/>
            </a:xfrm>
            <a:custGeom>
              <a:avLst/>
              <a:gdLst/>
              <a:ahLst/>
              <a:cxnLst/>
              <a:rect l="l" t="t" r="r" b="b"/>
              <a:pathLst>
                <a:path w="5791200" h="1447800">
                  <a:moveTo>
                    <a:pt x="2895600" y="1447800"/>
                  </a:moveTo>
                  <a:lnTo>
                    <a:pt x="2823132" y="1447577"/>
                  </a:lnTo>
                  <a:lnTo>
                    <a:pt x="2751103" y="1446914"/>
                  </a:lnTo>
                  <a:lnTo>
                    <a:pt x="2679530" y="1445815"/>
                  </a:lnTo>
                  <a:lnTo>
                    <a:pt x="2608437" y="1444286"/>
                  </a:lnTo>
                  <a:lnTo>
                    <a:pt x="2537843" y="1442331"/>
                  </a:lnTo>
                  <a:lnTo>
                    <a:pt x="2467769" y="1439956"/>
                  </a:lnTo>
                  <a:lnTo>
                    <a:pt x="2398236" y="1437166"/>
                  </a:lnTo>
                  <a:lnTo>
                    <a:pt x="2329264" y="1433966"/>
                  </a:lnTo>
                  <a:lnTo>
                    <a:pt x="2260875" y="1430361"/>
                  </a:lnTo>
                  <a:lnTo>
                    <a:pt x="2193089" y="1426357"/>
                  </a:lnTo>
                  <a:lnTo>
                    <a:pt x="2125927" y="1421959"/>
                  </a:lnTo>
                  <a:lnTo>
                    <a:pt x="2059409" y="1417171"/>
                  </a:lnTo>
                  <a:lnTo>
                    <a:pt x="1993557" y="1411999"/>
                  </a:lnTo>
                  <a:lnTo>
                    <a:pt x="1928391" y="1406448"/>
                  </a:lnTo>
                  <a:lnTo>
                    <a:pt x="1863931" y="1400523"/>
                  </a:lnTo>
                  <a:lnTo>
                    <a:pt x="1800200" y="1394230"/>
                  </a:lnTo>
                  <a:lnTo>
                    <a:pt x="1737217" y="1387574"/>
                  </a:lnTo>
                  <a:lnTo>
                    <a:pt x="1675003" y="1380559"/>
                  </a:lnTo>
                  <a:lnTo>
                    <a:pt x="1613578" y="1373191"/>
                  </a:lnTo>
                  <a:lnTo>
                    <a:pt x="1552965" y="1365476"/>
                  </a:lnTo>
                  <a:lnTo>
                    <a:pt x="1493183" y="1357418"/>
                  </a:lnTo>
                  <a:lnTo>
                    <a:pt x="1434253" y="1349022"/>
                  </a:lnTo>
                  <a:lnTo>
                    <a:pt x="1376196" y="1340294"/>
                  </a:lnTo>
                  <a:lnTo>
                    <a:pt x="1319032" y="1331238"/>
                  </a:lnTo>
                  <a:lnTo>
                    <a:pt x="1262783" y="1321861"/>
                  </a:lnTo>
                  <a:lnTo>
                    <a:pt x="1207470" y="1312166"/>
                  </a:lnTo>
                  <a:lnTo>
                    <a:pt x="1153112" y="1302160"/>
                  </a:lnTo>
                  <a:lnTo>
                    <a:pt x="1099730" y="1291848"/>
                  </a:lnTo>
                  <a:lnTo>
                    <a:pt x="1047347" y="1281234"/>
                  </a:lnTo>
                  <a:lnTo>
                    <a:pt x="995981" y="1270324"/>
                  </a:lnTo>
                  <a:lnTo>
                    <a:pt x="945654" y="1259123"/>
                  </a:lnTo>
                  <a:lnTo>
                    <a:pt x="896387" y="1247636"/>
                  </a:lnTo>
                  <a:lnTo>
                    <a:pt x="848201" y="1235868"/>
                  </a:lnTo>
                  <a:lnTo>
                    <a:pt x="801115" y="1223825"/>
                  </a:lnTo>
                  <a:lnTo>
                    <a:pt x="755152" y="1211512"/>
                  </a:lnTo>
                  <a:lnTo>
                    <a:pt x="710331" y="1198933"/>
                  </a:lnTo>
                  <a:lnTo>
                    <a:pt x="666674" y="1186094"/>
                  </a:lnTo>
                  <a:lnTo>
                    <a:pt x="624201" y="1173001"/>
                  </a:lnTo>
                  <a:lnTo>
                    <a:pt x="582933" y="1159658"/>
                  </a:lnTo>
                  <a:lnTo>
                    <a:pt x="542890" y="1146070"/>
                  </a:lnTo>
                  <a:lnTo>
                    <a:pt x="504094" y="1132243"/>
                  </a:lnTo>
                  <a:lnTo>
                    <a:pt x="466566" y="1118182"/>
                  </a:lnTo>
                  <a:lnTo>
                    <a:pt x="430325" y="1103891"/>
                  </a:lnTo>
                  <a:lnTo>
                    <a:pt x="361790" y="1074645"/>
                  </a:lnTo>
                  <a:lnTo>
                    <a:pt x="298657" y="1044544"/>
                  </a:lnTo>
                  <a:lnTo>
                    <a:pt x="241090" y="1013630"/>
                  </a:lnTo>
                  <a:lnTo>
                    <a:pt x="189256" y="981946"/>
                  </a:lnTo>
                  <a:lnTo>
                    <a:pt x="143321" y="949531"/>
                  </a:lnTo>
                  <a:lnTo>
                    <a:pt x="103452" y="916428"/>
                  </a:lnTo>
                  <a:lnTo>
                    <a:pt x="69813" y="882678"/>
                  </a:lnTo>
                  <a:lnTo>
                    <a:pt x="42571" y="848321"/>
                  </a:lnTo>
                  <a:lnTo>
                    <a:pt x="21893" y="813400"/>
                  </a:lnTo>
                  <a:lnTo>
                    <a:pt x="3544" y="760051"/>
                  </a:lnTo>
                  <a:lnTo>
                    <a:pt x="0" y="723900"/>
                  </a:lnTo>
                  <a:lnTo>
                    <a:pt x="889" y="705769"/>
                  </a:lnTo>
                  <a:lnTo>
                    <a:pt x="14067" y="652058"/>
                  </a:lnTo>
                  <a:lnTo>
                    <a:pt x="31401" y="616870"/>
                  </a:lnTo>
                  <a:lnTo>
                    <a:pt x="55382" y="582226"/>
                  </a:lnTo>
                  <a:lnTo>
                    <a:pt x="85843" y="548168"/>
                  </a:lnTo>
                  <a:lnTo>
                    <a:pt x="122618" y="514736"/>
                  </a:lnTo>
                  <a:lnTo>
                    <a:pt x="165541" y="481972"/>
                  </a:lnTo>
                  <a:lnTo>
                    <a:pt x="214446" y="449917"/>
                  </a:lnTo>
                  <a:lnTo>
                    <a:pt x="269167" y="418613"/>
                  </a:lnTo>
                  <a:lnTo>
                    <a:pt x="329538" y="388101"/>
                  </a:lnTo>
                  <a:lnTo>
                    <a:pt x="395393" y="358422"/>
                  </a:lnTo>
                  <a:lnTo>
                    <a:pt x="466566" y="329617"/>
                  </a:lnTo>
                  <a:lnTo>
                    <a:pt x="504094" y="315556"/>
                  </a:lnTo>
                  <a:lnTo>
                    <a:pt x="542890" y="301729"/>
                  </a:lnTo>
                  <a:lnTo>
                    <a:pt x="582933" y="288141"/>
                  </a:lnTo>
                  <a:lnTo>
                    <a:pt x="624201" y="274798"/>
                  </a:lnTo>
                  <a:lnTo>
                    <a:pt x="666674" y="261705"/>
                  </a:lnTo>
                  <a:lnTo>
                    <a:pt x="710331" y="248866"/>
                  </a:lnTo>
                  <a:lnTo>
                    <a:pt x="755152" y="236287"/>
                  </a:lnTo>
                  <a:lnTo>
                    <a:pt x="801115" y="223974"/>
                  </a:lnTo>
                  <a:lnTo>
                    <a:pt x="848201" y="211931"/>
                  </a:lnTo>
                  <a:lnTo>
                    <a:pt x="896387" y="200163"/>
                  </a:lnTo>
                  <a:lnTo>
                    <a:pt x="945654" y="188676"/>
                  </a:lnTo>
                  <a:lnTo>
                    <a:pt x="995981" y="177475"/>
                  </a:lnTo>
                  <a:lnTo>
                    <a:pt x="1047347" y="166565"/>
                  </a:lnTo>
                  <a:lnTo>
                    <a:pt x="1099730" y="155951"/>
                  </a:lnTo>
                  <a:lnTo>
                    <a:pt x="1153112" y="145639"/>
                  </a:lnTo>
                  <a:lnTo>
                    <a:pt x="1207470" y="135633"/>
                  </a:lnTo>
                  <a:lnTo>
                    <a:pt x="1262783" y="125938"/>
                  </a:lnTo>
                  <a:lnTo>
                    <a:pt x="1319032" y="116561"/>
                  </a:lnTo>
                  <a:lnTo>
                    <a:pt x="1376196" y="107505"/>
                  </a:lnTo>
                  <a:lnTo>
                    <a:pt x="1434253" y="98777"/>
                  </a:lnTo>
                  <a:lnTo>
                    <a:pt x="1493183" y="90381"/>
                  </a:lnTo>
                  <a:lnTo>
                    <a:pt x="1552965" y="82323"/>
                  </a:lnTo>
                  <a:lnTo>
                    <a:pt x="1613578" y="74608"/>
                  </a:lnTo>
                  <a:lnTo>
                    <a:pt x="1675003" y="67240"/>
                  </a:lnTo>
                  <a:lnTo>
                    <a:pt x="1737217" y="60225"/>
                  </a:lnTo>
                  <a:lnTo>
                    <a:pt x="1800200" y="53569"/>
                  </a:lnTo>
                  <a:lnTo>
                    <a:pt x="1863931" y="47276"/>
                  </a:lnTo>
                  <a:lnTo>
                    <a:pt x="1928391" y="41351"/>
                  </a:lnTo>
                  <a:lnTo>
                    <a:pt x="1993557" y="35800"/>
                  </a:lnTo>
                  <a:lnTo>
                    <a:pt x="2059409" y="30628"/>
                  </a:lnTo>
                  <a:lnTo>
                    <a:pt x="2125927" y="25840"/>
                  </a:lnTo>
                  <a:lnTo>
                    <a:pt x="2193089" y="21442"/>
                  </a:lnTo>
                  <a:lnTo>
                    <a:pt x="2260875" y="17438"/>
                  </a:lnTo>
                  <a:lnTo>
                    <a:pt x="2329264" y="13833"/>
                  </a:lnTo>
                  <a:lnTo>
                    <a:pt x="2398236" y="10633"/>
                  </a:lnTo>
                  <a:lnTo>
                    <a:pt x="2467769" y="7843"/>
                  </a:lnTo>
                  <a:lnTo>
                    <a:pt x="2537843" y="5468"/>
                  </a:lnTo>
                  <a:lnTo>
                    <a:pt x="2608437" y="3513"/>
                  </a:lnTo>
                  <a:lnTo>
                    <a:pt x="2679530" y="1984"/>
                  </a:lnTo>
                  <a:lnTo>
                    <a:pt x="2751103" y="885"/>
                  </a:lnTo>
                  <a:lnTo>
                    <a:pt x="2823132" y="222"/>
                  </a:lnTo>
                  <a:lnTo>
                    <a:pt x="2895600" y="0"/>
                  </a:lnTo>
                  <a:lnTo>
                    <a:pt x="2968067" y="222"/>
                  </a:lnTo>
                  <a:lnTo>
                    <a:pt x="3040096" y="885"/>
                  </a:lnTo>
                  <a:lnTo>
                    <a:pt x="3111669" y="1984"/>
                  </a:lnTo>
                  <a:lnTo>
                    <a:pt x="3182762" y="3513"/>
                  </a:lnTo>
                  <a:lnTo>
                    <a:pt x="3253356" y="5468"/>
                  </a:lnTo>
                  <a:lnTo>
                    <a:pt x="3323430" y="7843"/>
                  </a:lnTo>
                  <a:lnTo>
                    <a:pt x="3392963" y="10633"/>
                  </a:lnTo>
                  <a:lnTo>
                    <a:pt x="3461935" y="13833"/>
                  </a:lnTo>
                  <a:lnTo>
                    <a:pt x="3530324" y="17438"/>
                  </a:lnTo>
                  <a:lnTo>
                    <a:pt x="3598110" y="21442"/>
                  </a:lnTo>
                  <a:lnTo>
                    <a:pt x="3665272" y="25840"/>
                  </a:lnTo>
                  <a:lnTo>
                    <a:pt x="3731790" y="30628"/>
                  </a:lnTo>
                  <a:lnTo>
                    <a:pt x="3797642" y="35800"/>
                  </a:lnTo>
                  <a:lnTo>
                    <a:pt x="3862808" y="41351"/>
                  </a:lnTo>
                  <a:lnTo>
                    <a:pt x="3927268" y="47276"/>
                  </a:lnTo>
                  <a:lnTo>
                    <a:pt x="3990999" y="53569"/>
                  </a:lnTo>
                  <a:lnTo>
                    <a:pt x="4053982" y="60225"/>
                  </a:lnTo>
                  <a:lnTo>
                    <a:pt x="4116196" y="67240"/>
                  </a:lnTo>
                  <a:lnTo>
                    <a:pt x="4177621" y="74608"/>
                  </a:lnTo>
                  <a:lnTo>
                    <a:pt x="4238234" y="82323"/>
                  </a:lnTo>
                  <a:lnTo>
                    <a:pt x="4298016" y="90381"/>
                  </a:lnTo>
                  <a:lnTo>
                    <a:pt x="4356946" y="98777"/>
                  </a:lnTo>
                  <a:lnTo>
                    <a:pt x="4415003" y="107505"/>
                  </a:lnTo>
                  <a:lnTo>
                    <a:pt x="4472167" y="116561"/>
                  </a:lnTo>
                  <a:lnTo>
                    <a:pt x="4528416" y="125938"/>
                  </a:lnTo>
                  <a:lnTo>
                    <a:pt x="4583729" y="135633"/>
                  </a:lnTo>
                  <a:lnTo>
                    <a:pt x="4638087" y="145639"/>
                  </a:lnTo>
                  <a:lnTo>
                    <a:pt x="4691469" y="155951"/>
                  </a:lnTo>
                  <a:lnTo>
                    <a:pt x="4743852" y="166565"/>
                  </a:lnTo>
                  <a:lnTo>
                    <a:pt x="4795218" y="177475"/>
                  </a:lnTo>
                  <a:lnTo>
                    <a:pt x="4845545" y="188676"/>
                  </a:lnTo>
                  <a:lnTo>
                    <a:pt x="4894812" y="200163"/>
                  </a:lnTo>
                  <a:lnTo>
                    <a:pt x="4942998" y="211931"/>
                  </a:lnTo>
                  <a:lnTo>
                    <a:pt x="4990084" y="223974"/>
                  </a:lnTo>
                  <a:lnTo>
                    <a:pt x="5036047" y="236287"/>
                  </a:lnTo>
                  <a:lnTo>
                    <a:pt x="5080868" y="248866"/>
                  </a:lnTo>
                  <a:lnTo>
                    <a:pt x="5124525" y="261705"/>
                  </a:lnTo>
                  <a:lnTo>
                    <a:pt x="5166998" y="274798"/>
                  </a:lnTo>
                  <a:lnTo>
                    <a:pt x="5208266" y="288141"/>
                  </a:lnTo>
                  <a:lnTo>
                    <a:pt x="5248309" y="301729"/>
                  </a:lnTo>
                  <a:lnTo>
                    <a:pt x="5287105" y="315556"/>
                  </a:lnTo>
                  <a:lnTo>
                    <a:pt x="5324633" y="329617"/>
                  </a:lnTo>
                  <a:lnTo>
                    <a:pt x="5360874" y="343908"/>
                  </a:lnTo>
                  <a:lnTo>
                    <a:pt x="5429409" y="373154"/>
                  </a:lnTo>
                  <a:lnTo>
                    <a:pt x="5492542" y="403255"/>
                  </a:lnTo>
                  <a:lnTo>
                    <a:pt x="5550109" y="434169"/>
                  </a:lnTo>
                  <a:lnTo>
                    <a:pt x="5601943" y="465853"/>
                  </a:lnTo>
                  <a:lnTo>
                    <a:pt x="5647878" y="498268"/>
                  </a:lnTo>
                  <a:lnTo>
                    <a:pt x="5687747" y="531371"/>
                  </a:lnTo>
                  <a:lnTo>
                    <a:pt x="5721386" y="565121"/>
                  </a:lnTo>
                  <a:lnTo>
                    <a:pt x="5748628" y="599478"/>
                  </a:lnTo>
                  <a:lnTo>
                    <a:pt x="5769306" y="634399"/>
                  </a:lnTo>
                  <a:lnTo>
                    <a:pt x="5787655" y="687748"/>
                  </a:lnTo>
                  <a:lnTo>
                    <a:pt x="5791200" y="723900"/>
                  </a:lnTo>
                  <a:lnTo>
                    <a:pt x="5790310" y="742030"/>
                  </a:lnTo>
                  <a:lnTo>
                    <a:pt x="5777132" y="795741"/>
                  </a:lnTo>
                  <a:lnTo>
                    <a:pt x="5759798" y="830929"/>
                  </a:lnTo>
                  <a:lnTo>
                    <a:pt x="5735817" y="865573"/>
                  </a:lnTo>
                  <a:lnTo>
                    <a:pt x="5705356" y="899631"/>
                  </a:lnTo>
                  <a:lnTo>
                    <a:pt x="5668581" y="933063"/>
                  </a:lnTo>
                  <a:lnTo>
                    <a:pt x="5625658" y="965827"/>
                  </a:lnTo>
                  <a:lnTo>
                    <a:pt x="5576753" y="997882"/>
                  </a:lnTo>
                  <a:lnTo>
                    <a:pt x="5522032" y="1029186"/>
                  </a:lnTo>
                  <a:lnTo>
                    <a:pt x="5461661" y="1059698"/>
                  </a:lnTo>
                  <a:lnTo>
                    <a:pt x="5395806" y="1089377"/>
                  </a:lnTo>
                  <a:lnTo>
                    <a:pt x="5324633" y="1118182"/>
                  </a:lnTo>
                  <a:lnTo>
                    <a:pt x="5287105" y="1132243"/>
                  </a:lnTo>
                  <a:lnTo>
                    <a:pt x="5248309" y="1146070"/>
                  </a:lnTo>
                  <a:lnTo>
                    <a:pt x="5208266" y="1159658"/>
                  </a:lnTo>
                  <a:lnTo>
                    <a:pt x="5166998" y="1173001"/>
                  </a:lnTo>
                  <a:lnTo>
                    <a:pt x="5124525" y="1186094"/>
                  </a:lnTo>
                  <a:lnTo>
                    <a:pt x="5080868" y="1198933"/>
                  </a:lnTo>
                  <a:lnTo>
                    <a:pt x="5036047" y="1211512"/>
                  </a:lnTo>
                  <a:lnTo>
                    <a:pt x="4990084" y="1223825"/>
                  </a:lnTo>
                  <a:lnTo>
                    <a:pt x="4942998" y="1235868"/>
                  </a:lnTo>
                  <a:lnTo>
                    <a:pt x="4894812" y="1247636"/>
                  </a:lnTo>
                  <a:lnTo>
                    <a:pt x="4845545" y="1259123"/>
                  </a:lnTo>
                  <a:lnTo>
                    <a:pt x="4795218" y="1270324"/>
                  </a:lnTo>
                  <a:lnTo>
                    <a:pt x="4743852" y="1281234"/>
                  </a:lnTo>
                  <a:lnTo>
                    <a:pt x="4691469" y="1291848"/>
                  </a:lnTo>
                  <a:lnTo>
                    <a:pt x="4638087" y="1302160"/>
                  </a:lnTo>
                  <a:lnTo>
                    <a:pt x="4583729" y="1312166"/>
                  </a:lnTo>
                  <a:lnTo>
                    <a:pt x="4528416" y="1321861"/>
                  </a:lnTo>
                  <a:lnTo>
                    <a:pt x="4472167" y="1331238"/>
                  </a:lnTo>
                  <a:lnTo>
                    <a:pt x="4415003" y="1340294"/>
                  </a:lnTo>
                  <a:lnTo>
                    <a:pt x="4356946" y="1349022"/>
                  </a:lnTo>
                  <a:lnTo>
                    <a:pt x="4298016" y="1357418"/>
                  </a:lnTo>
                  <a:lnTo>
                    <a:pt x="4238234" y="1365476"/>
                  </a:lnTo>
                  <a:lnTo>
                    <a:pt x="4177621" y="1373191"/>
                  </a:lnTo>
                  <a:lnTo>
                    <a:pt x="4116196" y="1380559"/>
                  </a:lnTo>
                  <a:lnTo>
                    <a:pt x="4053982" y="1387574"/>
                  </a:lnTo>
                  <a:lnTo>
                    <a:pt x="3990999" y="1394230"/>
                  </a:lnTo>
                  <a:lnTo>
                    <a:pt x="3927268" y="1400523"/>
                  </a:lnTo>
                  <a:lnTo>
                    <a:pt x="3862808" y="1406448"/>
                  </a:lnTo>
                  <a:lnTo>
                    <a:pt x="3797642" y="1411999"/>
                  </a:lnTo>
                  <a:lnTo>
                    <a:pt x="3731790" y="1417171"/>
                  </a:lnTo>
                  <a:lnTo>
                    <a:pt x="3665272" y="1421959"/>
                  </a:lnTo>
                  <a:lnTo>
                    <a:pt x="3598110" y="1426357"/>
                  </a:lnTo>
                  <a:lnTo>
                    <a:pt x="3530324" y="1430361"/>
                  </a:lnTo>
                  <a:lnTo>
                    <a:pt x="3461935" y="1433966"/>
                  </a:lnTo>
                  <a:lnTo>
                    <a:pt x="3392963" y="1437166"/>
                  </a:lnTo>
                  <a:lnTo>
                    <a:pt x="3323430" y="1439956"/>
                  </a:lnTo>
                  <a:lnTo>
                    <a:pt x="3253356" y="1442331"/>
                  </a:lnTo>
                  <a:lnTo>
                    <a:pt x="3182762" y="1444286"/>
                  </a:lnTo>
                  <a:lnTo>
                    <a:pt x="3111669" y="1445815"/>
                  </a:lnTo>
                  <a:lnTo>
                    <a:pt x="3040096" y="1446914"/>
                  </a:lnTo>
                  <a:lnTo>
                    <a:pt x="2968067" y="1447577"/>
                  </a:lnTo>
                  <a:lnTo>
                    <a:pt x="2895600" y="14478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1" name="object 131"/>
          <p:cNvSpPr txBox="1">
            <a:spLocks noGrp="1"/>
          </p:cNvSpPr>
          <p:nvPr>
            <p:ph type="title"/>
          </p:nvPr>
        </p:nvSpPr>
        <p:spPr>
          <a:xfrm>
            <a:off x="3272790" y="878840"/>
            <a:ext cx="259905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Times New Roman"/>
                <a:cs typeface="Times New Roman"/>
              </a:rPr>
              <a:t>JOB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ANALYSIS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1906270" y="1305559"/>
            <a:ext cx="53340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3365" algn="l"/>
                <a:tab pos="5320665" algn="l"/>
              </a:tabLst>
            </a:pPr>
            <a:r>
              <a:rPr sz="2000" u="sng" dirty="0">
                <a:uFill>
                  <a:solidFill>
                    <a:srgbClr val="85EEE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000" b="1" u="sng" dirty="0">
                <a:uFill>
                  <a:solidFill>
                    <a:srgbClr val="85EEE0"/>
                  </a:solidFill>
                </a:uFill>
                <a:latin typeface="Times New Roman"/>
                <a:cs typeface="Times New Roman"/>
              </a:rPr>
              <a:t>A </a:t>
            </a:r>
            <a:r>
              <a:rPr sz="2000" b="1" u="sng" spc="-5" dirty="0">
                <a:uFill>
                  <a:solidFill>
                    <a:srgbClr val="85EEE0"/>
                  </a:solidFill>
                </a:uFill>
                <a:latin typeface="Times New Roman"/>
                <a:cs typeface="Times New Roman"/>
              </a:rPr>
              <a:t>process </a:t>
            </a:r>
            <a:r>
              <a:rPr sz="2000" b="1" u="sng" spc="5" dirty="0">
                <a:uFill>
                  <a:solidFill>
                    <a:srgbClr val="85EEE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2000" b="1" u="sng" dirty="0">
                <a:uFill>
                  <a:solidFill>
                    <a:srgbClr val="85EEE0"/>
                  </a:solidFill>
                </a:uFill>
                <a:latin typeface="Times New Roman"/>
                <a:cs typeface="Times New Roman"/>
              </a:rPr>
              <a:t>obtaining all </a:t>
            </a:r>
            <a:r>
              <a:rPr sz="2000" b="1" u="sng" spc="-5" dirty="0">
                <a:uFill>
                  <a:solidFill>
                    <a:srgbClr val="85EEE0"/>
                  </a:solidFill>
                </a:uFill>
                <a:latin typeface="Times New Roman"/>
                <a:cs typeface="Times New Roman"/>
              </a:rPr>
              <a:t>pertinent </a:t>
            </a:r>
            <a:r>
              <a:rPr sz="2000" b="1" u="sng" dirty="0">
                <a:uFill>
                  <a:solidFill>
                    <a:srgbClr val="85EEE0"/>
                  </a:solidFill>
                </a:uFill>
                <a:latin typeface="Times New Roman"/>
                <a:cs typeface="Times New Roman"/>
              </a:rPr>
              <a:t>job</a:t>
            </a:r>
            <a:r>
              <a:rPr sz="2000" b="1" u="sng" spc="40" dirty="0">
                <a:uFill>
                  <a:solidFill>
                    <a:srgbClr val="85EEE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sng" dirty="0">
                <a:uFill>
                  <a:solidFill>
                    <a:srgbClr val="85EEE0"/>
                  </a:solidFill>
                </a:uFill>
                <a:latin typeface="Times New Roman"/>
                <a:cs typeface="Times New Roman"/>
              </a:rPr>
              <a:t>facts	</a:t>
            </a:r>
            <a:endParaRPr sz="2000" dirty="0">
              <a:latin typeface="Times New Roman"/>
              <a:cs typeface="Times New Roman"/>
            </a:endParaRPr>
          </a:p>
        </p:txBody>
      </p:sp>
      <p:grpSp>
        <p:nvGrpSpPr>
          <p:cNvPr id="133" name="object 133"/>
          <p:cNvGrpSpPr/>
          <p:nvPr/>
        </p:nvGrpSpPr>
        <p:grpSpPr>
          <a:xfrm>
            <a:off x="528637" y="1976437"/>
            <a:ext cx="7019925" cy="4352925"/>
            <a:chOff x="528637" y="1976437"/>
            <a:chExt cx="7019925" cy="4352925"/>
          </a:xfrm>
        </p:grpSpPr>
        <p:sp>
          <p:nvSpPr>
            <p:cNvPr id="134" name="object 134"/>
            <p:cNvSpPr/>
            <p:nvPr/>
          </p:nvSpPr>
          <p:spPr>
            <a:xfrm>
              <a:off x="4572000" y="1981200"/>
              <a:ext cx="0" cy="609600"/>
            </a:xfrm>
            <a:custGeom>
              <a:avLst/>
              <a:gdLst/>
              <a:ahLst/>
              <a:cxnLst/>
              <a:rect l="l" t="t" r="r" b="b"/>
              <a:pathLst>
                <a:path h="609600">
                  <a:moveTo>
                    <a:pt x="0" y="0"/>
                  </a:moveTo>
                  <a:lnTo>
                    <a:pt x="0" y="609600"/>
                  </a:lnTo>
                </a:path>
              </a:pathLst>
            </a:custGeom>
            <a:ln w="9344">
              <a:solidFill>
                <a:srgbClr val="FF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371600" y="2590800"/>
              <a:ext cx="6172200" cy="228600"/>
            </a:xfrm>
            <a:custGeom>
              <a:avLst/>
              <a:gdLst/>
              <a:ahLst/>
              <a:cxnLst/>
              <a:rect l="l" t="t" r="r" b="b"/>
              <a:pathLst>
                <a:path w="6172200" h="228600">
                  <a:moveTo>
                    <a:pt x="0" y="0"/>
                  </a:moveTo>
                  <a:lnTo>
                    <a:pt x="6172200" y="0"/>
                  </a:lnTo>
                </a:path>
                <a:path w="6172200" h="228600">
                  <a:moveTo>
                    <a:pt x="0" y="0"/>
                  </a:moveTo>
                  <a:lnTo>
                    <a:pt x="0" y="228600"/>
                  </a:lnTo>
                </a:path>
                <a:path w="6172200" h="228600">
                  <a:moveTo>
                    <a:pt x="6172200" y="0"/>
                  </a:moveTo>
                  <a:lnTo>
                    <a:pt x="6172200" y="228600"/>
                  </a:lnTo>
                </a:path>
              </a:pathLst>
            </a:custGeom>
            <a:ln w="93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33400" y="2819399"/>
              <a:ext cx="2590800" cy="50800"/>
            </a:xfrm>
            <a:custGeom>
              <a:avLst/>
              <a:gdLst/>
              <a:ahLst/>
              <a:cxnLst/>
              <a:rect l="l" t="t" r="r" b="b"/>
              <a:pathLst>
                <a:path w="2590800" h="5080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0" y="33020"/>
                  </a:lnTo>
                  <a:lnTo>
                    <a:pt x="0" y="50800"/>
                  </a:lnTo>
                  <a:lnTo>
                    <a:pt x="2590800" y="50800"/>
                  </a:lnTo>
                  <a:lnTo>
                    <a:pt x="2590800" y="3302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33400" y="287020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80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34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33400" y="288798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35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33400" y="290448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80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36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533400" y="292226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37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33400" y="293878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80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38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533400" y="295656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39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533400" y="297306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80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533400" y="299085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3B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33400" y="300736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80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3C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33400" y="302513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3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33400" y="304165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80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33400" y="305943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3F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33400" y="307593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80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0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33400" y="309371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1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33400" y="311023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80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2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33400" y="312801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80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3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33400" y="314578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4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33400" y="316230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80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5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33400" y="318008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6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33400" y="319658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80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7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33400" y="321436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8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33400" y="323088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80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9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33400" y="324866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A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33400" y="326516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B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33400" y="328295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C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33400" y="330073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D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33400" y="331723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E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33400" y="333375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4F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33400" y="335153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0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33400" y="336931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1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533400" y="338581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2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533400" y="340360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33400" y="342011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4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33400" y="343788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5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33400" y="345440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6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33400" y="347218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7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33400" y="348868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8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33400" y="350646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9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33400" y="352298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33400" y="354076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B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33400" y="355726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C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33400" y="357505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D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33400" y="359156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33400" y="360933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5F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33400" y="362712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0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33400" y="364362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1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33400" y="366141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2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33400" y="367792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3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33400" y="369570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4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33400" y="371221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6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33400" y="372998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6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33400" y="374650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7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33400" y="376427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533400" y="378206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9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33400" y="379857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33400" y="381507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B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33400" y="383286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C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33400" y="385063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D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33400" y="386715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E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33400" y="388492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6F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33400" y="390143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0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33400" y="391922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1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33400" y="393572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2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33400" y="395351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3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33400" y="397002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4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33400" y="398780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5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33400" y="400431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6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33400" y="402208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7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33400" y="403860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8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33400" y="405637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9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33400" y="407288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33400" y="409067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B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33400" y="410845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C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33400" y="412496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33400" y="414273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33400" y="415925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7F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533400" y="417702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0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33400" y="419353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1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33400" y="421132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2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533400" y="422782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3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533400" y="424561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4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33400" y="426338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5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33400" y="427990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6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533400" y="429641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7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533400" y="431418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8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533400" y="433197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9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533400" y="434847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A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533400" y="436626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B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533400" y="438277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C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533400" y="440055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D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533400" y="441706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E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533400" y="443483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8F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533400" y="445135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0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533400" y="446912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1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533400" y="448563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2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533400" y="450342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533400" y="451992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4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533400" y="453771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5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533400" y="455422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533400" y="457200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7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533400" y="458977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8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533400" y="460628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9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533400" y="462407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533400" y="464057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B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533400" y="465836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C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533400" y="467487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D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533400" y="469265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E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533400" y="470916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9F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533400" y="472693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0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533400" y="474345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1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533400" y="476122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2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533400" y="477773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3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533400" y="479552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4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533400" y="481330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5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533400" y="482981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6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533400" y="484758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7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533400" y="486410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533400" y="488187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9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533400" y="489838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533400" y="491617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B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533400" y="493267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C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533400" y="495046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D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533400" y="496697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E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533400" y="498475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AF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533400" y="500126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0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533400" y="501903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1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533400" y="503555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2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533400" y="505332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3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533400" y="507111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4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533400" y="508762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5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533400" y="510540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533400" y="512191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7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533400" y="513968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8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533400" y="515620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9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533400" y="517397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A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533400" y="519048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B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533400" y="520827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C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533400" y="522477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533400" y="524255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533400" y="525907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BF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533400" y="527685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0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533400" y="529462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1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533400" y="531114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2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533400" y="532892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3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533400" y="534542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4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533400" y="536320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5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533400" y="537972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533400" y="539750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7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533400" y="541400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8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533400" y="543179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9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533400" y="544830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A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533400" y="5466079"/>
              <a:ext cx="2590800" cy="34290"/>
            </a:xfrm>
            <a:custGeom>
              <a:avLst/>
              <a:gdLst/>
              <a:ahLst/>
              <a:cxnLst/>
              <a:rect l="l" t="t" r="r" b="b"/>
              <a:pathLst>
                <a:path w="2590800" h="34289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0" y="34290"/>
                  </a:lnTo>
                  <a:lnTo>
                    <a:pt x="2590800" y="3429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C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533400" y="550037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D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533400" y="551687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E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533400" y="553465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CF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533400" y="555244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0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533400" y="556895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1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533400" y="558672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2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533400" y="560324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533400" y="562102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4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533400" y="563752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5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533400" y="565530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6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533400" y="567182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7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533400" y="568960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8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533400" y="570610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9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533400" y="572389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A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533400" y="574040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B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533400" y="575817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C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533400" y="577595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D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533400" y="579247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E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533400" y="581025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DF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533400" y="582675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0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533400" y="584454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1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533400" y="586105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2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533400" y="587882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3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533400" y="589534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4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533400" y="591312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5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533400" y="592962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6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533400" y="594740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7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533400" y="596392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533400" y="598170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9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533400" y="599820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A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533400" y="601599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B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533400" y="603377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C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533400" y="605027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D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533400" y="606805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E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533400" y="608457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EF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533400" y="610235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0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533400" y="611885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1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533400" y="613664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533400" y="615315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3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533400" y="617092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4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533400" y="618744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5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533400" y="620522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2590800" y="1650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6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533400" y="622172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7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533400" y="6239509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8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533400" y="6257290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9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533400" y="627380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2590800" y="17779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A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533400" y="6291579"/>
              <a:ext cx="2590800" cy="16510"/>
            </a:xfrm>
            <a:custGeom>
              <a:avLst/>
              <a:gdLst/>
              <a:ahLst/>
              <a:cxnLst/>
              <a:rect l="l" t="t" r="r" b="b"/>
              <a:pathLst>
                <a:path w="2590800" h="16510">
                  <a:moveTo>
                    <a:pt x="259080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2590800" y="1651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B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533400" y="6308090"/>
              <a:ext cx="2590800" cy="17780"/>
            </a:xfrm>
            <a:custGeom>
              <a:avLst/>
              <a:gdLst/>
              <a:ahLst/>
              <a:cxnLst/>
              <a:rect l="l" t="t" r="r" b="b"/>
              <a:pathLst>
                <a:path w="2590800" h="17779">
                  <a:moveTo>
                    <a:pt x="259080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2590800" y="17780"/>
                  </a:lnTo>
                  <a:lnTo>
                    <a:pt x="2590800" y="0"/>
                  </a:lnTo>
                  <a:close/>
                </a:path>
              </a:pathLst>
            </a:custGeom>
            <a:solidFill>
              <a:srgbClr val="FC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533400" y="2819400"/>
              <a:ext cx="2590800" cy="3505200"/>
            </a:xfrm>
            <a:custGeom>
              <a:avLst/>
              <a:gdLst/>
              <a:ahLst/>
              <a:cxnLst/>
              <a:rect l="l" t="t" r="r" b="b"/>
              <a:pathLst>
                <a:path w="2590800" h="3505200">
                  <a:moveTo>
                    <a:pt x="1295400" y="3505200"/>
                  </a:moveTo>
                  <a:lnTo>
                    <a:pt x="0" y="3505200"/>
                  </a:lnTo>
                  <a:lnTo>
                    <a:pt x="0" y="0"/>
                  </a:lnTo>
                  <a:lnTo>
                    <a:pt x="2590800" y="0"/>
                  </a:lnTo>
                  <a:lnTo>
                    <a:pt x="2590800" y="3505200"/>
                  </a:lnTo>
                  <a:lnTo>
                    <a:pt x="1295400" y="35052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8" name="object 338"/>
          <p:cNvSpPr txBox="1"/>
          <p:nvPr/>
        </p:nvSpPr>
        <p:spPr>
          <a:xfrm>
            <a:off x="610869" y="3035300"/>
            <a:ext cx="2112645" cy="3196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Job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Description</a:t>
            </a:r>
            <a:endParaRPr sz="24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00"/>
              </a:spcBef>
              <a:buSzPct val="120000"/>
              <a:buChar char="•"/>
              <a:tabLst>
                <a:tab pos="195580" algn="l"/>
              </a:tabLst>
            </a:pPr>
            <a:r>
              <a:rPr sz="2000" dirty="0">
                <a:latin typeface="Times New Roman"/>
                <a:cs typeface="Times New Roman"/>
              </a:rPr>
              <a:t>Job </a:t>
            </a:r>
            <a:r>
              <a:rPr sz="2000" spc="-5" dirty="0">
                <a:latin typeface="Times New Roman"/>
                <a:cs typeface="Times New Roman"/>
              </a:rPr>
              <a:t>Title</a:t>
            </a:r>
            <a:endParaRPr sz="20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80"/>
              </a:spcBef>
              <a:buChar char="•"/>
              <a:tabLst>
                <a:tab pos="165100" algn="l"/>
              </a:tabLst>
            </a:pPr>
            <a:r>
              <a:rPr sz="2000" spc="-5" dirty="0">
                <a:latin typeface="Times New Roman"/>
                <a:cs typeface="Times New Roman"/>
              </a:rPr>
              <a:t>Location</a:t>
            </a:r>
            <a:endParaRPr sz="20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Char char="•"/>
              <a:tabLst>
                <a:tab pos="165100" algn="l"/>
              </a:tabLst>
            </a:pPr>
            <a:r>
              <a:rPr sz="2000" dirty="0">
                <a:latin typeface="Times New Roman"/>
                <a:cs typeface="Times New Roman"/>
              </a:rPr>
              <a:t>Job summary</a:t>
            </a:r>
            <a:endParaRPr sz="20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Char char="•"/>
              <a:tabLst>
                <a:tab pos="165100" algn="l"/>
              </a:tabLst>
            </a:pPr>
            <a:r>
              <a:rPr sz="2000" spc="-5" dirty="0">
                <a:latin typeface="Times New Roman"/>
                <a:cs typeface="Times New Roman"/>
              </a:rPr>
              <a:t>Duties</a:t>
            </a:r>
            <a:endParaRPr sz="20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0"/>
              </a:spcBef>
              <a:buChar char="•"/>
              <a:tabLst>
                <a:tab pos="165100" algn="l"/>
              </a:tabLst>
            </a:pPr>
            <a:r>
              <a:rPr sz="2000" dirty="0">
                <a:latin typeface="Times New Roman"/>
                <a:cs typeface="Times New Roman"/>
              </a:rPr>
              <a:t>Machine tools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etc</a:t>
            </a:r>
            <a:endParaRPr sz="20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Char char="•"/>
              <a:tabLst>
                <a:tab pos="165100" algn="l"/>
              </a:tabLst>
            </a:pPr>
            <a:r>
              <a:rPr sz="2000" spc="-5" dirty="0">
                <a:latin typeface="Times New Roman"/>
                <a:cs typeface="Times New Roman"/>
              </a:rPr>
              <a:t>Material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etc</a:t>
            </a:r>
            <a:endParaRPr sz="20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Char char="•"/>
              <a:tabLst>
                <a:tab pos="165100" algn="l"/>
              </a:tabLst>
            </a:pPr>
            <a:r>
              <a:rPr sz="2000" dirty="0">
                <a:latin typeface="Times New Roman"/>
                <a:cs typeface="Times New Roman"/>
              </a:rPr>
              <a:t>Supervision</a:t>
            </a:r>
            <a:endParaRPr sz="20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Char char="•"/>
              <a:tabLst>
                <a:tab pos="165100" algn="l"/>
              </a:tabLst>
            </a:pPr>
            <a:r>
              <a:rPr sz="2000" dirty="0">
                <a:latin typeface="Times New Roman"/>
                <a:cs typeface="Times New Roman"/>
              </a:rPr>
              <a:t>Working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condition</a:t>
            </a:r>
            <a:endParaRPr sz="20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Char char="•"/>
              <a:tabLst>
                <a:tab pos="165100" algn="l"/>
              </a:tabLst>
            </a:pPr>
            <a:r>
              <a:rPr sz="2000" dirty="0">
                <a:latin typeface="Times New Roman"/>
                <a:cs typeface="Times New Roman"/>
              </a:rPr>
              <a:t>Hazards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339" name="object 339"/>
          <p:cNvGrpSpPr/>
          <p:nvPr/>
        </p:nvGrpSpPr>
        <p:grpSpPr>
          <a:xfrm>
            <a:off x="5557927" y="2814727"/>
            <a:ext cx="3209925" cy="3514725"/>
            <a:chOff x="5557927" y="2814727"/>
            <a:chExt cx="3209925" cy="3514725"/>
          </a:xfrm>
        </p:grpSpPr>
        <p:sp>
          <p:nvSpPr>
            <p:cNvPr id="340" name="object 340"/>
            <p:cNvSpPr/>
            <p:nvPr/>
          </p:nvSpPr>
          <p:spPr>
            <a:xfrm>
              <a:off x="5562600" y="2819399"/>
              <a:ext cx="3201670" cy="50800"/>
            </a:xfrm>
            <a:custGeom>
              <a:avLst/>
              <a:gdLst/>
              <a:ahLst/>
              <a:cxnLst/>
              <a:rect l="l" t="t" r="r" b="b"/>
              <a:pathLst>
                <a:path w="3201670" h="5080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0" y="33020"/>
                  </a:lnTo>
                  <a:lnTo>
                    <a:pt x="0" y="50800"/>
                  </a:lnTo>
                  <a:lnTo>
                    <a:pt x="3201670" y="50800"/>
                  </a:lnTo>
                  <a:lnTo>
                    <a:pt x="3201670" y="3302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5562600" y="287019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80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4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5562600" y="288797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5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5562600" y="290448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80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6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44"/>
            <p:cNvSpPr/>
            <p:nvPr/>
          </p:nvSpPr>
          <p:spPr>
            <a:xfrm>
              <a:off x="5562600" y="292226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7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5" name="object 345"/>
            <p:cNvSpPr/>
            <p:nvPr/>
          </p:nvSpPr>
          <p:spPr>
            <a:xfrm>
              <a:off x="5562600" y="293877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80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8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6" name="object 346"/>
            <p:cNvSpPr/>
            <p:nvPr/>
          </p:nvSpPr>
          <p:spPr>
            <a:xfrm>
              <a:off x="5562600" y="295655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9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5562600" y="297306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80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8"/>
            <p:cNvSpPr/>
            <p:nvPr/>
          </p:nvSpPr>
          <p:spPr>
            <a:xfrm>
              <a:off x="5562600" y="299084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B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49"/>
            <p:cNvSpPr/>
            <p:nvPr/>
          </p:nvSpPr>
          <p:spPr>
            <a:xfrm>
              <a:off x="5562600" y="300735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80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C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0" name="object 350"/>
            <p:cNvSpPr/>
            <p:nvPr/>
          </p:nvSpPr>
          <p:spPr>
            <a:xfrm>
              <a:off x="5562600" y="302513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1" name="object 351"/>
            <p:cNvSpPr/>
            <p:nvPr/>
          </p:nvSpPr>
          <p:spPr>
            <a:xfrm>
              <a:off x="5562600" y="304164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80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5562600" y="305942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F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5562600" y="307593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80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0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354"/>
            <p:cNvSpPr/>
            <p:nvPr/>
          </p:nvSpPr>
          <p:spPr>
            <a:xfrm>
              <a:off x="5562600" y="309371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1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5" name="object 355"/>
            <p:cNvSpPr/>
            <p:nvPr/>
          </p:nvSpPr>
          <p:spPr>
            <a:xfrm>
              <a:off x="5562600" y="311022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80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2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6" name="object 356"/>
            <p:cNvSpPr/>
            <p:nvPr/>
          </p:nvSpPr>
          <p:spPr>
            <a:xfrm>
              <a:off x="5562600" y="312800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80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3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7" name="object 357"/>
            <p:cNvSpPr/>
            <p:nvPr/>
          </p:nvSpPr>
          <p:spPr>
            <a:xfrm>
              <a:off x="5562600" y="314578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4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5562600" y="316229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80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5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359"/>
            <p:cNvSpPr/>
            <p:nvPr/>
          </p:nvSpPr>
          <p:spPr>
            <a:xfrm>
              <a:off x="5562600" y="318007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6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360"/>
            <p:cNvSpPr/>
            <p:nvPr/>
          </p:nvSpPr>
          <p:spPr>
            <a:xfrm>
              <a:off x="5562600" y="319658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80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7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5562600" y="321436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8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362"/>
            <p:cNvSpPr/>
            <p:nvPr/>
          </p:nvSpPr>
          <p:spPr>
            <a:xfrm>
              <a:off x="5562600" y="323087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80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9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363"/>
            <p:cNvSpPr/>
            <p:nvPr/>
          </p:nvSpPr>
          <p:spPr>
            <a:xfrm>
              <a:off x="5562600" y="324865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A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364"/>
            <p:cNvSpPr/>
            <p:nvPr/>
          </p:nvSpPr>
          <p:spPr>
            <a:xfrm>
              <a:off x="5562600" y="326516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B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5" name="object 365"/>
            <p:cNvSpPr/>
            <p:nvPr/>
          </p:nvSpPr>
          <p:spPr>
            <a:xfrm>
              <a:off x="5562600" y="328294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C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6" name="object 366"/>
            <p:cNvSpPr/>
            <p:nvPr/>
          </p:nvSpPr>
          <p:spPr>
            <a:xfrm>
              <a:off x="5562600" y="330072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D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5562600" y="331723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E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5562600" y="333374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F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5562600" y="335152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0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5562600" y="336930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1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5562600" y="338581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2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5562600" y="340359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5562600" y="342010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4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5562600" y="343788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5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5562600" y="345439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6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5562600" y="347217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7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5562600" y="348868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8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5562600" y="350646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9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5562600" y="352297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5562600" y="354075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B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5562600" y="355726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C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5562600" y="357504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D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3" name="object 383"/>
            <p:cNvSpPr/>
            <p:nvPr/>
          </p:nvSpPr>
          <p:spPr>
            <a:xfrm>
              <a:off x="5562600" y="359155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4" name="object 384"/>
            <p:cNvSpPr/>
            <p:nvPr/>
          </p:nvSpPr>
          <p:spPr>
            <a:xfrm>
              <a:off x="5562600" y="360933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F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5562600" y="362711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0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386"/>
            <p:cNvSpPr/>
            <p:nvPr/>
          </p:nvSpPr>
          <p:spPr>
            <a:xfrm>
              <a:off x="5562600" y="364362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1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387"/>
            <p:cNvSpPr/>
            <p:nvPr/>
          </p:nvSpPr>
          <p:spPr>
            <a:xfrm>
              <a:off x="5562600" y="366140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2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5562600" y="367791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3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389"/>
            <p:cNvSpPr/>
            <p:nvPr/>
          </p:nvSpPr>
          <p:spPr>
            <a:xfrm>
              <a:off x="5562600" y="369569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4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390"/>
            <p:cNvSpPr/>
            <p:nvPr/>
          </p:nvSpPr>
          <p:spPr>
            <a:xfrm>
              <a:off x="5562600" y="371220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6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5562600" y="372998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6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2" name="object 392"/>
            <p:cNvSpPr/>
            <p:nvPr/>
          </p:nvSpPr>
          <p:spPr>
            <a:xfrm>
              <a:off x="5562600" y="374649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7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3" name="object 393"/>
            <p:cNvSpPr/>
            <p:nvPr/>
          </p:nvSpPr>
          <p:spPr>
            <a:xfrm>
              <a:off x="5562600" y="376427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5562600" y="378205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9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5" name="object 395"/>
            <p:cNvSpPr/>
            <p:nvPr/>
          </p:nvSpPr>
          <p:spPr>
            <a:xfrm>
              <a:off x="5562600" y="379856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6" name="object 396"/>
            <p:cNvSpPr/>
            <p:nvPr/>
          </p:nvSpPr>
          <p:spPr>
            <a:xfrm>
              <a:off x="5562600" y="381507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B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7" name="object 397"/>
            <p:cNvSpPr/>
            <p:nvPr/>
          </p:nvSpPr>
          <p:spPr>
            <a:xfrm>
              <a:off x="5562600" y="383285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C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8" name="object 398"/>
            <p:cNvSpPr/>
            <p:nvPr/>
          </p:nvSpPr>
          <p:spPr>
            <a:xfrm>
              <a:off x="5562600" y="385063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D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9" name="object 399"/>
            <p:cNvSpPr/>
            <p:nvPr/>
          </p:nvSpPr>
          <p:spPr>
            <a:xfrm>
              <a:off x="5562600" y="386714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E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0" name="object 400"/>
            <p:cNvSpPr/>
            <p:nvPr/>
          </p:nvSpPr>
          <p:spPr>
            <a:xfrm>
              <a:off x="5562600" y="388492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F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1" name="object 401"/>
            <p:cNvSpPr/>
            <p:nvPr/>
          </p:nvSpPr>
          <p:spPr>
            <a:xfrm>
              <a:off x="5562600" y="390143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0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2" name="object 402"/>
            <p:cNvSpPr/>
            <p:nvPr/>
          </p:nvSpPr>
          <p:spPr>
            <a:xfrm>
              <a:off x="5562600" y="391921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1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3" name="object 403"/>
            <p:cNvSpPr/>
            <p:nvPr/>
          </p:nvSpPr>
          <p:spPr>
            <a:xfrm>
              <a:off x="5562600" y="393572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2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4" name="object 404"/>
            <p:cNvSpPr/>
            <p:nvPr/>
          </p:nvSpPr>
          <p:spPr>
            <a:xfrm>
              <a:off x="5562600" y="395350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3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5" name="object 405"/>
            <p:cNvSpPr/>
            <p:nvPr/>
          </p:nvSpPr>
          <p:spPr>
            <a:xfrm>
              <a:off x="5562600" y="397001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4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406"/>
            <p:cNvSpPr/>
            <p:nvPr/>
          </p:nvSpPr>
          <p:spPr>
            <a:xfrm>
              <a:off x="5562600" y="398779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5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7" name="object 407"/>
            <p:cNvSpPr/>
            <p:nvPr/>
          </p:nvSpPr>
          <p:spPr>
            <a:xfrm>
              <a:off x="5562600" y="400430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6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8" name="object 408"/>
            <p:cNvSpPr/>
            <p:nvPr/>
          </p:nvSpPr>
          <p:spPr>
            <a:xfrm>
              <a:off x="5562600" y="402208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7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9" name="object 409"/>
            <p:cNvSpPr/>
            <p:nvPr/>
          </p:nvSpPr>
          <p:spPr>
            <a:xfrm>
              <a:off x="5562600" y="403859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8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0" name="object 410"/>
            <p:cNvSpPr/>
            <p:nvPr/>
          </p:nvSpPr>
          <p:spPr>
            <a:xfrm>
              <a:off x="5562600" y="405637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9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411"/>
            <p:cNvSpPr/>
            <p:nvPr/>
          </p:nvSpPr>
          <p:spPr>
            <a:xfrm>
              <a:off x="5562600" y="407288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412"/>
            <p:cNvSpPr/>
            <p:nvPr/>
          </p:nvSpPr>
          <p:spPr>
            <a:xfrm>
              <a:off x="5562600" y="409066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B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3" name="object 413"/>
            <p:cNvSpPr/>
            <p:nvPr/>
          </p:nvSpPr>
          <p:spPr>
            <a:xfrm>
              <a:off x="5562600" y="410844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C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4" name="object 414"/>
            <p:cNvSpPr/>
            <p:nvPr/>
          </p:nvSpPr>
          <p:spPr>
            <a:xfrm>
              <a:off x="5562600" y="412495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5" name="object 415"/>
            <p:cNvSpPr/>
            <p:nvPr/>
          </p:nvSpPr>
          <p:spPr>
            <a:xfrm>
              <a:off x="5562600" y="414273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5562600" y="415924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F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5562600" y="417702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0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8" name="object 418"/>
            <p:cNvSpPr/>
            <p:nvPr/>
          </p:nvSpPr>
          <p:spPr>
            <a:xfrm>
              <a:off x="5562600" y="419353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1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9" name="object 419"/>
            <p:cNvSpPr/>
            <p:nvPr/>
          </p:nvSpPr>
          <p:spPr>
            <a:xfrm>
              <a:off x="5562600" y="421131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2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0" name="object 420"/>
            <p:cNvSpPr/>
            <p:nvPr/>
          </p:nvSpPr>
          <p:spPr>
            <a:xfrm>
              <a:off x="5562600" y="422782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3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1" name="object 421"/>
            <p:cNvSpPr/>
            <p:nvPr/>
          </p:nvSpPr>
          <p:spPr>
            <a:xfrm>
              <a:off x="5562600" y="424560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4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2" name="object 422"/>
            <p:cNvSpPr/>
            <p:nvPr/>
          </p:nvSpPr>
          <p:spPr>
            <a:xfrm>
              <a:off x="5562600" y="426338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5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3" name="object 423"/>
            <p:cNvSpPr/>
            <p:nvPr/>
          </p:nvSpPr>
          <p:spPr>
            <a:xfrm>
              <a:off x="5562600" y="427989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6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4" name="object 424"/>
            <p:cNvSpPr/>
            <p:nvPr/>
          </p:nvSpPr>
          <p:spPr>
            <a:xfrm>
              <a:off x="5562600" y="429640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7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5" name="object 425"/>
            <p:cNvSpPr/>
            <p:nvPr/>
          </p:nvSpPr>
          <p:spPr>
            <a:xfrm>
              <a:off x="5562600" y="431418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8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6" name="object 426"/>
            <p:cNvSpPr/>
            <p:nvPr/>
          </p:nvSpPr>
          <p:spPr>
            <a:xfrm>
              <a:off x="5562600" y="433196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9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7" name="object 427"/>
            <p:cNvSpPr/>
            <p:nvPr/>
          </p:nvSpPr>
          <p:spPr>
            <a:xfrm>
              <a:off x="5562600" y="434847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A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8" name="object 428"/>
            <p:cNvSpPr/>
            <p:nvPr/>
          </p:nvSpPr>
          <p:spPr>
            <a:xfrm>
              <a:off x="5562600" y="436625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B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9" name="object 429"/>
            <p:cNvSpPr/>
            <p:nvPr/>
          </p:nvSpPr>
          <p:spPr>
            <a:xfrm>
              <a:off x="5562600" y="438276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C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0" name="object 430"/>
            <p:cNvSpPr/>
            <p:nvPr/>
          </p:nvSpPr>
          <p:spPr>
            <a:xfrm>
              <a:off x="5562600" y="440054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D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1" name="object 431"/>
            <p:cNvSpPr/>
            <p:nvPr/>
          </p:nvSpPr>
          <p:spPr>
            <a:xfrm>
              <a:off x="5562600" y="441705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E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2" name="object 432"/>
            <p:cNvSpPr/>
            <p:nvPr/>
          </p:nvSpPr>
          <p:spPr>
            <a:xfrm>
              <a:off x="5562600" y="443483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F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3" name="object 433"/>
            <p:cNvSpPr/>
            <p:nvPr/>
          </p:nvSpPr>
          <p:spPr>
            <a:xfrm>
              <a:off x="5562600" y="445135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0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4" name="object 434"/>
            <p:cNvSpPr/>
            <p:nvPr/>
          </p:nvSpPr>
          <p:spPr>
            <a:xfrm>
              <a:off x="5562600" y="446912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1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5" name="object 435"/>
            <p:cNvSpPr/>
            <p:nvPr/>
          </p:nvSpPr>
          <p:spPr>
            <a:xfrm>
              <a:off x="5562600" y="448563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2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6" name="object 436"/>
            <p:cNvSpPr/>
            <p:nvPr/>
          </p:nvSpPr>
          <p:spPr>
            <a:xfrm>
              <a:off x="5562600" y="450341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7" name="object 437"/>
            <p:cNvSpPr/>
            <p:nvPr/>
          </p:nvSpPr>
          <p:spPr>
            <a:xfrm>
              <a:off x="5562600" y="451992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4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8" name="object 438"/>
            <p:cNvSpPr/>
            <p:nvPr/>
          </p:nvSpPr>
          <p:spPr>
            <a:xfrm>
              <a:off x="5562600" y="453770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5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9" name="object 439"/>
            <p:cNvSpPr/>
            <p:nvPr/>
          </p:nvSpPr>
          <p:spPr>
            <a:xfrm>
              <a:off x="5562600" y="455421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0" name="object 440"/>
            <p:cNvSpPr/>
            <p:nvPr/>
          </p:nvSpPr>
          <p:spPr>
            <a:xfrm>
              <a:off x="5562600" y="457200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7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1" name="object 441"/>
            <p:cNvSpPr/>
            <p:nvPr/>
          </p:nvSpPr>
          <p:spPr>
            <a:xfrm>
              <a:off x="5562600" y="458977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8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2" name="object 442"/>
            <p:cNvSpPr/>
            <p:nvPr/>
          </p:nvSpPr>
          <p:spPr>
            <a:xfrm>
              <a:off x="5562600" y="460628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9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3" name="object 443"/>
            <p:cNvSpPr/>
            <p:nvPr/>
          </p:nvSpPr>
          <p:spPr>
            <a:xfrm>
              <a:off x="5562600" y="462406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4" name="object 444"/>
            <p:cNvSpPr/>
            <p:nvPr/>
          </p:nvSpPr>
          <p:spPr>
            <a:xfrm>
              <a:off x="5562600" y="464057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B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5" name="object 445"/>
            <p:cNvSpPr/>
            <p:nvPr/>
          </p:nvSpPr>
          <p:spPr>
            <a:xfrm>
              <a:off x="5562600" y="465835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C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6" name="object 446"/>
            <p:cNvSpPr/>
            <p:nvPr/>
          </p:nvSpPr>
          <p:spPr>
            <a:xfrm>
              <a:off x="5562600" y="467486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D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7" name="object 447"/>
            <p:cNvSpPr/>
            <p:nvPr/>
          </p:nvSpPr>
          <p:spPr>
            <a:xfrm>
              <a:off x="5562600" y="4692650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E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8" name="object 448"/>
            <p:cNvSpPr/>
            <p:nvPr/>
          </p:nvSpPr>
          <p:spPr>
            <a:xfrm>
              <a:off x="5562600" y="470915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F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9" name="object 449"/>
            <p:cNvSpPr/>
            <p:nvPr/>
          </p:nvSpPr>
          <p:spPr>
            <a:xfrm>
              <a:off x="5562600" y="472693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0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object 450"/>
            <p:cNvSpPr/>
            <p:nvPr/>
          </p:nvSpPr>
          <p:spPr>
            <a:xfrm>
              <a:off x="5562600" y="474345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1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1" name="object 451"/>
            <p:cNvSpPr/>
            <p:nvPr/>
          </p:nvSpPr>
          <p:spPr>
            <a:xfrm>
              <a:off x="5562600" y="476122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2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2" name="object 452"/>
            <p:cNvSpPr/>
            <p:nvPr/>
          </p:nvSpPr>
          <p:spPr>
            <a:xfrm>
              <a:off x="5562600" y="477773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3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3" name="object 453"/>
            <p:cNvSpPr/>
            <p:nvPr/>
          </p:nvSpPr>
          <p:spPr>
            <a:xfrm>
              <a:off x="5562600" y="479551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4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4" name="object 454"/>
            <p:cNvSpPr/>
            <p:nvPr/>
          </p:nvSpPr>
          <p:spPr>
            <a:xfrm>
              <a:off x="5562600" y="4813300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5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5" name="object 455"/>
            <p:cNvSpPr/>
            <p:nvPr/>
          </p:nvSpPr>
          <p:spPr>
            <a:xfrm>
              <a:off x="5562600" y="482980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6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6" name="object 456"/>
            <p:cNvSpPr/>
            <p:nvPr/>
          </p:nvSpPr>
          <p:spPr>
            <a:xfrm>
              <a:off x="5562600" y="484758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7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7" name="object 457"/>
            <p:cNvSpPr/>
            <p:nvPr/>
          </p:nvSpPr>
          <p:spPr>
            <a:xfrm>
              <a:off x="5562600" y="486410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8" name="object 458"/>
            <p:cNvSpPr/>
            <p:nvPr/>
          </p:nvSpPr>
          <p:spPr>
            <a:xfrm>
              <a:off x="5562600" y="488187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9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9" name="object 459"/>
            <p:cNvSpPr/>
            <p:nvPr/>
          </p:nvSpPr>
          <p:spPr>
            <a:xfrm>
              <a:off x="5562600" y="489838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0" name="object 460"/>
            <p:cNvSpPr/>
            <p:nvPr/>
          </p:nvSpPr>
          <p:spPr>
            <a:xfrm>
              <a:off x="5562600" y="491616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B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1" name="object 461"/>
            <p:cNvSpPr/>
            <p:nvPr/>
          </p:nvSpPr>
          <p:spPr>
            <a:xfrm>
              <a:off x="5562600" y="493267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C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2" name="object 462"/>
            <p:cNvSpPr/>
            <p:nvPr/>
          </p:nvSpPr>
          <p:spPr>
            <a:xfrm>
              <a:off x="5562600" y="495045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D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3" name="object 463"/>
            <p:cNvSpPr/>
            <p:nvPr/>
          </p:nvSpPr>
          <p:spPr>
            <a:xfrm>
              <a:off x="5562600" y="496696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E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4" name="object 464"/>
            <p:cNvSpPr/>
            <p:nvPr/>
          </p:nvSpPr>
          <p:spPr>
            <a:xfrm>
              <a:off x="5562600" y="4984750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F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5" name="object 465"/>
            <p:cNvSpPr/>
            <p:nvPr/>
          </p:nvSpPr>
          <p:spPr>
            <a:xfrm>
              <a:off x="5562600" y="500125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0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6" name="object 466"/>
            <p:cNvSpPr/>
            <p:nvPr/>
          </p:nvSpPr>
          <p:spPr>
            <a:xfrm>
              <a:off x="5562600" y="501903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1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7" name="object 467"/>
            <p:cNvSpPr/>
            <p:nvPr/>
          </p:nvSpPr>
          <p:spPr>
            <a:xfrm>
              <a:off x="5562600" y="503555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2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8" name="object 468"/>
            <p:cNvSpPr/>
            <p:nvPr/>
          </p:nvSpPr>
          <p:spPr>
            <a:xfrm>
              <a:off x="5562600" y="505332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3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9" name="object 469"/>
            <p:cNvSpPr/>
            <p:nvPr/>
          </p:nvSpPr>
          <p:spPr>
            <a:xfrm>
              <a:off x="5562600" y="507110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4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0" name="object 470"/>
            <p:cNvSpPr/>
            <p:nvPr/>
          </p:nvSpPr>
          <p:spPr>
            <a:xfrm>
              <a:off x="5562600" y="508761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5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1" name="object 471"/>
            <p:cNvSpPr/>
            <p:nvPr/>
          </p:nvSpPr>
          <p:spPr>
            <a:xfrm>
              <a:off x="5562600" y="5105400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2" name="object 472"/>
            <p:cNvSpPr/>
            <p:nvPr/>
          </p:nvSpPr>
          <p:spPr>
            <a:xfrm>
              <a:off x="5562600" y="512190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7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3" name="object 473"/>
            <p:cNvSpPr/>
            <p:nvPr/>
          </p:nvSpPr>
          <p:spPr>
            <a:xfrm>
              <a:off x="5562600" y="513968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8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4" name="object 474"/>
            <p:cNvSpPr/>
            <p:nvPr/>
          </p:nvSpPr>
          <p:spPr>
            <a:xfrm>
              <a:off x="5562600" y="515620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9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5" name="object 475"/>
            <p:cNvSpPr/>
            <p:nvPr/>
          </p:nvSpPr>
          <p:spPr>
            <a:xfrm>
              <a:off x="5562600" y="517397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A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6" name="object 476"/>
            <p:cNvSpPr/>
            <p:nvPr/>
          </p:nvSpPr>
          <p:spPr>
            <a:xfrm>
              <a:off x="5562600" y="519048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B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7" name="object 477"/>
            <p:cNvSpPr/>
            <p:nvPr/>
          </p:nvSpPr>
          <p:spPr>
            <a:xfrm>
              <a:off x="5562600" y="520826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C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8" name="object 478"/>
            <p:cNvSpPr/>
            <p:nvPr/>
          </p:nvSpPr>
          <p:spPr>
            <a:xfrm>
              <a:off x="5562600" y="522477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9" name="object 479"/>
            <p:cNvSpPr/>
            <p:nvPr/>
          </p:nvSpPr>
          <p:spPr>
            <a:xfrm>
              <a:off x="5562600" y="524255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0" name="object 480"/>
            <p:cNvSpPr/>
            <p:nvPr/>
          </p:nvSpPr>
          <p:spPr>
            <a:xfrm>
              <a:off x="5562600" y="525906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F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1" name="object 481"/>
            <p:cNvSpPr/>
            <p:nvPr/>
          </p:nvSpPr>
          <p:spPr>
            <a:xfrm>
              <a:off x="5562600" y="527685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0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2" name="object 482"/>
            <p:cNvSpPr/>
            <p:nvPr/>
          </p:nvSpPr>
          <p:spPr>
            <a:xfrm>
              <a:off x="5562600" y="529462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1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3" name="object 483"/>
            <p:cNvSpPr/>
            <p:nvPr/>
          </p:nvSpPr>
          <p:spPr>
            <a:xfrm>
              <a:off x="5562600" y="531113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2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4" name="object 484"/>
            <p:cNvSpPr/>
            <p:nvPr/>
          </p:nvSpPr>
          <p:spPr>
            <a:xfrm>
              <a:off x="5562600" y="532891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3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5" name="object 485"/>
            <p:cNvSpPr/>
            <p:nvPr/>
          </p:nvSpPr>
          <p:spPr>
            <a:xfrm>
              <a:off x="5562600" y="534542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4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6" name="object 486"/>
            <p:cNvSpPr/>
            <p:nvPr/>
          </p:nvSpPr>
          <p:spPr>
            <a:xfrm>
              <a:off x="5562600" y="536320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5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7" name="object 487"/>
            <p:cNvSpPr/>
            <p:nvPr/>
          </p:nvSpPr>
          <p:spPr>
            <a:xfrm>
              <a:off x="5562600" y="537971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8" name="object 488"/>
            <p:cNvSpPr/>
            <p:nvPr/>
          </p:nvSpPr>
          <p:spPr>
            <a:xfrm>
              <a:off x="5562600" y="5397500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7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9" name="object 489"/>
            <p:cNvSpPr/>
            <p:nvPr/>
          </p:nvSpPr>
          <p:spPr>
            <a:xfrm>
              <a:off x="5562600" y="541400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8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0" name="object 490"/>
            <p:cNvSpPr/>
            <p:nvPr/>
          </p:nvSpPr>
          <p:spPr>
            <a:xfrm>
              <a:off x="5562600" y="543178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9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1" name="object 491"/>
            <p:cNvSpPr/>
            <p:nvPr/>
          </p:nvSpPr>
          <p:spPr>
            <a:xfrm>
              <a:off x="5562600" y="544830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A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2" name="object 492"/>
            <p:cNvSpPr/>
            <p:nvPr/>
          </p:nvSpPr>
          <p:spPr>
            <a:xfrm>
              <a:off x="5562600" y="5466079"/>
              <a:ext cx="3201670" cy="34290"/>
            </a:xfrm>
            <a:custGeom>
              <a:avLst/>
              <a:gdLst/>
              <a:ahLst/>
              <a:cxnLst/>
              <a:rect l="l" t="t" r="r" b="b"/>
              <a:pathLst>
                <a:path w="3201670" h="34289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0" y="34290"/>
                  </a:lnTo>
                  <a:lnTo>
                    <a:pt x="3201670" y="3429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C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3" name="object 493"/>
            <p:cNvSpPr/>
            <p:nvPr/>
          </p:nvSpPr>
          <p:spPr>
            <a:xfrm>
              <a:off x="5562600" y="550036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D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4" name="object 494"/>
            <p:cNvSpPr/>
            <p:nvPr/>
          </p:nvSpPr>
          <p:spPr>
            <a:xfrm>
              <a:off x="5562600" y="551687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E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5" name="object 495"/>
            <p:cNvSpPr/>
            <p:nvPr/>
          </p:nvSpPr>
          <p:spPr>
            <a:xfrm>
              <a:off x="5562600" y="553465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F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6" name="object 496"/>
            <p:cNvSpPr/>
            <p:nvPr/>
          </p:nvSpPr>
          <p:spPr>
            <a:xfrm>
              <a:off x="5562600" y="555243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0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7" name="object 497"/>
            <p:cNvSpPr/>
            <p:nvPr/>
          </p:nvSpPr>
          <p:spPr>
            <a:xfrm>
              <a:off x="5562600" y="556895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1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8" name="object 498"/>
            <p:cNvSpPr/>
            <p:nvPr/>
          </p:nvSpPr>
          <p:spPr>
            <a:xfrm>
              <a:off x="5562600" y="558672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2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9" name="object 499"/>
            <p:cNvSpPr/>
            <p:nvPr/>
          </p:nvSpPr>
          <p:spPr>
            <a:xfrm>
              <a:off x="5562600" y="560323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0" name="object 500"/>
            <p:cNvSpPr/>
            <p:nvPr/>
          </p:nvSpPr>
          <p:spPr>
            <a:xfrm>
              <a:off x="5562600" y="562101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4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1" name="object 501"/>
            <p:cNvSpPr/>
            <p:nvPr/>
          </p:nvSpPr>
          <p:spPr>
            <a:xfrm>
              <a:off x="5562600" y="563752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5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2" name="object 502"/>
            <p:cNvSpPr/>
            <p:nvPr/>
          </p:nvSpPr>
          <p:spPr>
            <a:xfrm>
              <a:off x="5562600" y="565530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6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3" name="object 503"/>
            <p:cNvSpPr/>
            <p:nvPr/>
          </p:nvSpPr>
          <p:spPr>
            <a:xfrm>
              <a:off x="5562600" y="567181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7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4" name="object 504"/>
            <p:cNvSpPr/>
            <p:nvPr/>
          </p:nvSpPr>
          <p:spPr>
            <a:xfrm>
              <a:off x="5562600" y="5689600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8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5" name="object 505"/>
            <p:cNvSpPr/>
            <p:nvPr/>
          </p:nvSpPr>
          <p:spPr>
            <a:xfrm>
              <a:off x="5562600" y="570610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9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6" name="object 506"/>
            <p:cNvSpPr/>
            <p:nvPr/>
          </p:nvSpPr>
          <p:spPr>
            <a:xfrm>
              <a:off x="5562600" y="572388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A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7" name="object 507"/>
            <p:cNvSpPr/>
            <p:nvPr/>
          </p:nvSpPr>
          <p:spPr>
            <a:xfrm>
              <a:off x="5562600" y="574040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B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8" name="object 508"/>
            <p:cNvSpPr/>
            <p:nvPr/>
          </p:nvSpPr>
          <p:spPr>
            <a:xfrm>
              <a:off x="5562600" y="575817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C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9" name="object 509"/>
            <p:cNvSpPr/>
            <p:nvPr/>
          </p:nvSpPr>
          <p:spPr>
            <a:xfrm>
              <a:off x="5562600" y="577595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D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0" name="object 510"/>
            <p:cNvSpPr/>
            <p:nvPr/>
          </p:nvSpPr>
          <p:spPr>
            <a:xfrm>
              <a:off x="5562600" y="579246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E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1" name="object 511"/>
            <p:cNvSpPr/>
            <p:nvPr/>
          </p:nvSpPr>
          <p:spPr>
            <a:xfrm>
              <a:off x="5562600" y="5810250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F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2" name="object 512"/>
            <p:cNvSpPr/>
            <p:nvPr/>
          </p:nvSpPr>
          <p:spPr>
            <a:xfrm>
              <a:off x="5562600" y="582675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0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3" name="object 513"/>
            <p:cNvSpPr/>
            <p:nvPr/>
          </p:nvSpPr>
          <p:spPr>
            <a:xfrm>
              <a:off x="5562600" y="584453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1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4" name="object 514"/>
            <p:cNvSpPr/>
            <p:nvPr/>
          </p:nvSpPr>
          <p:spPr>
            <a:xfrm>
              <a:off x="5562600" y="586105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2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5" name="object 515"/>
            <p:cNvSpPr/>
            <p:nvPr/>
          </p:nvSpPr>
          <p:spPr>
            <a:xfrm>
              <a:off x="5562600" y="587882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3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6" name="object 516"/>
            <p:cNvSpPr/>
            <p:nvPr/>
          </p:nvSpPr>
          <p:spPr>
            <a:xfrm>
              <a:off x="5562600" y="589533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4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7" name="object 517"/>
            <p:cNvSpPr/>
            <p:nvPr/>
          </p:nvSpPr>
          <p:spPr>
            <a:xfrm>
              <a:off x="5562600" y="591311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5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8" name="object 518"/>
            <p:cNvSpPr/>
            <p:nvPr/>
          </p:nvSpPr>
          <p:spPr>
            <a:xfrm>
              <a:off x="5562600" y="592962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6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9" name="object 519"/>
            <p:cNvSpPr/>
            <p:nvPr/>
          </p:nvSpPr>
          <p:spPr>
            <a:xfrm>
              <a:off x="5562600" y="594740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7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0" name="object 520"/>
            <p:cNvSpPr/>
            <p:nvPr/>
          </p:nvSpPr>
          <p:spPr>
            <a:xfrm>
              <a:off x="5562600" y="596391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1" name="object 521"/>
            <p:cNvSpPr/>
            <p:nvPr/>
          </p:nvSpPr>
          <p:spPr>
            <a:xfrm>
              <a:off x="5562600" y="5981700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9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2" name="object 522"/>
            <p:cNvSpPr/>
            <p:nvPr/>
          </p:nvSpPr>
          <p:spPr>
            <a:xfrm>
              <a:off x="5562600" y="599820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A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3" name="object 523"/>
            <p:cNvSpPr/>
            <p:nvPr/>
          </p:nvSpPr>
          <p:spPr>
            <a:xfrm>
              <a:off x="5562600" y="601598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B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4" name="object 524"/>
            <p:cNvSpPr/>
            <p:nvPr/>
          </p:nvSpPr>
          <p:spPr>
            <a:xfrm>
              <a:off x="5562600" y="603376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C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5" name="object 525"/>
            <p:cNvSpPr/>
            <p:nvPr/>
          </p:nvSpPr>
          <p:spPr>
            <a:xfrm>
              <a:off x="5562600" y="605027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D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6" name="object 526"/>
            <p:cNvSpPr/>
            <p:nvPr/>
          </p:nvSpPr>
          <p:spPr>
            <a:xfrm>
              <a:off x="5562600" y="6068060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E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7" name="object 527"/>
            <p:cNvSpPr/>
            <p:nvPr/>
          </p:nvSpPr>
          <p:spPr>
            <a:xfrm>
              <a:off x="5562600" y="608456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F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8" name="object 528"/>
            <p:cNvSpPr/>
            <p:nvPr/>
          </p:nvSpPr>
          <p:spPr>
            <a:xfrm>
              <a:off x="5562600" y="610234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0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9" name="object 529"/>
            <p:cNvSpPr/>
            <p:nvPr/>
          </p:nvSpPr>
          <p:spPr>
            <a:xfrm>
              <a:off x="5562600" y="611886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1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0" name="object 530"/>
            <p:cNvSpPr/>
            <p:nvPr/>
          </p:nvSpPr>
          <p:spPr>
            <a:xfrm>
              <a:off x="5562600" y="613663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1" name="object 531"/>
            <p:cNvSpPr/>
            <p:nvPr/>
          </p:nvSpPr>
          <p:spPr>
            <a:xfrm>
              <a:off x="5562600" y="615314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3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2" name="object 532"/>
            <p:cNvSpPr/>
            <p:nvPr/>
          </p:nvSpPr>
          <p:spPr>
            <a:xfrm>
              <a:off x="5562600" y="6170930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4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3" name="object 533"/>
            <p:cNvSpPr/>
            <p:nvPr/>
          </p:nvSpPr>
          <p:spPr>
            <a:xfrm>
              <a:off x="5562600" y="618743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5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4" name="object 534"/>
            <p:cNvSpPr/>
            <p:nvPr/>
          </p:nvSpPr>
          <p:spPr>
            <a:xfrm>
              <a:off x="5562600" y="620521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09"/>
                  </a:lnTo>
                  <a:lnTo>
                    <a:pt x="3201670" y="1650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6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5" name="object 535"/>
            <p:cNvSpPr/>
            <p:nvPr/>
          </p:nvSpPr>
          <p:spPr>
            <a:xfrm>
              <a:off x="5562600" y="622173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7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6" name="object 536"/>
            <p:cNvSpPr/>
            <p:nvPr/>
          </p:nvSpPr>
          <p:spPr>
            <a:xfrm>
              <a:off x="5562600" y="6239510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8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7" name="object 537"/>
            <p:cNvSpPr/>
            <p:nvPr/>
          </p:nvSpPr>
          <p:spPr>
            <a:xfrm>
              <a:off x="5562600" y="6257289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9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8" name="object 538"/>
            <p:cNvSpPr/>
            <p:nvPr/>
          </p:nvSpPr>
          <p:spPr>
            <a:xfrm>
              <a:off x="5562600" y="627379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79"/>
                  </a:lnTo>
                  <a:lnTo>
                    <a:pt x="3201670" y="1777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A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9" name="object 539"/>
            <p:cNvSpPr/>
            <p:nvPr/>
          </p:nvSpPr>
          <p:spPr>
            <a:xfrm>
              <a:off x="5562600" y="6291580"/>
              <a:ext cx="3201670" cy="16510"/>
            </a:xfrm>
            <a:custGeom>
              <a:avLst/>
              <a:gdLst/>
              <a:ahLst/>
              <a:cxnLst/>
              <a:rect l="l" t="t" r="r" b="b"/>
              <a:pathLst>
                <a:path w="3201670" h="16510">
                  <a:moveTo>
                    <a:pt x="3201670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3201670" y="1651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B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0" name="object 540"/>
            <p:cNvSpPr/>
            <p:nvPr/>
          </p:nvSpPr>
          <p:spPr>
            <a:xfrm>
              <a:off x="5562600" y="6308089"/>
              <a:ext cx="3201670" cy="17780"/>
            </a:xfrm>
            <a:custGeom>
              <a:avLst/>
              <a:gdLst/>
              <a:ahLst/>
              <a:cxnLst/>
              <a:rect l="l" t="t" r="r" b="b"/>
              <a:pathLst>
                <a:path w="3201670" h="17779">
                  <a:moveTo>
                    <a:pt x="3201670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3201670" y="1778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C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1" name="object 541"/>
            <p:cNvSpPr/>
            <p:nvPr/>
          </p:nvSpPr>
          <p:spPr>
            <a:xfrm>
              <a:off x="5562600" y="2819399"/>
              <a:ext cx="3200400" cy="3505200"/>
            </a:xfrm>
            <a:custGeom>
              <a:avLst/>
              <a:gdLst/>
              <a:ahLst/>
              <a:cxnLst/>
              <a:rect l="l" t="t" r="r" b="b"/>
              <a:pathLst>
                <a:path w="3200400" h="3505200">
                  <a:moveTo>
                    <a:pt x="1600200" y="3505200"/>
                  </a:moveTo>
                  <a:lnTo>
                    <a:pt x="0" y="3505200"/>
                  </a:lnTo>
                  <a:lnTo>
                    <a:pt x="0" y="0"/>
                  </a:lnTo>
                  <a:lnTo>
                    <a:pt x="3200400" y="0"/>
                  </a:lnTo>
                  <a:lnTo>
                    <a:pt x="3200400" y="3505200"/>
                  </a:lnTo>
                  <a:lnTo>
                    <a:pt x="1600200" y="35052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2" name="object 542"/>
          <p:cNvSpPr txBox="1"/>
          <p:nvPr/>
        </p:nvSpPr>
        <p:spPr>
          <a:xfrm>
            <a:off x="5640070" y="2882900"/>
            <a:ext cx="2855595" cy="3196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Job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Specification</a:t>
            </a:r>
            <a:endParaRPr sz="2400" dirty="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400"/>
              </a:spcBef>
              <a:buSzPct val="120000"/>
              <a:buChar char="•"/>
              <a:tabLst>
                <a:tab pos="195580" algn="l"/>
              </a:tabLst>
            </a:pPr>
            <a:r>
              <a:rPr sz="2000" dirty="0">
                <a:latin typeface="Times New Roman"/>
                <a:cs typeface="Times New Roman"/>
              </a:rPr>
              <a:t>Education</a:t>
            </a:r>
          </a:p>
          <a:p>
            <a:pPr marL="165100" indent="-152400">
              <a:lnSpc>
                <a:spcPct val="100000"/>
              </a:lnSpc>
              <a:spcBef>
                <a:spcPts val="80"/>
              </a:spcBef>
              <a:buChar char="•"/>
              <a:tabLst>
                <a:tab pos="165100" algn="l"/>
              </a:tabLst>
            </a:pPr>
            <a:r>
              <a:rPr sz="2000" dirty="0">
                <a:latin typeface="Times New Roman"/>
                <a:cs typeface="Times New Roman"/>
              </a:rPr>
              <a:t>Experience</a:t>
            </a:r>
          </a:p>
          <a:p>
            <a:pPr marL="165100" indent="-152400">
              <a:lnSpc>
                <a:spcPct val="100000"/>
              </a:lnSpc>
              <a:buChar char="•"/>
              <a:tabLst>
                <a:tab pos="165100" algn="l"/>
              </a:tabLst>
            </a:pPr>
            <a:r>
              <a:rPr sz="2000" dirty="0">
                <a:latin typeface="Times New Roman"/>
                <a:cs typeface="Times New Roman"/>
              </a:rPr>
              <a:t>Training</a:t>
            </a:r>
          </a:p>
          <a:p>
            <a:pPr marL="165100" indent="-152400">
              <a:lnSpc>
                <a:spcPct val="100000"/>
              </a:lnSpc>
              <a:buChar char="•"/>
              <a:tabLst>
                <a:tab pos="165100" algn="l"/>
              </a:tabLst>
            </a:pPr>
            <a:r>
              <a:rPr sz="2000" spc="-5" dirty="0">
                <a:latin typeface="Times New Roman"/>
                <a:cs typeface="Times New Roman"/>
              </a:rPr>
              <a:t>Initiative</a:t>
            </a:r>
            <a:endParaRPr sz="2000" dirty="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Char char="•"/>
              <a:tabLst>
                <a:tab pos="165100" algn="l"/>
              </a:tabLst>
            </a:pPr>
            <a:r>
              <a:rPr sz="2000" dirty="0">
                <a:latin typeface="Times New Roman"/>
                <a:cs typeface="Times New Roman"/>
              </a:rPr>
              <a:t>Physical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effort</a:t>
            </a:r>
          </a:p>
          <a:p>
            <a:pPr marL="165100" indent="-152400">
              <a:lnSpc>
                <a:spcPct val="100000"/>
              </a:lnSpc>
              <a:buChar char="•"/>
              <a:tabLst>
                <a:tab pos="165100" algn="l"/>
              </a:tabLst>
            </a:pPr>
            <a:r>
              <a:rPr sz="2000" spc="-5" dirty="0">
                <a:latin typeface="Times New Roman"/>
                <a:cs typeface="Times New Roman"/>
              </a:rPr>
              <a:t>Responsibilities</a:t>
            </a:r>
            <a:endParaRPr sz="2000" dirty="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0"/>
              </a:spcBef>
              <a:buChar char="•"/>
              <a:tabLst>
                <a:tab pos="165100" algn="l"/>
              </a:tabLst>
            </a:pPr>
            <a:r>
              <a:rPr sz="2000" dirty="0">
                <a:latin typeface="Times New Roman"/>
                <a:cs typeface="Times New Roman"/>
              </a:rPr>
              <a:t>Communication </a:t>
            </a:r>
            <a:r>
              <a:rPr sz="2000" spc="-5" dirty="0">
                <a:latin typeface="Times New Roman"/>
                <a:cs typeface="Times New Roman"/>
              </a:rPr>
              <a:t>skills</a:t>
            </a:r>
            <a:endParaRPr sz="2000" dirty="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Char char="•"/>
              <a:tabLst>
                <a:tab pos="165100" algn="l"/>
              </a:tabLst>
            </a:pPr>
            <a:r>
              <a:rPr sz="2000" dirty="0">
                <a:latin typeface="Times New Roman"/>
                <a:cs typeface="Times New Roman"/>
              </a:rPr>
              <a:t>Emotional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characteristics</a:t>
            </a:r>
            <a:endParaRPr sz="2000" dirty="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Char char="•"/>
              <a:tabLst>
                <a:tab pos="165100" algn="l"/>
              </a:tabLst>
            </a:pPr>
            <a:r>
              <a:rPr sz="2000" dirty="0">
                <a:latin typeface="Times New Roman"/>
                <a:cs typeface="Times New Roman"/>
              </a:rPr>
              <a:t>Unusual sensory sight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etc.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87470" y="534669"/>
            <a:ext cx="1278890" cy="19050"/>
            <a:chOff x="3887470" y="534669"/>
            <a:chExt cx="1278890" cy="19050"/>
          </a:xfrm>
        </p:grpSpPr>
        <p:sp>
          <p:nvSpPr>
            <p:cNvPr id="3" name="object 3"/>
            <p:cNvSpPr/>
            <p:nvPr/>
          </p:nvSpPr>
          <p:spPr>
            <a:xfrm>
              <a:off x="4292600" y="534669"/>
              <a:ext cx="430530" cy="5080"/>
            </a:xfrm>
            <a:custGeom>
              <a:avLst/>
              <a:gdLst/>
              <a:ahLst/>
              <a:cxnLst/>
              <a:rect l="l" t="t" r="r" b="b"/>
              <a:pathLst>
                <a:path w="430529" h="5079">
                  <a:moveTo>
                    <a:pt x="270510" y="0"/>
                  </a:moveTo>
                  <a:lnTo>
                    <a:pt x="242570" y="0"/>
                  </a:lnTo>
                  <a:lnTo>
                    <a:pt x="242570" y="1270"/>
                  </a:lnTo>
                  <a:lnTo>
                    <a:pt x="241300" y="1270"/>
                  </a:lnTo>
                  <a:lnTo>
                    <a:pt x="241300" y="0"/>
                  </a:lnTo>
                  <a:lnTo>
                    <a:pt x="161290" y="0"/>
                  </a:lnTo>
                  <a:lnTo>
                    <a:pt x="161290" y="1270"/>
                  </a:lnTo>
                  <a:lnTo>
                    <a:pt x="161290" y="2540"/>
                  </a:lnTo>
                  <a:lnTo>
                    <a:pt x="270510" y="2540"/>
                  </a:lnTo>
                  <a:lnTo>
                    <a:pt x="270510" y="1270"/>
                  </a:lnTo>
                  <a:lnTo>
                    <a:pt x="270510" y="0"/>
                  </a:lnTo>
                  <a:close/>
                </a:path>
                <a:path w="430529" h="5079">
                  <a:moveTo>
                    <a:pt x="430530" y="3810"/>
                  </a:moveTo>
                  <a:lnTo>
                    <a:pt x="377190" y="3810"/>
                  </a:lnTo>
                  <a:lnTo>
                    <a:pt x="377190" y="2540"/>
                  </a:lnTo>
                  <a:lnTo>
                    <a:pt x="323850" y="2540"/>
                  </a:lnTo>
                  <a:lnTo>
                    <a:pt x="323850" y="3810"/>
                  </a:lnTo>
                  <a:lnTo>
                    <a:pt x="107950" y="3810"/>
                  </a:lnTo>
                  <a:lnTo>
                    <a:pt x="107950" y="2540"/>
                  </a:lnTo>
                  <a:lnTo>
                    <a:pt x="54610" y="2540"/>
                  </a:lnTo>
                  <a:lnTo>
                    <a:pt x="54610" y="381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430530" y="5080"/>
                  </a:lnTo>
                  <a:lnTo>
                    <a:pt x="430530" y="381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024630" y="539749"/>
              <a:ext cx="967740" cy="7620"/>
            </a:xfrm>
            <a:custGeom>
              <a:avLst/>
              <a:gdLst/>
              <a:ahLst/>
              <a:cxnLst/>
              <a:rect l="l" t="t" r="r" b="b"/>
              <a:pathLst>
                <a:path w="967739" h="7620">
                  <a:moveTo>
                    <a:pt x="698500" y="1270"/>
                  </a:moveTo>
                  <a:lnTo>
                    <a:pt x="698487" y="0"/>
                  </a:lnTo>
                  <a:lnTo>
                    <a:pt x="267970" y="0"/>
                  </a:lnTo>
                  <a:lnTo>
                    <a:pt x="267970" y="1270"/>
                  </a:lnTo>
                  <a:lnTo>
                    <a:pt x="698500" y="1270"/>
                  </a:lnTo>
                  <a:close/>
                </a:path>
                <a:path w="967739" h="7620">
                  <a:moveTo>
                    <a:pt x="806450" y="1270"/>
                  </a:moveTo>
                  <a:lnTo>
                    <a:pt x="753110" y="1270"/>
                  </a:lnTo>
                  <a:lnTo>
                    <a:pt x="753110" y="2540"/>
                  </a:lnTo>
                  <a:lnTo>
                    <a:pt x="214630" y="2540"/>
                  </a:lnTo>
                  <a:lnTo>
                    <a:pt x="214630" y="1270"/>
                  </a:lnTo>
                  <a:lnTo>
                    <a:pt x="161290" y="1270"/>
                  </a:lnTo>
                  <a:lnTo>
                    <a:pt x="161290" y="2540"/>
                  </a:lnTo>
                  <a:lnTo>
                    <a:pt x="161290" y="3810"/>
                  </a:lnTo>
                  <a:lnTo>
                    <a:pt x="806450" y="3810"/>
                  </a:lnTo>
                  <a:lnTo>
                    <a:pt x="806450" y="2540"/>
                  </a:lnTo>
                  <a:lnTo>
                    <a:pt x="806450" y="1270"/>
                  </a:lnTo>
                  <a:close/>
                </a:path>
                <a:path w="967739" h="7620">
                  <a:moveTo>
                    <a:pt x="967727" y="5080"/>
                  </a:moveTo>
                  <a:lnTo>
                    <a:pt x="914400" y="5080"/>
                  </a:lnTo>
                  <a:lnTo>
                    <a:pt x="914400" y="3810"/>
                  </a:lnTo>
                  <a:lnTo>
                    <a:pt x="859790" y="3810"/>
                  </a:lnTo>
                  <a:lnTo>
                    <a:pt x="859790" y="5080"/>
                  </a:lnTo>
                  <a:lnTo>
                    <a:pt x="106680" y="5080"/>
                  </a:lnTo>
                  <a:lnTo>
                    <a:pt x="106680" y="3810"/>
                  </a:lnTo>
                  <a:lnTo>
                    <a:pt x="53340" y="3810"/>
                  </a:lnTo>
                  <a:lnTo>
                    <a:pt x="5334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967727" y="7620"/>
                  </a:lnTo>
                  <a:lnTo>
                    <a:pt x="967727" y="5080"/>
                  </a:lnTo>
                  <a:close/>
                </a:path>
              </a:pathLst>
            </a:custGeom>
            <a:solidFill>
              <a:srgbClr val="34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87470" y="547369"/>
              <a:ext cx="1278890" cy="6350"/>
            </a:xfrm>
            <a:custGeom>
              <a:avLst/>
              <a:gdLst/>
              <a:ahLst/>
              <a:cxnLst/>
              <a:rect l="l" t="t" r="r" b="b"/>
              <a:pathLst>
                <a:path w="1278889" h="6350">
                  <a:moveTo>
                    <a:pt x="1238250" y="0"/>
                  </a:moveTo>
                  <a:lnTo>
                    <a:pt x="1158227" y="0"/>
                  </a:lnTo>
                  <a:lnTo>
                    <a:pt x="1158227" y="1270"/>
                  </a:lnTo>
                  <a:lnTo>
                    <a:pt x="83820" y="1270"/>
                  </a:lnTo>
                  <a:lnTo>
                    <a:pt x="83820" y="0"/>
                  </a:lnTo>
                  <a:lnTo>
                    <a:pt x="55880" y="0"/>
                  </a:lnTo>
                  <a:lnTo>
                    <a:pt x="55880" y="1270"/>
                  </a:lnTo>
                  <a:lnTo>
                    <a:pt x="55880" y="2540"/>
                  </a:lnTo>
                  <a:lnTo>
                    <a:pt x="1238250" y="2540"/>
                  </a:lnTo>
                  <a:lnTo>
                    <a:pt x="1238250" y="1270"/>
                  </a:lnTo>
                  <a:lnTo>
                    <a:pt x="1238250" y="0"/>
                  </a:lnTo>
                  <a:close/>
                </a:path>
                <a:path w="1278889" h="6350">
                  <a:moveTo>
                    <a:pt x="1278890" y="3810"/>
                  </a:moveTo>
                  <a:lnTo>
                    <a:pt x="1263637" y="3810"/>
                  </a:lnTo>
                  <a:lnTo>
                    <a:pt x="1263637" y="2540"/>
                  </a:lnTo>
                  <a:lnTo>
                    <a:pt x="1247140" y="2540"/>
                  </a:lnTo>
                  <a:lnTo>
                    <a:pt x="1247140" y="3810"/>
                  </a:lnTo>
                  <a:lnTo>
                    <a:pt x="31750" y="3810"/>
                  </a:lnTo>
                  <a:lnTo>
                    <a:pt x="31750" y="2540"/>
                  </a:lnTo>
                  <a:lnTo>
                    <a:pt x="16510" y="2540"/>
                  </a:lnTo>
                  <a:lnTo>
                    <a:pt x="16510" y="3810"/>
                  </a:lnTo>
                  <a:lnTo>
                    <a:pt x="0" y="3810"/>
                  </a:lnTo>
                  <a:lnTo>
                    <a:pt x="0" y="6350"/>
                  </a:lnTo>
                  <a:lnTo>
                    <a:pt x="1278890" y="6350"/>
                  </a:lnTo>
                  <a:lnTo>
                    <a:pt x="1278890" y="3810"/>
                  </a:lnTo>
                  <a:close/>
                </a:path>
              </a:pathLst>
            </a:custGeom>
            <a:solidFill>
              <a:srgbClr val="36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3773170" y="560069"/>
            <a:ext cx="16510" cy="1270"/>
          </a:xfrm>
          <a:custGeom>
            <a:avLst/>
            <a:gdLst/>
            <a:ahLst/>
            <a:cxnLst/>
            <a:rect l="l" t="t" r="r" b="b"/>
            <a:pathLst>
              <a:path w="16510" h="1270">
                <a:moveTo>
                  <a:pt x="16509" y="0"/>
                </a:moveTo>
                <a:lnTo>
                  <a:pt x="0" y="0"/>
                </a:lnTo>
                <a:lnTo>
                  <a:pt x="0" y="1270"/>
                </a:lnTo>
                <a:lnTo>
                  <a:pt x="16509" y="1270"/>
                </a:lnTo>
                <a:lnTo>
                  <a:pt x="16509" y="0"/>
                </a:lnTo>
                <a:close/>
              </a:path>
            </a:pathLst>
          </a:custGeom>
          <a:solidFill>
            <a:srgbClr val="38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3611879" y="553719"/>
            <a:ext cx="1830070" cy="21590"/>
            <a:chOff x="3611879" y="553719"/>
            <a:chExt cx="1830070" cy="21590"/>
          </a:xfrm>
        </p:grpSpPr>
        <p:sp>
          <p:nvSpPr>
            <p:cNvPr id="8" name="object 8"/>
            <p:cNvSpPr/>
            <p:nvPr/>
          </p:nvSpPr>
          <p:spPr>
            <a:xfrm>
              <a:off x="3806190" y="553719"/>
              <a:ext cx="1474470" cy="7620"/>
            </a:xfrm>
            <a:custGeom>
              <a:avLst/>
              <a:gdLst/>
              <a:ahLst/>
              <a:cxnLst/>
              <a:rect l="l" t="t" r="r" b="b"/>
              <a:pathLst>
                <a:path w="1474470" h="7620">
                  <a:moveTo>
                    <a:pt x="1393190" y="0"/>
                  </a:moveTo>
                  <a:lnTo>
                    <a:pt x="1376680" y="0"/>
                  </a:lnTo>
                  <a:lnTo>
                    <a:pt x="1376680" y="1270"/>
                  </a:lnTo>
                  <a:lnTo>
                    <a:pt x="64770" y="1270"/>
                  </a:lnTo>
                  <a:lnTo>
                    <a:pt x="64770" y="0"/>
                  </a:lnTo>
                  <a:lnTo>
                    <a:pt x="48260" y="0"/>
                  </a:lnTo>
                  <a:lnTo>
                    <a:pt x="48260" y="1270"/>
                  </a:lnTo>
                  <a:lnTo>
                    <a:pt x="48260" y="2540"/>
                  </a:lnTo>
                  <a:lnTo>
                    <a:pt x="1393190" y="2540"/>
                  </a:lnTo>
                  <a:lnTo>
                    <a:pt x="1393190" y="1270"/>
                  </a:lnTo>
                  <a:lnTo>
                    <a:pt x="1393190" y="0"/>
                  </a:lnTo>
                  <a:close/>
                </a:path>
                <a:path w="1474470" h="7620">
                  <a:moveTo>
                    <a:pt x="1441450" y="3810"/>
                  </a:moveTo>
                  <a:lnTo>
                    <a:pt x="1424940" y="3810"/>
                  </a:lnTo>
                  <a:lnTo>
                    <a:pt x="1424940" y="2540"/>
                  </a:lnTo>
                  <a:lnTo>
                    <a:pt x="1409700" y="2540"/>
                  </a:lnTo>
                  <a:lnTo>
                    <a:pt x="1409700" y="3810"/>
                  </a:lnTo>
                  <a:lnTo>
                    <a:pt x="33020" y="3810"/>
                  </a:lnTo>
                  <a:lnTo>
                    <a:pt x="33020" y="2540"/>
                  </a:lnTo>
                  <a:lnTo>
                    <a:pt x="16510" y="2540"/>
                  </a:lnTo>
                  <a:lnTo>
                    <a:pt x="16510" y="3810"/>
                  </a:lnTo>
                  <a:lnTo>
                    <a:pt x="0" y="3810"/>
                  </a:lnTo>
                  <a:lnTo>
                    <a:pt x="0" y="6350"/>
                  </a:lnTo>
                  <a:lnTo>
                    <a:pt x="1441450" y="6350"/>
                  </a:lnTo>
                  <a:lnTo>
                    <a:pt x="1441450" y="3810"/>
                  </a:lnTo>
                  <a:close/>
                </a:path>
                <a:path w="1474470" h="7620">
                  <a:moveTo>
                    <a:pt x="1474470" y="6350"/>
                  </a:moveTo>
                  <a:lnTo>
                    <a:pt x="1457960" y="6350"/>
                  </a:lnTo>
                  <a:lnTo>
                    <a:pt x="1457960" y="7620"/>
                  </a:lnTo>
                  <a:lnTo>
                    <a:pt x="1474470" y="7620"/>
                  </a:lnTo>
                  <a:lnTo>
                    <a:pt x="1474470" y="6350"/>
                  </a:lnTo>
                  <a:close/>
                </a:path>
              </a:pathLst>
            </a:custGeom>
            <a:solidFill>
              <a:srgbClr val="38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93160" y="561339"/>
              <a:ext cx="1668780" cy="7620"/>
            </a:xfrm>
            <a:custGeom>
              <a:avLst/>
              <a:gdLst/>
              <a:ahLst/>
              <a:cxnLst/>
              <a:rect l="l" t="t" r="r" b="b"/>
              <a:pathLst>
                <a:path w="1668779" h="7620">
                  <a:moveTo>
                    <a:pt x="1587500" y="1270"/>
                  </a:moveTo>
                  <a:lnTo>
                    <a:pt x="1587487" y="0"/>
                  </a:lnTo>
                  <a:lnTo>
                    <a:pt x="80010" y="0"/>
                  </a:lnTo>
                  <a:lnTo>
                    <a:pt x="80010" y="1270"/>
                  </a:lnTo>
                  <a:lnTo>
                    <a:pt x="1587500" y="1270"/>
                  </a:lnTo>
                  <a:close/>
                </a:path>
                <a:path w="1668779" h="7620">
                  <a:moveTo>
                    <a:pt x="1635760" y="2540"/>
                  </a:moveTo>
                  <a:lnTo>
                    <a:pt x="1619250" y="2540"/>
                  </a:lnTo>
                  <a:lnTo>
                    <a:pt x="1619250" y="1270"/>
                  </a:lnTo>
                  <a:lnTo>
                    <a:pt x="1603997" y="1270"/>
                  </a:lnTo>
                  <a:lnTo>
                    <a:pt x="1603997" y="2540"/>
                  </a:lnTo>
                  <a:lnTo>
                    <a:pt x="64770" y="2540"/>
                  </a:lnTo>
                  <a:lnTo>
                    <a:pt x="64770" y="1270"/>
                  </a:lnTo>
                  <a:lnTo>
                    <a:pt x="48260" y="1270"/>
                  </a:lnTo>
                  <a:lnTo>
                    <a:pt x="48260" y="2540"/>
                  </a:lnTo>
                  <a:lnTo>
                    <a:pt x="31750" y="2540"/>
                  </a:lnTo>
                  <a:lnTo>
                    <a:pt x="31750" y="5080"/>
                  </a:lnTo>
                  <a:lnTo>
                    <a:pt x="1635760" y="5080"/>
                  </a:lnTo>
                  <a:lnTo>
                    <a:pt x="1635760" y="2540"/>
                  </a:lnTo>
                  <a:close/>
                </a:path>
                <a:path w="1668779" h="7620">
                  <a:moveTo>
                    <a:pt x="1668780" y="5080"/>
                  </a:moveTo>
                  <a:lnTo>
                    <a:pt x="1652270" y="5080"/>
                  </a:lnTo>
                  <a:lnTo>
                    <a:pt x="1652270" y="6350"/>
                  </a:lnTo>
                  <a:lnTo>
                    <a:pt x="15240" y="6350"/>
                  </a:lnTo>
                  <a:lnTo>
                    <a:pt x="1524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668780" y="7620"/>
                  </a:lnTo>
                  <a:lnTo>
                    <a:pt x="1668780" y="6350"/>
                  </a:lnTo>
                  <a:lnTo>
                    <a:pt x="1668780" y="508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11880" y="568959"/>
              <a:ext cx="1830070" cy="6350"/>
            </a:xfrm>
            <a:custGeom>
              <a:avLst/>
              <a:gdLst/>
              <a:ahLst/>
              <a:cxnLst/>
              <a:rect l="l" t="t" r="r" b="b"/>
              <a:pathLst>
                <a:path w="1830070" h="6350">
                  <a:moveTo>
                    <a:pt x="1798320" y="1270"/>
                  </a:moveTo>
                  <a:lnTo>
                    <a:pt x="1781810" y="1270"/>
                  </a:lnTo>
                  <a:lnTo>
                    <a:pt x="1781810" y="0"/>
                  </a:lnTo>
                  <a:lnTo>
                    <a:pt x="1765300" y="0"/>
                  </a:lnTo>
                  <a:lnTo>
                    <a:pt x="1765300" y="1270"/>
                  </a:lnTo>
                  <a:lnTo>
                    <a:pt x="64770" y="1270"/>
                  </a:lnTo>
                  <a:lnTo>
                    <a:pt x="64770" y="0"/>
                  </a:lnTo>
                  <a:lnTo>
                    <a:pt x="48260" y="0"/>
                  </a:lnTo>
                  <a:lnTo>
                    <a:pt x="48260" y="1270"/>
                  </a:lnTo>
                  <a:lnTo>
                    <a:pt x="31750" y="1270"/>
                  </a:lnTo>
                  <a:lnTo>
                    <a:pt x="31750" y="3810"/>
                  </a:lnTo>
                  <a:lnTo>
                    <a:pt x="1798320" y="3810"/>
                  </a:lnTo>
                  <a:lnTo>
                    <a:pt x="1798320" y="1270"/>
                  </a:lnTo>
                  <a:close/>
                </a:path>
                <a:path w="1830070" h="6350">
                  <a:moveTo>
                    <a:pt x="1830070" y="3810"/>
                  </a:moveTo>
                  <a:lnTo>
                    <a:pt x="1814817" y="3810"/>
                  </a:lnTo>
                  <a:lnTo>
                    <a:pt x="1814817" y="5080"/>
                  </a:lnTo>
                  <a:lnTo>
                    <a:pt x="16510" y="5080"/>
                  </a:lnTo>
                  <a:lnTo>
                    <a:pt x="16510" y="381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830070" y="6350"/>
                  </a:lnTo>
                  <a:lnTo>
                    <a:pt x="1830070" y="5080"/>
                  </a:lnTo>
                  <a:lnTo>
                    <a:pt x="1830070" y="3810"/>
                  </a:lnTo>
                  <a:close/>
                </a:path>
              </a:pathLst>
            </a:custGeom>
            <a:solidFill>
              <a:srgbClr val="3C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3497579" y="581659"/>
            <a:ext cx="16510" cy="1270"/>
          </a:xfrm>
          <a:custGeom>
            <a:avLst/>
            <a:gdLst/>
            <a:ahLst/>
            <a:cxnLst/>
            <a:rect l="l" t="t" r="r" b="b"/>
            <a:pathLst>
              <a:path w="16510" h="1270">
                <a:moveTo>
                  <a:pt x="16510" y="0"/>
                </a:moveTo>
                <a:lnTo>
                  <a:pt x="0" y="0"/>
                </a:lnTo>
                <a:lnTo>
                  <a:pt x="0" y="1270"/>
                </a:lnTo>
                <a:lnTo>
                  <a:pt x="16510" y="1270"/>
                </a:lnTo>
                <a:lnTo>
                  <a:pt x="16510" y="0"/>
                </a:lnTo>
                <a:close/>
              </a:path>
            </a:pathLst>
          </a:custGeom>
          <a:solidFill>
            <a:srgbClr val="3ECEC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3302000" y="575309"/>
            <a:ext cx="2457450" cy="29209"/>
            <a:chOff x="3302000" y="575309"/>
            <a:chExt cx="2457450" cy="29209"/>
          </a:xfrm>
        </p:grpSpPr>
        <p:sp>
          <p:nvSpPr>
            <p:cNvPr id="13" name="object 13"/>
            <p:cNvSpPr/>
            <p:nvPr/>
          </p:nvSpPr>
          <p:spPr>
            <a:xfrm>
              <a:off x="3530600" y="575309"/>
              <a:ext cx="2025650" cy="7620"/>
            </a:xfrm>
            <a:custGeom>
              <a:avLst/>
              <a:gdLst/>
              <a:ahLst/>
              <a:cxnLst/>
              <a:rect l="l" t="t" r="r" b="b"/>
              <a:pathLst>
                <a:path w="2025650" h="7620">
                  <a:moveTo>
                    <a:pt x="1960880" y="1270"/>
                  </a:moveTo>
                  <a:lnTo>
                    <a:pt x="1944370" y="1270"/>
                  </a:lnTo>
                  <a:lnTo>
                    <a:pt x="1944370" y="0"/>
                  </a:lnTo>
                  <a:lnTo>
                    <a:pt x="1927860" y="0"/>
                  </a:lnTo>
                  <a:lnTo>
                    <a:pt x="1927860" y="1270"/>
                  </a:lnTo>
                  <a:lnTo>
                    <a:pt x="64770" y="1270"/>
                  </a:lnTo>
                  <a:lnTo>
                    <a:pt x="64770" y="0"/>
                  </a:lnTo>
                  <a:lnTo>
                    <a:pt x="48260" y="0"/>
                  </a:lnTo>
                  <a:lnTo>
                    <a:pt x="48260" y="1270"/>
                  </a:lnTo>
                  <a:lnTo>
                    <a:pt x="33020" y="1270"/>
                  </a:lnTo>
                  <a:lnTo>
                    <a:pt x="33020" y="3810"/>
                  </a:lnTo>
                  <a:lnTo>
                    <a:pt x="1960880" y="3810"/>
                  </a:lnTo>
                  <a:lnTo>
                    <a:pt x="1960880" y="1270"/>
                  </a:lnTo>
                  <a:close/>
                </a:path>
                <a:path w="2025650" h="7620">
                  <a:moveTo>
                    <a:pt x="1992630" y="3810"/>
                  </a:moveTo>
                  <a:lnTo>
                    <a:pt x="1976120" y="3810"/>
                  </a:lnTo>
                  <a:lnTo>
                    <a:pt x="1976120" y="5080"/>
                  </a:lnTo>
                  <a:lnTo>
                    <a:pt x="16510" y="5080"/>
                  </a:lnTo>
                  <a:lnTo>
                    <a:pt x="16510" y="381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992630" y="6350"/>
                  </a:lnTo>
                  <a:lnTo>
                    <a:pt x="1992630" y="5080"/>
                  </a:lnTo>
                  <a:lnTo>
                    <a:pt x="1992630" y="3810"/>
                  </a:lnTo>
                  <a:close/>
                </a:path>
                <a:path w="2025650" h="7620">
                  <a:moveTo>
                    <a:pt x="2025650" y="6350"/>
                  </a:moveTo>
                  <a:lnTo>
                    <a:pt x="2009140" y="6350"/>
                  </a:lnTo>
                  <a:lnTo>
                    <a:pt x="2009140" y="7620"/>
                  </a:lnTo>
                  <a:lnTo>
                    <a:pt x="2025650" y="7620"/>
                  </a:lnTo>
                  <a:lnTo>
                    <a:pt x="2025650" y="635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401060" y="582929"/>
              <a:ext cx="2251710" cy="7620"/>
            </a:xfrm>
            <a:custGeom>
              <a:avLst/>
              <a:gdLst/>
              <a:ahLst/>
              <a:cxnLst/>
              <a:rect l="l" t="t" r="r" b="b"/>
              <a:pathLst>
                <a:path w="2251710" h="7620">
                  <a:moveTo>
                    <a:pt x="2171687" y="0"/>
                  </a:moveTo>
                  <a:lnTo>
                    <a:pt x="81280" y="0"/>
                  </a:lnTo>
                  <a:lnTo>
                    <a:pt x="81280" y="2540"/>
                  </a:lnTo>
                  <a:lnTo>
                    <a:pt x="2171687" y="2540"/>
                  </a:lnTo>
                  <a:lnTo>
                    <a:pt x="2171687" y="0"/>
                  </a:lnTo>
                  <a:close/>
                </a:path>
                <a:path w="2251710" h="7620">
                  <a:moveTo>
                    <a:pt x="2203450" y="2540"/>
                  </a:moveTo>
                  <a:lnTo>
                    <a:pt x="2186940" y="2540"/>
                  </a:lnTo>
                  <a:lnTo>
                    <a:pt x="2186940" y="3810"/>
                  </a:lnTo>
                  <a:lnTo>
                    <a:pt x="64770" y="3810"/>
                  </a:lnTo>
                  <a:lnTo>
                    <a:pt x="64770" y="2540"/>
                  </a:lnTo>
                  <a:lnTo>
                    <a:pt x="48260" y="2540"/>
                  </a:lnTo>
                  <a:lnTo>
                    <a:pt x="48260" y="3810"/>
                  </a:lnTo>
                  <a:lnTo>
                    <a:pt x="48260" y="5080"/>
                  </a:lnTo>
                  <a:lnTo>
                    <a:pt x="2203450" y="5080"/>
                  </a:lnTo>
                  <a:lnTo>
                    <a:pt x="2203450" y="3810"/>
                  </a:lnTo>
                  <a:lnTo>
                    <a:pt x="2203450" y="2540"/>
                  </a:lnTo>
                  <a:close/>
                </a:path>
                <a:path w="2251710" h="7620">
                  <a:moveTo>
                    <a:pt x="2251710" y="6350"/>
                  </a:moveTo>
                  <a:lnTo>
                    <a:pt x="2236470" y="6350"/>
                  </a:lnTo>
                  <a:lnTo>
                    <a:pt x="2236470" y="5080"/>
                  </a:lnTo>
                  <a:lnTo>
                    <a:pt x="2219960" y="5080"/>
                  </a:lnTo>
                  <a:lnTo>
                    <a:pt x="2219960" y="6350"/>
                  </a:lnTo>
                  <a:lnTo>
                    <a:pt x="31750" y="6350"/>
                  </a:lnTo>
                  <a:lnTo>
                    <a:pt x="31750" y="5080"/>
                  </a:lnTo>
                  <a:lnTo>
                    <a:pt x="16510" y="5080"/>
                  </a:lnTo>
                  <a:lnTo>
                    <a:pt x="1651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251710" y="7620"/>
                  </a:lnTo>
                  <a:lnTo>
                    <a:pt x="2251710" y="6350"/>
                  </a:lnTo>
                  <a:close/>
                </a:path>
              </a:pathLst>
            </a:custGeom>
            <a:solidFill>
              <a:srgbClr val="40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348990" y="590549"/>
              <a:ext cx="2362200" cy="6350"/>
            </a:xfrm>
            <a:custGeom>
              <a:avLst/>
              <a:gdLst/>
              <a:ahLst/>
              <a:cxnLst/>
              <a:rect l="l" t="t" r="r" b="b"/>
              <a:pathLst>
                <a:path w="2362200" h="6350">
                  <a:moveTo>
                    <a:pt x="2303780" y="0"/>
                  </a:moveTo>
                  <a:lnTo>
                    <a:pt x="52070" y="0"/>
                  </a:lnTo>
                  <a:lnTo>
                    <a:pt x="52070" y="1270"/>
                  </a:lnTo>
                  <a:lnTo>
                    <a:pt x="2303780" y="1270"/>
                  </a:lnTo>
                  <a:lnTo>
                    <a:pt x="2303780" y="0"/>
                  </a:lnTo>
                  <a:close/>
                </a:path>
                <a:path w="2362200" h="6350">
                  <a:moveTo>
                    <a:pt x="2332990" y="1270"/>
                  </a:moveTo>
                  <a:lnTo>
                    <a:pt x="2327910" y="1270"/>
                  </a:lnTo>
                  <a:lnTo>
                    <a:pt x="2327910" y="2540"/>
                  </a:lnTo>
                  <a:lnTo>
                    <a:pt x="43180" y="2540"/>
                  </a:lnTo>
                  <a:lnTo>
                    <a:pt x="43180" y="1270"/>
                  </a:lnTo>
                  <a:lnTo>
                    <a:pt x="29210" y="1270"/>
                  </a:lnTo>
                  <a:lnTo>
                    <a:pt x="29210" y="2540"/>
                  </a:lnTo>
                  <a:lnTo>
                    <a:pt x="29210" y="3810"/>
                  </a:lnTo>
                  <a:lnTo>
                    <a:pt x="2332990" y="3810"/>
                  </a:lnTo>
                  <a:lnTo>
                    <a:pt x="2332990" y="2540"/>
                  </a:lnTo>
                  <a:lnTo>
                    <a:pt x="2332990" y="1270"/>
                  </a:lnTo>
                  <a:close/>
                </a:path>
                <a:path w="2362200" h="6350">
                  <a:moveTo>
                    <a:pt x="2362200" y="5080"/>
                  </a:moveTo>
                  <a:lnTo>
                    <a:pt x="2352040" y="5080"/>
                  </a:lnTo>
                  <a:lnTo>
                    <a:pt x="2352040" y="3810"/>
                  </a:lnTo>
                  <a:lnTo>
                    <a:pt x="2343150" y="3810"/>
                  </a:lnTo>
                  <a:lnTo>
                    <a:pt x="2343150" y="5080"/>
                  </a:lnTo>
                  <a:lnTo>
                    <a:pt x="20320" y="5080"/>
                  </a:lnTo>
                  <a:lnTo>
                    <a:pt x="20320" y="3810"/>
                  </a:lnTo>
                  <a:lnTo>
                    <a:pt x="10160" y="3810"/>
                  </a:lnTo>
                  <a:lnTo>
                    <a:pt x="1016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362200" y="6350"/>
                  </a:lnTo>
                  <a:lnTo>
                    <a:pt x="2362200" y="5080"/>
                  </a:lnTo>
                  <a:close/>
                </a:path>
              </a:pathLst>
            </a:custGeom>
            <a:solidFill>
              <a:srgbClr val="42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302000" y="596899"/>
              <a:ext cx="2457450" cy="7620"/>
            </a:xfrm>
            <a:custGeom>
              <a:avLst/>
              <a:gdLst/>
              <a:ahLst/>
              <a:cxnLst/>
              <a:rect l="l" t="t" r="r" b="b"/>
              <a:pathLst>
                <a:path w="2457450" h="7620">
                  <a:moveTo>
                    <a:pt x="2409190" y="1270"/>
                  </a:moveTo>
                  <a:lnTo>
                    <a:pt x="2409177" y="0"/>
                  </a:lnTo>
                  <a:lnTo>
                    <a:pt x="46977" y="0"/>
                  </a:lnTo>
                  <a:lnTo>
                    <a:pt x="46990" y="1270"/>
                  </a:lnTo>
                  <a:lnTo>
                    <a:pt x="2409190" y="1270"/>
                  </a:lnTo>
                  <a:close/>
                </a:path>
                <a:path w="2457450" h="7620">
                  <a:moveTo>
                    <a:pt x="2428240" y="1270"/>
                  </a:moveTo>
                  <a:lnTo>
                    <a:pt x="2418080" y="1270"/>
                  </a:lnTo>
                  <a:lnTo>
                    <a:pt x="2418080" y="2540"/>
                  </a:lnTo>
                  <a:lnTo>
                    <a:pt x="38100" y="2540"/>
                  </a:lnTo>
                  <a:lnTo>
                    <a:pt x="38100" y="1270"/>
                  </a:lnTo>
                  <a:lnTo>
                    <a:pt x="27940" y="1270"/>
                  </a:lnTo>
                  <a:lnTo>
                    <a:pt x="27940" y="2540"/>
                  </a:lnTo>
                  <a:lnTo>
                    <a:pt x="27940" y="3810"/>
                  </a:lnTo>
                  <a:lnTo>
                    <a:pt x="2428240" y="3810"/>
                  </a:lnTo>
                  <a:lnTo>
                    <a:pt x="2428240" y="2540"/>
                  </a:lnTo>
                  <a:lnTo>
                    <a:pt x="2428240" y="1270"/>
                  </a:lnTo>
                  <a:close/>
                </a:path>
                <a:path w="2457450" h="7620">
                  <a:moveTo>
                    <a:pt x="2457450" y="5080"/>
                  </a:moveTo>
                  <a:lnTo>
                    <a:pt x="2447290" y="5080"/>
                  </a:lnTo>
                  <a:lnTo>
                    <a:pt x="2447290" y="3810"/>
                  </a:lnTo>
                  <a:lnTo>
                    <a:pt x="2437130" y="3810"/>
                  </a:lnTo>
                  <a:lnTo>
                    <a:pt x="2437130" y="5080"/>
                  </a:lnTo>
                  <a:lnTo>
                    <a:pt x="19050" y="5080"/>
                  </a:lnTo>
                  <a:lnTo>
                    <a:pt x="19050" y="3810"/>
                  </a:lnTo>
                  <a:lnTo>
                    <a:pt x="8890" y="3810"/>
                  </a:lnTo>
                  <a:lnTo>
                    <a:pt x="889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2457450" y="7620"/>
                  </a:lnTo>
                  <a:lnTo>
                    <a:pt x="2457450" y="5080"/>
                  </a:lnTo>
                  <a:close/>
                </a:path>
              </a:pathLst>
            </a:custGeom>
            <a:solidFill>
              <a:srgbClr val="44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3234689" y="610869"/>
            <a:ext cx="8890" cy="1270"/>
          </a:xfrm>
          <a:custGeom>
            <a:avLst/>
            <a:gdLst/>
            <a:ahLst/>
            <a:cxnLst/>
            <a:rect l="l" t="t" r="r" b="b"/>
            <a:pathLst>
              <a:path w="8889" h="1270">
                <a:moveTo>
                  <a:pt x="8890" y="0"/>
                </a:moveTo>
                <a:lnTo>
                  <a:pt x="0" y="0"/>
                </a:lnTo>
                <a:lnTo>
                  <a:pt x="0" y="1270"/>
                </a:lnTo>
                <a:lnTo>
                  <a:pt x="8889" y="1270"/>
                </a:lnTo>
                <a:lnTo>
                  <a:pt x="8890" y="0"/>
                </a:lnTo>
                <a:close/>
              </a:path>
            </a:pathLst>
          </a:custGeom>
          <a:solidFill>
            <a:srgbClr val="46D0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253740" y="604519"/>
            <a:ext cx="2571750" cy="7620"/>
          </a:xfrm>
          <a:custGeom>
            <a:avLst/>
            <a:gdLst/>
            <a:ahLst/>
            <a:cxnLst/>
            <a:rect l="l" t="t" r="r" b="b"/>
            <a:pathLst>
              <a:path w="2571750" h="7620">
                <a:moveTo>
                  <a:pt x="2524760" y="0"/>
                </a:moveTo>
                <a:lnTo>
                  <a:pt x="2514600" y="0"/>
                </a:lnTo>
                <a:lnTo>
                  <a:pt x="2514600" y="1270"/>
                </a:lnTo>
                <a:lnTo>
                  <a:pt x="38100" y="1270"/>
                </a:lnTo>
                <a:lnTo>
                  <a:pt x="38100" y="0"/>
                </a:lnTo>
                <a:lnTo>
                  <a:pt x="29210" y="0"/>
                </a:lnTo>
                <a:lnTo>
                  <a:pt x="29210" y="1270"/>
                </a:lnTo>
                <a:lnTo>
                  <a:pt x="29210" y="2540"/>
                </a:lnTo>
                <a:lnTo>
                  <a:pt x="2524760" y="2540"/>
                </a:lnTo>
                <a:lnTo>
                  <a:pt x="2524760" y="1270"/>
                </a:lnTo>
                <a:lnTo>
                  <a:pt x="2524760" y="0"/>
                </a:lnTo>
                <a:close/>
              </a:path>
              <a:path w="2571750" h="7620">
                <a:moveTo>
                  <a:pt x="2552700" y="3810"/>
                </a:moveTo>
                <a:lnTo>
                  <a:pt x="2543810" y="3810"/>
                </a:lnTo>
                <a:lnTo>
                  <a:pt x="2543810" y="2540"/>
                </a:lnTo>
                <a:lnTo>
                  <a:pt x="2533650" y="2540"/>
                </a:lnTo>
                <a:lnTo>
                  <a:pt x="2533650" y="3810"/>
                </a:lnTo>
                <a:lnTo>
                  <a:pt x="19050" y="3810"/>
                </a:lnTo>
                <a:lnTo>
                  <a:pt x="19050" y="2540"/>
                </a:lnTo>
                <a:lnTo>
                  <a:pt x="8877" y="2540"/>
                </a:lnTo>
                <a:lnTo>
                  <a:pt x="8877" y="3810"/>
                </a:lnTo>
                <a:lnTo>
                  <a:pt x="0" y="3810"/>
                </a:lnTo>
                <a:lnTo>
                  <a:pt x="0" y="6350"/>
                </a:lnTo>
                <a:lnTo>
                  <a:pt x="2552700" y="6350"/>
                </a:lnTo>
                <a:lnTo>
                  <a:pt x="2552700" y="3810"/>
                </a:lnTo>
                <a:close/>
              </a:path>
              <a:path w="2571750" h="7620">
                <a:moveTo>
                  <a:pt x="2571750" y="6350"/>
                </a:moveTo>
                <a:lnTo>
                  <a:pt x="2562860" y="6350"/>
                </a:lnTo>
                <a:lnTo>
                  <a:pt x="2562860" y="7620"/>
                </a:lnTo>
                <a:lnTo>
                  <a:pt x="2571750" y="7620"/>
                </a:lnTo>
                <a:lnTo>
                  <a:pt x="2571750" y="6350"/>
                </a:lnTo>
                <a:close/>
              </a:path>
            </a:pathLst>
          </a:custGeom>
          <a:solidFill>
            <a:srgbClr val="46D0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86429" y="617219"/>
            <a:ext cx="10160" cy="1270"/>
          </a:xfrm>
          <a:custGeom>
            <a:avLst/>
            <a:gdLst/>
            <a:ahLst/>
            <a:cxnLst/>
            <a:rect l="l" t="t" r="r" b="b"/>
            <a:pathLst>
              <a:path w="10160" h="1270">
                <a:moveTo>
                  <a:pt x="10160" y="0"/>
                </a:moveTo>
                <a:lnTo>
                  <a:pt x="0" y="0"/>
                </a:lnTo>
                <a:lnTo>
                  <a:pt x="0" y="1270"/>
                </a:lnTo>
                <a:lnTo>
                  <a:pt x="10160" y="1270"/>
                </a:lnTo>
                <a:lnTo>
                  <a:pt x="10160" y="0"/>
                </a:lnTo>
                <a:close/>
              </a:path>
            </a:pathLst>
          </a:custGeom>
          <a:solidFill>
            <a:srgbClr val="48D0D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" name="object 20"/>
          <p:cNvGrpSpPr/>
          <p:nvPr/>
        </p:nvGrpSpPr>
        <p:grpSpPr>
          <a:xfrm>
            <a:off x="3138170" y="612140"/>
            <a:ext cx="2783840" cy="13970"/>
            <a:chOff x="3138170" y="612140"/>
            <a:chExt cx="2783840" cy="13970"/>
          </a:xfrm>
        </p:grpSpPr>
        <p:sp>
          <p:nvSpPr>
            <p:cNvPr id="21" name="object 21"/>
            <p:cNvSpPr/>
            <p:nvPr/>
          </p:nvSpPr>
          <p:spPr>
            <a:xfrm>
              <a:off x="3205480" y="612139"/>
              <a:ext cx="2668270" cy="6350"/>
            </a:xfrm>
            <a:custGeom>
              <a:avLst/>
              <a:gdLst/>
              <a:ahLst/>
              <a:cxnLst/>
              <a:rect l="l" t="t" r="r" b="b"/>
              <a:pathLst>
                <a:path w="2668270" h="6350">
                  <a:moveTo>
                    <a:pt x="2620010" y="0"/>
                  </a:moveTo>
                  <a:lnTo>
                    <a:pt x="29197" y="0"/>
                  </a:lnTo>
                  <a:lnTo>
                    <a:pt x="29210" y="1270"/>
                  </a:lnTo>
                  <a:lnTo>
                    <a:pt x="2620010" y="1270"/>
                  </a:lnTo>
                  <a:lnTo>
                    <a:pt x="2620010" y="0"/>
                  </a:lnTo>
                  <a:close/>
                </a:path>
                <a:path w="2668270" h="6350">
                  <a:moveTo>
                    <a:pt x="2649220" y="2540"/>
                  </a:moveTo>
                  <a:lnTo>
                    <a:pt x="2639060" y="2540"/>
                  </a:lnTo>
                  <a:lnTo>
                    <a:pt x="2639060" y="1270"/>
                  </a:lnTo>
                  <a:lnTo>
                    <a:pt x="2630170" y="1270"/>
                  </a:lnTo>
                  <a:lnTo>
                    <a:pt x="2630170" y="2540"/>
                  </a:lnTo>
                  <a:lnTo>
                    <a:pt x="19050" y="2540"/>
                  </a:lnTo>
                  <a:lnTo>
                    <a:pt x="1905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0" y="2540"/>
                  </a:lnTo>
                  <a:lnTo>
                    <a:pt x="0" y="5080"/>
                  </a:lnTo>
                  <a:lnTo>
                    <a:pt x="2649220" y="5080"/>
                  </a:lnTo>
                  <a:lnTo>
                    <a:pt x="2649220" y="2540"/>
                  </a:lnTo>
                  <a:close/>
                </a:path>
                <a:path w="2668270" h="6350">
                  <a:moveTo>
                    <a:pt x="2668270" y="5080"/>
                  </a:moveTo>
                  <a:lnTo>
                    <a:pt x="2658110" y="5080"/>
                  </a:lnTo>
                  <a:lnTo>
                    <a:pt x="2658110" y="6350"/>
                  </a:lnTo>
                  <a:lnTo>
                    <a:pt x="2668270" y="6350"/>
                  </a:lnTo>
                  <a:lnTo>
                    <a:pt x="2668270" y="5080"/>
                  </a:lnTo>
                  <a:close/>
                </a:path>
              </a:pathLst>
            </a:custGeom>
            <a:solidFill>
              <a:srgbClr val="48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138170" y="618489"/>
              <a:ext cx="2783840" cy="7620"/>
            </a:xfrm>
            <a:custGeom>
              <a:avLst/>
              <a:gdLst/>
              <a:ahLst/>
              <a:cxnLst/>
              <a:rect l="l" t="t" r="r" b="b"/>
              <a:pathLst>
                <a:path w="2783840" h="7620">
                  <a:moveTo>
                    <a:pt x="2735580" y="0"/>
                  </a:moveTo>
                  <a:lnTo>
                    <a:pt x="48260" y="0"/>
                  </a:lnTo>
                  <a:lnTo>
                    <a:pt x="48260" y="1270"/>
                  </a:lnTo>
                  <a:lnTo>
                    <a:pt x="2735580" y="1270"/>
                  </a:lnTo>
                  <a:lnTo>
                    <a:pt x="2735580" y="0"/>
                  </a:lnTo>
                  <a:close/>
                </a:path>
                <a:path w="2783840" h="7620">
                  <a:moveTo>
                    <a:pt x="2764777" y="2540"/>
                  </a:moveTo>
                  <a:lnTo>
                    <a:pt x="2754630" y="2540"/>
                  </a:lnTo>
                  <a:lnTo>
                    <a:pt x="2754630" y="1270"/>
                  </a:lnTo>
                  <a:lnTo>
                    <a:pt x="2745727" y="1270"/>
                  </a:lnTo>
                  <a:lnTo>
                    <a:pt x="2745727" y="2540"/>
                  </a:lnTo>
                  <a:lnTo>
                    <a:pt x="38100" y="2540"/>
                  </a:lnTo>
                  <a:lnTo>
                    <a:pt x="38100" y="1270"/>
                  </a:lnTo>
                  <a:lnTo>
                    <a:pt x="29210" y="1270"/>
                  </a:lnTo>
                  <a:lnTo>
                    <a:pt x="29210" y="2540"/>
                  </a:lnTo>
                  <a:lnTo>
                    <a:pt x="19050" y="2540"/>
                  </a:lnTo>
                  <a:lnTo>
                    <a:pt x="19050" y="5080"/>
                  </a:lnTo>
                  <a:lnTo>
                    <a:pt x="2764777" y="5080"/>
                  </a:lnTo>
                  <a:lnTo>
                    <a:pt x="2764777" y="2540"/>
                  </a:lnTo>
                  <a:close/>
                </a:path>
                <a:path w="2783840" h="7620">
                  <a:moveTo>
                    <a:pt x="2783827" y="5080"/>
                  </a:moveTo>
                  <a:lnTo>
                    <a:pt x="2773680" y="5080"/>
                  </a:lnTo>
                  <a:lnTo>
                    <a:pt x="2773680" y="6350"/>
                  </a:lnTo>
                  <a:lnTo>
                    <a:pt x="10160" y="6350"/>
                  </a:lnTo>
                  <a:lnTo>
                    <a:pt x="1016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783827" y="7620"/>
                  </a:lnTo>
                  <a:lnTo>
                    <a:pt x="2783827" y="6350"/>
                  </a:lnTo>
                  <a:lnTo>
                    <a:pt x="2783827" y="5080"/>
                  </a:lnTo>
                  <a:close/>
                </a:path>
              </a:pathLst>
            </a:custGeom>
            <a:solidFill>
              <a:srgbClr val="4A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3070860" y="632459"/>
            <a:ext cx="10160" cy="1270"/>
          </a:xfrm>
          <a:custGeom>
            <a:avLst/>
            <a:gdLst/>
            <a:ahLst/>
            <a:cxnLst/>
            <a:rect l="l" t="t" r="r" b="b"/>
            <a:pathLst>
              <a:path w="10160" h="1270">
                <a:moveTo>
                  <a:pt x="10159" y="0"/>
                </a:moveTo>
                <a:lnTo>
                  <a:pt x="0" y="0"/>
                </a:lnTo>
                <a:lnTo>
                  <a:pt x="0" y="1270"/>
                </a:lnTo>
                <a:lnTo>
                  <a:pt x="10159" y="1270"/>
                </a:lnTo>
                <a:lnTo>
                  <a:pt x="10159" y="0"/>
                </a:lnTo>
                <a:close/>
              </a:path>
            </a:pathLst>
          </a:custGeom>
          <a:solidFill>
            <a:srgbClr val="4CD1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089910" y="626109"/>
            <a:ext cx="2898140" cy="7620"/>
          </a:xfrm>
          <a:custGeom>
            <a:avLst/>
            <a:gdLst/>
            <a:ahLst/>
            <a:cxnLst/>
            <a:rect l="l" t="t" r="r" b="b"/>
            <a:pathLst>
              <a:path w="2898140" h="7620">
                <a:moveTo>
                  <a:pt x="2860040" y="1270"/>
                </a:moveTo>
                <a:lnTo>
                  <a:pt x="2851137" y="1270"/>
                </a:lnTo>
                <a:lnTo>
                  <a:pt x="2851137" y="0"/>
                </a:lnTo>
                <a:lnTo>
                  <a:pt x="2840990" y="0"/>
                </a:lnTo>
                <a:lnTo>
                  <a:pt x="2840990" y="1270"/>
                </a:lnTo>
                <a:lnTo>
                  <a:pt x="39370" y="1270"/>
                </a:lnTo>
                <a:lnTo>
                  <a:pt x="39370" y="0"/>
                </a:lnTo>
                <a:lnTo>
                  <a:pt x="29210" y="0"/>
                </a:lnTo>
                <a:lnTo>
                  <a:pt x="29210" y="1270"/>
                </a:lnTo>
                <a:lnTo>
                  <a:pt x="20320" y="1270"/>
                </a:lnTo>
                <a:lnTo>
                  <a:pt x="20320" y="3810"/>
                </a:lnTo>
                <a:lnTo>
                  <a:pt x="2860040" y="3810"/>
                </a:lnTo>
                <a:lnTo>
                  <a:pt x="2860040" y="1270"/>
                </a:lnTo>
                <a:close/>
              </a:path>
              <a:path w="2898140" h="7620">
                <a:moveTo>
                  <a:pt x="2879090" y="3810"/>
                </a:moveTo>
                <a:lnTo>
                  <a:pt x="2870187" y="3810"/>
                </a:lnTo>
                <a:lnTo>
                  <a:pt x="2870187" y="5080"/>
                </a:lnTo>
                <a:lnTo>
                  <a:pt x="10160" y="5080"/>
                </a:lnTo>
                <a:lnTo>
                  <a:pt x="10160" y="3810"/>
                </a:lnTo>
                <a:lnTo>
                  <a:pt x="0" y="3810"/>
                </a:lnTo>
                <a:lnTo>
                  <a:pt x="0" y="5080"/>
                </a:lnTo>
                <a:lnTo>
                  <a:pt x="0" y="6350"/>
                </a:lnTo>
                <a:lnTo>
                  <a:pt x="2879090" y="6350"/>
                </a:lnTo>
                <a:lnTo>
                  <a:pt x="2879090" y="5080"/>
                </a:lnTo>
                <a:lnTo>
                  <a:pt x="2879090" y="3810"/>
                </a:lnTo>
                <a:close/>
              </a:path>
              <a:path w="2898140" h="7620">
                <a:moveTo>
                  <a:pt x="2898140" y="6350"/>
                </a:moveTo>
                <a:lnTo>
                  <a:pt x="2889237" y="6350"/>
                </a:lnTo>
                <a:lnTo>
                  <a:pt x="2889237" y="7620"/>
                </a:lnTo>
                <a:lnTo>
                  <a:pt x="2898140" y="7620"/>
                </a:lnTo>
                <a:lnTo>
                  <a:pt x="2898140" y="6350"/>
                </a:lnTo>
                <a:close/>
              </a:path>
            </a:pathLst>
          </a:custGeom>
          <a:solidFill>
            <a:srgbClr val="4CD1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023870" y="638809"/>
            <a:ext cx="8890" cy="1270"/>
          </a:xfrm>
          <a:custGeom>
            <a:avLst/>
            <a:gdLst/>
            <a:ahLst/>
            <a:cxnLst/>
            <a:rect l="l" t="t" r="r" b="b"/>
            <a:pathLst>
              <a:path w="8889" h="1270">
                <a:moveTo>
                  <a:pt x="8890" y="0"/>
                </a:moveTo>
                <a:lnTo>
                  <a:pt x="0" y="0"/>
                </a:lnTo>
                <a:lnTo>
                  <a:pt x="0" y="1270"/>
                </a:lnTo>
                <a:lnTo>
                  <a:pt x="8890" y="1270"/>
                </a:lnTo>
                <a:lnTo>
                  <a:pt x="8890" y="0"/>
                </a:lnTo>
                <a:close/>
              </a:path>
            </a:pathLst>
          </a:custGeom>
          <a:solidFill>
            <a:srgbClr val="4ED2D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1595437" y="528637"/>
            <a:ext cx="5876925" cy="1457325"/>
            <a:chOff x="1595437" y="528637"/>
            <a:chExt cx="5876925" cy="1457325"/>
          </a:xfrm>
        </p:grpSpPr>
        <p:sp>
          <p:nvSpPr>
            <p:cNvPr id="27" name="object 27"/>
            <p:cNvSpPr/>
            <p:nvPr/>
          </p:nvSpPr>
          <p:spPr>
            <a:xfrm>
              <a:off x="3042920" y="633729"/>
              <a:ext cx="2993390" cy="6350"/>
            </a:xfrm>
            <a:custGeom>
              <a:avLst/>
              <a:gdLst/>
              <a:ahLst/>
              <a:cxnLst/>
              <a:rect l="l" t="t" r="r" b="b"/>
              <a:pathLst>
                <a:path w="2993390" h="6350">
                  <a:moveTo>
                    <a:pt x="2955277" y="0"/>
                  </a:moveTo>
                  <a:lnTo>
                    <a:pt x="19050" y="0"/>
                  </a:lnTo>
                  <a:lnTo>
                    <a:pt x="19050" y="2540"/>
                  </a:lnTo>
                  <a:lnTo>
                    <a:pt x="2955277" y="2540"/>
                  </a:lnTo>
                  <a:lnTo>
                    <a:pt x="2955277" y="0"/>
                  </a:lnTo>
                  <a:close/>
                </a:path>
                <a:path w="2993390" h="6350">
                  <a:moveTo>
                    <a:pt x="2974327" y="2540"/>
                  </a:moveTo>
                  <a:lnTo>
                    <a:pt x="2965450" y="2540"/>
                  </a:lnTo>
                  <a:lnTo>
                    <a:pt x="2965450" y="3810"/>
                  </a:lnTo>
                  <a:lnTo>
                    <a:pt x="8890" y="3810"/>
                  </a:lnTo>
                  <a:lnTo>
                    <a:pt x="8890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2974327" y="5080"/>
                  </a:lnTo>
                  <a:lnTo>
                    <a:pt x="2974327" y="3810"/>
                  </a:lnTo>
                  <a:lnTo>
                    <a:pt x="2974327" y="2540"/>
                  </a:lnTo>
                  <a:close/>
                </a:path>
                <a:path w="2993390" h="6350">
                  <a:moveTo>
                    <a:pt x="2993377" y="5080"/>
                  </a:moveTo>
                  <a:lnTo>
                    <a:pt x="2984500" y="5080"/>
                  </a:lnTo>
                  <a:lnTo>
                    <a:pt x="2984500" y="6350"/>
                  </a:lnTo>
                  <a:lnTo>
                    <a:pt x="2993377" y="6350"/>
                  </a:lnTo>
                  <a:lnTo>
                    <a:pt x="2993377" y="5080"/>
                  </a:lnTo>
                  <a:close/>
                </a:path>
              </a:pathLst>
            </a:custGeom>
            <a:solidFill>
              <a:srgbClr val="4E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965450" y="640079"/>
              <a:ext cx="3128010" cy="7620"/>
            </a:xfrm>
            <a:custGeom>
              <a:avLst/>
              <a:gdLst/>
              <a:ahLst/>
              <a:cxnLst/>
              <a:rect l="l" t="t" r="r" b="b"/>
              <a:pathLst>
                <a:path w="3128010" h="7620">
                  <a:moveTo>
                    <a:pt x="3081020" y="0"/>
                  </a:moveTo>
                  <a:lnTo>
                    <a:pt x="48260" y="0"/>
                  </a:lnTo>
                  <a:lnTo>
                    <a:pt x="48260" y="2540"/>
                  </a:lnTo>
                  <a:lnTo>
                    <a:pt x="3081020" y="2540"/>
                  </a:lnTo>
                  <a:lnTo>
                    <a:pt x="3081020" y="0"/>
                  </a:lnTo>
                  <a:close/>
                </a:path>
                <a:path w="3128010" h="7620">
                  <a:moveTo>
                    <a:pt x="3100070" y="2540"/>
                  </a:moveTo>
                  <a:lnTo>
                    <a:pt x="3089910" y="2540"/>
                  </a:lnTo>
                  <a:lnTo>
                    <a:pt x="3089910" y="3810"/>
                  </a:lnTo>
                  <a:lnTo>
                    <a:pt x="38100" y="3810"/>
                  </a:lnTo>
                  <a:lnTo>
                    <a:pt x="38100" y="2540"/>
                  </a:lnTo>
                  <a:lnTo>
                    <a:pt x="29210" y="2540"/>
                  </a:lnTo>
                  <a:lnTo>
                    <a:pt x="29210" y="3810"/>
                  </a:lnTo>
                  <a:lnTo>
                    <a:pt x="29210" y="5080"/>
                  </a:lnTo>
                  <a:lnTo>
                    <a:pt x="3100070" y="5080"/>
                  </a:lnTo>
                  <a:lnTo>
                    <a:pt x="3100070" y="3810"/>
                  </a:lnTo>
                  <a:lnTo>
                    <a:pt x="3100070" y="2540"/>
                  </a:lnTo>
                  <a:close/>
                </a:path>
                <a:path w="3128010" h="7620">
                  <a:moveTo>
                    <a:pt x="3128010" y="6350"/>
                  </a:moveTo>
                  <a:lnTo>
                    <a:pt x="3119120" y="6350"/>
                  </a:lnTo>
                  <a:lnTo>
                    <a:pt x="3119120" y="5080"/>
                  </a:lnTo>
                  <a:lnTo>
                    <a:pt x="3108960" y="5080"/>
                  </a:lnTo>
                  <a:lnTo>
                    <a:pt x="3108960" y="6350"/>
                  </a:lnTo>
                  <a:lnTo>
                    <a:pt x="19050" y="6350"/>
                  </a:lnTo>
                  <a:lnTo>
                    <a:pt x="1905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3128010" y="7620"/>
                  </a:lnTo>
                  <a:lnTo>
                    <a:pt x="3128010" y="6350"/>
                  </a:lnTo>
                  <a:close/>
                </a:path>
              </a:pathLst>
            </a:custGeom>
            <a:solidFill>
              <a:srgbClr val="50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917190" y="647699"/>
              <a:ext cx="3224530" cy="7620"/>
            </a:xfrm>
            <a:custGeom>
              <a:avLst/>
              <a:gdLst/>
              <a:ahLst/>
              <a:cxnLst/>
              <a:rect l="l" t="t" r="r" b="b"/>
              <a:pathLst>
                <a:path w="3224529" h="7620">
                  <a:moveTo>
                    <a:pt x="3176270" y="1270"/>
                  </a:moveTo>
                  <a:lnTo>
                    <a:pt x="3176257" y="0"/>
                  </a:lnTo>
                  <a:lnTo>
                    <a:pt x="48247" y="0"/>
                  </a:lnTo>
                  <a:lnTo>
                    <a:pt x="48260" y="1270"/>
                  </a:lnTo>
                  <a:lnTo>
                    <a:pt x="3176270" y="1270"/>
                  </a:lnTo>
                  <a:close/>
                </a:path>
                <a:path w="3224529" h="7620">
                  <a:moveTo>
                    <a:pt x="3195320" y="1270"/>
                  </a:moveTo>
                  <a:lnTo>
                    <a:pt x="3186430" y="1270"/>
                  </a:lnTo>
                  <a:lnTo>
                    <a:pt x="3186430" y="2540"/>
                  </a:lnTo>
                  <a:lnTo>
                    <a:pt x="39370" y="2540"/>
                  </a:lnTo>
                  <a:lnTo>
                    <a:pt x="39370" y="1270"/>
                  </a:lnTo>
                  <a:lnTo>
                    <a:pt x="29210" y="1270"/>
                  </a:lnTo>
                  <a:lnTo>
                    <a:pt x="29210" y="2540"/>
                  </a:lnTo>
                  <a:lnTo>
                    <a:pt x="29210" y="3810"/>
                  </a:lnTo>
                  <a:lnTo>
                    <a:pt x="3195320" y="3810"/>
                  </a:lnTo>
                  <a:lnTo>
                    <a:pt x="3195320" y="2540"/>
                  </a:lnTo>
                  <a:lnTo>
                    <a:pt x="3195320" y="1270"/>
                  </a:lnTo>
                  <a:close/>
                </a:path>
                <a:path w="3224529" h="7620">
                  <a:moveTo>
                    <a:pt x="3224530" y="5080"/>
                  </a:moveTo>
                  <a:lnTo>
                    <a:pt x="3215640" y="5080"/>
                  </a:lnTo>
                  <a:lnTo>
                    <a:pt x="3215640" y="3810"/>
                  </a:lnTo>
                  <a:lnTo>
                    <a:pt x="3205480" y="3810"/>
                  </a:lnTo>
                  <a:lnTo>
                    <a:pt x="3205480" y="5080"/>
                  </a:lnTo>
                  <a:lnTo>
                    <a:pt x="20320" y="5080"/>
                  </a:lnTo>
                  <a:lnTo>
                    <a:pt x="20320" y="3810"/>
                  </a:lnTo>
                  <a:lnTo>
                    <a:pt x="10160" y="3810"/>
                  </a:lnTo>
                  <a:lnTo>
                    <a:pt x="1016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3224530" y="7620"/>
                  </a:lnTo>
                  <a:lnTo>
                    <a:pt x="3224530" y="5080"/>
                  </a:lnTo>
                  <a:close/>
                </a:path>
              </a:pathLst>
            </a:custGeom>
            <a:solidFill>
              <a:srgbClr val="52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877820" y="655319"/>
              <a:ext cx="3307079" cy="6350"/>
            </a:xfrm>
            <a:custGeom>
              <a:avLst/>
              <a:gdLst/>
              <a:ahLst/>
              <a:cxnLst/>
              <a:rect l="l" t="t" r="r" b="b"/>
              <a:pathLst>
                <a:path w="3307079" h="6350">
                  <a:moveTo>
                    <a:pt x="3282937" y="0"/>
                  </a:moveTo>
                  <a:lnTo>
                    <a:pt x="3274060" y="0"/>
                  </a:lnTo>
                  <a:lnTo>
                    <a:pt x="3274060" y="1270"/>
                  </a:lnTo>
                  <a:lnTo>
                    <a:pt x="30480" y="1270"/>
                  </a:lnTo>
                  <a:lnTo>
                    <a:pt x="30480" y="0"/>
                  </a:lnTo>
                  <a:lnTo>
                    <a:pt x="20320" y="0"/>
                  </a:lnTo>
                  <a:lnTo>
                    <a:pt x="20320" y="1270"/>
                  </a:lnTo>
                  <a:lnTo>
                    <a:pt x="20320" y="2540"/>
                  </a:lnTo>
                  <a:lnTo>
                    <a:pt x="3282937" y="2540"/>
                  </a:lnTo>
                  <a:lnTo>
                    <a:pt x="3282937" y="1270"/>
                  </a:lnTo>
                  <a:lnTo>
                    <a:pt x="3282937" y="0"/>
                  </a:lnTo>
                  <a:close/>
                </a:path>
                <a:path w="3307079" h="6350">
                  <a:moveTo>
                    <a:pt x="3307080" y="3810"/>
                  </a:moveTo>
                  <a:lnTo>
                    <a:pt x="3300730" y="3810"/>
                  </a:lnTo>
                  <a:lnTo>
                    <a:pt x="3300730" y="2540"/>
                  </a:lnTo>
                  <a:lnTo>
                    <a:pt x="3296920" y="2540"/>
                  </a:lnTo>
                  <a:lnTo>
                    <a:pt x="3296920" y="3810"/>
                  </a:lnTo>
                  <a:lnTo>
                    <a:pt x="15240" y="3810"/>
                  </a:lnTo>
                  <a:lnTo>
                    <a:pt x="1524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0" y="3810"/>
                  </a:lnTo>
                  <a:lnTo>
                    <a:pt x="0" y="6350"/>
                  </a:lnTo>
                  <a:lnTo>
                    <a:pt x="3307080" y="6350"/>
                  </a:lnTo>
                  <a:lnTo>
                    <a:pt x="3307080" y="3810"/>
                  </a:lnTo>
                  <a:close/>
                </a:path>
              </a:pathLst>
            </a:custGeom>
            <a:solidFill>
              <a:srgbClr val="54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834640" y="661669"/>
              <a:ext cx="3393440" cy="7620"/>
            </a:xfrm>
            <a:custGeom>
              <a:avLst/>
              <a:gdLst/>
              <a:ahLst/>
              <a:cxnLst/>
              <a:rect l="l" t="t" r="r" b="b"/>
              <a:pathLst>
                <a:path w="3393440" h="7620">
                  <a:moveTo>
                    <a:pt x="635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6350" y="7620"/>
                  </a:lnTo>
                  <a:lnTo>
                    <a:pt x="6350" y="6350"/>
                  </a:lnTo>
                  <a:close/>
                </a:path>
                <a:path w="3393440" h="7620">
                  <a:moveTo>
                    <a:pt x="3362960" y="0"/>
                  </a:moveTo>
                  <a:lnTo>
                    <a:pt x="3356610" y="0"/>
                  </a:lnTo>
                  <a:lnTo>
                    <a:pt x="3356610" y="1270"/>
                  </a:lnTo>
                  <a:lnTo>
                    <a:pt x="36830" y="1270"/>
                  </a:lnTo>
                  <a:lnTo>
                    <a:pt x="36830" y="0"/>
                  </a:lnTo>
                  <a:lnTo>
                    <a:pt x="31750" y="0"/>
                  </a:lnTo>
                  <a:lnTo>
                    <a:pt x="31750" y="1270"/>
                  </a:lnTo>
                  <a:lnTo>
                    <a:pt x="31750" y="2540"/>
                  </a:lnTo>
                  <a:lnTo>
                    <a:pt x="3362960" y="2540"/>
                  </a:lnTo>
                  <a:lnTo>
                    <a:pt x="3362960" y="1270"/>
                  </a:lnTo>
                  <a:lnTo>
                    <a:pt x="3362960" y="0"/>
                  </a:lnTo>
                  <a:close/>
                </a:path>
                <a:path w="3393440" h="7620">
                  <a:moveTo>
                    <a:pt x="3380740" y="3810"/>
                  </a:moveTo>
                  <a:lnTo>
                    <a:pt x="3374390" y="3810"/>
                  </a:lnTo>
                  <a:lnTo>
                    <a:pt x="3374390" y="2540"/>
                  </a:lnTo>
                  <a:lnTo>
                    <a:pt x="3368040" y="2540"/>
                  </a:lnTo>
                  <a:lnTo>
                    <a:pt x="3368040" y="3810"/>
                  </a:lnTo>
                  <a:lnTo>
                    <a:pt x="25400" y="3810"/>
                  </a:lnTo>
                  <a:lnTo>
                    <a:pt x="25400" y="2540"/>
                  </a:lnTo>
                  <a:lnTo>
                    <a:pt x="19050" y="2540"/>
                  </a:lnTo>
                  <a:lnTo>
                    <a:pt x="19050" y="3810"/>
                  </a:lnTo>
                  <a:lnTo>
                    <a:pt x="12700" y="3810"/>
                  </a:lnTo>
                  <a:lnTo>
                    <a:pt x="12700" y="6350"/>
                  </a:lnTo>
                  <a:lnTo>
                    <a:pt x="3380740" y="6350"/>
                  </a:lnTo>
                  <a:lnTo>
                    <a:pt x="3380740" y="3810"/>
                  </a:lnTo>
                  <a:close/>
                </a:path>
                <a:path w="3393440" h="7620">
                  <a:moveTo>
                    <a:pt x="3393440" y="6350"/>
                  </a:moveTo>
                  <a:lnTo>
                    <a:pt x="3387090" y="6350"/>
                  </a:lnTo>
                  <a:lnTo>
                    <a:pt x="3387090" y="7620"/>
                  </a:lnTo>
                  <a:lnTo>
                    <a:pt x="3393440" y="7620"/>
                  </a:lnTo>
                  <a:lnTo>
                    <a:pt x="3393440" y="6350"/>
                  </a:lnTo>
                  <a:close/>
                </a:path>
              </a:pathLst>
            </a:custGeom>
            <a:solidFill>
              <a:srgbClr val="56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804160" y="669289"/>
              <a:ext cx="3454400" cy="7620"/>
            </a:xfrm>
            <a:custGeom>
              <a:avLst/>
              <a:gdLst/>
              <a:ahLst/>
              <a:cxnLst/>
              <a:rect l="l" t="t" r="r" b="b"/>
              <a:pathLst>
                <a:path w="3454400" h="7620">
                  <a:moveTo>
                    <a:pt x="3423920" y="0"/>
                  </a:moveTo>
                  <a:lnTo>
                    <a:pt x="30480" y="0"/>
                  </a:lnTo>
                  <a:lnTo>
                    <a:pt x="30480" y="1270"/>
                  </a:lnTo>
                  <a:lnTo>
                    <a:pt x="3423920" y="1270"/>
                  </a:lnTo>
                  <a:lnTo>
                    <a:pt x="3423920" y="0"/>
                  </a:lnTo>
                  <a:close/>
                </a:path>
                <a:path w="3454400" h="7620">
                  <a:moveTo>
                    <a:pt x="3442970" y="2540"/>
                  </a:moveTo>
                  <a:lnTo>
                    <a:pt x="3436620" y="2540"/>
                  </a:lnTo>
                  <a:lnTo>
                    <a:pt x="3436620" y="1270"/>
                  </a:lnTo>
                  <a:lnTo>
                    <a:pt x="3430270" y="1270"/>
                  </a:lnTo>
                  <a:lnTo>
                    <a:pt x="3430270" y="2540"/>
                  </a:lnTo>
                  <a:lnTo>
                    <a:pt x="24130" y="2540"/>
                  </a:lnTo>
                  <a:lnTo>
                    <a:pt x="24130" y="1270"/>
                  </a:lnTo>
                  <a:lnTo>
                    <a:pt x="17780" y="1270"/>
                  </a:lnTo>
                  <a:lnTo>
                    <a:pt x="17780" y="2540"/>
                  </a:lnTo>
                  <a:lnTo>
                    <a:pt x="12700" y="2540"/>
                  </a:lnTo>
                  <a:lnTo>
                    <a:pt x="12700" y="5080"/>
                  </a:lnTo>
                  <a:lnTo>
                    <a:pt x="3442970" y="5080"/>
                  </a:lnTo>
                  <a:lnTo>
                    <a:pt x="3442970" y="2540"/>
                  </a:lnTo>
                  <a:close/>
                </a:path>
                <a:path w="3454400" h="7620">
                  <a:moveTo>
                    <a:pt x="3454400" y="5080"/>
                  </a:moveTo>
                  <a:lnTo>
                    <a:pt x="3449320" y="5080"/>
                  </a:lnTo>
                  <a:lnTo>
                    <a:pt x="3449320" y="6350"/>
                  </a:lnTo>
                  <a:lnTo>
                    <a:pt x="6350" y="6350"/>
                  </a:lnTo>
                  <a:lnTo>
                    <a:pt x="635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3454400" y="7620"/>
                  </a:lnTo>
                  <a:lnTo>
                    <a:pt x="3454400" y="6350"/>
                  </a:lnTo>
                  <a:lnTo>
                    <a:pt x="3454400" y="5080"/>
                  </a:lnTo>
                  <a:close/>
                </a:path>
              </a:pathLst>
            </a:custGeom>
            <a:solidFill>
              <a:srgbClr val="58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773680" y="676909"/>
              <a:ext cx="3516629" cy="6350"/>
            </a:xfrm>
            <a:custGeom>
              <a:avLst/>
              <a:gdLst/>
              <a:ahLst/>
              <a:cxnLst/>
              <a:rect l="l" t="t" r="r" b="b"/>
              <a:pathLst>
                <a:path w="3516629" h="6350">
                  <a:moveTo>
                    <a:pt x="3503930" y="1270"/>
                  </a:moveTo>
                  <a:lnTo>
                    <a:pt x="3497580" y="1270"/>
                  </a:lnTo>
                  <a:lnTo>
                    <a:pt x="3497580" y="0"/>
                  </a:lnTo>
                  <a:lnTo>
                    <a:pt x="3491230" y="0"/>
                  </a:lnTo>
                  <a:lnTo>
                    <a:pt x="3491230" y="1270"/>
                  </a:lnTo>
                  <a:lnTo>
                    <a:pt x="24130" y="1270"/>
                  </a:lnTo>
                  <a:lnTo>
                    <a:pt x="24130" y="0"/>
                  </a:lnTo>
                  <a:lnTo>
                    <a:pt x="17780" y="0"/>
                  </a:lnTo>
                  <a:lnTo>
                    <a:pt x="17780" y="1270"/>
                  </a:lnTo>
                  <a:lnTo>
                    <a:pt x="11430" y="1270"/>
                  </a:lnTo>
                  <a:lnTo>
                    <a:pt x="11430" y="3810"/>
                  </a:lnTo>
                  <a:lnTo>
                    <a:pt x="3503930" y="3810"/>
                  </a:lnTo>
                  <a:lnTo>
                    <a:pt x="3503930" y="1270"/>
                  </a:lnTo>
                  <a:close/>
                </a:path>
                <a:path w="3516629" h="6350">
                  <a:moveTo>
                    <a:pt x="3516617" y="3810"/>
                  </a:moveTo>
                  <a:lnTo>
                    <a:pt x="3510280" y="3810"/>
                  </a:lnTo>
                  <a:lnTo>
                    <a:pt x="3510280" y="5080"/>
                  </a:lnTo>
                  <a:lnTo>
                    <a:pt x="5080" y="5080"/>
                  </a:lnTo>
                  <a:lnTo>
                    <a:pt x="5080" y="381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3516617" y="6350"/>
                  </a:lnTo>
                  <a:lnTo>
                    <a:pt x="3516617" y="5080"/>
                  </a:lnTo>
                  <a:lnTo>
                    <a:pt x="3516617" y="3810"/>
                  </a:lnTo>
                  <a:close/>
                </a:path>
              </a:pathLst>
            </a:custGeom>
            <a:solidFill>
              <a:srgbClr val="5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729230" y="683259"/>
              <a:ext cx="3604260" cy="7620"/>
            </a:xfrm>
            <a:custGeom>
              <a:avLst/>
              <a:gdLst/>
              <a:ahLst/>
              <a:cxnLst/>
              <a:rect l="l" t="t" r="r" b="b"/>
              <a:pathLst>
                <a:path w="3604260" h="7620">
                  <a:moveTo>
                    <a:pt x="635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6350" y="7620"/>
                  </a:lnTo>
                  <a:lnTo>
                    <a:pt x="6350" y="6350"/>
                  </a:lnTo>
                  <a:close/>
                </a:path>
                <a:path w="3604260" h="7620">
                  <a:moveTo>
                    <a:pt x="3580117" y="1270"/>
                  </a:moveTo>
                  <a:lnTo>
                    <a:pt x="3573767" y="1270"/>
                  </a:lnTo>
                  <a:lnTo>
                    <a:pt x="3573767" y="0"/>
                  </a:lnTo>
                  <a:lnTo>
                    <a:pt x="3567417" y="0"/>
                  </a:lnTo>
                  <a:lnTo>
                    <a:pt x="3567417" y="1270"/>
                  </a:lnTo>
                  <a:lnTo>
                    <a:pt x="38100" y="1270"/>
                  </a:lnTo>
                  <a:lnTo>
                    <a:pt x="38100" y="0"/>
                  </a:lnTo>
                  <a:lnTo>
                    <a:pt x="31750" y="0"/>
                  </a:lnTo>
                  <a:lnTo>
                    <a:pt x="31750" y="1270"/>
                  </a:lnTo>
                  <a:lnTo>
                    <a:pt x="25400" y="1270"/>
                  </a:lnTo>
                  <a:lnTo>
                    <a:pt x="25400" y="3810"/>
                  </a:lnTo>
                  <a:lnTo>
                    <a:pt x="3580117" y="3810"/>
                  </a:lnTo>
                  <a:lnTo>
                    <a:pt x="3580117" y="1270"/>
                  </a:lnTo>
                  <a:close/>
                </a:path>
                <a:path w="3604260" h="7620">
                  <a:moveTo>
                    <a:pt x="3591560" y="3810"/>
                  </a:moveTo>
                  <a:lnTo>
                    <a:pt x="3585210" y="3810"/>
                  </a:lnTo>
                  <a:lnTo>
                    <a:pt x="3585210" y="5080"/>
                  </a:lnTo>
                  <a:lnTo>
                    <a:pt x="19050" y="5080"/>
                  </a:lnTo>
                  <a:lnTo>
                    <a:pt x="19050" y="3810"/>
                  </a:lnTo>
                  <a:lnTo>
                    <a:pt x="12700" y="381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3591560" y="6350"/>
                  </a:lnTo>
                  <a:lnTo>
                    <a:pt x="3591560" y="5080"/>
                  </a:lnTo>
                  <a:lnTo>
                    <a:pt x="3591560" y="3810"/>
                  </a:lnTo>
                  <a:close/>
                </a:path>
                <a:path w="3604260" h="7620">
                  <a:moveTo>
                    <a:pt x="3604260" y="6350"/>
                  </a:moveTo>
                  <a:lnTo>
                    <a:pt x="3597910" y="6350"/>
                  </a:lnTo>
                  <a:lnTo>
                    <a:pt x="3597910" y="7620"/>
                  </a:lnTo>
                  <a:lnTo>
                    <a:pt x="3604260" y="7620"/>
                  </a:lnTo>
                  <a:lnTo>
                    <a:pt x="3604260" y="6350"/>
                  </a:lnTo>
                  <a:close/>
                </a:path>
              </a:pathLst>
            </a:custGeom>
            <a:solidFill>
              <a:srgbClr val="5C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692400" y="690879"/>
              <a:ext cx="3677920" cy="7620"/>
            </a:xfrm>
            <a:custGeom>
              <a:avLst/>
              <a:gdLst/>
              <a:ahLst/>
              <a:cxnLst/>
              <a:rect l="l" t="t" r="r" b="b"/>
              <a:pathLst>
                <a:path w="3677920" h="7620">
                  <a:moveTo>
                    <a:pt x="3647440" y="0"/>
                  </a:moveTo>
                  <a:lnTo>
                    <a:pt x="31750" y="0"/>
                  </a:lnTo>
                  <a:lnTo>
                    <a:pt x="31750" y="2540"/>
                  </a:lnTo>
                  <a:lnTo>
                    <a:pt x="3647440" y="2540"/>
                  </a:lnTo>
                  <a:lnTo>
                    <a:pt x="3647440" y="0"/>
                  </a:lnTo>
                  <a:close/>
                </a:path>
                <a:path w="3677920" h="7620">
                  <a:moveTo>
                    <a:pt x="3660140" y="2540"/>
                  </a:moveTo>
                  <a:lnTo>
                    <a:pt x="3653790" y="2540"/>
                  </a:lnTo>
                  <a:lnTo>
                    <a:pt x="3653790" y="3810"/>
                  </a:lnTo>
                  <a:lnTo>
                    <a:pt x="25400" y="3810"/>
                  </a:lnTo>
                  <a:lnTo>
                    <a:pt x="25400" y="2540"/>
                  </a:lnTo>
                  <a:lnTo>
                    <a:pt x="19050" y="2540"/>
                  </a:lnTo>
                  <a:lnTo>
                    <a:pt x="19050" y="3810"/>
                  </a:lnTo>
                  <a:lnTo>
                    <a:pt x="19050" y="5080"/>
                  </a:lnTo>
                  <a:lnTo>
                    <a:pt x="3660140" y="5080"/>
                  </a:lnTo>
                  <a:lnTo>
                    <a:pt x="3660140" y="3810"/>
                  </a:lnTo>
                  <a:lnTo>
                    <a:pt x="3660140" y="2540"/>
                  </a:lnTo>
                  <a:close/>
                </a:path>
                <a:path w="3677920" h="7620">
                  <a:moveTo>
                    <a:pt x="3677920" y="6350"/>
                  </a:moveTo>
                  <a:lnTo>
                    <a:pt x="3672840" y="6350"/>
                  </a:lnTo>
                  <a:lnTo>
                    <a:pt x="3672840" y="5080"/>
                  </a:lnTo>
                  <a:lnTo>
                    <a:pt x="3666490" y="5080"/>
                  </a:lnTo>
                  <a:lnTo>
                    <a:pt x="3666490" y="6350"/>
                  </a:lnTo>
                  <a:lnTo>
                    <a:pt x="12700" y="6350"/>
                  </a:lnTo>
                  <a:lnTo>
                    <a:pt x="1270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3677920" y="7620"/>
                  </a:lnTo>
                  <a:lnTo>
                    <a:pt x="3677920" y="6350"/>
                  </a:lnTo>
                  <a:close/>
                </a:path>
              </a:pathLst>
            </a:custGeom>
            <a:solidFill>
              <a:srgbClr val="5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661920" y="698499"/>
              <a:ext cx="3740150" cy="6350"/>
            </a:xfrm>
            <a:custGeom>
              <a:avLst/>
              <a:gdLst/>
              <a:ahLst/>
              <a:cxnLst/>
              <a:rect l="l" t="t" r="r" b="b"/>
              <a:pathLst>
                <a:path w="3740150" h="6350">
                  <a:moveTo>
                    <a:pt x="3708400" y="0"/>
                  </a:moveTo>
                  <a:lnTo>
                    <a:pt x="30480" y="0"/>
                  </a:lnTo>
                  <a:lnTo>
                    <a:pt x="30480" y="1270"/>
                  </a:lnTo>
                  <a:lnTo>
                    <a:pt x="3708400" y="1270"/>
                  </a:lnTo>
                  <a:lnTo>
                    <a:pt x="3708400" y="0"/>
                  </a:lnTo>
                  <a:close/>
                </a:path>
                <a:path w="3740150" h="6350">
                  <a:moveTo>
                    <a:pt x="3721100" y="1270"/>
                  </a:moveTo>
                  <a:lnTo>
                    <a:pt x="3714750" y="1270"/>
                  </a:lnTo>
                  <a:lnTo>
                    <a:pt x="3714750" y="2540"/>
                  </a:lnTo>
                  <a:lnTo>
                    <a:pt x="24130" y="2540"/>
                  </a:lnTo>
                  <a:lnTo>
                    <a:pt x="24130" y="1270"/>
                  </a:lnTo>
                  <a:lnTo>
                    <a:pt x="17780" y="1270"/>
                  </a:lnTo>
                  <a:lnTo>
                    <a:pt x="17780" y="2540"/>
                  </a:lnTo>
                  <a:lnTo>
                    <a:pt x="17780" y="3810"/>
                  </a:lnTo>
                  <a:lnTo>
                    <a:pt x="3721100" y="3810"/>
                  </a:lnTo>
                  <a:lnTo>
                    <a:pt x="3721100" y="2540"/>
                  </a:lnTo>
                  <a:lnTo>
                    <a:pt x="3721100" y="1270"/>
                  </a:lnTo>
                  <a:close/>
                </a:path>
                <a:path w="3740150" h="6350">
                  <a:moveTo>
                    <a:pt x="3740150" y="5080"/>
                  </a:moveTo>
                  <a:lnTo>
                    <a:pt x="3733800" y="5080"/>
                  </a:lnTo>
                  <a:lnTo>
                    <a:pt x="3733800" y="3810"/>
                  </a:lnTo>
                  <a:lnTo>
                    <a:pt x="3727450" y="3810"/>
                  </a:lnTo>
                  <a:lnTo>
                    <a:pt x="3727450" y="5080"/>
                  </a:lnTo>
                  <a:lnTo>
                    <a:pt x="12700" y="5080"/>
                  </a:lnTo>
                  <a:lnTo>
                    <a:pt x="1270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3740150" y="6350"/>
                  </a:lnTo>
                  <a:lnTo>
                    <a:pt x="3740150" y="5080"/>
                  </a:lnTo>
                  <a:close/>
                </a:path>
              </a:pathLst>
            </a:custGeom>
            <a:solidFill>
              <a:srgbClr val="60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630170" y="704849"/>
              <a:ext cx="3802379" cy="7620"/>
            </a:xfrm>
            <a:custGeom>
              <a:avLst/>
              <a:gdLst/>
              <a:ahLst/>
              <a:cxnLst/>
              <a:rect l="l" t="t" r="r" b="b"/>
              <a:pathLst>
                <a:path w="3802379" h="7620">
                  <a:moveTo>
                    <a:pt x="3771900" y="0"/>
                  </a:moveTo>
                  <a:lnTo>
                    <a:pt x="31750" y="0"/>
                  </a:lnTo>
                  <a:lnTo>
                    <a:pt x="31750" y="1270"/>
                  </a:lnTo>
                  <a:lnTo>
                    <a:pt x="3771900" y="1270"/>
                  </a:lnTo>
                  <a:lnTo>
                    <a:pt x="3771900" y="0"/>
                  </a:lnTo>
                  <a:close/>
                </a:path>
                <a:path w="3802379" h="7620">
                  <a:moveTo>
                    <a:pt x="3784600" y="1270"/>
                  </a:moveTo>
                  <a:lnTo>
                    <a:pt x="3778250" y="1270"/>
                  </a:lnTo>
                  <a:lnTo>
                    <a:pt x="3778250" y="2540"/>
                  </a:lnTo>
                  <a:lnTo>
                    <a:pt x="25400" y="2540"/>
                  </a:lnTo>
                  <a:lnTo>
                    <a:pt x="25400" y="1270"/>
                  </a:lnTo>
                  <a:lnTo>
                    <a:pt x="19050" y="1270"/>
                  </a:lnTo>
                  <a:lnTo>
                    <a:pt x="19050" y="2540"/>
                  </a:lnTo>
                  <a:lnTo>
                    <a:pt x="19050" y="3810"/>
                  </a:lnTo>
                  <a:lnTo>
                    <a:pt x="3784600" y="3810"/>
                  </a:lnTo>
                  <a:lnTo>
                    <a:pt x="3784600" y="2540"/>
                  </a:lnTo>
                  <a:lnTo>
                    <a:pt x="3784600" y="1270"/>
                  </a:lnTo>
                  <a:close/>
                </a:path>
                <a:path w="3802379" h="7620">
                  <a:moveTo>
                    <a:pt x="3802380" y="5080"/>
                  </a:moveTo>
                  <a:lnTo>
                    <a:pt x="3796030" y="5080"/>
                  </a:lnTo>
                  <a:lnTo>
                    <a:pt x="3796030" y="3810"/>
                  </a:lnTo>
                  <a:lnTo>
                    <a:pt x="3789680" y="3810"/>
                  </a:lnTo>
                  <a:lnTo>
                    <a:pt x="3789680" y="5080"/>
                  </a:lnTo>
                  <a:lnTo>
                    <a:pt x="12700" y="5080"/>
                  </a:lnTo>
                  <a:lnTo>
                    <a:pt x="1270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3802380" y="7620"/>
                  </a:lnTo>
                  <a:lnTo>
                    <a:pt x="3802380" y="5080"/>
                  </a:lnTo>
                  <a:close/>
                </a:path>
              </a:pathLst>
            </a:custGeom>
            <a:solidFill>
              <a:srgbClr val="62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586990" y="712469"/>
              <a:ext cx="3888740" cy="7620"/>
            </a:xfrm>
            <a:custGeom>
              <a:avLst/>
              <a:gdLst/>
              <a:ahLst/>
              <a:cxnLst/>
              <a:rect l="l" t="t" r="r" b="b"/>
              <a:pathLst>
                <a:path w="3888740" h="7620">
                  <a:moveTo>
                    <a:pt x="635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6350" y="7620"/>
                  </a:lnTo>
                  <a:lnTo>
                    <a:pt x="6350" y="6350"/>
                  </a:lnTo>
                  <a:close/>
                </a:path>
                <a:path w="3888740" h="7620">
                  <a:moveTo>
                    <a:pt x="3858260" y="0"/>
                  </a:moveTo>
                  <a:lnTo>
                    <a:pt x="3851910" y="0"/>
                  </a:lnTo>
                  <a:lnTo>
                    <a:pt x="3851910" y="1270"/>
                  </a:lnTo>
                  <a:lnTo>
                    <a:pt x="38100" y="1270"/>
                  </a:lnTo>
                  <a:lnTo>
                    <a:pt x="38100" y="0"/>
                  </a:lnTo>
                  <a:lnTo>
                    <a:pt x="31750" y="0"/>
                  </a:lnTo>
                  <a:lnTo>
                    <a:pt x="31750" y="1270"/>
                  </a:lnTo>
                  <a:lnTo>
                    <a:pt x="31750" y="2540"/>
                  </a:lnTo>
                  <a:lnTo>
                    <a:pt x="3858260" y="2540"/>
                  </a:lnTo>
                  <a:lnTo>
                    <a:pt x="3858260" y="1270"/>
                  </a:lnTo>
                  <a:lnTo>
                    <a:pt x="3858260" y="0"/>
                  </a:lnTo>
                  <a:close/>
                </a:path>
                <a:path w="3888740" h="7620">
                  <a:moveTo>
                    <a:pt x="3877310" y="3810"/>
                  </a:moveTo>
                  <a:lnTo>
                    <a:pt x="3870960" y="3810"/>
                  </a:lnTo>
                  <a:lnTo>
                    <a:pt x="3870960" y="2540"/>
                  </a:lnTo>
                  <a:lnTo>
                    <a:pt x="3864610" y="2540"/>
                  </a:lnTo>
                  <a:lnTo>
                    <a:pt x="3864610" y="3810"/>
                  </a:lnTo>
                  <a:lnTo>
                    <a:pt x="25400" y="3810"/>
                  </a:lnTo>
                  <a:lnTo>
                    <a:pt x="25400" y="2540"/>
                  </a:lnTo>
                  <a:lnTo>
                    <a:pt x="19050" y="2540"/>
                  </a:lnTo>
                  <a:lnTo>
                    <a:pt x="19050" y="3810"/>
                  </a:lnTo>
                  <a:lnTo>
                    <a:pt x="12700" y="3810"/>
                  </a:lnTo>
                  <a:lnTo>
                    <a:pt x="12700" y="6350"/>
                  </a:lnTo>
                  <a:lnTo>
                    <a:pt x="3877310" y="6350"/>
                  </a:lnTo>
                  <a:lnTo>
                    <a:pt x="3877310" y="3810"/>
                  </a:lnTo>
                  <a:close/>
                </a:path>
                <a:path w="3888740" h="7620">
                  <a:moveTo>
                    <a:pt x="3888740" y="6350"/>
                  </a:moveTo>
                  <a:lnTo>
                    <a:pt x="3883660" y="6350"/>
                  </a:lnTo>
                  <a:lnTo>
                    <a:pt x="3883660" y="7620"/>
                  </a:lnTo>
                  <a:lnTo>
                    <a:pt x="3888740" y="7620"/>
                  </a:lnTo>
                  <a:lnTo>
                    <a:pt x="3888740" y="6350"/>
                  </a:lnTo>
                  <a:close/>
                </a:path>
              </a:pathLst>
            </a:custGeom>
            <a:solidFill>
              <a:srgbClr val="64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556510" y="720089"/>
              <a:ext cx="3950970" cy="6350"/>
            </a:xfrm>
            <a:custGeom>
              <a:avLst/>
              <a:gdLst/>
              <a:ahLst/>
              <a:cxnLst/>
              <a:rect l="l" t="t" r="r" b="b"/>
              <a:pathLst>
                <a:path w="3950970" h="6350">
                  <a:moveTo>
                    <a:pt x="6350" y="5080"/>
                  </a:moveTo>
                  <a:lnTo>
                    <a:pt x="0" y="5080"/>
                  </a:lnTo>
                  <a:lnTo>
                    <a:pt x="0" y="6350"/>
                  </a:lnTo>
                  <a:lnTo>
                    <a:pt x="6350" y="6350"/>
                  </a:lnTo>
                  <a:lnTo>
                    <a:pt x="6350" y="5080"/>
                  </a:lnTo>
                  <a:close/>
                </a:path>
                <a:path w="3950970" h="6350">
                  <a:moveTo>
                    <a:pt x="3919220" y="0"/>
                  </a:moveTo>
                  <a:lnTo>
                    <a:pt x="30480" y="0"/>
                  </a:lnTo>
                  <a:lnTo>
                    <a:pt x="30480" y="1270"/>
                  </a:lnTo>
                  <a:lnTo>
                    <a:pt x="3919220" y="1270"/>
                  </a:lnTo>
                  <a:lnTo>
                    <a:pt x="3919220" y="0"/>
                  </a:lnTo>
                  <a:close/>
                </a:path>
                <a:path w="3950970" h="6350">
                  <a:moveTo>
                    <a:pt x="3938270" y="2540"/>
                  </a:moveTo>
                  <a:lnTo>
                    <a:pt x="3931920" y="2540"/>
                  </a:lnTo>
                  <a:lnTo>
                    <a:pt x="3931920" y="1270"/>
                  </a:lnTo>
                  <a:lnTo>
                    <a:pt x="3925570" y="1270"/>
                  </a:lnTo>
                  <a:lnTo>
                    <a:pt x="3925570" y="2540"/>
                  </a:lnTo>
                  <a:lnTo>
                    <a:pt x="24130" y="2540"/>
                  </a:lnTo>
                  <a:lnTo>
                    <a:pt x="24130" y="1270"/>
                  </a:lnTo>
                  <a:lnTo>
                    <a:pt x="19050" y="1270"/>
                  </a:lnTo>
                  <a:lnTo>
                    <a:pt x="19050" y="2540"/>
                  </a:lnTo>
                  <a:lnTo>
                    <a:pt x="12700" y="2540"/>
                  </a:lnTo>
                  <a:lnTo>
                    <a:pt x="12700" y="5080"/>
                  </a:lnTo>
                  <a:lnTo>
                    <a:pt x="3938270" y="5080"/>
                  </a:lnTo>
                  <a:lnTo>
                    <a:pt x="3938270" y="2540"/>
                  </a:lnTo>
                  <a:close/>
                </a:path>
                <a:path w="3950970" h="6350">
                  <a:moveTo>
                    <a:pt x="3950970" y="5080"/>
                  </a:moveTo>
                  <a:lnTo>
                    <a:pt x="3944620" y="5080"/>
                  </a:lnTo>
                  <a:lnTo>
                    <a:pt x="3944620" y="6350"/>
                  </a:lnTo>
                  <a:lnTo>
                    <a:pt x="3950970" y="6350"/>
                  </a:lnTo>
                  <a:lnTo>
                    <a:pt x="3950970" y="5080"/>
                  </a:lnTo>
                  <a:close/>
                </a:path>
              </a:pathLst>
            </a:custGeom>
            <a:solidFill>
              <a:srgbClr val="66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526030" y="726439"/>
              <a:ext cx="4011929" cy="7620"/>
            </a:xfrm>
            <a:custGeom>
              <a:avLst/>
              <a:gdLst/>
              <a:ahLst/>
              <a:cxnLst/>
              <a:rect l="l" t="t" r="r" b="b"/>
              <a:pathLst>
                <a:path w="4011929" h="7620">
                  <a:moveTo>
                    <a:pt x="3981450" y="0"/>
                  </a:moveTo>
                  <a:lnTo>
                    <a:pt x="30480" y="0"/>
                  </a:lnTo>
                  <a:lnTo>
                    <a:pt x="30480" y="1270"/>
                  </a:lnTo>
                  <a:lnTo>
                    <a:pt x="3981450" y="1270"/>
                  </a:lnTo>
                  <a:lnTo>
                    <a:pt x="3981450" y="0"/>
                  </a:lnTo>
                  <a:close/>
                </a:path>
                <a:path w="4011929" h="7620">
                  <a:moveTo>
                    <a:pt x="4000500" y="2540"/>
                  </a:moveTo>
                  <a:lnTo>
                    <a:pt x="3994150" y="2540"/>
                  </a:lnTo>
                  <a:lnTo>
                    <a:pt x="3994150" y="1270"/>
                  </a:lnTo>
                  <a:lnTo>
                    <a:pt x="3987800" y="1270"/>
                  </a:lnTo>
                  <a:lnTo>
                    <a:pt x="3987800" y="2540"/>
                  </a:lnTo>
                  <a:lnTo>
                    <a:pt x="24130" y="2540"/>
                  </a:lnTo>
                  <a:lnTo>
                    <a:pt x="24130" y="1270"/>
                  </a:lnTo>
                  <a:lnTo>
                    <a:pt x="17780" y="1270"/>
                  </a:lnTo>
                  <a:lnTo>
                    <a:pt x="17780" y="2540"/>
                  </a:lnTo>
                  <a:lnTo>
                    <a:pt x="11430" y="2540"/>
                  </a:lnTo>
                  <a:lnTo>
                    <a:pt x="11430" y="5080"/>
                  </a:lnTo>
                  <a:lnTo>
                    <a:pt x="4000500" y="5080"/>
                  </a:lnTo>
                  <a:lnTo>
                    <a:pt x="4000500" y="2540"/>
                  </a:lnTo>
                  <a:close/>
                </a:path>
                <a:path w="4011929" h="7620">
                  <a:moveTo>
                    <a:pt x="4011917" y="5080"/>
                  </a:moveTo>
                  <a:lnTo>
                    <a:pt x="4005567" y="5080"/>
                  </a:lnTo>
                  <a:lnTo>
                    <a:pt x="4005567" y="6350"/>
                  </a:lnTo>
                  <a:lnTo>
                    <a:pt x="6350" y="6350"/>
                  </a:lnTo>
                  <a:lnTo>
                    <a:pt x="635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4011917" y="7620"/>
                  </a:lnTo>
                  <a:lnTo>
                    <a:pt x="4011917" y="6350"/>
                  </a:lnTo>
                  <a:lnTo>
                    <a:pt x="4011917" y="5080"/>
                  </a:lnTo>
                  <a:close/>
                </a:path>
              </a:pathLst>
            </a:custGeom>
            <a:solidFill>
              <a:srgbClr val="6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482850" y="734059"/>
              <a:ext cx="4099560" cy="7620"/>
            </a:xfrm>
            <a:custGeom>
              <a:avLst/>
              <a:gdLst/>
              <a:ahLst/>
              <a:cxnLst/>
              <a:rect l="l" t="t" r="r" b="b"/>
              <a:pathLst>
                <a:path w="4099559" h="7620">
                  <a:moveTo>
                    <a:pt x="508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5080" y="7620"/>
                  </a:lnTo>
                  <a:lnTo>
                    <a:pt x="5080" y="6350"/>
                  </a:lnTo>
                  <a:close/>
                </a:path>
                <a:path w="4099559" h="7620">
                  <a:moveTo>
                    <a:pt x="4074147" y="1270"/>
                  </a:moveTo>
                  <a:lnTo>
                    <a:pt x="4067797" y="1270"/>
                  </a:lnTo>
                  <a:lnTo>
                    <a:pt x="4067797" y="0"/>
                  </a:lnTo>
                  <a:lnTo>
                    <a:pt x="4061447" y="0"/>
                  </a:lnTo>
                  <a:lnTo>
                    <a:pt x="4061447" y="1270"/>
                  </a:lnTo>
                  <a:lnTo>
                    <a:pt x="36830" y="1270"/>
                  </a:lnTo>
                  <a:lnTo>
                    <a:pt x="36830" y="0"/>
                  </a:lnTo>
                  <a:lnTo>
                    <a:pt x="30480" y="0"/>
                  </a:lnTo>
                  <a:lnTo>
                    <a:pt x="30480" y="1270"/>
                  </a:lnTo>
                  <a:lnTo>
                    <a:pt x="24130" y="1270"/>
                  </a:lnTo>
                  <a:lnTo>
                    <a:pt x="24130" y="3810"/>
                  </a:lnTo>
                  <a:lnTo>
                    <a:pt x="4074147" y="3810"/>
                  </a:lnTo>
                  <a:lnTo>
                    <a:pt x="4074147" y="1270"/>
                  </a:lnTo>
                  <a:close/>
                </a:path>
                <a:path w="4099559" h="7620">
                  <a:moveTo>
                    <a:pt x="4086847" y="3810"/>
                  </a:moveTo>
                  <a:lnTo>
                    <a:pt x="4080497" y="3810"/>
                  </a:lnTo>
                  <a:lnTo>
                    <a:pt x="4080497" y="5080"/>
                  </a:lnTo>
                  <a:lnTo>
                    <a:pt x="17780" y="5080"/>
                  </a:lnTo>
                  <a:lnTo>
                    <a:pt x="1778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11430" y="6350"/>
                  </a:lnTo>
                  <a:lnTo>
                    <a:pt x="4086847" y="6350"/>
                  </a:lnTo>
                  <a:lnTo>
                    <a:pt x="4086847" y="5080"/>
                  </a:lnTo>
                  <a:lnTo>
                    <a:pt x="4086847" y="3810"/>
                  </a:lnTo>
                  <a:close/>
                </a:path>
                <a:path w="4099559" h="7620">
                  <a:moveTo>
                    <a:pt x="4099547" y="6350"/>
                  </a:moveTo>
                  <a:lnTo>
                    <a:pt x="4093197" y="6350"/>
                  </a:lnTo>
                  <a:lnTo>
                    <a:pt x="4093197" y="7620"/>
                  </a:lnTo>
                  <a:lnTo>
                    <a:pt x="4099547" y="7620"/>
                  </a:lnTo>
                  <a:lnTo>
                    <a:pt x="4099547" y="635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453640" y="741679"/>
              <a:ext cx="4157979" cy="6350"/>
            </a:xfrm>
            <a:custGeom>
              <a:avLst/>
              <a:gdLst/>
              <a:ahLst/>
              <a:cxnLst/>
              <a:rect l="l" t="t" r="r" b="b"/>
              <a:pathLst>
                <a:path w="4157979" h="6350">
                  <a:moveTo>
                    <a:pt x="6350" y="5080"/>
                  </a:moveTo>
                  <a:lnTo>
                    <a:pt x="0" y="5080"/>
                  </a:lnTo>
                  <a:lnTo>
                    <a:pt x="0" y="6350"/>
                  </a:lnTo>
                  <a:lnTo>
                    <a:pt x="6350" y="6350"/>
                  </a:lnTo>
                  <a:lnTo>
                    <a:pt x="6350" y="5080"/>
                  </a:lnTo>
                  <a:close/>
                </a:path>
                <a:path w="4157979" h="6350">
                  <a:moveTo>
                    <a:pt x="4133850" y="0"/>
                  </a:moveTo>
                  <a:lnTo>
                    <a:pt x="22860" y="0"/>
                  </a:lnTo>
                  <a:lnTo>
                    <a:pt x="22860" y="2540"/>
                  </a:lnTo>
                  <a:lnTo>
                    <a:pt x="4133850" y="2540"/>
                  </a:lnTo>
                  <a:lnTo>
                    <a:pt x="4133850" y="0"/>
                  </a:lnTo>
                  <a:close/>
                </a:path>
                <a:path w="4157979" h="6350">
                  <a:moveTo>
                    <a:pt x="4146550" y="2540"/>
                  </a:moveTo>
                  <a:lnTo>
                    <a:pt x="4140200" y="2540"/>
                  </a:lnTo>
                  <a:lnTo>
                    <a:pt x="414020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10160" y="2540"/>
                  </a:lnTo>
                  <a:lnTo>
                    <a:pt x="10160" y="3810"/>
                  </a:lnTo>
                  <a:lnTo>
                    <a:pt x="10160" y="5080"/>
                  </a:lnTo>
                  <a:lnTo>
                    <a:pt x="4146550" y="5080"/>
                  </a:lnTo>
                  <a:lnTo>
                    <a:pt x="4146550" y="3810"/>
                  </a:lnTo>
                  <a:lnTo>
                    <a:pt x="4146550" y="2540"/>
                  </a:lnTo>
                  <a:close/>
                </a:path>
                <a:path w="4157979" h="6350">
                  <a:moveTo>
                    <a:pt x="4157967" y="5080"/>
                  </a:moveTo>
                  <a:lnTo>
                    <a:pt x="4155440" y="5080"/>
                  </a:lnTo>
                  <a:lnTo>
                    <a:pt x="4155440" y="6350"/>
                  </a:lnTo>
                  <a:lnTo>
                    <a:pt x="4157967" y="6350"/>
                  </a:lnTo>
                  <a:lnTo>
                    <a:pt x="4157967" y="5080"/>
                  </a:lnTo>
                  <a:close/>
                </a:path>
              </a:pathLst>
            </a:custGeom>
            <a:solidFill>
              <a:srgbClr val="6C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425700" y="748029"/>
              <a:ext cx="4215130" cy="7620"/>
            </a:xfrm>
            <a:custGeom>
              <a:avLst/>
              <a:gdLst/>
              <a:ahLst/>
              <a:cxnLst/>
              <a:rect l="l" t="t" r="r" b="b"/>
              <a:pathLst>
                <a:path w="4215130" h="7620">
                  <a:moveTo>
                    <a:pt x="4191000" y="0"/>
                  </a:moveTo>
                  <a:lnTo>
                    <a:pt x="22860" y="0"/>
                  </a:lnTo>
                  <a:lnTo>
                    <a:pt x="22860" y="2540"/>
                  </a:lnTo>
                  <a:lnTo>
                    <a:pt x="4191000" y="2540"/>
                  </a:lnTo>
                  <a:lnTo>
                    <a:pt x="4191000" y="0"/>
                  </a:lnTo>
                  <a:close/>
                </a:path>
                <a:path w="4215130" h="7620">
                  <a:moveTo>
                    <a:pt x="4201147" y="2540"/>
                  </a:moveTo>
                  <a:lnTo>
                    <a:pt x="4196080" y="2540"/>
                  </a:lnTo>
                  <a:lnTo>
                    <a:pt x="4196080" y="3810"/>
                  </a:lnTo>
                  <a:lnTo>
                    <a:pt x="17780" y="3810"/>
                  </a:lnTo>
                  <a:lnTo>
                    <a:pt x="17780" y="254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13970" y="5080"/>
                  </a:lnTo>
                  <a:lnTo>
                    <a:pt x="4201147" y="5080"/>
                  </a:lnTo>
                  <a:lnTo>
                    <a:pt x="4201147" y="3810"/>
                  </a:lnTo>
                  <a:lnTo>
                    <a:pt x="4201147" y="2540"/>
                  </a:lnTo>
                  <a:close/>
                </a:path>
                <a:path w="4215130" h="7620">
                  <a:moveTo>
                    <a:pt x="4215130" y="6350"/>
                  </a:moveTo>
                  <a:lnTo>
                    <a:pt x="4210050" y="6350"/>
                  </a:lnTo>
                  <a:lnTo>
                    <a:pt x="4210050" y="5080"/>
                  </a:lnTo>
                  <a:lnTo>
                    <a:pt x="4204957" y="5080"/>
                  </a:lnTo>
                  <a:lnTo>
                    <a:pt x="4204957" y="6350"/>
                  </a:lnTo>
                  <a:lnTo>
                    <a:pt x="8890" y="6350"/>
                  </a:lnTo>
                  <a:lnTo>
                    <a:pt x="889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4215130" y="7620"/>
                  </a:lnTo>
                  <a:lnTo>
                    <a:pt x="4215130" y="6350"/>
                  </a:lnTo>
                  <a:close/>
                </a:path>
              </a:pathLst>
            </a:custGeom>
            <a:solidFill>
              <a:srgbClr val="6E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401570" y="755649"/>
              <a:ext cx="4262120" cy="7620"/>
            </a:xfrm>
            <a:custGeom>
              <a:avLst/>
              <a:gdLst/>
              <a:ahLst/>
              <a:cxnLst/>
              <a:rect l="l" t="t" r="r" b="b"/>
              <a:pathLst>
                <a:path w="4262120" h="7620">
                  <a:moveTo>
                    <a:pt x="4239260" y="0"/>
                  </a:moveTo>
                  <a:lnTo>
                    <a:pt x="24130" y="0"/>
                  </a:lnTo>
                  <a:lnTo>
                    <a:pt x="24130" y="1270"/>
                  </a:lnTo>
                  <a:lnTo>
                    <a:pt x="4239260" y="1270"/>
                  </a:lnTo>
                  <a:lnTo>
                    <a:pt x="4239260" y="0"/>
                  </a:lnTo>
                  <a:close/>
                </a:path>
                <a:path w="4262120" h="7620">
                  <a:moveTo>
                    <a:pt x="4248137" y="1270"/>
                  </a:moveTo>
                  <a:lnTo>
                    <a:pt x="4243070" y="1270"/>
                  </a:lnTo>
                  <a:lnTo>
                    <a:pt x="4243070" y="2540"/>
                  </a:lnTo>
                  <a:lnTo>
                    <a:pt x="19050" y="2540"/>
                  </a:lnTo>
                  <a:lnTo>
                    <a:pt x="19050" y="1270"/>
                  </a:lnTo>
                  <a:lnTo>
                    <a:pt x="13970" y="127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4248137" y="3810"/>
                  </a:lnTo>
                  <a:lnTo>
                    <a:pt x="4248137" y="2540"/>
                  </a:lnTo>
                  <a:lnTo>
                    <a:pt x="4248137" y="1270"/>
                  </a:lnTo>
                  <a:close/>
                </a:path>
                <a:path w="4262120" h="7620">
                  <a:moveTo>
                    <a:pt x="4262120" y="5080"/>
                  </a:moveTo>
                  <a:lnTo>
                    <a:pt x="4258310" y="5080"/>
                  </a:lnTo>
                  <a:lnTo>
                    <a:pt x="4258310" y="3810"/>
                  </a:lnTo>
                  <a:lnTo>
                    <a:pt x="4253230" y="3810"/>
                  </a:lnTo>
                  <a:lnTo>
                    <a:pt x="4253230" y="5080"/>
                  </a:lnTo>
                  <a:lnTo>
                    <a:pt x="8890" y="5080"/>
                  </a:lnTo>
                  <a:lnTo>
                    <a:pt x="889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4262120" y="7620"/>
                  </a:lnTo>
                  <a:lnTo>
                    <a:pt x="4262120" y="5080"/>
                  </a:lnTo>
                  <a:close/>
                </a:path>
              </a:pathLst>
            </a:custGeom>
            <a:solidFill>
              <a:srgbClr val="70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377440" y="763269"/>
              <a:ext cx="4310380" cy="6350"/>
            </a:xfrm>
            <a:custGeom>
              <a:avLst/>
              <a:gdLst/>
              <a:ahLst/>
              <a:cxnLst/>
              <a:rect l="l" t="t" r="r" b="b"/>
              <a:pathLst>
                <a:path w="4310380" h="6350">
                  <a:moveTo>
                    <a:pt x="4296410" y="0"/>
                  </a:moveTo>
                  <a:lnTo>
                    <a:pt x="4291317" y="0"/>
                  </a:lnTo>
                  <a:lnTo>
                    <a:pt x="4291317" y="1270"/>
                  </a:lnTo>
                  <a:lnTo>
                    <a:pt x="19050" y="1270"/>
                  </a:lnTo>
                  <a:lnTo>
                    <a:pt x="19050" y="0"/>
                  </a:lnTo>
                  <a:lnTo>
                    <a:pt x="13970" y="0"/>
                  </a:lnTo>
                  <a:lnTo>
                    <a:pt x="13970" y="1270"/>
                  </a:lnTo>
                  <a:lnTo>
                    <a:pt x="13970" y="2540"/>
                  </a:lnTo>
                  <a:lnTo>
                    <a:pt x="4296410" y="2540"/>
                  </a:lnTo>
                  <a:lnTo>
                    <a:pt x="4296410" y="1270"/>
                  </a:lnTo>
                  <a:lnTo>
                    <a:pt x="4296410" y="0"/>
                  </a:lnTo>
                  <a:close/>
                </a:path>
                <a:path w="4310380" h="6350">
                  <a:moveTo>
                    <a:pt x="4310367" y="3810"/>
                  </a:moveTo>
                  <a:lnTo>
                    <a:pt x="4305300" y="3810"/>
                  </a:lnTo>
                  <a:lnTo>
                    <a:pt x="4305300" y="2540"/>
                  </a:lnTo>
                  <a:lnTo>
                    <a:pt x="4301490" y="2540"/>
                  </a:lnTo>
                  <a:lnTo>
                    <a:pt x="4301490" y="3810"/>
                  </a:lnTo>
                  <a:lnTo>
                    <a:pt x="10160" y="3810"/>
                  </a:lnTo>
                  <a:lnTo>
                    <a:pt x="1016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0" y="3810"/>
                  </a:lnTo>
                  <a:lnTo>
                    <a:pt x="0" y="6350"/>
                  </a:lnTo>
                  <a:lnTo>
                    <a:pt x="4310367" y="6350"/>
                  </a:lnTo>
                  <a:lnTo>
                    <a:pt x="4310367" y="3810"/>
                  </a:lnTo>
                  <a:close/>
                </a:path>
              </a:pathLst>
            </a:custGeom>
            <a:solidFill>
              <a:srgbClr val="72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344420" y="769619"/>
              <a:ext cx="4376420" cy="7620"/>
            </a:xfrm>
            <a:custGeom>
              <a:avLst/>
              <a:gdLst/>
              <a:ahLst/>
              <a:cxnLst/>
              <a:rect l="l" t="t" r="r" b="b"/>
              <a:pathLst>
                <a:path w="4376420" h="7620">
                  <a:moveTo>
                    <a:pt x="508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5080" y="7620"/>
                  </a:lnTo>
                  <a:lnTo>
                    <a:pt x="5080" y="6350"/>
                  </a:lnTo>
                  <a:close/>
                </a:path>
                <a:path w="4376420" h="7620">
                  <a:moveTo>
                    <a:pt x="4352290" y="0"/>
                  </a:moveTo>
                  <a:lnTo>
                    <a:pt x="4348480" y="0"/>
                  </a:lnTo>
                  <a:lnTo>
                    <a:pt x="4348480" y="1270"/>
                  </a:lnTo>
                  <a:lnTo>
                    <a:pt x="29210" y="1270"/>
                  </a:lnTo>
                  <a:lnTo>
                    <a:pt x="29210" y="0"/>
                  </a:lnTo>
                  <a:lnTo>
                    <a:pt x="24130" y="0"/>
                  </a:lnTo>
                  <a:lnTo>
                    <a:pt x="24130" y="1270"/>
                  </a:lnTo>
                  <a:lnTo>
                    <a:pt x="24130" y="2540"/>
                  </a:lnTo>
                  <a:lnTo>
                    <a:pt x="4352290" y="2540"/>
                  </a:lnTo>
                  <a:lnTo>
                    <a:pt x="4352290" y="1270"/>
                  </a:lnTo>
                  <a:lnTo>
                    <a:pt x="4352290" y="0"/>
                  </a:lnTo>
                  <a:close/>
                </a:path>
                <a:path w="4376420" h="7620">
                  <a:moveTo>
                    <a:pt x="4367530" y="3810"/>
                  </a:moveTo>
                  <a:lnTo>
                    <a:pt x="4362437" y="3810"/>
                  </a:lnTo>
                  <a:lnTo>
                    <a:pt x="4362437" y="2540"/>
                  </a:lnTo>
                  <a:lnTo>
                    <a:pt x="4357370" y="2540"/>
                  </a:lnTo>
                  <a:lnTo>
                    <a:pt x="4357370" y="3810"/>
                  </a:lnTo>
                  <a:lnTo>
                    <a:pt x="19050" y="3810"/>
                  </a:lnTo>
                  <a:lnTo>
                    <a:pt x="19050" y="254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10160" y="3810"/>
                  </a:lnTo>
                  <a:lnTo>
                    <a:pt x="10160" y="6350"/>
                  </a:lnTo>
                  <a:lnTo>
                    <a:pt x="4367530" y="6350"/>
                  </a:lnTo>
                  <a:lnTo>
                    <a:pt x="4367530" y="3810"/>
                  </a:lnTo>
                  <a:close/>
                </a:path>
                <a:path w="4376420" h="7620">
                  <a:moveTo>
                    <a:pt x="4376420" y="6350"/>
                  </a:moveTo>
                  <a:lnTo>
                    <a:pt x="4371340" y="6350"/>
                  </a:lnTo>
                  <a:lnTo>
                    <a:pt x="4371340" y="7620"/>
                  </a:lnTo>
                  <a:lnTo>
                    <a:pt x="4376420" y="7620"/>
                  </a:lnTo>
                  <a:lnTo>
                    <a:pt x="4376420" y="6350"/>
                  </a:lnTo>
                  <a:close/>
                </a:path>
              </a:pathLst>
            </a:custGeom>
            <a:solidFill>
              <a:srgbClr val="74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321560" y="777239"/>
              <a:ext cx="4423410" cy="7620"/>
            </a:xfrm>
            <a:custGeom>
              <a:avLst/>
              <a:gdLst/>
              <a:ahLst/>
              <a:cxnLst/>
              <a:rect l="l" t="t" r="r" b="b"/>
              <a:pathLst>
                <a:path w="4423409" h="7620">
                  <a:moveTo>
                    <a:pt x="4399280" y="0"/>
                  </a:moveTo>
                  <a:lnTo>
                    <a:pt x="22860" y="0"/>
                  </a:lnTo>
                  <a:lnTo>
                    <a:pt x="22860" y="1270"/>
                  </a:lnTo>
                  <a:lnTo>
                    <a:pt x="4399280" y="1270"/>
                  </a:lnTo>
                  <a:lnTo>
                    <a:pt x="4399280" y="0"/>
                  </a:lnTo>
                  <a:close/>
                </a:path>
                <a:path w="4423409" h="7620">
                  <a:moveTo>
                    <a:pt x="4413250" y="2540"/>
                  </a:moveTo>
                  <a:lnTo>
                    <a:pt x="4408170" y="2540"/>
                  </a:lnTo>
                  <a:lnTo>
                    <a:pt x="4408170" y="1270"/>
                  </a:lnTo>
                  <a:lnTo>
                    <a:pt x="4404360" y="1270"/>
                  </a:lnTo>
                  <a:lnTo>
                    <a:pt x="4404360" y="2540"/>
                  </a:lnTo>
                  <a:lnTo>
                    <a:pt x="19050" y="2540"/>
                  </a:lnTo>
                  <a:lnTo>
                    <a:pt x="19050" y="1270"/>
                  </a:lnTo>
                  <a:lnTo>
                    <a:pt x="13970" y="1270"/>
                  </a:lnTo>
                  <a:lnTo>
                    <a:pt x="13970" y="2540"/>
                  </a:lnTo>
                  <a:lnTo>
                    <a:pt x="8890" y="2540"/>
                  </a:lnTo>
                  <a:lnTo>
                    <a:pt x="8890" y="5080"/>
                  </a:lnTo>
                  <a:lnTo>
                    <a:pt x="4413250" y="5080"/>
                  </a:lnTo>
                  <a:lnTo>
                    <a:pt x="4413250" y="2540"/>
                  </a:lnTo>
                  <a:close/>
                </a:path>
                <a:path w="4423409" h="7620">
                  <a:moveTo>
                    <a:pt x="4423410" y="5080"/>
                  </a:moveTo>
                  <a:lnTo>
                    <a:pt x="4418330" y="5080"/>
                  </a:lnTo>
                  <a:lnTo>
                    <a:pt x="4418330" y="6350"/>
                  </a:lnTo>
                  <a:lnTo>
                    <a:pt x="3810" y="6350"/>
                  </a:lnTo>
                  <a:lnTo>
                    <a:pt x="381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4423410" y="7620"/>
                  </a:lnTo>
                  <a:lnTo>
                    <a:pt x="4423410" y="6350"/>
                  </a:lnTo>
                  <a:lnTo>
                    <a:pt x="4423410" y="5080"/>
                  </a:lnTo>
                  <a:close/>
                </a:path>
              </a:pathLst>
            </a:custGeom>
            <a:solidFill>
              <a:srgbClr val="76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288540" y="784859"/>
              <a:ext cx="4489450" cy="7620"/>
            </a:xfrm>
            <a:custGeom>
              <a:avLst/>
              <a:gdLst/>
              <a:ahLst/>
              <a:cxnLst/>
              <a:rect l="l" t="t" r="r" b="b"/>
              <a:pathLst>
                <a:path w="4489450" h="7620">
                  <a:moveTo>
                    <a:pt x="381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3810" y="7620"/>
                  </a:lnTo>
                  <a:lnTo>
                    <a:pt x="3810" y="6350"/>
                  </a:lnTo>
                  <a:close/>
                </a:path>
                <a:path w="4489450" h="7620">
                  <a:moveTo>
                    <a:pt x="4470400" y="1270"/>
                  </a:moveTo>
                  <a:lnTo>
                    <a:pt x="4465320" y="1270"/>
                  </a:lnTo>
                  <a:lnTo>
                    <a:pt x="4465320" y="0"/>
                  </a:lnTo>
                  <a:lnTo>
                    <a:pt x="4460240" y="0"/>
                  </a:lnTo>
                  <a:lnTo>
                    <a:pt x="4460240" y="1270"/>
                  </a:lnTo>
                  <a:lnTo>
                    <a:pt x="27940" y="1270"/>
                  </a:lnTo>
                  <a:lnTo>
                    <a:pt x="27940" y="0"/>
                  </a:lnTo>
                  <a:lnTo>
                    <a:pt x="22860" y="0"/>
                  </a:lnTo>
                  <a:lnTo>
                    <a:pt x="22860" y="1270"/>
                  </a:lnTo>
                  <a:lnTo>
                    <a:pt x="17780" y="1270"/>
                  </a:lnTo>
                  <a:lnTo>
                    <a:pt x="17780" y="3810"/>
                  </a:lnTo>
                  <a:lnTo>
                    <a:pt x="4470400" y="3810"/>
                  </a:lnTo>
                  <a:lnTo>
                    <a:pt x="4470400" y="1270"/>
                  </a:lnTo>
                  <a:close/>
                </a:path>
                <a:path w="4489450" h="7620">
                  <a:moveTo>
                    <a:pt x="4479290" y="3810"/>
                  </a:moveTo>
                  <a:lnTo>
                    <a:pt x="4475480" y="3810"/>
                  </a:lnTo>
                  <a:lnTo>
                    <a:pt x="4475480" y="5080"/>
                  </a:lnTo>
                  <a:lnTo>
                    <a:pt x="13970" y="5080"/>
                  </a:lnTo>
                  <a:lnTo>
                    <a:pt x="13970" y="3810"/>
                  </a:lnTo>
                  <a:lnTo>
                    <a:pt x="8890" y="3810"/>
                  </a:lnTo>
                  <a:lnTo>
                    <a:pt x="8890" y="5080"/>
                  </a:lnTo>
                  <a:lnTo>
                    <a:pt x="8890" y="6350"/>
                  </a:lnTo>
                  <a:lnTo>
                    <a:pt x="4479290" y="6350"/>
                  </a:lnTo>
                  <a:lnTo>
                    <a:pt x="4479290" y="5080"/>
                  </a:lnTo>
                  <a:lnTo>
                    <a:pt x="4479290" y="3810"/>
                  </a:lnTo>
                  <a:close/>
                </a:path>
                <a:path w="4489450" h="7620">
                  <a:moveTo>
                    <a:pt x="4489450" y="6350"/>
                  </a:moveTo>
                  <a:lnTo>
                    <a:pt x="4484370" y="6350"/>
                  </a:lnTo>
                  <a:lnTo>
                    <a:pt x="4484370" y="7620"/>
                  </a:lnTo>
                  <a:lnTo>
                    <a:pt x="4489450" y="7620"/>
                  </a:lnTo>
                  <a:lnTo>
                    <a:pt x="4489450" y="6350"/>
                  </a:lnTo>
                  <a:close/>
                </a:path>
              </a:pathLst>
            </a:custGeom>
            <a:solidFill>
              <a:srgbClr val="78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265680" y="792479"/>
              <a:ext cx="4535170" cy="6350"/>
            </a:xfrm>
            <a:custGeom>
              <a:avLst/>
              <a:gdLst/>
              <a:ahLst/>
              <a:cxnLst/>
              <a:rect l="l" t="t" r="r" b="b"/>
              <a:pathLst>
                <a:path w="4535170" h="6350">
                  <a:moveTo>
                    <a:pt x="5080" y="5080"/>
                  </a:moveTo>
                  <a:lnTo>
                    <a:pt x="0" y="5080"/>
                  </a:lnTo>
                  <a:lnTo>
                    <a:pt x="0" y="6350"/>
                  </a:lnTo>
                  <a:lnTo>
                    <a:pt x="5080" y="6350"/>
                  </a:lnTo>
                  <a:lnTo>
                    <a:pt x="5080" y="5080"/>
                  </a:lnTo>
                  <a:close/>
                </a:path>
                <a:path w="4535170" h="6350">
                  <a:moveTo>
                    <a:pt x="4516120" y="0"/>
                  </a:moveTo>
                  <a:lnTo>
                    <a:pt x="17780" y="0"/>
                  </a:lnTo>
                  <a:lnTo>
                    <a:pt x="17780" y="2540"/>
                  </a:lnTo>
                  <a:lnTo>
                    <a:pt x="4516120" y="2540"/>
                  </a:lnTo>
                  <a:lnTo>
                    <a:pt x="4516120" y="0"/>
                  </a:lnTo>
                  <a:close/>
                </a:path>
                <a:path w="4535170" h="6350">
                  <a:moveTo>
                    <a:pt x="4526280" y="2540"/>
                  </a:moveTo>
                  <a:lnTo>
                    <a:pt x="4521200" y="2540"/>
                  </a:lnTo>
                  <a:lnTo>
                    <a:pt x="4521200" y="3810"/>
                  </a:lnTo>
                  <a:lnTo>
                    <a:pt x="12700" y="3810"/>
                  </a:lnTo>
                  <a:lnTo>
                    <a:pt x="1270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4526280" y="5080"/>
                  </a:lnTo>
                  <a:lnTo>
                    <a:pt x="4526280" y="3810"/>
                  </a:lnTo>
                  <a:lnTo>
                    <a:pt x="4526280" y="2540"/>
                  </a:lnTo>
                  <a:close/>
                </a:path>
                <a:path w="4535170" h="6350">
                  <a:moveTo>
                    <a:pt x="4535170" y="5080"/>
                  </a:moveTo>
                  <a:lnTo>
                    <a:pt x="4532630" y="5080"/>
                  </a:lnTo>
                  <a:lnTo>
                    <a:pt x="4532630" y="6350"/>
                  </a:lnTo>
                  <a:lnTo>
                    <a:pt x="4535170" y="6350"/>
                  </a:lnTo>
                  <a:lnTo>
                    <a:pt x="4535170" y="508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242820" y="798829"/>
              <a:ext cx="4580890" cy="7620"/>
            </a:xfrm>
            <a:custGeom>
              <a:avLst/>
              <a:gdLst/>
              <a:ahLst/>
              <a:cxnLst/>
              <a:rect l="l" t="t" r="r" b="b"/>
              <a:pathLst>
                <a:path w="4580890" h="7620">
                  <a:moveTo>
                    <a:pt x="4561840" y="0"/>
                  </a:moveTo>
                  <a:lnTo>
                    <a:pt x="19050" y="0"/>
                  </a:lnTo>
                  <a:lnTo>
                    <a:pt x="19050" y="2540"/>
                  </a:lnTo>
                  <a:lnTo>
                    <a:pt x="4561840" y="2540"/>
                  </a:lnTo>
                  <a:lnTo>
                    <a:pt x="4561840" y="0"/>
                  </a:lnTo>
                  <a:close/>
                </a:path>
                <a:path w="4580890" h="7620">
                  <a:moveTo>
                    <a:pt x="4569460" y="2540"/>
                  </a:moveTo>
                  <a:lnTo>
                    <a:pt x="4565650" y="2540"/>
                  </a:lnTo>
                  <a:lnTo>
                    <a:pt x="4565650" y="3810"/>
                  </a:lnTo>
                  <a:lnTo>
                    <a:pt x="15240" y="3810"/>
                  </a:lnTo>
                  <a:lnTo>
                    <a:pt x="15240" y="2540"/>
                  </a:lnTo>
                  <a:lnTo>
                    <a:pt x="11430" y="254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4569460" y="5080"/>
                  </a:lnTo>
                  <a:lnTo>
                    <a:pt x="4569460" y="3810"/>
                  </a:lnTo>
                  <a:lnTo>
                    <a:pt x="4569460" y="2540"/>
                  </a:lnTo>
                  <a:close/>
                </a:path>
                <a:path w="4580890" h="7620">
                  <a:moveTo>
                    <a:pt x="4580890" y="6350"/>
                  </a:moveTo>
                  <a:lnTo>
                    <a:pt x="4577080" y="6350"/>
                  </a:lnTo>
                  <a:lnTo>
                    <a:pt x="4577080" y="5080"/>
                  </a:lnTo>
                  <a:lnTo>
                    <a:pt x="4573270" y="5080"/>
                  </a:lnTo>
                  <a:lnTo>
                    <a:pt x="4573270" y="6350"/>
                  </a:lnTo>
                  <a:lnTo>
                    <a:pt x="7620" y="6350"/>
                  </a:lnTo>
                  <a:lnTo>
                    <a:pt x="762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4580890" y="7620"/>
                  </a:lnTo>
                  <a:lnTo>
                    <a:pt x="4580890" y="6350"/>
                  </a:lnTo>
                  <a:close/>
                </a:path>
              </a:pathLst>
            </a:custGeom>
            <a:solidFill>
              <a:srgbClr val="7C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223770" y="806449"/>
              <a:ext cx="4618990" cy="7620"/>
            </a:xfrm>
            <a:custGeom>
              <a:avLst/>
              <a:gdLst/>
              <a:ahLst/>
              <a:cxnLst/>
              <a:rect l="l" t="t" r="r" b="b"/>
              <a:pathLst>
                <a:path w="4618990" h="7619">
                  <a:moveTo>
                    <a:pt x="4599940" y="1270"/>
                  </a:moveTo>
                  <a:lnTo>
                    <a:pt x="4599927" y="0"/>
                  </a:lnTo>
                  <a:lnTo>
                    <a:pt x="19050" y="0"/>
                  </a:lnTo>
                  <a:lnTo>
                    <a:pt x="19050" y="1270"/>
                  </a:lnTo>
                  <a:lnTo>
                    <a:pt x="4599940" y="1270"/>
                  </a:lnTo>
                  <a:close/>
                </a:path>
                <a:path w="4618990" h="7619">
                  <a:moveTo>
                    <a:pt x="4607560" y="1270"/>
                  </a:moveTo>
                  <a:lnTo>
                    <a:pt x="4603750" y="1270"/>
                  </a:lnTo>
                  <a:lnTo>
                    <a:pt x="4603750" y="2540"/>
                  </a:lnTo>
                  <a:lnTo>
                    <a:pt x="15240" y="2540"/>
                  </a:lnTo>
                  <a:lnTo>
                    <a:pt x="15240" y="1270"/>
                  </a:lnTo>
                  <a:lnTo>
                    <a:pt x="11430" y="1270"/>
                  </a:lnTo>
                  <a:lnTo>
                    <a:pt x="11430" y="2540"/>
                  </a:lnTo>
                  <a:lnTo>
                    <a:pt x="11430" y="3810"/>
                  </a:lnTo>
                  <a:lnTo>
                    <a:pt x="4607560" y="3810"/>
                  </a:lnTo>
                  <a:lnTo>
                    <a:pt x="4607560" y="2540"/>
                  </a:lnTo>
                  <a:lnTo>
                    <a:pt x="4607560" y="1270"/>
                  </a:lnTo>
                  <a:close/>
                </a:path>
                <a:path w="4618990" h="7619">
                  <a:moveTo>
                    <a:pt x="4618990" y="5080"/>
                  </a:moveTo>
                  <a:lnTo>
                    <a:pt x="4615180" y="5080"/>
                  </a:lnTo>
                  <a:lnTo>
                    <a:pt x="4615180" y="3810"/>
                  </a:lnTo>
                  <a:lnTo>
                    <a:pt x="4611370" y="3810"/>
                  </a:lnTo>
                  <a:lnTo>
                    <a:pt x="4611370" y="5080"/>
                  </a:lnTo>
                  <a:lnTo>
                    <a:pt x="7620" y="5080"/>
                  </a:lnTo>
                  <a:lnTo>
                    <a:pt x="762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4618990" y="7620"/>
                  </a:lnTo>
                  <a:lnTo>
                    <a:pt x="4618990" y="5080"/>
                  </a:lnTo>
                  <a:close/>
                </a:path>
              </a:pathLst>
            </a:custGeom>
            <a:solidFill>
              <a:srgbClr val="7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204720" y="814069"/>
              <a:ext cx="4657090" cy="6350"/>
            </a:xfrm>
            <a:custGeom>
              <a:avLst/>
              <a:gdLst/>
              <a:ahLst/>
              <a:cxnLst/>
              <a:rect l="l" t="t" r="r" b="b"/>
              <a:pathLst>
                <a:path w="4657090" h="6350">
                  <a:moveTo>
                    <a:pt x="4645660" y="0"/>
                  </a:moveTo>
                  <a:lnTo>
                    <a:pt x="4641850" y="0"/>
                  </a:lnTo>
                  <a:lnTo>
                    <a:pt x="4641850" y="1270"/>
                  </a:lnTo>
                  <a:lnTo>
                    <a:pt x="15240" y="1270"/>
                  </a:lnTo>
                  <a:lnTo>
                    <a:pt x="15240" y="0"/>
                  </a:lnTo>
                  <a:lnTo>
                    <a:pt x="11430" y="0"/>
                  </a:lnTo>
                  <a:lnTo>
                    <a:pt x="11430" y="1270"/>
                  </a:lnTo>
                  <a:lnTo>
                    <a:pt x="11430" y="2540"/>
                  </a:lnTo>
                  <a:lnTo>
                    <a:pt x="4645660" y="2540"/>
                  </a:lnTo>
                  <a:lnTo>
                    <a:pt x="4645660" y="1270"/>
                  </a:lnTo>
                  <a:lnTo>
                    <a:pt x="4645660" y="0"/>
                  </a:lnTo>
                  <a:close/>
                </a:path>
                <a:path w="4657090" h="6350">
                  <a:moveTo>
                    <a:pt x="4657090" y="3810"/>
                  </a:moveTo>
                  <a:lnTo>
                    <a:pt x="4653280" y="3810"/>
                  </a:lnTo>
                  <a:lnTo>
                    <a:pt x="4653280" y="2540"/>
                  </a:lnTo>
                  <a:lnTo>
                    <a:pt x="4649470" y="2540"/>
                  </a:lnTo>
                  <a:lnTo>
                    <a:pt x="4649470" y="3810"/>
                  </a:lnTo>
                  <a:lnTo>
                    <a:pt x="7620" y="3810"/>
                  </a:lnTo>
                  <a:lnTo>
                    <a:pt x="762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0" y="3810"/>
                  </a:lnTo>
                  <a:lnTo>
                    <a:pt x="0" y="6350"/>
                  </a:lnTo>
                  <a:lnTo>
                    <a:pt x="4657090" y="6350"/>
                  </a:lnTo>
                  <a:lnTo>
                    <a:pt x="4657090" y="3810"/>
                  </a:lnTo>
                  <a:close/>
                </a:path>
              </a:pathLst>
            </a:custGeom>
            <a:solidFill>
              <a:srgbClr val="80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176767" y="820419"/>
              <a:ext cx="4713605" cy="7620"/>
            </a:xfrm>
            <a:custGeom>
              <a:avLst/>
              <a:gdLst/>
              <a:ahLst/>
              <a:cxnLst/>
              <a:rect l="l" t="t" r="r" b="b"/>
              <a:pathLst>
                <a:path w="4713605" h="7619">
                  <a:moveTo>
                    <a:pt x="3822" y="6350"/>
                  </a:moveTo>
                  <a:lnTo>
                    <a:pt x="12" y="6350"/>
                  </a:lnTo>
                  <a:lnTo>
                    <a:pt x="0" y="7620"/>
                  </a:lnTo>
                  <a:lnTo>
                    <a:pt x="3822" y="7620"/>
                  </a:lnTo>
                  <a:lnTo>
                    <a:pt x="3822" y="6350"/>
                  </a:lnTo>
                  <a:close/>
                </a:path>
                <a:path w="4713605" h="7619">
                  <a:moveTo>
                    <a:pt x="4692662" y="0"/>
                  </a:moveTo>
                  <a:lnTo>
                    <a:pt x="4688852" y="0"/>
                  </a:lnTo>
                  <a:lnTo>
                    <a:pt x="4688852" y="1270"/>
                  </a:lnTo>
                  <a:lnTo>
                    <a:pt x="24142" y="1270"/>
                  </a:lnTo>
                  <a:lnTo>
                    <a:pt x="24142" y="0"/>
                  </a:lnTo>
                  <a:lnTo>
                    <a:pt x="20332" y="0"/>
                  </a:lnTo>
                  <a:lnTo>
                    <a:pt x="20332" y="1270"/>
                  </a:lnTo>
                  <a:lnTo>
                    <a:pt x="20332" y="2540"/>
                  </a:lnTo>
                  <a:lnTo>
                    <a:pt x="4692662" y="2540"/>
                  </a:lnTo>
                  <a:lnTo>
                    <a:pt x="4692662" y="1270"/>
                  </a:lnTo>
                  <a:lnTo>
                    <a:pt x="4692662" y="0"/>
                  </a:lnTo>
                  <a:close/>
                </a:path>
                <a:path w="4713605" h="7619">
                  <a:moveTo>
                    <a:pt x="4704092" y="3810"/>
                  </a:moveTo>
                  <a:lnTo>
                    <a:pt x="4700282" y="3810"/>
                  </a:lnTo>
                  <a:lnTo>
                    <a:pt x="4700282" y="2540"/>
                  </a:lnTo>
                  <a:lnTo>
                    <a:pt x="4696472" y="2540"/>
                  </a:lnTo>
                  <a:lnTo>
                    <a:pt x="4696472" y="3810"/>
                  </a:lnTo>
                  <a:lnTo>
                    <a:pt x="16522" y="3810"/>
                  </a:lnTo>
                  <a:lnTo>
                    <a:pt x="16522" y="2540"/>
                  </a:lnTo>
                  <a:lnTo>
                    <a:pt x="12712" y="2540"/>
                  </a:lnTo>
                  <a:lnTo>
                    <a:pt x="12712" y="3810"/>
                  </a:lnTo>
                  <a:lnTo>
                    <a:pt x="7632" y="3810"/>
                  </a:lnTo>
                  <a:lnTo>
                    <a:pt x="7632" y="6350"/>
                  </a:lnTo>
                  <a:lnTo>
                    <a:pt x="4704092" y="6350"/>
                  </a:lnTo>
                  <a:lnTo>
                    <a:pt x="4704092" y="3810"/>
                  </a:lnTo>
                  <a:close/>
                </a:path>
                <a:path w="4713605" h="7619">
                  <a:moveTo>
                    <a:pt x="4712982" y="6350"/>
                  </a:moveTo>
                  <a:lnTo>
                    <a:pt x="4709172" y="6350"/>
                  </a:lnTo>
                  <a:lnTo>
                    <a:pt x="4709172" y="7620"/>
                  </a:lnTo>
                  <a:lnTo>
                    <a:pt x="4712982" y="7620"/>
                  </a:lnTo>
                  <a:lnTo>
                    <a:pt x="4712982" y="6350"/>
                  </a:lnTo>
                  <a:close/>
                </a:path>
              </a:pathLst>
            </a:custGeom>
            <a:solidFill>
              <a:srgbClr val="82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157730" y="828039"/>
              <a:ext cx="4751070" cy="7620"/>
            </a:xfrm>
            <a:custGeom>
              <a:avLst/>
              <a:gdLst/>
              <a:ahLst/>
              <a:cxnLst/>
              <a:rect l="l" t="t" r="r" b="b"/>
              <a:pathLst>
                <a:path w="4751070" h="7619">
                  <a:moveTo>
                    <a:pt x="4732020" y="0"/>
                  </a:moveTo>
                  <a:lnTo>
                    <a:pt x="19050" y="0"/>
                  </a:lnTo>
                  <a:lnTo>
                    <a:pt x="19050" y="1270"/>
                  </a:lnTo>
                  <a:lnTo>
                    <a:pt x="4732020" y="1270"/>
                  </a:lnTo>
                  <a:lnTo>
                    <a:pt x="4732020" y="0"/>
                  </a:lnTo>
                  <a:close/>
                </a:path>
                <a:path w="4751070" h="7619">
                  <a:moveTo>
                    <a:pt x="4743450" y="2540"/>
                  </a:moveTo>
                  <a:lnTo>
                    <a:pt x="4739640" y="2540"/>
                  </a:lnTo>
                  <a:lnTo>
                    <a:pt x="4739640" y="1270"/>
                  </a:lnTo>
                  <a:lnTo>
                    <a:pt x="4735830" y="1270"/>
                  </a:lnTo>
                  <a:lnTo>
                    <a:pt x="4735830" y="2540"/>
                  </a:lnTo>
                  <a:lnTo>
                    <a:pt x="15240" y="2540"/>
                  </a:lnTo>
                  <a:lnTo>
                    <a:pt x="15240" y="1270"/>
                  </a:lnTo>
                  <a:lnTo>
                    <a:pt x="11430" y="1270"/>
                  </a:lnTo>
                  <a:lnTo>
                    <a:pt x="11430" y="2540"/>
                  </a:lnTo>
                  <a:lnTo>
                    <a:pt x="7620" y="2540"/>
                  </a:lnTo>
                  <a:lnTo>
                    <a:pt x="7620" y="5080"/>
                  </a:lnTo>
                  <a:lnTo>
                    <a:pt x="4743450" y="5080"/>
                  </a:lnTo>
                  <a:lnTo>
                    <a:pt x="4743450" y="2540"/>
                  </a:lnTo>
                  <a:close/>
                </a:path>
                <a:path w="4751070" h="7619">
                  <a:moveTo>
                    <a:pt x="4751070" y="5080"/>
                  </a:moveTo>
                  <a:lnTo>
                    <a:pt x="4747260" y="5080"/>
                  </a:lnTo>
                  <a:lnTo>
                    <a:pt x="4747260" y="6350"/>
                  </a:lnTo>
                  <a:lnTo>
                    <a:pt x="3810" y="6350"/>
                  </a:lnTo>
                  <a:lnTo>
                    <a:pt x="381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4751070" y="7620"/>
                  </a:lnTo>
                  <a:lnTo>
                    <a:pt x="4751070" y="6350"/>
                  </a:lnTo>
                  <a:lnTo>
                    <a:pt x="4751070" y="5080"/>
                  </a:lnTo>
                  <a:close/>
                </a:path>
              </a:pathLst>
            </a:custGeom>
            <a:solidFill>
              <a:srgbClr val="84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138680" y="835659"/>
              <a:ext cx="4789170" cy="6350"/>
            </a:xfrm>
            <a:custGeom>
              <a:avLst/>
              <a:gdLst/>
              <a:ahLst/>
              <a:cxnLst/>
              <a:rect l="l" t="t" r="r" b="b"/>
              <a:pathLst>
                <a:path w="4789170" h="6350">
                  <a:moveTo>
                    <a:pt x="4781550" y="1270"/>
                  </a:moveTo>
                  <a:lnTo>
                    <a:pt x="4777740" y="1270"/>
                  </a:lnTo>
                  <a:lnTo>
                    <a:pt x="4777740" y="0"/>
                  </a:lnTo>
                  <a:lnTo>
                    <a:pt x="4773930" y="0"/>
                  </a:lnTo>
                  <a:lnTo>
                    <a:pt x="4773930" y="1270"/>
                  </a:lnTo>
                  <a:lnTo>
                    <a:pt x="15240" y="1270"/>
                  </a:lnTo>
                  <a:lnTo>
                    <a:pt x="15240" y="0"/>
                  </a:lnTo>
                  <a:lnTo>
                    <a:pt x="11430" y="0"/>
                  </a:lnTo>
                  <a:lnTo>
                    <a:pt x="11430" y="1270"/>
                  </a:lnTo>
                  <a:lnTo>
                    <a:pt x="7620" y="1270"/>
                  </a:lnTo>
                  <a:lnTo>
                    <a:pt x="7620" y="3810"/>
                  </a:lnTo>
                  <a:lnTo>
                    <a:pt x="4781550" y="3810"/>
                  </a:lnTo>
                  <a:lnTo>
                    <a:pt x="4781550" y="1270"/>
                  </a:lnTo>
                  <a:close/>
                </a:path>
                <a:path w="4789170" h="6350">
                  <a:moveTo>
                    <a:pt x="4789170" y="3810"/>
                  </a:moveTo>
                  <a:lnTo>
                    <a:pt x="4785360" y="3810"/>
                  </a:lnTo>
                  <a:lnTo>
                    <a:pt x="4785360" y="5080"/>
                  </a:lnTo>
                  <a:lnTo>
                    <a:pt x="3810" y="5080"/>
                  </a:lnTo>
                  <a:lnTo>
                    <a:pt x="3810" y="381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4789170" y="6350"/>
                  </a:lnTo>
                  <a:lnTo>
                    <a:pt x="4789170" y="5080"/>
                  </a:lnTo>
                  <a:lnTo>
                    <a:pt x="4789170" y="3810"/>
                  </a:lnTo>
                  <a:close/>
                </a:path>
              </a:pathLst>
            </a:custGeom>
            <a:solidFill>
              <a:srgbClr val="86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112010" y="842009"/>
              <a:ext cx="4842510" cy="7620"/>
            </a:xfrm>
            <a:custGeom>
              <a:avLst/>
              <a:gdLst/>
              <a:ahLst/>
              <a:cxnLst/>
              <a:rect l="l" t="t" r="r" b="b"/>
              <a:pathLst>
                <a:path w="4842509" h="7619">
                  <a:moveTo>
                    <a:pt x="381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3810" y="7620"/>
                  </a:lnTo>
                  <a:lnTo>
                    <a:pt x="3810" y="6350"/>
                  </a:lnTo>
                  <a:close/>
                </a:path>
                <a:path w="4842509" h="7619">
                  <a:moveTo>
                    <a:pt x="4827270" y="1270"/>
                  </a:moveTo>
                  <a:lnTo>
                    <a:pt x="4823460" y="1270"/>
                  </a:lnTo>
                  <a:lnTo>
                    <a:pt x="4823460" y="0"/>
                  </a:lnTo>
                  <a:lnTo>
                    <a:pt x="4819650" y="0"/>
                  </a:lnTo>
                  <a:lnTo>
                    <a:pt x="4819650" y="1270"/>
                  </a:lnTo>
                  <a:lnTo>
                    <a:pt x="22860" y="1270"/>
                  </a:lnTo>
                  <a:lnTo>
                    <a:pt x="22860" y="0"/>
                  </a:lnTo>
                  <a:lnTo>
                    <a:pt x="19050" y="0"/>
                  </a:lnTo>
                  <a:lnTo>
                    <a:pt x="19050" y="1270"/>
                  </a:lnTo>
                  <a:lnTo>
                    <a:pt x="15240" y="1270"/>
                  </a:lnTo>
                  <a:lnTo>
                    <a:pt x="15240" y="3810"/>
                  </a:lnTo>
                  <a:lnTo>
                    <a:pt x="4827270" y="3810"/>
                  </a:lnTo>
                  <a:lnTo>
                    <a:pt x="4827270" y="1270"/>
                  </a:lnTo>
                  <a:close/>
                </a:path>
                <a:path w="4842509" h="7619">
                  <a:moveTo>
                    <a:pt x="4834890" y="3810"/>
                  </a:moveTo>
                  <a:lnTo>
                    <a:pt x="4831080" y="3810"/>
                  </a:lnTo>
                  <a:lnTo>
                    <a:pt x="4831080" y="5080"/>
                  </a:lnTo>
                  <a:lnTo>
                    <a:pt x="11430" y="5080"/>
                  </a:lnTo>
                  <a:lnTo>
                    <a:pt x="1143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4834890" y="6350"/>
                  </a:lnTo>
                  <a:lnTo>
                    <a:pt x="4834890" y="5080"/>
                  </a:lnTo>
                  <a:lnTo>
                    <a:pt x="4834890" y="3810"/>
                  </a:lnTo>
                  <a:close/>
                </a:path>
                <a:path w="4842509" h="7619">
                  <a:moveTo>
                    <a:pt x="4842510" y="6350"/>
                  </a:moveTo>
                  <a:lnTo>
                    <a:pt x="4838700" y="6350"/>
                  </a:lnTo>
                  <a:lnTo>
                    <a:pt x="4838700" y="7620"/>
                  </a:lnTo>
                  <a:lnTo>
                    <a:pt x="4842510" y="7620"/>
                  </a:lnTo>
                  <a:lnTo>
                    <a:pt x="4842510" y="6350"/>
                  </a:lnTo>
                  <a:close/>
                </a:path>
              </a:pathLst>
            </a:custGeom>
            <a:solidFill>
              <a:srgbClr val="88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091690" y="849629"/>
              <a:ext cx="4884420" cy="7620"/>
            </a:xfrm>
            <a:custGeom>
              <a:avLst/>
              <a:gdLst/>
              <a:ahLst/>
              <a:cxnLst/>
              <a:rect l="l" t="t" r="r" b="b"/>
              <a:pathLst>
                <a:path w="4884420" h="7619">
                  <a:moveTo>
                    <a:pt x="4866640" y="0"/>
                  </a:moveTo>
                  <a:lnTo>
                    <a:pt x="16510" y="0"/>
                  </a:lnTo>
                  <a:lnTo>
                    <a:pt x="16510" y="2540"/>
                  </a:lnTo>
                  <a:lnTo>
                    <a:pt x="4866640" y="2540"/>
                  </a:lnTo>
                  <a:lnTo>
                    <a:pt x="4866640" y="0"/>
                  </a:lnTo>
                  <a:close/>
                </a:path>
                <a:path w="4884420" h="7619">
                  <a:moveTo>
                    <a:pt x="4875530" y="2540"/>
                  </a:moveTo>
                  <a:lnTo>
                    <a:pt x="4870450" y="2540"/>
                  </a:lnTo>
                  <a:lnTo>
                    <a:pt x="4870450" y="3810"/>
                  </a:lnTo>
                  <a:lnTo>
                    <a:pt x="12700" y="3810"/>
                  </a:lnTo>
                  <a:lnTo>
                    <a:pt x="12700" y="2540"/>
                  </a:lnTo>
                  <a:lnTo>
                    <a:pt x="10160" y="2540"/>
                  </a:lnTo>
                  <a:lnTo>
                    <a:pt x="10160" y="3810"/>
                  </a:lnTo>
                  <a:lnTo>
                    <a:pt x="10160" y="5080"/>
                  </a:lnTo>
                  <a:lnTo>
                    <a:pt x="4875530" y="5080"/>
                  </a:lnTo>
                  <a:lnTo>
                    <a:pt x="4875530" y="3810"/>
                  </a:lnTo>
                  <a:lnTo>
                    <a:pt x="4875530" y="2540"/>
                  </a:lnTo>
                  <a:close/>
                </a:path>
                <a:path w="4884420" h="7619">
                  <a:moveTo>
                    <a:pt x="4884420" y="6350"/>
                  </a:moveTo>
                  <a:lnTo>
                    <a:pt x="4880610" y="6350"/>
                  </a:lnTo>
                  <a:lnTo>
                    <a:pt x="4880610" y="5080"/>
                  </a:lnTo>
                  <a:lnTo>
                    <a:pt x="4878070" y="5080"/>
                  </a:lnTo>
                  <a:lnTo>
                    <a:pt x="4878070" y="6350"/>
                  </a:lnTo>
                  <a:lnTo>
                    <a:pt x="6350" y="6350"/>
                  </a:lnTo>
                  <a:lnTo>
                    <a:pt x="635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4884420" y="7620"/>
                  </a:lnTo>
                  <a:lnTo>
                    <a:pt x="4884420" y="6350"/>
                  </a:lnTo>
                  <a:close/>
                </a:path>
              </a:pathLst>
            </a:custGeom>
            <a:solidFill>
              <a:srgbClr val="8A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076450" y="857249"/>
              <a:ext cx="4914900" cy="6350"/>
            </a:xfrm>
            <a:custGeom>
              <a:avLst/>
              <a:gdLst/>
              <a:ahLst/>
              <a:cxnLst/>
              <a:rect l="l" t="t" r="r" b="b"/>
              <a:pathLst>
                <a:path w="4914900" h="6350">
                  <a:moveTo>
                    <a:pt x="4899660" y="0"/>
                  </a:moveTo>
                  <a:lnTo>
                    <a:pt x="15240" y="0"/>
                  </a:lnTo>
                  <a:lnTo>
                    <a:pt x="15240" y="1270"/>
                  </a:lnTo>
                  <a:lnTo>
                    <a:pt x="4899660" y="1270"/>
                  </a:lnTo>
                  <a:lnTo>
                    <a:pt x="4899660" y="0"/>
                  </a:lnTo>
                  <a:close/>
                </a:path>
                <a:path w="4914900" h="6350">
                  <a:moveTo>
                    <a:pt x="4906010" y="1270"/>
                  </a:moveTo>
                  <a:lnTo>
                    <a:pt x="4902200" y="1270"/>
                  </a:lnTo>
                  <a:lnTo>
                    <a:pt x="4902200" y="2540"/>
                  </a:lnTo>
                  <a:lnTo>
                    <a:pt x="11430" y="254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4906010" y="3810"/>
                  </a:lnTo>
                  <a:lnTo>
                    <a:pt x="4906010" y="2540"/>
                  </a:lnTo>
                  <a:lnTo>
                    <a:pt x="4906010" y="1270"/>
                  </a:lnTo>
                  <a:close/>
                </a:path>
                <a:path w="4914900" h="6350">
                  <a:moveTo>
                    <a:pt x="4914900" y="5080"/>
                  </a:moveTo>
                  <a:lnTo>
                    <a:pt x="4912360" y="5080"/>
                  </a:lnTo>
                  <a:lnTo>
                    <a:pt x="4912360" y="3810"/>
                  </a:lnTo>
                  <a:lnTo>
                    <a:pt x="4908550" y="3810"/>
                  </a:lnTo>
                  <a:lnTo>
                    <a:pt x="4908550" y="5080"/>
                  </a:lnTo>
                  <a:lnTo>
                    <a:pt x="5080" y="5080"/>
                  </a:lnTo>
                  <a:lnTo>
                    <a:pt x="508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4914900" y="6350"/>
                  </a:lnTo>
                  <a:lnTo>
                    <a:pt x="4914900" y="5080"/>
                  </a:lnTo>
                  <a:close/>
                </a:path>
              </a:pathLst>
            </a:custGeom>
            <a:solidFill>
              <a:srgbClr val="8C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059940" y="863599"/>
              <a:ext cx="4946650" cy="7620"/>
            </a:xfrm>
            <a:custGeom>
              <a:avLst/>
              <a:gdLst/>
              <a:ahLst/>
              <a:cxnLst/>
              <a:rect l="l" t="t" r="r" b="b"/>
              <a:pathLst>
                <a:path w="4946650" h="7619">
                  <a:moveTo>
                    <a:pt x="4931410" y="0"/>
                  </a:moveTo>
                  <a:lnTo>
                    <a:pt x="16510" y="0"/>
                  </a:lnTo>
                  <a:lnTo>
                    <a:pt x="16510" y="1270"/>
                  </a:lnTo>
                  <a:lnTo>
                    <a:pt x="4931410" y="1270"/>
                  </a:lnTo>
                  <a:lnTo>
                    <a:pt x="4931410" y="0"/>
                  </a:lnTo>
                  <a:close/>
                </a:path>
                <a:path w="4946650" h="7619">
                  <a:moveTo>
                    <a:pt x="4937760" y="1270"/>
                  </a:moveTo>
                  <a:lnTo>
                    <a:pt x="4933950" y="1270"/>
                  </a:lnTo>
                  <a:lnTo>
                    <a:pt x="4933950" y="2540"/>
                  </a:lnTo>
                  <a:lnTo>
                    <a:pt x="12700" y="2540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10160" y="3810"/>
                  </a:lnTo>
                  <a:lnTo>
                    <a:pt x="4937760" y="3810"/>
                  </a:lnTo>
                  <a:lnTo>
                    <a:pt x="4937760" y="2540"/>
                  </a:lnTo>
                  <a:lnTo>
                    <a:pt x="4937760" y="1270"/>
                  </a:lnTo>
                  <a:close/>
                </a:path>
                <a:path w="4946650" h="7619">
                  <a:moveTo>
                    <a:pt x="4946650" y="5080"/>
                  </a:moveTo>
                  <a:lnTo>
                    <a:pt x="4944110" y="5080"/>
                  </a:lnTo>
                  <a:lnTo>
                    <a:pt x="4944110" y="3810"/>
                  </a:lnTo>
                  <a:lnTo>
                    <a:pt x="4940300" y="3810"/>
                  </a:lnTo>
                  <a:lnTo>
                    <a:pt x="4940300" y="5080"/>
                  </a:lnTo>
                  <a:lnTo>
                    <a:pt x="6350" y="5080"/>
                  </a:lnTo>
                  <a:lnTo>
                    <a:pt x="635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4946650" y="7620"/>
                  </a:lnTo>
                  <a:lnTo>
                    <a:pt x="4946650" y="5080"/>
                  </a:lnTo>
                  <a:close/>
                </a:path>
              </a:pathLst>
            </a:custGeom>
            <a:solidFill>
              <a:srgbClr val="8E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038350" y="871219"/>
              <a:ext cx="4991100" cy="7620"/>
            </a:xfrm>
            <a:custGeom>
              <a:avLst/>
              <a:gdLst/>
              <a:ahLst/>
              <a:cxnLst/>
              <a:rect l="l" t="t" r="r" b="b"/>
              <a:pathLst>
                <a:path w="4991100" h="7619">
                  <a:moveTo>
                    <a:pt x="254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2540" y="7620"/>
                  </a:lnTo>
                  <a:lnTo>
                    <a:pt x="2540" y="6350"/>
                  </a:lnTo>
                  <a:close/>
                </a:path>
                <a:path w="4991100" h="7619">
                  <a:moveTo>
                    <a:pt x="4974590" y="0"/>
                  </a:moveTo>
                  <a:lnTo>
                    <a:pt x="4972050" y="0"/>
                  </a:lnTo>
                  <a:lnTo>
                    <a:pt x="4972050" y="1270"/>
                  </a:lnTo>
                  <a:lnTo>
                    <a:pt x="19050" y="1270"/>
                  </a:lnTo>
                  <a:lnTo>
                    <a:pt x="19050" y="0"/>
                  </a:lnTo>
                  <a:lnTo>
                    <a:pt x="15240" y="0"/>
                  </a:lnTo>
                  <a:lnTo>
                    <a:pt x="15240" y="1270"/>
                  </a:lnTo>
                  <a:lnTo>
                    <a:pt x="15240" y="2540"/>
                  </a:lnTo>
                  <a:lnTo>
                    <a:pt x="4974590" y="2540"/>
                  </a:lnTo>
                  <a:lnTo>
                    <a:pt x="4974590" y="1270"/>
                  </a:lnTo>
                  <a:lnTo>
                    <a:pt x="4974590" y="0"/>
                  </a:lnTo>
                  <a:close/>
                </a:path>
                <a:path w="4991100" h="7619">
                  <a:moveTo>
                    <a:pt x="4984750" y="3810"/>
                  </a:moveTo>
                  <a:lnTo>
                    <a:pt x="4980940" y="3810"/>
                  </a:lnTo>
                  <a:lnTo>
                    <a:pt x="4980940" y="2540"/>
                  </a:lnTo>
                  <a:lnTo>
                    <a:pt x="4978400" y="2540"/>
                  </a:lnTo>
                  <a:lnTo>
                    <a:pt x="4978400" y="3810"/>
                  </a:lnTo>
                  <a:lnTo>
                    <a:pt x="12700" y="3810"/>
                  </a:lnTo>
                  <a:lnTo>
                    <a:pt x="1270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6350" y="3810"/>
                  </a:lnTo>
                  <a:lnTo>
                    <a:pt x="6350" y="6350"/>
                  </a:lnTo>
                  <a:lnTo>
                    <a:pt x="4984750" y="6350"/>
                  </a:lnTo>
                  <a:lnTo>
                    <a:pt x="4984750" y="3810"/>
                  </a:lnTo>
                  <a:close/>
                </a:path>
                <a:path w="4991100" h="7619">
                  <a:moveTo>
                    <a:pt x="4991100" y="6350"/>
                  </a:moveTo>
                  <a:lnTo>
                    <a:pt x="4987290" y="6350"/>
                  </a:lnTo>
                  <a:lnTo>
                    <a:pt x="4987290" y="7620"/>
                  </a:lnTo>
                  <a:lnTo>
                    <a:pt x="4991100" y="7620"/>
                  </a:lnTo>
                  <a:lnTo>
                    <a:pt x="4991100" y="6350"/>
                  </a:lnTo>
                  <a:close/>
                </a:path>
              </a:pathLst>
            </a:custGeom>
            <a:solidFill>
              <a:srgbClr val="90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023110" y="878839"/>
              <a:ext cx="5021580" cy="6350"/>
            </a:xfrm>
            <a:custGeom>
              <a:avLst/>
              <a:gdLst/>
              <a:ahLst/>
              <a:cxnLst/>
              <a:rect l="l" t="t" r="r" b="b"/>
              <a:pathLst>
                <a:path w="5021580" h="6350">
                  <a:moveTo>
                    <a:pt x="2540" y="5080"/>
                  </a:moveTo>
                  <a:lnTo>
                    <a:pt x="0" y="5080"/>
                  </a:lnTo>
                  <a:lnTo>
                    <a:pt x="0" y="6350"/>
                  </a:lnTo>
                  <a:lnTo>
                    <a:pt x="2540" y="6350"/>
                  </a:lnTo>
                  <a:lnTo>
                    <a:pt x="2540" y="5080"/>
                  </a:lnTo>
                  <a:close/>
                </a:path>
                <a:path w="5021580" h="6350">
                  <a:moveTo>
                    <a:pt x="5006340" y="0"/>
                  </a:moveTo>
                  <a:lnTo>
                    <a:pt x="15240" y="0"/>
                  </a:lnTo>
                  <a:lnTo>
                    <a:pt x="15240" y="1270"/>
                  </a:lnTo>
                  <a:lnTo>
                    <a:pt x="5006340" y="1270"/>
                  </a:lnTo>
                  <a:lnTo>
                    <a:pt x="5006340" y="0"/>
                  </a:lnTo>
                  <a:close/>
                </a:path>
                <a:path w="5021580" h="6350">
                  <a:moveTo>
                    <a:pt x="5015230" y="2540"/>
                  </a:moveTo>
                  <a:lnTo>
                    <a:pt x="5012690" y="2540"/>
                  </a:lnTo>
                  <a:lnTo>
                    <a:pt x="5012690" y="1270"/>
                  </a:lnTo>
                  <a:lnTo>
                    <a:pt x="5008880" y="1270"/>
                  </a:lnTo>
                  <a:lnTo>
                    <a:pt x="5008880" y="2540"/>
                  </a:lnTo>
                  <a:lnTo>
                    <a:pt x="11430" y="254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8890" y="2540"/>
                  </a:lnTo>
                  <a:lnTo>
                    <a:pt x="5080" y="2540"/>
                  </a:lnTo>
                  <a:lnTo>
                    <a:pt x="5080" y="5080"/>
                  </a:lnTo>
                  <a:lnTo>
                    <a:pt x="5015230" y="5080"/>
                  </a:lnTo>
                  <a:lnTo>
                    <a:pt x="5015230" y="2540"/>
                  </a:lnTo>
                  <a:close/>
                </a:path>
                <a:path w="5021580" h="6350">
                  <a:moveTo>
                    <a:pt x="5021580" y="5080"/>
                  </a:moveTo>
                  <a:lnTo>
                    <a:pt x="5017770" y="5080"/>
                  </a:lnTo>
                  <a:lnTo>
                    <a:pt x="5017770" y="6350"/>
                  </a:lnTo>
                  <a:lnTo>
                    <a:pt x="5021580" y="6350"/>
                  </a:lnTo>
                  <a:lnTo>
                    <a:pt x="5021580" y="5080"/>
                  </a:lnTo>
                  <a:close/>
                </a:path>
              </a:pathLst>
            </a:custGeom>
            <a:solidFill>
              <a:srgbClr val="92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006600" y="885189"/>
              <a:ext cx="5053330" cy="7620"/>
            </a:xfrm>
            <a:custGeom>
              <a:avLst/>
              <a:gdLst/>
              <a:ahLst/>
              <a:cxnLst/>
              <a:rect l="l" t="t" r="r" b="b"/>
              <a:pathLst>
                <a:path w="5053330" h="7619">
                  <a:moveTo>
                    <a:pt x="5038090" y="0"/>
                  </a:moveTo>
                  <a:lnTo>
                    <a:pt x="16510" y="0"/>
                  </a:lnTo>
                  <a:lnTo>
                    <a:pt x="16510" y="1270"/>
                  </a:lnTo>
                  <a:lnTo>
                    <a:pt x="5038090" y="1270"/>
                  </a:lnTo>
                  <a:lnTo>
                    <a:pt x="5038090" y="0"/>
                  </a:lnTo>
                  <a:close/>
                </a:path>
                <a:path w="5053330" h="7619">
                  <a:moveTo>
                    <a:pt x="5046980" y="2540"/>
                  </a:moveTo>
                  <a:lnTo>
                    <a:pt x="5044440" y="2540"/>
                  </a:lnTo>
                  <a:lnTo>
                    <a:pt x="5044440" y="1270"/>
                  </a:lnTo>
                  <a:lnTo>
                    <a:pt x="5040630" y="1270"/>
                  </a:lnTo>
                  <a:lnTo>
                    <a:pt x="5040630" y="2540"/>
                  </a:lnTo>
                  <a:lnTo>
                    <a:pt x="12700" y="2540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5046980" y="5080"/>
                  </a:lnTo>
                  <a:lnTo>
                    <a:pt x="5046980" y="2540"/>
                  </a:lnTo>
                  <a:close/>
                </a:path>
                <a:path w="5053330" h="7619">
                  <a:moveTo>
                    <a:pt x="5053330" y="5080"/>
                  </a:moveTo>
                  <a:lnTo>
                    <a:pt x="5050790" y="5080"/>
                  </a:lnTo>
                  <a:lnTo>
                    <a:pt x="5050790" y="6350"/>
                  </a:lnTo>
                  <a:lnTo>
                    <a:pt x="3810" y="6350"/>
                  </a:lnTo>
                  <a:lnTo>
                    <a:pt x="381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053330" y="7620"/>
                  </a:lnTo>
                  <a:lnTo>
                    <a:pt x="5053330" y="6350"/>
                  </a:lnTo>
                  <a:lnTo>
                    <a:pt x="5053330" y="5080"/>
                  </a:lnTo>
                  <a:close/>
                </a:path>
              </a:pathLst>
            </a:custGeom>
            <a:solidFill>
              <a:srgbClr val="94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985010" y="892809"/>
              <a:ext cx="5097780" cy="7620"/>
            </a:xfrm>
            <a:custGeom>
              <a:avLst/>
              <a:gdLst/>
              <a:ahLst/>
              <a:cxnLst/>
              <a:rect l="l" t="t" r="r" b="b"/>
              <a:pathLst>
                <a:path w="5097780" h="7619">
                  <a:moveTo>
                    <a:pt x="254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2540" y="7620"/>
                  </a:lnTo>
                  <a:lnTo>
                    <a:pt x="2540" y="6350"/>
                  </a:lnTo>
                  <a:close/>
                </a:path>
                <a:path w="5097780" h="7619">
                  <a:moveTo>
                    <a:pt x="5085080" y="1270"/>
                  </a:moveTo>
                  <a:lnTo>
                    <a:pt x="5081270" y="1270"/>
                  </a:lnTo>
                  <a:lnTo>
                    <a:pt x="5081270" y="0"/>
                  </a:lnTo>
                  <a:lnTo>
                    <a:pt x="5078730" y="0"/>
                  </a:lnTo>
                  <a:lnTo>
                    <a:pt x="5078730" y="1270"/>
                  </a:lnTo>
                  <a:lnTo>
                    <a:pt x="19050" y="1270"/>
                  </a:lnTo>
                  <a:lnTo>
                    <a:pt x="19050" y="0"/>
                  </a:lnTo>
                  <a:lnTo>
                    <a:pt x="15240" y="0"/>
                  </a:lnTo>
                  <a:lnTo>
                    <a:pt x="15240" y="1270"/>
                  </a:lnTo>
                  <a:lnTo>
                    <a:pt x="12700" y="1270"/>
                  </a:lnTo>
                  <a:lnTo>
                    <a:pt x="12700" y="3810"/>
                  </a:lnTo>
                  <a:lnTo>
                    <a:pt x="5085080" y="3810"/>
                  </a:lnTo>
                  <a:lnTo>
                    <a:pt x="5085080" y="1270"/>
                  </a:lnTo>
                  <a:close/>
                </a:path>
                <a:path w="5097780" h="7619">
                  <a:moveTo>
                    <a:pt x="5091430" y="3810"/>
                  </a:moveTo>
                  <a:lnTo>
                    <a:pt x="5087620" y="3810"/>
                  </a:lnTo>
                  <a:lnTo>
                    <a:pt x="5087620" y="5080"/>
                  </a:lnTo>
                  <a:lnTo>
                    <a:pt x="8890" y="5080"/>
                  </a:lnTo>
                  <a:lnTo>
                    <a:pt x="889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5091430" y="6350"/>
                  </a:lnTo>
                  <a:lnTo>
                    <a:pt x="5091430" y="5080"/>
                  </a:lnTo>
                  <a:lnTo>
                    <a:pt x="5091430" y="3810"/>
                  </a:lnTo>
                  <a:close/>
                </a:path>
                <a:path w="5097780" h="7619">
                  <a:moveTo>
                    <a:pt x="5097780" y="6350"/>
                  </a:moveTo>
                  <a:lnTo>
                    <a:pt x="5093970" y="6350"/>
                  </a:lnTo>
                  <a:lnTo>
                    <a:pt x="5093970" y="7620"/>
                  </a:lnTo>
                  <a:lnTo>
                    <a:pt x="5097780" y="7620"/>
                  </a:lnTo>
                  <a:lnTo>
                    <a:pt x="5097780" y="635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969770" y="900429"/>
              <a:ext cx="5128260" cy="6350"/>
            </a:xfrm>
            <a:custGeom>
              <a:avLst/>
              <a:gdLst/>
              <a:ahLst/>
              <a:cxnLst/>
              <a:rect l="l" t="t" r="r" b="b"/>
              <a:pathLst>
                <a:path w="5128259" h="6350">
                  <a:moveTo>
                    <a:pt x="2540" y="5080"/>
                  </a:moveTo>
                  <a:lnTo>
                    <a:pt x="0" y="5080"/>
                  </a:lnTo>
                  <a:lnTo>
                    <a:pt x="0" y="6350"/>
                  </a:lnTo>
                  <a:lnTo>
                    <a:pt x="2540" y="6350"/>
                  </a:lnTo>
                  <a:lnTo>
                    <a:pt x="2540" y="5080"/>
                  </a:lnTo>
                  <a:close/>
                </a:path>
                <a:path w="5128259" h="6350">
                  <a:moveTo>
                    <a:pt x="5115560" y="0"/>
                  </a:moveTo>
                  <a:lnTo>
                    <a:pt x="11430" y="0"/>
                  </a:lnTo>
                  <a:lnTo>
                    <a:pt x="11430" y="2540"/>
                  </a:lnTo>
                  <a:lnTo>
                    <a:pt x="5115560" y="2540"/>
                  </a:lnTo>
                  <a:lnTo>
                    <a:pt x="5115560" y="0"/>
                  </a:lnTo>
                  <a:close/>
                </a:path>
                <a:path w="5128259" h="6350">
                  <a:moveTo>
                    <a:pt x="5121910" y="2540"/>
                  </a:moveTo>
                  <a:lnTo>
                    <a:pt x="5119370" y="2540"/>
                  </a:lnTo>
                  <a:lnTo>
                    <a:pt x="5119370" y="3810"/>
                  </a:lnTo>
                  <a:lnTo>
                    <a:pt x="8890" y="3810"/>
                  </a:lnTo>
                  <a:lnTo>
                    <a:pt x="889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5121910" y="5080"/>
                  </a:lnTo>
                  <a:lnTo>
                    <a:pt x="5121910" y="3810"/>
                  </a:lnTo>
                  <a:lnTo>
                    <a:pt x="5121910" y="2540"/>
                  </a:lnTo>
                  <a:close/>
                </a:path>
                <a:path w="5128259" h="6350">
                  <a:moveTo>
                    <a:pt x="5128260" y="5080"/>
                  </a:moveTo>
                  <a:lnTo>
                    <a:pt x="5124450" y="5080"/>
                  </a:lnTo>
                  <a:lnTo>
                    <a:pt x="5124450" y="6350"/>
                  </a:lnTo>
                  <a:lnTo>
                    <a:pt x="5128260" y="6350"/>
                  </a:lnTo>
                  <a:lnTo>
                    <a:pt x="5128260" y="5080"/>
                  </a:lnTo>
                  <a:close/>
                </a:path>
              </a:pathLst>
            </a:custGeom>
            <a:solidFill>
              <a:srgbClr val="98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951990" y="906779"/>
              <a:ext cx="5163820" cy="7620"/>
            </a:xfrm>
            <a:custGeom>
              <a:avLst/>
              <a:gdLst/>
              <a:ahLst/>
              <a:cxnLst/>
              <a:rect l="l" t="t" r="r" b="b"/>
              <a:pathLst>
                <a:path w="5163820" h="7619">
                  <a:moveTo>
                    <a:pt x="5148580" y="0"/>
                  </a:moveTo>
                  <a:lnTo>
                    <a:pt x="13970" y="0"/>
                  </a:lnTo>
                  <a:lnTo>
                    <a:pt x="13970" y="2540"/>
                  </a:lnTo>
                  <a:lnTo>
                    <a:pt x="5148580" y="2540"/>
                  </a:lnTo>
                  <a:lnTo>
                    <a:pt x="5148580" y="0"/>
                  </a:lnTo>
                  <a:close/>
                </a:path>
                <a:path w="5163820" h="7619">
                  <a:moveTo>
                    <a:pt x="5154930" y="2540"/>
                  </a:moveTo>
                  <a:lnTo>
                    <a:pt x="5152390" y="2540"/>
                  </a:lnTo>
                  <a:lnTo>
                    <a:pt x="5152390" y="3810"/>
                  </a:lnTo>
                  <a:lnTo>
                    <a:pt x="11430" y="3810"/>
                  </a:lnTo>
                  <a:lnTo>
                    <a:pt x="1143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5154930" y="5080"/>
                  </a:lnTo>
                  <a:lnTo>
                    <a:pt x="5154930" y="3810"/>
                  </a:lnTo>
                  <a:lnTo>
                    <a:pt x="5154930" y="2540"/>
                  </a:lnTo>
                  <a:close/>
                </a:path>
                <a:path w="5163820" h="7619">
                  <a:moveTo>
                    <a:pt x="5163820" y="6350"/>
                  </a:moveTo>
                  <a:lnTo>
                    <a:pt x="5162550" y="6350"/>
                  </a:lnTo>
                  <a:lnTo>
                    <a:pt x="5162550" y="5080"/>
                  </a:lnTo>
                  <a:lnTo>
                    <a:pt x="5158740" y="5080"/>
                  </a:lnTo>
                  <a:lnTo>
                    <a:pt x="5158740" y="6350"/>
                  </a:lnTo>
                  <a:lnTo>
                    <a:pt x="5080" y="6350"/>
                  </a:lnTo>
                  <a:lnTo>
                    <a:pt x="508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163820" y="7620"/>
                  </a:lnTo>
                  <a:lnTo>
                    <a:pt x="5163820" y="635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939290" y="914399"/>
              <a:ext cx="5189220" cy="7620"/>
            </a:xfrm>
            <a:custGeom>
              <a:avLst/>
              <a:gdLst/>
              <a:ahLst/>
              <a:cxnLst/>
              <a:rect l="l" t="t" r="r" b="b"/>
              <a:pathLst>
                <a:path w="5189220" h="7619">
                  <a:moveTo>
                    <a:pt x="5176520" y="0"/>
                  </a:moveTo>
                  <a:lnTo>
                    <a:pt x="12700" y="0"/>
                  </a:lnTo>
                  <a:lnTo>
                    <a:pt x="12700" y="1270"/>
                  </a:lnTo>
                  <a:lnTo>
                    <a:pt x="5176520" y="1270"/>
                  </a:lnTo>
                  <a:lnTo>
                    <a:pt x="5176520" y="0"/>
                  </a:lnTo>
                  <a:close/>
                </a:path>
                <a:path w="5189220" h="7619">
                  <a:moveTo>
                    <a:pt x="5181600" y="1270"/>
                  </a:moveTo>
                  <a:lnTo>
                    <a:pt x="5179060" y="1270"/>
                  </a:lnTo>
                  <a:lnTo>
                    <a:pt x="5179060" y="2540"/>
                  </a:lnTo>
                  <a:lnTo>
                    <a:pt x="10160" y="2540"/>
                  </a:lnTo>
                  <a:lnTo>
                    <a:pt x="1016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5181600" y="3810"/>
                  </a:lnTo>
                  <a:lnTo>
                    <a:pt x="5181600" y="2540"/>
                  </a:lnTo>
                  <a:lnTo>
                    <a:pt x="5181600" y="1270"/>
                  </a:lnTo>
                  <a:close/>
                </a:path>
                <a:path w="5189220" h="7619">
                  <a:moveTo>
                    <a:pt x="5189220" y="5080"/>
                  </a:moveTo>
                  <a:lnTo>
                    <a:pt x="5186680" y="5080"/>
                  </a:lnTo>
                  <a:lnTo>
                    <a:pt x="5186680" y="3810"/>
                  </a:lnTo>
                  <a:lnTo>
                    <a:pt x="5184140" y="3810"/>
                  </a:lnTo>
                  <a:lnTo>
                    <a:pt x="5184140" y="5080"/>
                  </a:lnTo>
                  <a:lnTo>
                    <a:pt x="5080" y="5080"/>
                  </a:lnTo>
                  <a:lnTo>
                    <a:pt x="508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5189220" y="7620"/>
                  </a:lnTo>
                  <a:lnTo>
                    <a:pt x="5189220" y="5080"/>
                  </a:lnTo>
                  <a:close/>
                </a:path>
              </a:pathLst>
            </a:custGeom>
            <a:solidFill>
              <a:srgbClr val="9C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926590" y="922019"/>
              <a:ext cx="5214620" cy="6350"/>
            </a:xfrm>
            <a:custGeom>
              <a:avLst/>
              <a:gdLst/>
              <a:ahLst/>
              <a:cxnLst/>
              <a:rect l="l" t="t" r="r" b="b"/>
              <a:pathLst>
                <a:path w="5214620" h="6350">
                  <a:moveTo>
                    <a:pt x="5207000" y="0"/>
                  </a:moveTo>
                  <a:lnTo>
                    <a:pt x="5204460" y="0"/>
                  </a:lnTo>
                  <a:lnTo>
                    <a:pt x="5204460" y="1270"/>
                  </a:lnTo>
                  <a:lnTo>
                    <a:pt x="10160" y="1270"/>
                  </a:lnTo>
                  <a:lnTo>
                    <a:pt x="10160" y="0"/>
                  </a:lnTo>
                  <a:lnTo>
                    <a:pt x="7620" y="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5207000" y="2540"/>
                  </a:lnTo>
                  <a:lnTo>
                    <a:pt x="5207000" y="1270"/>
                  </a:lnTo>
                  <a:lnTo>
                    <a:pt x="5207000" y="0"/>
                  </a:lnTo>
                  <a:close/>
                </a:path>
                <a:path w="5214620" h="6350">
                  <a:moveTo>
                    <a:pt x="5214620" y="3810"/>
                  </a:moveTo>
                  <a:lnTo>
                    <a:pt x="5212080" y="3810"/>
                  </a:lnTo>
                  <a:lnTo>
                    <a:pt x="5212080" y="2540"/>
                  </a:lnTo>
                  <a:lnTo>
                    <a:pt x="5209540" y="2540"/>
                  </a:lnTo>
                  <a:lnTo>
                    <a:pt x="5209540" y="3810"/>
                  </a:lnTo>
                  <a:lnTo>
                    <a:pt x="5080" y="3810"/>
                  </a:lnTo>
                  <a:lnTo>
                    <a:pt x="508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0" y="3810"/>
                  </a:lnTo>
                  <a:lnTo>
                    <a:pt x="0" y="6350"/>
                  </a:lnTo>
                  <a:lnTo>
                    <a:pt x="5214620" y="6350"/>
                  </a:lnTo>
                  <a:lnTo>
                    <a:pt x="5214620" y="3810"/>
                  </a:lnTo>
                  <a:close/>
                </a:path>
              </a:pathLst>
            </a:custGeom>
            <a:solidFill>
              <a:srgbClr val="9E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908810" y="928369"/>
              <a:ext cx="5248910" cy="7620"/>
            </a:xfrm>
            <a:custGeom>
              <a:avLst/>
              <a:gdLst/>
              <a:ahLst/>
              <a:cxnLst/>
              <a:rect l="l" t="t" r="r" b="b"/>
              <a:pathLst>
                <a:path w="5248909" h="7619">
                  <a:moveTo>
                    <a:pt x="254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2540" y="7620"/>
                  </a:lnTo>
                  <a:lnTo>
                    <a:pt x="2540" y="6350"/>
                  </a:lnTo>
                  <a:close/>
                </a:path>
                <a:path w="5248909" h="7619">
                  <a:moveTo>
                    <a:pt x="5237480" y="0"/>
                  </a:moveTo>
                  <a:lnTo>
                    <a:pt x="5234940" y="0"/>
                  </a:lnTo>
                  <a:lnTo>
                    <a:pt x="5234940" y="1270"/>
                  </a:lnTo>
                  <a:lnTo>
                    <a:pt x="15240" y="1270"/>
                  </a:lnTo>
                  <a:lnTo>
                    <a:pt x="15240" y="0"/>
                  </a:lnTo>
                  <a:lnTo>
                    <a:pt x="12700" y="0"/>
                  </a:lnTo>
                  <a:lnTo>
                    <a:pt x="12700" y="1270"/>
                  </a:lnTo>
                  <a:lnTo>
                    <a:pt x="12700" y="2540"/>
                  </a:lnTo>
                  <a:lnTo>
                    <a:pt x="5237480" y="2540"/>
                  </a:lnTo>
                  <a:lnTo>
                    <a:pt x="5237480" y="1270"/>
                  </a:lnTo>
                  <a:lnTo>
                    <a:pt x="5237480" y="0"/>
                  </a:lnTo>
                  <a:close/>
                </a:path>
                <a:path w="5248909" h="7619">
                  <a:moveTo>
                    <a:pt x="5245100" y="3810"/>
                  </a:moveTo>
                  <a:lnTo>
                    <a:pt x="5242560" y="3810"/>
                  </a:lnTo>
                  <a:lnTo>
                    <a:pt x="5242560" y="2540"/>
                  </a:lnTo>
                  <a:lnTo>
                    <a:pt x="5240020" y="2540"/>
                  </a:lnTo>
                  <a:lnTo>
                    <a:pt x="5240020" y="3810"/>
                  </a:lnTo>
                  <a:lnTo>
                    <a:pt x="10160" y="3810"/>
                  </a:lnTo>
                  <a:lnTo>
                    <a:pt x="1016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5080" y="3810"/>
                  </a:lnTo>
                  <a:lnTo>
                    <a:pt x="5080" y="6350"/>
                  </a:lnTo>
                  <a:lnTo>
                    <a:pt x="5245100" y="6350"/>
                  </a:lnTo>
                  <a:lnTo>
                    <a:pt x="5245100" y="3810"/>
                  </a:lnTo>
                  <a:close/>
                </a:path>
                <a:path w="5248909" h="7619">
                  <a:moveTo>
                    <a:pt x="5248910" y="6350"/>
                  </a:moveTo>
                  <a:lnTo>
                    <a:pt x="5247640" y="6350"/>
                  </a:lnTo>
                  <a:lnTo>
                    <a:pt x="5247640" y="7620"/>
                  </a:lnTo>
                  <a:lnTo>
                    <a:pt x="5248910" y="7620"/>
                  </a:lnTo>
                  <a:lnTo>
                    <a:pt x="5248910" y="6350"/>
                  </a:lnTo>
                  <a:close/>
                </a:path>
              </a:pathLst>
            </a:custGeom>
            <a:solidFill>
              <a:srgbClr val="A0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896110" y="935989"/>
              <a:ext cx="5274310" cy="7620"/>
            </a:xfrm>
            <a:custGeom>
              <a:avLst/>
              <a:gdLst/>
              <a:ahLst/>
              <a:cxnLst/>
              <a:rect l="l" t="t" r="r" b="b"/>
              <a:pathLst>
                <a:path w="5274309" h="7619">
                  <a:moveTo>
                    <a:pt x="5261610" y="0"/>
                  </a:moveTo>
                  <a:lnTo>
                    <a:pt x="12700" y="0"/>
                  </a:lnTo>
                  <a:lnTo>
                    <a:pt x="12700" y="1270"/>
                  </a:lnTo>
                  <a:lnTo>
                    <a:pt x="5261610" y="1270"/>
                  </a:lnTo>
                  <a:lnTo>
                    <a:pt x="5261610" y="0"/>
                  </a:lnTo>
                  <a:close/>
                </a:path>
                <a:path w="5274309" h="7619">
                  <a:moveTo>
                    <a:pt x="5269230" y="2540"/>
                  </a:moveTo>
                  <a:lnTo>
                    <a:pt x="5266690" y="2540"/>
                  </a:lnTo>
                  <a:lnTo>
                    <a:pt x="5266690" y="1270"/>
                  </a:lnTo>
                  <a:lnTo>
                    <a:pt x="5264150" y="1270"/>
                  </a:lnTo>
                  <a:lnTo>
                    <a:pt x="5264150" y="2540"/>
                  </a:lnTo>
                  <a:lnTo>
                    <a:pt x="10160" y="2540"/>
                  </a:lnTo>
                  <a:lnTo>
                    <a:pt x="1016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5080" y="2540"/>
                  </a:lnTo>
                  <a:lnTo>
                    <a:pt x="5080" y="5080"/>
                  </a:lnTo>
                  <a:lnTo>
                    <a:pt x="5269230" y="5080"/>
                  </a:lnTo>
                  <a:lnTo>
                    <a:pt x="5269230" y="2540"/>
                  </a:lnTo>
                  <a:close/>
                </a:path>
                <a:path w="5274309" h="7619">
                  <a:moveTo>
                    <a:pt x="5274310" y="5080"/>
                  </a:moveTo>
                  <a:lnTo>
                    <a:pt x="5271770" y="5080"/>
                  </a:lnTo>
                  <a:lnTo>
                    <a:pt x="5271770" y="6350"/>
                  </a:lnTo>
                  <a:lnTo>
                    <a:pt x="2540" y="6350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274310" y="7620"/>
                  </a:lnTo>
                  <a:lnTo>
                    <a:pt x="5274310" y="6350"/>
                  </a:lnTo>
                  <a:lnTo>
                    <a:pt x="5274310" y="5080"/>
                  </a:lnTo>
                  <a:close/>
                </a:path>
              </a:pathLst>
            </a:custGeom>
            <a:solidFill>
              <a:srgbClr val="A2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884680" y="943609"/>
              <a:ext cx="5298440" cy="6350"/>
            </a:xfrm>
            <a:custGeom>
              <a:avLst/>
              <a:gdLst/>
              <a:ahLst/>
              <a:cxnLst/>
              <a:rect l="l" t="t" r="r" b="b"/>
              <a:pathLst>
                <a:path w="5298440" h="6350">
                  <a:moveTo>
                    <a:pt x="5293360" y="1270"/>
                  </a:moveTo>
                  <a:lnTo>
                    <a:pt x="5290820" y="1270"/>
                  </a:lnTo>
                  <a:lnTo>
                    <a:pt x="5290820" y="0"/>
                  </a:lnTo>
                  <a:lnTo>
                    <a:pt x="5288280" y="0"/>
                  </a:lnTo>
                  <a:lnTo>
                    <a:pt x="5288280" y="1270"/>
                  </a:lnTo>
                  <a:lnTo>
                    <a:pt x="8890" y="1270"/>
                  </a:lnTo>
                  <a:lnTo>
                    <a:pt x="8890" y="0"/>
                  </a:lnTo>
                  <a:lnTo>
                    <a:pt x="7620" y="0"/>
                  </a:lnTo>
                  <a:lnTo>
                    <a:pt x="7620" y="1270"/>
                  </a:lnTo>
                  <a:lnTo>
                    <a:pt x="5080" y="1270"/>
                  </a:lnTo>
                  <a:lnTo>
                    <a:pt x="5080" y="3810"/>
                  </a:lnTo>
                  <a:lnTo>
                    <a:pt x="5293360" y="3810"/>
                  </a:lnTo>
                  <a:lnTo>
                    <a:pt x="5293360" y="1270"/>
                  </a:lnTo>
                  <a:close/>
                </a:path>
                <a:path w="5298440" h="6350">
                  <a:moveTo>
                    <a:pt x="5298440" y="3810"/>
                  </a:moveTo>
                  <a:lnTo>
                    <a:pt x="5295900" y="3810"/>
                  </a:lnTo>
                  <a:lnTo>
                    <a:pt x="5295900" y="5080"/>
                  </a:lnTo>
                  <a:lnTo>
                    <a:pt x="2540" y="5080"/>
                  </a:lnTo>
                  <a:lnTo>
                    <a:pt x="2540" y="381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5298440" y="6350"/>
                  </a:lnTo>
                  <a:lnTo>
                    <a:pt x="5298440" y="5080"/>
                  </a:lnTo>
                  <a:lnTo>
                    <a:pt x="5298440" y="3810"/>
                  </a:lnTo>
                  <a:close/>
                </a:path>
              </a:pathLst>
            </a:custGeom>
            <a:solidFill>
              <a:srgbClr val="A4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866900" y="949959"/>
              <a:ext cx="5332730" cy="7620"/>
            </a:xfrm>
            <a:custGeom>
              <a:avLst/>
              <a:gdLst/>
              <a:ahLst/>
              <a:cxnLst/>
              <a:rect l="l" t="t" r="r" b="b"/>
              <a:pathLst>
                <a:path w="5332730" h="7619">
                  <a:moveTo>
                    <a:pt x="254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2540" y="7620"/>
                  </a:lnTo>
                  <a:lnTo>
                    <a:pt x="2540" y="6350"/>
                  </a:lnTo>
                  <a:close/>
                </a:path>
                <a:path w="5332730" h="7619">
                  <a:moveTo>
                    <a:pt x="5323840" y="1270"/>
                  </a:moveTo>
                  <a:lnTo>
                    <a:pt x="5321300" y="1270"/>
                  </a:lnTo>
                  <a:lnTo>
                    <a:pt x="5321300" y="0"/>
                  </a:lnTo>
                  <a:lnTo>
                    <a:pt x="5318760" y="0"/>
                  </a:lnTo>
                  <a:lnTo>
                    <a:pt x="5318760" y="1270"/>
                  </a:lnTo>
                  <a:lnTo>
                    <a:pt x="15240" y="1270"/>
                  </a:lnTo>
                  <a:lnTo>
                    <a:pt x="15240" y="0"/>
                  </a:lnTo>
                  <a:lnTo>
                    <a:pt x="12700" y="0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10160" y="3810"/>
                  </a:lnTo>
                  <a:lnTo>
                    <a:pt x="5323840" y="3810"/>
                  </a:lnTo>
                  <a:lnTo>
                    <a:pt x="5323840" y="1270"/>
                  </a:lnTo>
                  <a:close/>
                </a:path>
                <a:path w="5332730" h="7619">
                  <a:moveTo>
                    <a:pt x="5328920" y="3810"/>
                  </a:moveTo>
                  <a:lnTo>
                    <a:pt x="5326380" y="3810"/>
                  </a:lnTo>
                  <a:lnTo>
                    <a:pt x="5326380" y="5080"/>
                  </a:lnTo>
                  <a:lnTo>
                    <a:pt x="7620" y="5080"/>
                  </a:lnTo>
                  <a:lnTo>
                    <a:pt x="762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5328920" y="6350"/>
                  </a:lnTo>
                  <a:lnTo>
                    <a:pt x="5328920" y="5080"/>
                  </a:lnTo>
                  <a:lnTo>
                    <a:pt x="5328920" y="3810"/>
                  </a:lnTo>
                  <a:close/>
                </a:path>
                <a:path w="5332730" h="7619">
                  <a:moveTo>
                    <a:pt x="5332730" y="6350"/>
                  </a:moveTo>
                  <a:lnTo>
                    <a:pt x="5330190" y="6350"/>
                  </a:lnTo>
                  <a:lnTo>
                    <a:pt x="5330190" y="7620"/>
                  </a:lnTo>
                  <a:lnTo>
                    <a:pt x="5332730" y="7620"/>
                  </a:lnTo>
                  <a:lnTo>
                    <a:pt x="5332730" y="6350"/>
                  </a:lnTo>
                  <a:close/>
                </a:path>
              </a:pathLst>
            </a:custGeom>
            <a:solidFill>
              <a:srgbClr val="A6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851660" y="957579"/>
              <a:ext cx="5363210" cy="7620"/>
            </a:xfrm>
            <a:custGeom>
              <a:avLst/>
              <a:gdLst/>
              <a:ahLst/>
              <a:cxnLst/>
              <a:rect l="l" t="t" r="r" b="b"/>
              <a:pathLst>
                <a:path w="5363209" h="7619">
                  <a:moveTo>
                    <a:pt x="5350510" y="0"/>
                  </a:moveTo>
                  <a:lnTo>
                    <a:pt x="12700" y="0"/>
                  </a:lnTo>
                  <a:lnTo>
                    <a:pt x="12700" y="2540"/>
                  </a:lnTo>
                  <a:lnTo>
                    <a:pt x="5350510" y="2540"/>
                  </a:lnTo>
                  <a:lnTo>
                    <a:pt x="5350510" y="0"/>
                  </a:lnTo>
                  <a:close/>
                </a:path>
                <a:path w="5363209" h="7619">
                  <a:moveTo>
                    <a:pt x="5355590" y="2540"/>
                  </a:moveTo>
                  <a:lnTo>
                    <a:pt x="5353050" y="2540"/>
                  </a:lnTo>
                  <a:lnTo>
                    <a:pt x="5353050" y="3810"/>
                  </a:lnTo>
                  <a:lnTo>
                    <a:pt x="10160" y="3810"/>
                  </a:lnTo>
                  <a:lnTo>
                    <a:pt x="1016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5355590" y="5080"/>
                  </a:lnTo>
                  <a:lnTo>
                    <a:pt x="5355590" y="3810"/>
                  </a:lnTo>
                  <a:lnTo>
                    <a:pt x="5355590" y="2540"/>
                  </a:lnTo>
                  <a:close/>
                </a:path>
                <a:path w="5363209" h="7619">
                  <a:moveTo>
                    <a:pt x="5363210" y="6350"/>
                  </a:moveTo>
                  <a:lnTo>
                    <a:pt x="5360670" y="6350"/>
                  </a:lnTo>
                  <a:lnTo>
                    <a:pt x="5360670" y="5080"/>
                  </a:lnTo>
                  <a:lnTo>
                    <a:pt x="5358130" y="5080"/>
                  </a:lnTo>
                  <a:lnTo>
                    <a:pt x="5358130" y="6350"/>
                  </a:lnTo>
                  <a:lnTo>
                    <a:pt x="5080" y="6350"/>
                  </a:lnTo>
                  <a:lnTo>
                    <a:pt x="508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363210" y="7620"/>
                  </a:lnTo>
                  <a:lnTo>
                    <a:pt x="5363210" y="6350"/>
                  </a:lnTo>
                  <a:close/>
                </a:path>
              </a:pathLst>
            </a:custGeom>
            <a:solidFill>
              <a:srgbClr val="A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838960" y="965199"/>
              <a:ext cx="5388610" cy="6350"/>
            </a:xfrm>
            <a:custGeom>
              <a:avLst/>
              <a:gdLst/>
              <a:ahLst/>
              <a:cxnLst/>
              <a:rect l="l" t="t" r="r" b="b"/>
              <a:pathLst>
                <a:path w="5388609" h="6350">
                  <a:moveTo>
                    <a:pt x="5375910" y="0"/>
                  </a:moveTo>
                  <a:lnTo>
                    <a:pt x="12700" y="0"/>
                  </a:lnTo>
                  <a:lnTo>
                    <a:pt x="12700" y="1270"/>
                  </a:lnTo>
                  <a:lnTo>
                    <a:pt x="5375910" y="1270"/>
                  </a:lnTo>
                  <a:lnTo>
                    <a:pt x="5375910" y="0"/>
                  </a:lnTo>
                  <a:close/>
                </a:path>
                <a:path w="5388609" h="6350">
                  <a:moveTo>
                    <a:pt x="5380990" y="1270"/>
                  </a:moveTo>
                  <a:lnTo>
                    <a:pt x="5378450" y="1270"/>
                  </a:lnTo>
                  <a:lnTo>
                    <a:pt x="5378450" y="2540"/>
                  </a:lnTo>
                  <a:lnTo>
                    <a:pt x="10160" y="2540"/>
                  </a:lnTo>
                  <a:lnTo>
                    <a:pt x="1016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5380990" y="3810"/>
                  </a:lnTo>
                  <a:lnTo>
                    <a:pt x="5380990" y="2540"/>
                  </a:lnTo>
                  <a:lnTo>
                    <a:pt x="5380990" y="1270"/>
                  </a:lnTo>
                  <a:close/>
                </a:path>
                <a:path w="5388609" h="6350">
                  <a:moveTo>
                    <a:pt x="5388610" y="5080"/>
                  </a:moveTo>
                  <a:lnTo>
                    <a:pt x="5386070" y="5080"/>
                  </a:lnTo>
                  <a:lnTo>
                    <a:pt x="5386070" y="3810"/>
                  </a:lnTo>
                  <a:lnTo>
                    <a:pt x="5383530" y="3810"/>
                  </a:lnTo>
                  <a:lnTo>
                    <a:pt x="5383530" y="5080"/>
                  </a:lnTo>
                  <a:lnTo>
                    <a:pt x="5080" y="5080"/>
                  </a:lnTo>
                  <a:lnTo>
                    <a:pt x="508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5388610" y="6350"/>
                  </a:lnTo>
                  <a:lnTo>
                    <a:pt x="5388610" y="508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827530" y="971549"/>
              <a:ext cx="5411470" cy="7620"/>
            </a:xfrm>
            <a:custGeom>
              <a:avLst/>
              <a:gdLst/>
              <a:ahLst/>
              <a:cxnLst/>
              <a:rect l="l" t="t" r="r" b="b"/>
              <a:pathLst>
                <a:path w="5411470" h="7619">
                  <a:moveTo>
                    <a:pt x="5400040" y="0"/>
                  </a:moveTo>
                  <a:lnTo>
                    <a:pt x="11430" y="0"/>
                  </a:lnTo>
                  <a:lnTo>
                    <a:pt x="11430" y="1270"/>
                  </a:lnTo>
                  <a:lnTo>
                    <a:pt x="5400040" y="1270"/>
                  </a:lnTo>
                  <a:lnTo>
                    <a:pt x="5400040" y="0"/>
                  </a:lnTo>
                  <a:close/>
                </a:path>
                <a:path w="5411470" h="7619">
                  <a:moveTo>
                    <a:pt x="5405120" y="1270"/>
                  </a:moveTo>
                  <a:lnTo>
                    <a:pt x="5402580" y="1270"/>
                  </a:lnTo>
                  <a:lnTo>
                    <a:pt x="5402580" y="2540"/>
                  </a:lnTo>
                  <a:lnTo>
                    <a:pt x="8890" y="2540"/>
                  </a:lnTo>
                  <a:lnTo>
                    <a:pt x="8890" y="1270"/>
                  </a:lnTo>
                  <a:lnTo>
                    <a:pt x="6350" y="127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5405120" y="3810"/>
                  </a:lnTo>
                  <a:lnTo>
                    <a:pt x="5405120" y="2540"/>
                  </a:lnTo>
                  <a:lnTo>
                    <a:pt x="5405120" y="1270"/>
                  </a:lnTo>
                  <a:close/>
                </a:path>
                <a:path w="5411470" h="7619">
                  <a:moveTo>
                    <a:pt x="5411470" y="5080"/>
                  </a:moveTo>
                  <a:lnTo>
                    <a:pt x="5410200" y="5080"/>
                  </a:lnTo>
                  <a:lnTo>
                    <a:pt x="5410200" y="3810"/>
                  </a:lnTo>
                  <a:lnTo>
                    <a:pt x="5407660" y="3810"/>
                  </a:lnTo>
                  <a:lnTo>
                    <a:pt x="5407660" y="5080"/>
                  </a:lnTo>
                  <a:lnTo>
                    <a:pt x="3810" y="5080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5411470" y="7620"/>
                  </a:lnTo>
                  <a:lnTo>
                    <a:pt x="5411470" y="5080"/>
                  </a:lnTo>
                  <a:close/>
                </a:path>
              </a:pathLst>
            </a:custGeom>
            <a:solidFill>
              <a:srgbClr val="AC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814817" y="979169"/>
              <a:ext cx="5438775" cy="7620"/>
            </a:xfrm>
            <a:custGeom>
              <a:avLst/>
              <a:gdLst/>
              <a:ahLst/>
              <a:cxnLst/>
              <a:rect l="l" t="t" r="r" b="b"/>
              <a:pathLst>
                <a:path w="5438775" h="7619">
                  <a:moveTo>
                    <a:pt x="1282" y="6350"/>
                  </a:moveTo>
                  <a:lnTo>
                    <a:pt x="12" y="6350"/>
                  </a:lnTo>
                  <a:lnTo>
                    <a:pt x="0" y="7620"/>
                  </a:lnTo>
                  <a:lnTo>
                    <a:pt x="1282" y="7620"/>
                  </a:lnTo>
                  <a:lnTo>
                    <a:pt x="1282" y="6350"/>
                  </a:lnTo>
                  <a:close/>
                </a:path>
                <a:path w="5438775" h="7619">
                  <a:moveTo>
                    <a:pt x="5427992" y="0"/>
                  </a:moveTo>
                  <a:lnTo>
                    <a:pt x="5426722" y="0"/>
                  </a:lnTo>
                  <a:lnTo>
                    <a:pt x="5426722" y="1270"/>
                  </a:lnTo>
                  <a:lnTo>
                    <a:pt x="11442" y="1270"/>
                  </a:lnTo>
                  <a:lnTo>
                    <a:pt x="11442" y="0"/>
                  </a:lnTo>
                  <a:lnTo>
                    <a:pt x="8902" y="0"/>
                  </a:lnTo>
                  <a:lnTo>
                    <a:pt x="8902" y="1270"/>
                  </a:lnTo>
                  <a:lnTo>
                    <a:pt x="8902" y="2540"/>
                  </a:lnTo>
                  <a:lnTo>
                    <a:pt x="5427992" y="2540"/>
                  </a:lnTo>
                  <a:lnTo>
                    <a:pt x="5427992" y="1270"/>
                  </a:lnTo>
                  <a:lnTo>
                    <a:pt x="5427992" y="0"/>
                  </a:lnTo>
                  <a:close/>
                </a:path>
                <a:path w="5438775" h="7619">
                  <a:moveTo>
                    <a:pt x="5434342" y="3810"/>
                  </a:moveTo>
                  <a:lnTo>
                    <a:pt x="5431802" y="3810"/>
                  </a:lnTo>
                  <a:lnTo>
                    <a:pt x="5431802" y="2540"/>
                  </a:lnTo>
                  <a:lnTo>
                    <a:pt x="5430532" y="2540"/>
                  </a:lnTo>
                  <a:lnTo>
                    <a:pt x="5430532" y="3810"/>
                  </a:lnTo>
                  <a:lnTo>
                    <a:pt x="7632" y="3810"/>
                  </a:lnTo>
                  <a:lnTo>
                    <a:pt x="7632" y="2540"/>
                  </a:lnTo>
                  <a:lnTo>
                    <a:pt x="5092" y="2540"/>
                  </a:lnTo>
                  <a:lnTo>
                    <a:pt x="5092" y="3810"/>
                  </a:lnTo>
                  <a:lnTo>
                    <a:pt x="3822" y="3810"/>
                  </a:lnTo>
                  <a:lnTo>
                    <a:pt x="3822" y="6350"/>
                  </a:lnTo>
                  <a:lnTo>
                    <a:pt x="5434342" y="6350"/>
                  </a:lnTo>
                  <a:lnTo>
                    <a:pt x="5434342" y="3810"/>
                  </a:lnTo>
                  <a:close/>
                </a:path>
                <a:path w="5438775" h="7619">
                  <a:moveTo>
                    <a:pt x="5438152" y="6350"/>
                  </a:moveTo>
                  <a:lnTo>
                    <a:pt x="5435612" y="6350"/>
                  </a:lnTo>
                  <a:lnTo>
                    <a:pt x="5435612" y="7620"/>
                  </a:lnTo>
                  <a:lnTo>
                    <a:pt x="5438152" y="7620"/>
                  </a:lnTo>
                  <a:lnTo>
                    <a:pt x="5438152" y="6350"/>
                  </a:lnTo>
                  <a:close/>
                </a:path>
              </a:pathLst>
            </a:custGeom>
            <a:solidFill>
              <a:srgbClr val="AE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805940" y="986789"/>
              <a:ext cx="5455920" cy="6350"/>
            </a:xfrm>
            <a:custGeom>
              <a:avLst/>
              <a:gdLst/>
              <a:ahLst/>
              <a:cxnLst/>
              <a:rect l="l" t="t" r="r" b="b"/>
              <a:pathLst>
                <a:path w="5455920" h="6350">
                  <a:moveTo>
                    <a:pt x="1270" y="5080"/>
                  </a:moveTo>
                  <a:lnTo>
                    <a:pt x="0" y="5080"/>
                  </a:lnTo>
                  <a:lnTo>
                    <a:pt x="0" y="6350"/>
                  </a:lnTo>
                  <a:lnTo>
                    <a:pt x="1270" y="6350"/>
                  </a:lnTo>
                  <a:lnTo>
                    <a:pt x="1270" y="5080"/>
                  </a:lnTo>
                  <a:close/>
                </a:path>
                <a:path w="5455920" h="6350">
                  <a:moveTo>
                    <a:pt x="5447030" y="0"/>
                  </a:moveTo>
                  <a:lnTo>
                    <a:pt x="8890" y="0"/>
                  </a:lnTo>
                  <a:lnTo>
                    <a:pt x="8890" y="1270"/>
                  </a:lnTo>
                  <a:lnTo>
                    <a:pt x="5447030" y="1270"/>
                  </a:lnTo>
                  <a:lnTo>
                    <a:pt x="5447030" y="0"/>
                  </a:lnTo>
                  <a:close/>
                </a:path>
                <a:path w="5455920" h="6350">
                  <a:moveTo>
                    <a:pt x="5452110" y="2540"/>
                  </a:moveTo>
                  <a:lnTo>
                    <a:pt x="5450840" y="2540"/>
                  </a:lnTo>
                  <a:lnTo>
                    <a:pt x="5450840" y="1270"/>
                  </a:lnTo>
                  <a:lnTo>
                    <a:pt x="5448300" y="1270"/>
                  </a:lnTo>
                  <a:lnTo>
                    <a:pt x="5448300" y="2540"/>
                  </a:lnTo>
                  <a:lnTo>
                    <a:pt x="6350" y="254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540" y="2540"/>
                  </a:lnTo>
                  <a:lnTo>
                    <a:pt x="2540" y="5080"/>
                  </a:lnTo>
                  <a:lnTo>
                    <a:pt x="5452110" y="5080"/>
                  </a:lnTo>
                  <a:lnTo>
                    <a:pt x="5452110" y="2540"/>
                  </a:lnTo>
                  <a:close/>
                </a:path>
                <a:path w="5455920" h="6350">
                  <a:moveTo>
                    <a:pt x="5455920" y="5080"/>
                  </a:moveTo>
                  <a:lnTo>
                    <a:pt x="5454650" y="5080"/>
                  </a:lnTo>
                  <a:lnTo>
                    <a:pt x="5454650" y="6350"/>
                  </a:lnTo>
                  <a:lnTo>
                    <a:pt x="5455920" y="6350"/>
                  </a:lnTo>
                  <a:lnTo>
                    <a:pt x="5455920" y="5080"/>
                  </a:lnTo>
                  <a:close/>
                </a:path>
              </a:pathLst>
            </a:custGeom>
            <a:solidFill>
              <a:srgbClr val="B0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795780" y="993139"/>
              <a:ext cx="5476240" cy="7620"/>
            </a:xfrm>
            <a:custGeom>
              <a:avLst/>
              <a:gdLst/>
              <a:ahLst/>
              <a:cxnLst/>
              <a:rect l="l" t="t" r="r" b="b"/>
              <a:pathLst>
                <a:path w="5476240" h="7619">
                  <a:moveTo>
                    <a:pt x="5466080" y="0"/>
                  </a:moveTo>
                  <a:lnTo>
                    <a:pt x="10160" y="0"/>
                  </a:lnTo>
                  <a:lnTo>
                    <a:pt x="10160" y="1270"/>
                  </a:lnTo>
                  <a:lnTo>
                    <a:pt x="5466080" y="1270"/>
                  </a:lnTo>
                  <a:lnTo>
                    <a:pt x="5466080" y="0"/>
                  </a:lnTo>
                  <a:close/>
                </a:path>
                <a:path w="5476240" h="7619">
                  <a:moveTo>
                    <a:pt x="5472430" y="2540"/>
                  </a:moveTo>
                  <a:lnTo>
                    <a:pt x="5469890" y="2540"/>
                  </a:lnTo>
                  <a:lnTo>
                    <a:pt x="5469890" y="1270"/>
                  </a:lnTo>
                  <a:lnTo>
                    <a:pt x="5468620" y="1270"/>
                  </a:lnTo>
                  <a:lnTo>
                    <a:pt x="5468620" y="2540"/>
                  </a:lnTo>
                  <a:lnTo>
                    <a:pt x="7620" y="2540"/>
                  </a:lnTo>
                  <a:lnTo>
                    <a:pt x="7620" y="1270"/>
                  </a:lnTo>
                  <a:lnTo>
                    <a:pt x="6350" y="1270"/>
                  </a:lnTo>
                  <a:lnTo>
                    <a:pt x="6350" y="2540"/>
                  </a:lnTo>
                  <a:lnTo>
                    <a:pt x="3810" y="2540"/>
                  </a:lnTo>
                  <a:lnTo>
                    <a:pt x="3810" y="5080"/>
                  </a:lnTo>
                  <a:lnTo>
                    <a:pt x="5472430" y="5080"/>
                  </a:lnTo>
                  <a:lnTo>
                    <a:pt x="5472430" y="2540"/>
                  </a:lnTo>
                  <a:close/>
                </a:path>
                <a:path w="5476240" h="7619">
                  <a:moveTo>
                    <a:pt x="5476240" y="5080"/>
                  </a:moveTo>
                  <a:lnTo>
                    <a:pt x="5473700" y="5080"/>
                  </a:lnTo>
                  <a:lnTo>
                    <a:pt x="5473700" y="6350"/>
                  </a:lnTo>
                  <a:lnTo>
                    <a:pt x="2540" y="6350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476240" y="7620"/>
                  </a:lnTo>
                  <a:lnTo>
                    <a:pt x="5476240" y="6350"/>
                  </a:lnTo>
                  <a:lnTo>
                    <a:pt x="5476240" y="5080"/>
                  </a:lnTo>
                  <a:close/>
                </a:path>
              </a:pathLst>
            </a:custGeom>
            <a:solidFill>
              <a:srgbClr val="B2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783080" y="1000759"/>
              <a:ext cx="5501640" cy="7620"/>
            </a:xfrm>
            <a:custGeom>
              <a:avLst/>
              <a:gdLst/>
              <a:ahLst/>
              <a:cxnLst/>
              <a:rect l="l" t="t" r="r" b="b"/>
              <a:pathLst>
                <a:path w="5501640" h="7619">
                  <a:moveTo>
                    <a:pt x="127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1270" y="7620"/>
                  </a:lnTo>
                  <a:lnTo>
                    <a:pt x="1270" y="6350"/>
                  </a:lnTo>
                  <a:close/>
                </a:path>
                <a:path w="5501640" h="7619">
                  <a:moveTo>
                    <a:pt x="5494020" y="1270"/>
                  </a:moveTo>
                  <a:lnTo>
                    <a:pt x="5492750" y="1270"/>
                  </a:lnTo>
                  <a:lnTo>
                    <a:pt x="5492750" y="0"/>
                  </a:lnTo>
                  <a:lnTo>
                    <a:pt x="5490210" y="0"/>
                  </a:lnTo>
                  <a:lnTo>
                    <a:pt x="5490210" y="1270"/>
                  </a:lnTo>
                  <a:lnTo>
                    <a:pt x="11430" y="1270"/>
                  </a:lnTo>
                  <a:lnTo>
                    <a:pt x="11430" y="0"/>
                  </a:lnTo>
                  <a:lnTo>
                    <a:pt x="8890" y="0"/>
                  </a:lnTo>
                  <a:lnTo>
                    <a:pt x="8890" y="1270"/>
                  </a:lnTo>
                  <a:lnTo>
                    <a:pt x="7620" y="1270"/>
                  </a:lnTo>
                  <a:lnTo>
                    <a:pt x="7620" y="3810"/>
                  </a:lnTo>
                  <a:lnTo>
                    <a:pt x="5494020" y="3810"/>
                  </a:lnTo>
                  <a:lnTo>
                    <a:pt x="5494020" y="1270"/>
                  </a:lnTo>
                  <a:close/>
                </a:path>
                <a:path w="5501640" h="7619">
                  <a:moveTo>
                    <a:pt x="5497830" y="3810"/>
                  </a:moveTo>
                  <a:lnTo>
                    <a:pt x="5496560" y="3810"/>
                  </a:lnTo>
                  <a:lnTo>
                    <a:pt x="5496560" y="5080"/>
                  </a:lnTo>
                  <a:lnTo>
                    <a:pt x="5080" y="5080"/>
                  </a:lnTo>
                  <a:lnTo>
                    <a:pt x="508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5497830" y="6350"/>
                  </a:lnTo>
                  <a:lnTo>
                    <a:pt x="5497830" y="5080"/>
                  </a:lnTo>
                  <a:lnTo>
                    <a:pt x="5497830" y="3810"/>
                  </a:lnTo>
                  <a:close/>
                </a:path>
                <a:path w="5501640" h="7619">
                  <a:moveTo>
                    <a:pt x="5501640" y="6350"/>
                  </a:moveTo>
                  <a:lnTo>
                    <a:pt x="5500370" y="6350"/>
                  </a:lnTo>
                  <a:lnTo>
                    <a:pt x="5500370" y="7620"/>
                  </a:lnTo>
                  <a:lnTo>
                    <a:pt x="5501640" y="7620"/>
                  </a:lnTo>
                  <a:lnTo>
                    <a:pt x="5501640" y="6350"/>
                  </a:lnTo>
                  <a:close/>
                </a:path>
              </a:pathLst>
            </a:custGeom>
            <a:solidFill>
              <a:srgbClr val="B4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772920" y="1008379"/>
              <a:ext cx="5521960" cy="6350"/>
            </a:xfrm>
            <a:custGeom>
              <a:avLst/>
              <a:gdLst/>
              <a:ahLst/>
              <a:cxnLst/>
              <a:rect l="l" t="t" r="r" b="b"/>
              <a:pathLst>
                <a:path w="5521959" h="6350">
                  <a:moveTo>
                    <a:pt x="2540" y="5080"/>
                  </a:moveTo>
                  <a:lnTo>
                    <a:pt x="0" y="5080"/>
                  </a:lnTo>
                  <a:lnTo>
                    <a:pt x="0" y="6350"/>
                  </a:lnTo>
                  <a:lnTo>
                    <a:pt x="2540" y="6350"/>
                  </a:lnTo>
                  <a:lnTo>
                    <a:pt x="2540" y="5080"/>
                  </a:lnTo>
                  <a:close/>
                </a:path>
                <a:path w="5521959" h="6350">
                  <a:moveTo>
                    <a:pt x="5514340" y="0"/>
                  </a:moveTo>
                  <a:lnTo>
                    <a:pt x="7620" y="0"/>
                  </a:lnTo>
                  <a:lnTo>
                    <a:pt x="7620" y="2540"/>
                  </a:lnTo>
                  <a:lnTo>
                    <a:pt x="5514340" y="2540"/>
                  </a:lnTo>
                  <a:lnTo>
                    <a:pt x="5514340" y="0"/>
                  </a:lnTo>
                  <a:close/>
                </a:path>
                <a:path w="5521959" h="6350">
                  <a:moveTo>
                    <a:pt x="5518150" y="2540"/>
                  </a:moveTo>
                  <a:lnTo>
                    <a:pt x="5515610" y="2540"/>
                  </a:lnTo>
                  <a:lnTo>
                    <a:pt x="5515610" y="3810"/>
                  </a:lnTo>
                  <a:lnTo>
                    <a:pt x="6350" y="3810"/>
                  </a:lnTo>
                  <a:lnTo>
                    <a:pt x="635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5518150" y="5080"/>
                  </a:lnTo>
                  <a:lnTo>
                    <a:pt x="5518150" y="3810"/>
                  </a:lnTo>
                  <a:lnTo>
                    <a:pt x="5518150" y="2540"/>
                  </a:lnTo>
                  <a:close/>
                </a:path>
                <a:path w="5521959" h="6350">
                  <a:moveTo>
                    <a:pt x="5521960" y="5080"/>
                  </a:moveTo>
                  <a:lnTo>
                    <a:pt x="5519420" y="5080"/>
                  </a:lnTo>
                  <a:lnTo>
                    <a:pt x="5519420" y="6350"/>
                  </a:lnTo>
                  <a:lnTo>
                    <a:pt x="5521960" y="6350"/>
                  </a:lnTo>
                  <a:lnTo>
                    <a:pt x="5521960" y="5080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761490" y="1014729"/>
              <a:ext cx="5544820" cy="7620"/>
            </a:xfrm>
            <a:custGeom>
              <a:avLst/>
              <a:gdLst/>
              <a:ahLst/>
              <a:cxnLst/>
              <a:rect l="l" t="t" r="r" b="b"/>
              <a:pathLst>
                <a:path w="5544820" h="7619">
                  <a:moveTo>
                    <a:pt x="5534660" y="0"/>
                  </a:moveTo>
                  <a:lnTo>
                    <a:pt x="10160" y="0"/>
                  </a:lnTo>
                  <a:lnTo>
                    <a:pt x="10160" y="2540"/>
                  </a:lnTo>
                  <a:lnTo>
                    <a:pt x="5534660" y="2540"/>
                  </a:lnTo>
                  <a:lnTo>
                    <a:pt x="5534660" y="0"/>
                  </a:lnTo>
                  <a:close/>
                </a:path>
                <a:path w="5544820" h="7619">
                  <a:moveTo>
                    <a:pt x="5538470" y="2540"/>
                  </a:moveTo>
                  <a:lnTo>
                    <a:pt x="5537200" y="2540"/>
                  </a:lnTo>
                  <a:lnTo>
                    <a:pt x="5537200" y="3810"/>
                  </a:lnTo>
                  <a:lnTo>
                    <a:pt x="7620" y="3810"/>
                  </a:lnTo>
                  <a:lnTo>
                    <a:pt x="762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5538470" y="5080"/>
                  </a:lnTo>
                  <a:lnTo>
                    <a:pt x="5538470" y="3810"/>
                  </a:lnTo>
                  <a:lnTo>
                    <a:pt x="5538470" y="2540"/>
                  </a:lnTo>
                  <a:close/>
                </a:path>
                <a:path w="5544820" h="7619">
                  <a:moveTo>
                    <a:pt x="5544820" y="6350"/>
                  </a:moveTo>
                  <a:lnTo>
                    <a:pt x="5542280" y="6350"/>
                  </a:lnTo>
                  <a:lnTo>
                    <a:pt x="5542280" y="5080"/>
                  </a:lnTo>
                  <a:lnTo>
                    <a:pt x="5541010" y="5080"/>
                  </a:lnTo>
                  <a:lnTo>
                    <a:pt x="5541010" y="6350"/>
                  </a:lnTo>
                  <a:lnTo>
                    <a:pt x="3810" y="6350"/>
                  </a:lnTo>
                  <a:lnTo>
                    <a:pt x="381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544820" y="7620"/>
                  </a:lnTo>
                  <a:lnTo>
                    <a:pt x="5544820" y="6350"/>
                  </a:lnTo>
                  <a:close/>
                </a:path>
              </a:pathLst>
            </a:custGeom>
            <a:solidFill>
              <a:srgbClr val="B8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752600" y="1022349"/>
              <a:ext cx="5562600" cy="7620"/>
            </a:xfrm>
            <a:custGeom>
              <a:avLst/>
              <a:gdLst/>
              <a:ahLst/>
              <a:cxnLst/>
              <a:rect l="l" t="t" r="r" b="b"/>
              <a:pathLst>
                <a:path w="5562600" h="7619">
                  <a:moveTo>
                    <a:pt x="5553710" y="1270"/>
                  </a:moveTo>
                  <a:lnTo>
                    <a:pt x="5553697" y="0"/>
                  </a:lnTo>
                  <a:lnTo>
                    <a:pt x="8890" y="0"/>
                  </a:lnTo>
                  <a:lnTo>
                    <a:pt x="8890" y="1270"/>
                  </a:lnTo>
                  <a:lnTo>
                    <a:pt x="5553710" y="1270"/>
                  </a:lnTo>
                  <a:close/>
                </a:path>
                <a:path w="5562600" h="7619">
                  <a:moveTo>
                    <a:pt x="5557520" y="1270"/>
                  </a:moveTo>
                  <a:lnTo>
                    <a:pt x="5554980" y="1270"/>
                  </a:lnTo>
                  <a:lnTo>
                    <a:pt x="5554980" y="2540"/>
                  </a:lnTo>
                  <a:lnTo>
                    <a:pt x="7620" y="2540"/>
                  </a:lnTo>
                  <a:lnTo>
                    <a:pt x="762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5557520" y="3810"/>
                  </a:lnTo>
                  <a:lnTo>
                    <a:pt x="5557520" y="2540"/>
                  </a:lnTo>
                  <a:lnTo>
                    <a:pt x="5557520" y="1270"/>
                  </a:lnTo>
                  <a:close/>
                </a:path>
                <a:path w="5562600" h="7619">
                  <a:moveTo>
                    <a:pt x="5562600" y="5080"/>
                  </a:moveTo>
                  <a:lnTo>
                    <a:pt x="5561330" y="5080"/>
                  </a:lnTo>
                  <a:lnTo>
                    <a:pt x="5561330" y="3810"/>
                  </a:lnTo>
                  <a:lnTo>
                    <a:pt x="5558790" y="3810"/>
                  </a:lnTo>
                  <a:lnTo>
                    <a:pt x="5558790" y="5080"/>
                  </a:lnTo>
                  <a:lnTo>
                    <a:pt x="3810" y="5080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5562600" y="7620"/>
                  </a:lnTo>
                  <a:lnTo>
                    <a:pt x="5562600" y="5080"/>
                  </a:lnTo>
                  <a:close/>
                </a:path>
              </a:pathLst>
            </a:custGeom>
            <a:solidFill>
              <a:srgbClr val="BA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1739900" y="1029969"/>
              <a:ext cx="5589270" cy="7620"/>
            </a:xfrm>
            <a:custGeom>
              <a:avLst/>
              <a:gdLst/>
              <a:ahLst/>
              <a:cxnLst/>
              <a:rect l="l" t="t" r="r" b="b"/>
              <a:pathLst>
                <a:path w="5589270" h="7619">
                  <a:moveTo>
                    <a:pt x="127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1270" y="7620"/>
                  </a:lnTo>
                  <a:lnTo>
                    <a:pt x="1270" y="6350"/>
                  </a:lnTo>
                  <a:close/>
                </a:path>
                <a:path w="5589270" h="7619">
                  <a:moveTo>
                    <a:pt x="5579110" y="0"/>
                  </a:moveTo>
                  <a:lnTo>
                    <a:pt x="5577840" y="0"/>
                  </a:lnTo>
                  <a:lnTo>
                    <a:pt x="5577840" y="1270"/>
                  </a:lnTo>
                  <a:lnTo>
                    <a:pt x="11430" y="1270"/>
                  </a:lnTo>
                  <a:lnTo>
                    <a:pt x="11430" y="0"/>
                  </a:lnTo>
                  <a:lnTo>
                    <a:pt x="8890" y="0"/>
                  </a:lnTo>
                  <a:lnTo>
                    <a:pt x="8890" y="1270"/>
                  </a:lnTo>
                  <a:lnTo>
                    <a:pt x="8890" y="2540"/>
                  </a:lnTo>
                  <a:lnTo>
                    <a:pt x="5579110" y="2540"/>
                  </a:lnTo>
                  <a:lnTo>
                    <a:pt x="5579110" y="1270"/>
                  </a:lnTo>
                  <a:lnTo>
                    <a:pt x="5579110" y="0"/>
                  </a:lnTo>
                  <a:close/>
                </a:path>
                <a:path w="5589270" h="7619">
                  <a:moveTo>
                    <a:pt x="5585460" y="3810"/>
                  </a:moveTo>
                  <a:lnTo>
                    <a:pt x="5582920" y="3810"/>
                  </a:lnTo>
                  <a:lnTo>
                    <a:pt x="5582920" y="2540"/>
                  </a:lnTo>
                  <a:lnTo>
                    <a:pt x="5581650" y="2540"/>
                  </a:lnTo>
                  <a:lnTo>
                    <a:pt x="5581650" y="3810"/>
                  </a:lnTo>
                  <a:lnTo>
                    <a:pt x="7620" y="3810"/>
                  </a:lnTo>
                  <a:lnTo>
                    <a:pt x="762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3810" y="3810"/>
                  </a:lnTo>
                  <a:lnTo>
                    <a:pt x="3810" y="6350"/>
                  </a:lnTo>
                  <a:lnTo>
                    <a:pt x="5585460" y="6350"/>
                  </a:lnTo>
                  <a:lnTo>
                    <a:pt x="5585460" y="3810"/>
                  </a:lnTo>
                  <a:close/>
                </a:path>
                <a:path w="5589270" h="7619">
                  <a:moveTo>
                    <a:pt x="5589270" y="6350"/>
                  </a:moveTo>
                  <a:lnTo>
                    <a:pt x="5586730" y="6350"/>
                  </a:lnTo>
                  <a:lnTo>
                    <a:pt x="5586730" y="7620"/>
                  </a:lnTo>
                  <a:lnTo>
                    <a:pt x="5589270" y="7620"/>
                  </a:lnTo>
                  <a:lnTo>
                    <a:pt x="5589270" y="6350"/>
                  </a:lnTo>
                  <a:close/>
                </a:path>
              </a:pathLst>
            </a:custGeom>
            <a:solidFill>
              <a:srgbClr val="BC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731010" y="1037589"/>
              <a:ext cx="5607050" cy="6350"/>
            </a:xfrm>
            <a:custGeom>
              <a:avLst/>
              <a:gdLst/>
              <a:ahLst/>
              <a:cxnLst/>
              <a:rect l="l" t="t" r="r" b="b"/>
              <a:pathLst>
                <a:path w="5607050" h="6350">
                  <a:moveTo>
                    <a:pt x="1270" y="5080"/>
                  </a:moveTo>
                  <a:lnTo>
                    <a:pt x="0" y="5080"/>
                  </a:lnTo>
                  <a:lnTo>
                    <a:pt x="0" y="6350"/>
                  </a:lnTo>
                  <a:lnTo>
                    <a:pt x="1257" y="6350"/>
                  </a:lnTo>
                  <a:lnTo>
                    <a:pt x="1270" y="5080"/>
                  </a:lnTo>
                  <a:close/>
                </a:path>
                <a:path w="5607050" h="6350">
                  <a:moveTo>
                    <a:pt x="5598160" y="0"/>
                  </a:moveTo>
                  <a:lnTo>
                    <a:pt x="8890" y="0"/>
                  </a:lnTo>
                  <a:lnTo>
                    <a:pt x="8890" y="1270"/>
                  </a:lnTo>
                  <a:lnTo>
                    <a:pt x="5598160" y="1270"/>
                  </a:lnTo>
                  <a:lnTo>
                    <a:pt x="5598160" y="0"/>
                  </a:lnTo>
                  <a:close/>
                </a:path>
                <a:path w="5607050" h="6350">
                  <a:moveTo>
                    <a:pt x="5603240" y="2540"/>
                  </a:moveTo>
                  <a:lnTo>
                    <a:pt x="5601970" y="2540"/>
                  </a:lnTo>
                  <a:lnTo>
                    <a:pt x="5601970" y="1270"/>
                  </a:lnTo>
                  <a:lnTo>
                    <a:pt x="5599430" y="1270"/>
                  </a:lnTo>
                  <a:lnTo>
                    <a:pt x="5599430" y="2540"/>
                  </a:lnTo>
                  <a:lnTo>
                    <a:pt x="6350" y="254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540" y="2540"/>
                  </a:lnTo>
                  <a:lnTo>
                    <a:pt x="2540" y="5080"/>
                  </a:lnTo>
                  <a:lnTo>
                    <a:pt x="5603240" y="5080"/>
                  </a:lnTo>
                  <a:lnTo>
                    <a:pt x="5603240" y="2540"/>
                  </a:lnTo>
                  <a:close/>
                </a:path>
                <a:path w="5607050" h="6350">
                  <a:moveTo>
                    <a:pt x="5607050" y="5080"/>
                  </a:moveTo>
                  <a:lnTo>
                    <a:pt x="5605780" y="5080"/>
                  </a:lnTo>
                  <a:lnTo>
                    <a:pt x="5605780" y="6350"/>
                  </a:lnTo>
                  <a:lnTo>
                    <a:pt x="5607050" y="6350"/>
                  </a:lnTo>
                  <a:lnTo>
                    <a:pt x="5607050" y="5080"/>
                  </a:lnTo>
                  <a:close/>
                </a:path>
              </a:pathLst>
            </a:custGeom>
            <a:solidFill>
              <a:srgbClr val="B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723390" y="1043939"/>
              <a:ext cx="5622290" cy="7620"/>
            </a:xfrm>
            <a:custGeom>
              <a:avLst/>
              <a:gdLst/>
              <a:ahLst/>
              <a:cxnLst/>
              <a:rect l="l" t="t" r="r" b="b"/>
              <a:pathLst>
                <a:path w="5622290" h="7619">
                  <a:moveTo>
                    <a:pt x="5614670" y="0"/>
                  </a:moveTo>
                  <a:lnTo>
                    <a:pt x="7620" y="0"/>
                  </a:lnTo>
                  <a:lnTo>
                    <a:pt x="7620" y="1270"/>
                  </a:lnTo>
                  <a:lnTo>
                    <a:pt x="5614670" y="1270"/>
                  </a:lnTo>
                  <a:lnTo>
                    <a:pt x="5614670" y="0"/>
                  </a:lnTo>
                  <a:close/>
                </a:path>
                <a:path w="5622290" h="7619">
                  <a:moveTo>
                    <a:pt x="5619750" y="2540"/>
                  </a:moveTo>
                  <a:lnTo>
                    <a:pt x="5617210" y="2540"/>
                  </a:lnTo>
                  <a:lnTo>
                    <a:pt x="5617210" y="1270"/>
                  </a:lnTo>
                  <a:lnTo>
                    <a:pt x="5615940" y="1270"/>
                  </a:lnTo>
                  <a:lnTo>
                    <a:pt x="5615940" y="2540"/>
                  </a:lnTo>
                  <a:lnTo>
                    <a:pt x="6350" y="254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5080"/>
                  </a:lnTo>
                  <a:lnTo>
                    <a:pt x="5619750" y="5080"/>
                  </a:lnTo>
                  <a:lnTo>
                    <a:pt x="5619750" y="2540"/>
                  </a:lnTo>
                  <a:close/>
                </a:path>
                <a:path w="5622290" h="7619">
                  <a:moveTo>
                    <a:pt x="5622290" y="5080"/>
                  </a:moveTo>
                  <a:lnTo>
                    <a:pt x="5621020" y="5080"/>
                  </a:lnTo>
                  <a:lnTo>
                    <a:pt x="5621020" y="6350"/>
                  </a:lnTo>
                  <a:lnTo>
                    <a:pt x="1270" y="635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622290" y="7620"/>
                  </a:lnTo>
                  <a:lnTo>
                    <a:pt x="5622290" y="6350"/>
                  </a:lnTo>
                  <a:lnTo>
                    <a:pt x="5622290" y="5080"/>
                  </a:lnTo>
                  <a:close/>
                </a:path>
              </a:pathLst>
            </a:custGeom>
            <a:solidFill>
              <a:srgbClr val="C0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714500" y="1051559"/>
              <a:ext cx="5641340" cy="7620"/>
            </a:xfrm>
            <a:custGeom>
              <a:avLst/>
              <a:gdLst/>
              <a:ahLst/>
              <a:cxnLst/>
              <a:rect l="l" t="t" r="r" b="b"/>
              <a:pathLst>
                <a:path w="5641340" h="7619">
                  <a:moveTo>
                    <a:pt x="127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1270" y="7620"/>
                  </a:lnTo>
                  <a:lnTo>
                    <a:pt x="1270" y="6350"/>
                  </a:lnTo>
                  <a:close/>
                </a:path>
                <a:path w="5641340" h="7619">
                  <a:moveTo>
                    <a:pt x="5634990" y="1270"/>
                  </a:moveTo>
                  <a:lnTo>
                    <a:pt x="5633720" y="1270"/>
                  </a:lnTo>
                  <a:lnTo>
                    <a:pt x="5633720" y="0"/>
                  </a:lnTo>
                  <a:lnTo>
                    <a:pt x="5632450" y="0"/>
                  </a:lnTo>
                  <a:lnTo>
                    <a:pt x="5632450" y="1270"/>
                  </a:lnTo>
                  <a:lnTo>
                    <a:pt x="7620" y="1270"/>
                  </a:lnTo>
                  <a:lnTo>
                    <a:pt x="76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3810"/>
                  </a:lnTo>
                  <a:lnTo>
                    <a:pt x="5634990" y="3810"/>
                  </a:lnTo>
                  <a:lnTo>
                    <a:pt x="5634990" y="1270"/>
                  </a:lnTo>
                  <a:close/>
                </a:path>
                <a:path w="5641340" h="7619">
                  <a:moveTo>
                    <a:pt x="5638800" y="3810"/>
                  </a:moveTo>
                  <a:lnTo>
                    <a:pt x="5636260" y="3810"/>
                  </a:lnTo>
                  <a:lnTo>
                    <a:pt x="5636260" y="5080"/>
                  </a:lnTo>
                  <a:lnTo>
                    <a:pt x="3810" y="5080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5638800" y="6350"/>
                  </a:lnTo>
                  <a:lnTo>
                    <a:pt x="5638800" y="5080"/>
                  </a:lnTo>
                  <a:lnTo>
                    <a:pt x="5638800" y="3810"/>
                  </a:lnTo>
                  <a:close/>
                </a:path>
                <a:path w="5641340" h="7619">
                  <a:moveTo>
                    <a:pt x="5641340" y="6350"/>
                  </a:moveTo>
                  <a:lnTo>
                    <a:pt x="5640070" y="6350"/>
                  </a:lnTo>
                  <a:lnTo>
                    <a:pt x="5640070" y="7620"/>
                  </a:lnTo>
                  <a:lnTo>
                    <a:pt x="5641340" y="7620"/>
                  </a:lnTo>
                  <a:lnTo>
                    <a:pt x="5641340" y="6350"/>
                  </a:lnTo>
                  <a:close/>
                </a:path>
              </a:pathLst>
            </a:custGeom>
            <a:solidFill>
              <a:srgbClr val="C2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706880" y="1059179"/>
              <a:ext cx="5656580" cy="6350"/>
            </a:xfrm>
            <a:custGeom>
              <a:avLst/>
              <a:gdLst/>
              <a:ahLst/>
              <a:cxnLst/>
              <a:rect l="l" t="t" r="r" b="b"/>
              <a:pathLst>
                <a:path w="5656580" h="6350">
                  <a:moveTo>
                    <a:pt x="1270" y="5080"/>
                  </a:moveTo>
                  <a:lnTo>
                    <a:pt x="0" y="5080"/>
                  </a:lnTo>
                  <a:lnTo>
                    <a:pt x="0" y="6350"/>
                  </a:lnTo>
                  <a:lnTo>
                    <a:pt x="1270" y="6350"/>
                  </a:lnTo>
                  <a:lnTo>
                    <a:pt x="1270" y="5080"/>
                  </a:lnTo>
                  <a:close/>
                </a:path>
                <a:path w="5656580" h="6350">
                  <a:moveTo>
                    <a:pt x="5650230" y="0"/>
                  </a:moveTo>
                  <a:lnTo>
                    <a:pt x="5080" y="0"/>
                  </a:lnTo>
                  <a:lnTo>
                    <a:pt x="5080" y="2540"/>
                  </a:lnTo>
                  <a:lnTo>
                    <a:pt x="5650230" y="2540"/>
                  </a:lnTo>
                  <a:lnTo>
                    <a:pt x="5650230" y="0"/>
                  </a:lnTo>
                  <a:close/>
                </a:path>
                <a:path w="5656580" h="6350">
                  <a:moveTo>
                    <a:pt x="5652770" y="2540"/>
                  </a:moveTo>
                  <a:lnTo>
                    <a:pt x="5651500" y="2540"/>
                  </a:lnTo>
                  <a:lnTo>
                    <a:pt x="5651500" y="3810"/>
                  </a:lnTo>
                  <a:lnTo>
                    <a:pt x="3810" y="3810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5652770" y="5080"/>
                  </a:lnTo>
                  <a:lnTo>
                    <a:pt x="5652770" y="3810"/>
                  </a:lnTo>
                  <a:lnTo>
                    <a:pt x="5652770" y="2540"/>
                  </a:lnTo>
                  <a:close/>
                </a:path>
                <a:path w="5656580" h="6350">
                  <a:moveTo>
                    <a:pt x="5656580" y="5080"/>
                  </a:moveTo>
                  <a:lnTo>
                    <a:pt x="5654040" y="5080"/>
                  </a:lnTo>
                  <a:lnTo>
                    <a:pt x="5654040" y="6350"/>
                  </a:lnTo>
                  <a:lnTo>
                    <a:pt x="5656580" y="6350"/>
                  </a:lnTo>
                  <a:lnTo>
                    <a:pt x="5656580" y="5080"/>
                  </a:lnTo>
                  <a:close/>
                </a:path>
              </a:pathLst>
            </a:custGeom>
            <a:solidFill>
              <a:srgbClr val="C4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697990" y="1065529"/>
              <a:ext cx="5673090" cy="7620"/>
            </a:xfrm>
            <a:custGeom>
              <a:avLst/>
              <a:gdLst/>
              <a:ahLst/>
              <a:cxnLst/>
              <a:rect l="l" t="t" r="r" b="b"/>
              <a:pathLst>
                <a:path w="5673090" h="7619">
                  <a:moveTo>
                    <a:pt x="5666740" y="0"/>
                  </a:moveTo>
                  <a:lnTo>
                    <a:pt x="7620" y="0"/>
                  </a:lnTo>
                  <a:lnTo>
                    <a:pt x="7620" y="2540"/>
                  </a:lnTo>
                  <a:lnTo>
                    <a:pt x="5666740" y="2540"/>
                  </a:lnTo>
                  <a:lnTo>
                    <a:pt x="5666740" y="0"/>
                  </a:lnTo>
                  <a:close/>
                </a:path>
                <a:path w="5673090" h="7619">
                  <a:moveTo>
                    <a:pt x="5669280" y="2540"/>
                  </a:moveTo>
                  <a:lnTo>
                    <a:pt x="5668010" y="2540"/>
                  </a:lnTo>
                  <a:lnTo>
                    <a:pt x="5668010" y="3810"/>
                  </a:lnTo>
                  <a:lnTo>
                    <a:pt x="6350" y="3810"/>
                  </a:lnTo>
                  <a:lnTo>
                    <a:pt x="635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5669280" y="5080"/>
                  </a:lnTo>
                  <a:lnTo>
                    <a:pt x="5669280" y="3810"/>
                  </a:lnTo>
                  <a:lnTo>
                    <a:pt x="5669280" y="2540"/>
                  </a:lnTo>
                  <a:close/>
                </a:path>
                <a:path w="5673090" h="7619">
                  <a:moveTo>
                    <a:pt x="5673090" y="6350"/>
                  </a:moveTo>
                  <a:lnTo>
                    <a:pt x="5671820" y="6350"/>
                  </a:lnTo>
                  <a:lnTo>
                    <a:pt x="5671820" y="5080"/>
                  </a:lnTo>
                  <a:lnTo>
                    <a:pt x="5670550" y="5080"/>
                  </a:lnTo>
                  <a:lnTo>
                    <a:pt x="5670550" y="6350"/>
                  </a:lnTo>
                  <a:lnTo>
                    <a:pt x="3810" y="6350"/>
                  </a:lnTo>
                  <a:lnTo>
                    <a:pt x="381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673090" y="7620"/>
                  </a:lnTo>
                  <a:lnTo>
                    <a:pt x="5673090" y="635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691640" y="1073149"/>
              <a:ext cx="5687060" cy="7620"/>
            </a:xfrm>
            <a:custGeom>
              <a:avLst/>
              <a:gdLst/>
              <a:ahLst/>
              <a:cxnLst/>
              <a:rect l="l" t="t" r="r" b="b"/>
              <a:pathLst>
                <a:path w="5687059" h="7619">
                  <a:moveTo>
                    <a:pt x="5679440" y="0"/>
                  </a:moveTo>
                  <a:lnTo>
                    <a:pt x="6350" y="0"/>
                  </a:lnTo>
                  <a:lnTo>
                    <a:pt x="6350" y="1270"/>
                  </a:lnTo>
                  <a:lnTo>
                    <a:pt x="5679440" y="1270"/>
                  </a:lnTo>
                  <a:lnTo>
                    <a:pt x="5679440" y="0"/>
                  </a:lnTo>
                  <a:close/>
                </a:path>
                <a:path w="5687059" h="7619">
                  <a:moveTo>
                    <a:pt x="5683250" y="1270"/>
                  </a:moveTo>
                  <a:lnTo>
                    <a:pt x="5681980" y="1270"/>
                  </a:lnTo>
                  <a:lnTo>
                    <a:pt x="5681980" y="2540"/>
                  </a:lnTo>
                  <a:lnTo>
                    <a:pt x="5080" y="2540"/>
                  </a:lnTo>
                  <a:lnTo>
                    <a:pt x="508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5683250" y="3810"/>
                  </a:lnTo>
                  <a:lnTo>
                    <a:pt x="5683250" y="2540"/>
                  </a:lnTo>
                  <a:lnTo>
                    <a:pt x="5683250" y="1270"/>
                  </a:lnTo>
                  <a:close/>
                </a:path>
                <a:path w="5687059" h="7619">
                  <a:moveTo>
                    <a:pt x="5687060" y="5080"/>
                  </a:moveTo>
                  <a:lnTo>
                    <a:pt x="5685790" y="5080"/>
                  </a:lnTo>
                  <a:lnTo>
                    <a:pt x="5685790" y="3810"/>
                  </a:lnTo>
                  <a:lnTo>
                    <a:pt x="5684520" y="3810"/>
                  </a:lnTo>
                  <a:lnTo>
                    <a:pt x="5684520" y="5080"/>
                  </a:lnTo>
                  <a:lnTo>
                    <a:pt x="2540" y="508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5687060" y="7620"/>
                  </a:lnTo>
                  <a:lnTo>
                    <a:pt x="5687060" y="5080"/>
                  </a:lnTo>
                  <a:close/>
                </a:path>
              </a:pathLst>
            </a:custGeom>
            <a:solidFill>
              <a:srgbClr val="C8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685290" y="1080769"/>
              <a:ext cx="5699760" cy="6350"/>
            </a:xfrm>
            <a:custGeom>
              <a:avLst/>
              <a:gdLst/>
              <a:ahLst/>
              <a:cxnLst/>
              <a:rect l="l" t="t" r="r" b="b"/>
              <a:pathLst>
                <a:path w="5699759" h="6350">
                  <a:moveTo>
                    <a:pt x="5695950" y="0"/>
                  </a:moveTo>
                  <a:lnTo>
                    <a:pt x="5694680" y="0"/>
                  </a:lnTo>
                  <a:lnTo>
                    <a:pt x="5694680" y="1270"/>
                  </a:lnTo>
                  <a:lnTo>
                    <a:pt x="5080" y="1270"/>
                  </a:lnTo>
                  <a:lnTo>
                    <a:pt x="5080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5695950" y="2540"/>
                  </a:lnTo>
                  <a:lnTo>
                    <a:pt x="5695950" y="1270"/>
                  </a:lnTo>
                  <a:lnTo>
                    <a:pt x="5695950" y="0"/>
                  </a:lnTo>
                  <a:close/>
                </a:path>
                <a:path w="5699759" h="6350">
                  <a:moveTo>
                    <a:pt x="5699760" y="3810"/>
                  </a:moveTo>
                  <a:lnTo>
                    <a:pt x="5698490" y="3810"/>
                  </a:lnTo>
                  <a:lnTo>
                    <a:pt x="5698490" y="2540"/>
                  </a:lnTo>
                  <a:lnTo>
                    <a:pt x="5697220" y="2540"/>
                  </a:lnTo>
                  <a:lnTo>
                    <a:pt x="5697220" y="3810"/>
                  </a:lnTo>
                  <a:lnTo>
                    <a:pt x="2540" y="3810"/>
                  </a:lnTo>
                  <a:lnTo>
                    <a:pt x="254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0" y="3810"/>
                  </a:lnTo>
                  <a:lnTo>
                    <a:pt x="0" y="6350"/>
                  </a:lnTo>
                  <a:lnTo>
                    <a:pt x="5699760" y="6350"/>
                  </a:lnTo>
                  <a:lnTo>
                    <a:pt x="5699760" y="3810"/>
                  </a:lnTo>
                  <a:close/>
                </a:path>
              </a:pathLst>
            </a:custGeom>
            <a:solidFill>
              <a:srgbClr val="CA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676400" y="1087119"/>
              <a:ext cx="5716270" cy="7620"/>
            </a:xfrm>
            <a:custGeom>
              <a:avLst/>
              <a:gdLst/>
              <a:ahLst/>
              <a:cxnLst/>
              <a:rect l="l" t="t" r="r" b="b"/>
              <a:pathLst>
                <a:path w="5716270" h="7619">
                  <a:moveTo>
                    <a:pt x="127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1270" y="7620"/>
                  </a:lnTo>
                  <a:lnTo>
                    <a:pt x="1270" y="6350"/>
                  </a:lnTo>
                  <a:close/>
                </a:path>
                <a:path w="5716270" h="7619">
                  <a:moveTo>
                    <a:pt x="5709920" y="0"/>
                  </a:moveTo>
                  <a:lnTo>
                    <a:pt x="5708650" y="0"/>
                  </a:lnTo>
                  <a:lnTo>
                    <a:pt x="5708650" y="1270"/>
                  </a:lnTo>
                  <a:lnTo>
                    <a:pt x="7620" y="1270"/>
                  </a:lnTo>
                  <a:lnTo>
                    <a:pt x="76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6350" y="2540"/>
                  </a:lnTo>
                  <a:lnTo>
                    <a:pt x="5709920" y="2540"/>
                  </a:lnTo>
                  <a:lnTo>
                    <a:pt x="5709920" y="1270"/>
                  </a:lnTo>
                  <a:lnTo>
                    <a:pt x="5709920" y="0"/>
                  </a:lnTo>
                  <a:close/>
                </a:path>
                <a:path w="5716270" h="7619">
                  <a:moveTo>
                    <a:pt x="5713730" y="3810"/>
                  </a:moveTo>
                  <a:lnTo>
                    <a:pt x="5712460" y="3810"/>
                  </a:lnTo>
                  <a:lnTo>
                    <a:pt x="5712460" y="2540"/>
                  </a:lnTo>
                  <a:lnTo>
                    <a:pt x="5711190" y="2540"/>
                  </a:lnTo>
                  <a:lnTo>
                    <a:pt x="5711190" y="3810"/>
                  </a:lnTo>
                  <a:lnTo>
                    <a:pt x="5080" y="3810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6350"/>
                  </a:lnTo>
                  <a:lnTo>
                    <a:pt x="5713730" y="6350"/>
                  </a:lnTo>
                  <a:lnTo>
                    <a:pt x="5713730" y="3810"/>
                  </a:lnTo>
                  <a:close/>
                </a:path>
                <a:path w="5716270" h="7619">
                  <a:moveTo>
                    <a:pt x="5716270" y="6350"/>
                  </a:moveTo>
                  <a:lnTo>
                    <a:pt x="5715000" y="6350"/>
                  </a:lnTo>
                  <a:lnTo>
                    <a:pt x="5715000" y="7620"/>
                  </a:lnTo>
                  <a:lnTo>
                    <a:pt x="5716270" y="7620"/>
                  </a:lnTo>
                  <a:lnTo>
                    <a:pt x="5716270" y="6350"/>
                  </a:lnTo>
                  <a:close/>
                </a:path>
              </a:pathLst>
            </a:custGeom>
            <a:solidFill>
              <a:srgbClr val="CC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671320" y="1094739"/>
              <a:ext cx="5727700" cy="7620"/>
            </a:xfrm>
            <a:custGeom>
              <a:avLst/>
              <a:gdLst/>
              <a:ahLst/>
              <a:cxnLst/>
              <a:rect l="l" t="t" r="r" b="b"/>
              <a:pathLst>
                <a:path w="5727700" h="7619">
                  <a:moveTo>
                    <a:pt x="5721350" y="0"/>
                  </a:moveTo>
                  <a:lnTo>
                    <a:pt x="5080" y="0"/>
                  </a:lnTo>
                  <a:lnTo>
                    <a:pt x="5080" y="1270"/>
                  </a:lnTo>
                  <a:lnTo>
                    <a:pt x="5721350" y="1270"/>
                  </a:lnTo>
                  <a:lnTo>
                    <a:pt x="5721350" y="0"/>
                  </a:lnTo>
                  <a:close/>
                </a:path>
                <a:path w="5727700" h="7619">
                  <a:moveTo>
                    <a:pt x="5725160" y="2540"/>
                  </a:moveTo>
                  <a:lnTo>
                    <a:pt x="5723890" y="2540"/>
                  </a:lnTo>
                  <a:lnTo>
                    <a:pt x="5723890" y="1270"/>
                  </a:lnTo>
                  <a:lnTo>
                    <a:pt x="5722620" y="1270"/>
                  </a:lnTo>
                  <a:lnTo>
                    <a:pt x="5722620" y="2540"/>
                  </a:lnTo>
                  <a:lnTo>
                    <a:pt x="5080" y="2540"/>
                  </a:lnTo>
                  <a:lnTo>
                    <a:pt x="508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5080"/>
                  </a:lnTo>
                  <a:lnTo>
                    <a:pt x="5725160" y="5080"/>
                  </a:lnTo>
                  <a:lnTo>
                    <a:pt x="5725160" y="2540"/>
                  </a:lnTo>
                  <a:close/>
                </a:path>
                <a:path w="5727700" h="7619">
                  <a:moveTo>
                    <a:pt x="5727700" y="5080"/>
                  </a:moveTo>
                  <a:lnTo>
                    <a:pt x="5726430" y="5080"/>
                  </a:lnTo>
                  <a:lnTo>
                    <a:pt x="5726430" y="6350"/>
                  </a:lnTo>
                  <a:lnTo>
                    <a:pt x="1270" y="635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727700" y="7620"/>
                  </a:lnTo>
                  <a:lnTo>
                    <a:pt x="5727700" y="6350"/>
                  </a:lnTo>
                  <a:lnTo>
                    <a:pt x="5727700" y="5080"/>
                  </a:lnTo>
                  <a:close/>
                </a:path>
              </a:pathLst>
            </a:custGeom>
            <a:solidFill>
              <a:srgbClr val="CE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664970" y="1102359"/>
              <a:ext cx="5739130" cy="6350"/>
            </a:xfrm>
            <a:custGeom>
              <a:avLst/>
              <a:gdLst/>
              <a:ahLst/>
              <a:cxnLst/>
              <a:rect l="l" t="t" r="r" b="b"/>
              <a:pathLst>
                <a:path w="5739130" h="6350">
                  <a:moveTo>
                    <a:pt x="5736590" y="0"/>
                  </a:moveTo>
                  <a:lnTo>
                    <a:pt x="5735320" y="0"/>
                  </a:lnTo>
                  <a:lnTo>
                    <a:pt x="5735320" y="1270"/>
                  </a:lnTo>
                  <a:lnTo>
                    <a:pt x="5080" y="1270"/>
                  </a:lnTo>
                  <a:lnTo>
                    <a:pt x="5080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2540" y="1270"/>
                  </a:lnTo>
                  <a:lnTo>
                    <a:pt x="2540" y="3810"/>
                  </a:lnTo>
                  <a:lnTo>
                    <a:pt x="5736590" y="3810"/>
                  </a:lnTo>
                  <a:lnTo>
                    <a:pt x="5736590" y="1270"/>
                  </a:lnTo>
                  <a:lnTo>
                    <a:pt x="5736590" y="0"/>
                  </a:lnTo>
                  <a:close/>
                </a:path>
                <a:path w="5739130" h="6350">
                  <a:moveTo>
                    <a:pt x="5739130" y="3810"/>
                  </a:moveTo>
                  <a:lnTo>
                    <a:pt x="5737860" y="3810"/>
                  </a:lnTo>
                  <a:lnTo>
                    <a:pt x="5737860" y="5080"/>
                  </a:lnTo>
                  <a:lnTo>
                    <a:pt x="1270" y="5080"/>
                  </a:lnTo>
                  <a:lnTo>
                    <a:pt x="1270" y="381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5739130" y="6350"/>
                  </a:lnTo>
                  <a:lnTo>
                    <a:pt x="5739130" y="5080"/>
                  </a:lnTo>
                  <a:lnTo>
                    <a:pt x="5739130" y="3810"/>
                  </a:lnTo>
                  <a:close/>
                </a:path>
              </a:pathLst>
            </a:custGeom>
            <a:solidFill>
              <a:srgbClr val="D0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657350" y="1108709"/>
              <a:ext cx="5754370" cy="7620"/>
            </a:xfrm>
            <a:custGeom>
              <a:avLst/>
              <a:gdLst/>
              <a:ahLst/>
              <a:cxnLst/>
              <a:rect l="l" t="t" r="r" b="b"/>
              <a:pathLst>
                <a:path w="5754370" h="7619">
                  <a:moveTo>
                    <a:pt x="127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1270" y="7620"/>
                  </a:lnTo>
                  <a:lnTo>
                    <a:pt x="1270" y="6350"/>
                  </a:lnTo>
                  <a:close/>
                </a:path>
                <a:path w="5754370" h="7619">
                  <a:moveTo>
                    <a:pt x="5753100" y="5080"/>
                  </a:moveTo>
                  <a:lnTo>
                    <a:pt x="5751830" y="5080"/>
                  </a:lnTo>
                  <a:lnTo>
                    <a:pt x="5751830" y="3810"/>
                  </a:lnTo>
                  <a:lnTo>
                    <a:pt x="5750560" y="3810"/>
                  </a:lnTo>
                  <a:lnTo>
                    <a:pt x="5750560" y="1270"/>
                  </a:lnTo>
                  <a:lnTo>
                    <a:pt x="5749290" y="1270"/>
                  </a:lnTo>
                  <a:lnTo>
                    <a:pt x="5749290" y="0"/>
                  </a:lnTo>
                  <a:lnTo>
                    <a:pt x="5748020" y="0"/>
                  </a:lnTo>
                  <a:lnTo>
                    <a:pt x="5748020" y="1270"/>
                  </a:lnTo>
                  <a:lnTo>
                    <a:pt x="6350" y="1270"/>
                  </a:lnTo>
                  <a:lnTo>
                    <a:pt x="63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1270"/>
                  </a:lnTo>
                  <a:lnTo>
                    <a:pt x="3810" y="3810"/>
                  </a:lnTo>
                  <a:lnTo>
                    <a:pt x="2527" y="3810"/>
                  </a:lnTo>
                  <a:lnTo>
                    <a:pt x="2527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5753100" y="6350"/>
                  </a:lnTo>
                  <a:lnTo>
                    <a:pt x="5753100" y="5080"/>
                  </a:lnTo>
                  <a:close/>
                </a:path>
                <a:path w="5754370" h="7619">
                  <a:moveTo>
                    <a:pt x="5754370" y="6350"/>
                  </a:moveTo>
                  <a:lnTo>
                    <a:pt x="5753100" y="6350"/>
                  </a:lnTo>
                  <a:lnTo>
                    <a:pt x="5753100" y="7620"/>
                  </a:lnTo>
                  <a:lnTo>
                    <a:pt x="5754370" y="7620"/>
                  </a:lnTo>
                  <a:lnTo>
                    <a:pt x="5754370" y="6350"/>
                  </a:lnTo>
                  <a:close/>
                </a:path>
              </a:pathLst>
            </a:custGeom>
            <a:solidFill>
              <a:srgbClr val="D2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652270" y="1116329"/>
              <a:ext cx="5764530" cy="7620"/>
            </a:xfrm>
            <a:custGeom>
              <a:avLst/>
              <a:gdLst/>
              <a:ahLst/>
              <a:cxnLst/>
              <a:rect l="l" t="t" r="r" b="b"/>
              <a:pathLst>
                <a:path w="5764530" h="7619">
                  <a:moveTo>
                    <a:pt x="5764530" y="6350"/>
                  </a:moveTo>
                  <a:lnTo>
                    <a:pt x="5763260" y="6350"/>
                  </a:lnTo>
                  <a:lnTo>
                    <a:pt x="5763260" y="5080"/>
                  </a:lnTo>
                  <a:lnTo>
                    <a:pt x="5761990" y="5080"/>
                  </a:lnTo>
                  <a:lnTo>
                    <a:pt x="5761990" y="2540"/>
                  </a:lnTo>
                  <a:lnTo>
                    <a:pt x="5760720" y="2540"/>
                  </a:lnTo>
                  <a:lnTo>
                    <a:pt x="5760720" y="0"/>
                  </a:lnTo>
                  <a:lnTo>
                    <a:pt x="3810" y="0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5080"/>
                  </a:lnTo>
                  <a:lnTo>
                    <a:pt x="1257" y="5080"/>
                  </a:lnTo>
                  <a:lnTo>
                    <a:pt x="1257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764530" y="7620"/>
                  </a:lnTo>
                  <a:lnTo>
                    <a:pt x="5764530" y="6350"/>
                  </a:lnTo>
                  <a:close/>
                </a:path>
              </a:pathLst>
            </a:custGeom>
            <a:solidFill>
              <a:srgbClr val="D4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647177" y="1123949"/>
              <a:ext cx="5775325" cy="6350"/>
            </a:xfrm>
            <a:custGeom>
              <a:avLst/>
              <a:gdLst/>
              <a:ahLst/>
              <a:cxnLst/>
              <a:rect l="l" t="t" r="r" b="b"/>
              <a:pathLst>
                <a:path w="5775325" h="6350">
                  <a:moveTo>
                    <a:pt x="5769622" y="0"/>
                  </a:moveTo>
                  <a:lnTo>
                    <a:pt x="5092" y="0"/>
                  </a:lnTo>
                  <a:lnTo>
                    <a:pt x="5092" y="1270"/>
                  </a:lnTo>
                  <a:lnTo>
                    <a:pt x="5769622" y="1270"/>
                  </a:lnTo>
                  <a:lnTo>
                    <a:pt x="5769622" y="0"/>
                  </a:lnTo>
                  <a:close/>
                </a:path>
                <a:path w="5775325" h="6350">
                  <a:moveTo>
                    <a:pt x="5774702" y="5080"/>
                  </a:moveTo>
                  <a:lnTo>
                    <a:pt x="5773432" y="5080"/>
                  </a:lnTo>
                  <a:lnTo>
                    <a:pt x="5773432" y="3810"/>
                  </a:lnTo>
                  <a:lnTo>
                    <a:pt x="5772162" y="3810"/>
                  </a:lnTo>
                  <a:lnTo>
                    <a:pt x="5772162" y="2540"/>
                  </a:lnTo>
                  <a:lnTo>
                    <a:pt x="5772162" y="1270"/>
                  </a:lnTo>
                  <a:lnTo>
                    <a:pt x="5770892" y="1270"/>
                  </a:lnTo>
                  <a:lnTo>
                    <a:pt x="5770892" y="2540"/>
                  </a:lnTo>
                  <a:lnTo>
                    <a:pt x="3822" y="2540"/>
                  </a:lnTo>
                  <a:lnTo>
                    <a:pt x="3822" y="1270"/>
                  </a:lnTo>
                  <a:lnTo>
                    <a:pt x="2552" y="1270"/>
                  </a:lnTo>
                  <a:lnTo>
                    <a:pt x="2552" y="2540"/>
                  </a:lnTo>
                  <a:lnTo>
                    <a:pt x="2552" y="3810"/>
                  </a:lnTo>
                  <a:lnTo>
                    <a:pt x="1282" y="3810"/>
                  </a:lnTo>
                  <a:lnTo>
                    <a:pt x="1282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5774702" y="6350"/>
                  </a:lnTo>
                  <a:lnTo>
                    <a:pt x="5774702" y="5080"/>
                  </a:lnTo>
                  <a:close/>
                </a:path>
              </a:pathLst>
            </a:custGeom>
            <a:solidFill>
              <a:srgbClr val="D6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642110" y="1130299"/>
              <a:ext cx="5784850" cy="7620"/>
            </a:xfrm>
            <a:custGeom>
              <a:avLst/>
              <a:gdLst/>
              <a:ahLst/>
              <a:cxnLst/>
              <a:rect l="l" t="t" r="r" b="b"/>
              <a:pathLst>
                <a:path w="5784850" h="7619">
                  <a:moveTo>
                    <a:pt x="2540" y="3810"/>
                  </a:moveTo>
                  <a:lnTo>
                    <a:pt x="1270" y="3810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40" y="3810"/>
                  </a:lnTo>
                  <a:close/>
                </a:path>
                <a:path w="5784850" h="7619">
                  <a:moveTo>
                    <a:pt x="5781040" y="1270"/>
                  </a:moveTo>
                  <a:lnTo>
                    <a:pt x="5779770" y="1270"/>
                  </a:lnTo>
                  <a:lnTo>
                    <a:pt x="5779770" y="0"/>
                  </a:lnTo>
                  <a:lnTo>
                    <a:pt x="5067" y="0"/>
                  </a:lnTo>
                  <a:lnTo>
                    <a:pt x="5067" y="1270"/>
                  </a:lnTo>
                  <a:lnTo>
                    <a:pt x="3810" y="1270"/>
                  </a:lnTo>
                  <a:lnTo>
                    <a:pt x="3810" y="3810"/>
                  </a:lnTo>
                  <a:lnTo>
                    <a:pt x="5781040" y="3810"/>
                  </a:lnTo>
                  <a:lnTo>
                    <a:pt x="5781040" y="1270"/>
                  </a:lnTo>
                  <a:close/>
                </a:path>
                <a:path w="5784850" h="7619">
                  <a:moveTo>
                    <a:pt x="5783580" y="3810"/>
                  </a:moveTo>
                  <a:lnTo>
                    <a:pt x="5782310" y="3810"/>
                  </a:lnTo>
                  <a:lnTo>
                    <a:pt x="5782310" y="5080"/>
                  </a:lnTo>
                  <a:lnTo>
                    <a:pt x="5783580" y="5080"/>
                  </a:lnTo>
                  <a:lnTo>
                    <a:pt x="5783580" y="3810"/>
                  </a:lnTo>
                  <a:close/>
                </a:path>
                <a:path w="5784850" h="7619">
                  <a:moveTo>
                    <a:pt x="5784850" y="5092"/>
                  </a:moveTo>
                  <a:lnTo>
                    <a:pt x="0" y="5092"/>
                  </a:lnTo>
                  <a:lnTo>
                    <a:pt x="0" y="7620"/>
                  </a:lnTo>
                  <a:lnTo>
                    <a:pt x="5784850" y="7620"/>
                  </a:lnTo>
                  <a:lnTo>
                    <a:pt x="5784850" y="5092"/>
                  </a:lnTo>
                  <a:close/>
                </a:path>
              </a:pathLst>
            </a:custGeom>
            <a:solidFill>
              <a:srgbClr val="D8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635760" y="1137919"/>
              <a:ext cx="5797550" cy="7620"/>
            </a:xfrm>
            <a:custGeom>
              <a:avLst/>
              <a:gdLst/>
              <a:ahLst/>
              <a:cxnLst/>
              <a:rect l="l" t="t" r="r" b="b"/>
              <a:pathLst>
                <a:path w="5797550" h="7619">
                  <a:moveTo>
                    <a:pt x="5797550" y="6350"/>
                  </a:moveTo>
                  <a:lnTo>
                    <a:pt x="5796280" y="6350"/>
                  </a:lnTo>
                  <a:lnTo>
                    <a:pt x="5796280" y="5080"/>
                  </a:lnTo>
                  <a:lnTo>
                    <a:pt x="5795010" y="5080"/>
                  </a:lnTo>
                  <a:lnTo>
                    <a:pt x="5795010" y="3810"/>
                  </a:lnTo>
                  <a:lnTo>
                    <a:pt x="5793740" y="3810"/>
                  </a:lnTo>
                  <a:lnTo>
                    <a:pt x="5793740" y="1270"/>
                  </a:lnTo>
                  <a:lnTo>
                    <a:pt x="5792470" y="1270"/>
                  </a:lnTo>
                  <a:lnTo>
                    <a:pt x="5792470" y="0"/>
                  </a:lnTo>
                  <a:lnTo>
                    <a:pt x="5067" y="0"/>
                  </a:lnTo>
                  <a:lnTo>
                    <a:pt x="5067" y="1270"/>
                  </a:lnTo>
                  <a:lnTo>
                    <a:pt x="3810" y="1270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797550" y="7620"/>
                  </a:lnTo>
                  <a:lnTo>
                    <a:pt x="5797550" y="6350"/>
                  </a:lnTo>
                  <a:close/>
                </a:path>
              </a:pathLst>
            </a:custGeom>
            <a:solidFill>
              <a:srgbClr val="DA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631950" y="1145539"/>
              <a:ext cx="5805170" cy="6350"/>
            </a:xfrm>
            <a:custGeom>
              <a:avLst/>
              <a:gdLst/>
              <a:ahLst/>
              <a:cxnLst/>
              <a:rect l="l" t="t" r="r" b="b"/>
              <a:pathLst>
                <a:path w="5805170" h="6350">
                  <a:moveTo>
                    <a:pt x="5802630" y="1270"/>
                  </a:moveTo>
                  <a:lnTo>
                    <a:pt x="5801360" y="1270"/>
                  </a:lnTo>
                  <a:lnTo>
                    <a:pt x="5801360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2527" y="1270"/>
                  </a:lnTo>
                  <a:lnTo>
                    <a:pt x="2527" y="2540"/>
                  </a:lnTo>
                  <a:lnTo>
                    <a:pt x="5802630" y="2540"/>
                  </a:lnTo>
                  <a:lnTo>
                    <a:pt x="5802630" y="1270"/>
                  </a:lnTo>
                  <a:close/>
                </a:path>
                <a:path w="5805170" h="6350">
                  <a:moveTo>
                    <a:pt x="5805170" y="5080"/>
                  </a:moveTo>
                  <a:lnTo>
                    <a:pt x="5803900" y="5080"/>
                  </a:lnTo>
                  <a:lnTo>
                    <a:pt x="5803900" y="2552"/>
                  </a:lnTo>
                  <a:lnTo>
                    <a:pt x="1270" y="2552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5805170" y="6350"/>
                  </a:lnTo>
                  <a:lnTo>
                    <a:pt x="5805170" y="5080"/>
                  </a:lnTo>
                  <a:close/>
                </a:path>
              </a:pathLst>
            </a:custGeom>
            <a:solidFill>
              <a:srgbClr val="DC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1628127" y="1151889"/>
              <a:ext cx="5813425" cy="7620"/>
            </a:xfrm>
            <a:custGeom>
              <a:avLst/>
              <a:gdLst/>
              <a:ahLst/>
              <a:cxnLst/>
              <a:rect l="l" t="t" r="r" b="b"/>
              <a:pathLst>
                <a:path w="5813425" h="7619">
                  <a:moveTo>
                    <a:pt x="5812802" y="6350"/>
                  </a:moveTo>
                  <a:lnTo>
                    <a:pt x="5811532" y="6350"/>
                  </a:lnTo>
                  <a:lnTo>
                    <a:pt x="5811532" y="3810"/>
                  </a:lnTo>
                  <a:lnTo>
                    <a:pt x="5810262" y="3810"/>
                  </a:lnTo>
                  <a:lnTo>
                    <a:pt x="5810262" y="1270"/>
                  </a:lnTo>
                  <a:lnTo>
                    <a:pt x="5808992" y="1270"/>
                  </a:lnTo>
                  <a:lnTo>
                    <a:pt x="5808992" y="0"/>
                  </a:lnTo>
                  <a:lnTo>
                    <a:pt x="3822" y="0"/>
                  </a:lnTo>
                  <a:lnTo>
                    <a:pt x="3822" y="1270"/>
                  </a:lnTo>
                  <a:lnTo>
                    <a:pt x="2552" y="1270"/>
                  </a:lnTo>
                  <a:lnTo>
                    <a:pt x="2552" y="3810"/>
                  </a:lnTo>
                  <a:lnTo>
                    <a:pt x="1282" y="3810"/>
                  </a:lnTo>
                  <a:lnTo>
                    <a:pt x="1282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812802" y="7620"/>
                  </a:lnTo>
                  <a:lnTo>
                    <a:pt x="5812802" y="6350"/>
                  </a:lnTo>
                  <a:close/>
                </a:path>
              </a:pathLst>
            </a:custGeom>
            <a:solidFill>
              <a:srgbClr val="DE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624317" y="1159509"/>
              <a:ext cx="5821045" cy="7620"/>
            </a:xfrm>
            <a:custGeom>
              <a:avLst/>
              <a:gdLst/>
              <a:ahLst/>
              <a:cxnLst/>
              <a:rect l="l" t="t" r="r" b="b"/>
              <a:pathLst>
                <a:path w="5821045" h="7619">
                  <a:moveTo>
                    <a:pt x="5816612" y="0"/>
                  </a:moveTo>
                  <a:lnTo>
                    <a:pt x="3810" y="0"/>
                  </a:lnTo>
                  <a:lnTo>
                    <a:pt x="3810" y="1270"/>
                  </a:lnTo>
                  <a:lnTo>
                    <a:pt x="5816612" y="1270"/>
                  </a:lnTo>
                  <a:lnTo>
                    <a:pt x="5816612" y="0"/>
                  </a:lnTo>
                  <a:close/>
                </a:path>
                <a:path w="5821045" h="7619">
                  <a:moveTo>
                    <a:pt x="5820422" y="5080"/>
                  </a:moveTo>
                  <a:lnTo>
                    <a:pt x="5819152" y="5080"/>
                  </a:lnTo>
                  <a:lnTo>
                    <a:pt x="5819152" y="3810"/>
                  </a:lnTo>
                  <a:lnTo>
                    <a:pt x="5817882" y="3810"/>
                  </a:lnTo>
                  <a:lnTo>
                    <a:pt x="5817882" y="1282"/>
                  </a:lnTo>
                  <a:lnTo>
                    <a:pt x="2552" y="1282"/>
                  </a:lnTo>
                  <a:lnTo>
                    <a:pt x="2552" y="3810"/>
                  </a:lnTo>
                  <a:lnTo>
                    <a:pt x="1282" y="3810"/>
                  </a:lnTo>
                  <a:lnTo>
                    <a:pt x="1282" y="5080"/>
                  </a:lnTo>
                  <a:lnTo>
                    <a:pt x="1282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820422" y="7620"/>
                  </a:lnTo>
                  <a:lnTo>
                    <a:pt x="5820422" y="6350"/>
                  </a:lnTo>
                  <a:lnTo>
                    <a:pt x="5820422" y="5080"/>
                  </a:lnTo>
                  <a:close/>
                </a:path>
              </a:pathLst>
            </a:custGeom>
            <a:solidFill>
              <a:srgbClr val="E0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620520" y="1167142"/>
              <a:ext cx="5828030" cy="6350"/>
            </a:xfrm>
            <a:custGeom>
              <a:avLst/>
              <a:gdLst/>
              <a:ahLst/>
              <a:cxnLst/>
              <a:rect l="l" t="t" r="r" b="b"/>
              <a:pathLst>
                <a:path w="5828030" h="6350">
                  <a:moveTo>
                    <a:pt x="5828030" y="5067"/>
                  </a:moveTo>
                  <a:lnTo>
                    <a:pt x="5826760" y="5067"/>
                  </a:lnTo>
                  <a:lnTo>
                    <a:pt x="5826760" y="2527"/>
                  </a:lnTo>
                  <a:lnTo>
                    <a:pt x="5825490" y="2527"/>
                  </a:lnTo>
                  <a:lnTo>
                    <a:pt x="5825490" y="0"/>
                  </a:lnTo>
                  <a:lnTo>
                    <a:pt x="2540" y="0"/>
                  </a:lnTo>
                  <a:lnTo>
                    <a:pt x="2540" y="2527"/>
                  </a:lnTo>
                  <a:lnTo>
                    <a:pt x="1270" y="2527"/>
                  </a:lnTo>
                  <a:lnTo>
                    <a:pt x="1270" y="5067"/>
                  </a:lnTo>
                  <a:lnTo>
                    <a:pt x="0" y="5067"/>
                  </a:lnTo>
                  <a:lnTo>
                    <a:pt x="0" y="6337"/>
                  </a:lnTo>
                  <a:lnTo>
                    <a:pt x="5828030" y="6337"/>
                  </a:lnTo>
                  <a:lnTo>
                    <a:pt x="5828030" y="5067"/>
                  </a:lnTo>
                  <a:close/>
                </a:path>
              </a:pathLst>
            </a:custGeom>
            <a:solidFill>
              <a:srgbClr val="E2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616710" y="1173479"/>
              <a:ext cx="5835650" cy="7620"/>
            </a:xfrm>
            <a:custGeom>
              <a:avLst/>
              <a:gdLst/>
              <a:ahLst/>
              <a:cxnLst/>
              <a:rect l="l" t="t" r="r" b="b"/>
              <a:pathLst>
                <a:path w="5835650" h="7619">
                  <a:moveTo>
                    <a:pt x="5834380" y="3810"/>
                  </a:moveTo>
                  <a:lnTo>
                    <a:pt x="5833110" y="3810"/>
                  </a:lnTo>
                  <a:lnTo>
                    <a:pt x="5833110" y="1270"/>
                  </a:lnTo>
                  <a:lnTo>
                    <a:pt x="5831840" y="1270"/>
                  </a:lnTo>
                  <a:lnTo>
                    <a:pt x="5831840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2540" y="127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6350"/>
                  </a:lnTo>
                  <a:lnTo>
                    <a:pt x="5834380" y="6350"/>
                  </a:lnTo>
                  <a:lnTo>
                    <a:pt x="5834380" y="3810"/>
                  </a:lnTo>
                  <a:close/>
                </a:path>
                <a:path w="5835650" h="7619">
                  <a:moveTo>
                    <a:pt x="5835650" y="6362"/>
                  </a:moveTo>
                  <a:lnTo>
                    <a:pt x="0" y="6362"/>
                  </a:lnTo>
                  <a:lnTo>
                    <a:pt x="0" y="7620"/>
                  </a:lnTo>
                  <a:lnTo>
                    <a:pt x="5835650" y="7620"/>
                  </a:lnTo>
                  <a:lnTo>
                    <a:pt x="5835650" y="6362"/>
                  </a:lnTo>
                  <a:close/>
                </a:path>
              </a:pathLst>
            </a:custGeom>
            <a:solidFill>
              <a:srgbClr val="E4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614170" y="1181099"/>
              <a:ext cx="5840730" cy="7620"/>
            </a:xfrm>
            <a:custGeom>
              <a:avLst/>
              <a:gdLst/>
              <a:ahLst/>
              <a:cxnLst/>
              <a:rect l="l" t="t" r="r" b="b"/>
              <a:pathLst>
                <a:path w="5840730" h="7619">
                  <a:moveTo>
                    <a:pt x="5840730" y="3810"/>
                  </a:moveTo>
                  <a:lnTo>
                    <a:pt x="5839460" y="3810"/>
                  </a:lnTo>
                  <a:lnTo>
                    <a:pt x="5839460" y="1270"/>
                  </a:lnTo>
                  <a:lnTo>
                    <a:pt x="5838190" y="1270"/>
                  </a:lnTo>
                  <a:lnTo>
                    <a:pt x="5838190" y="0"/>
                  </a:lnTo>
                  <a:lnTo>
                    <a:pt x="2540" y="0"/>
                  </a:lnTo>
                  <a:lnTo>
                    <a:pt x="2540" y="1270"/>
                  </a:lnTo>
                  <a:lnTo>
                    <a:pt x="1270" y="1270"/>
                  </a:lnTo>
                  <a:lnTo>
                    <a:pt x="1270" y="381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5840730" y="7620"/>
                  </a:lnTo>
                  <a:lnTo>
                    <a:pt x="5840730" y="3810"/>
                  </a:lnTo>
                  <a:close/>
                </a:path>
              </a:pathLst>
            </a:custGeom>
            <a:solidFill>
              <a:srgbClr val="E6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611617" y="1188719"/>
              <a:ext cx="5846445" cy="6350"/>
            </a:xfrm>
            <a:custGeom>
              <a:avLst/>
              <a:gdLst/>
              <a:ahLst/>
              <a:cxnLst/>
              <a:rect l="l" t="t" r="r" b="b"/>
              <a:pathLst>
                <a:path w="5846445" h="6350">
                  <a:moveTo>
                    <a:pt x="5845822" y="5080"/>
                  </a:moveTo>
                  <a:lnTo>
                    <a:pt x="5844552" y="5080"/>
                  </a:lnTo>
                  <a:lnTo>
                    <a:pt x="5844552" y="1270"/>
                  </a:lnTo>
                  <a:lnTo>
                    <a:pt x="5844552" y="0"/>
                  </a:lnTo>
                  <a:lnTo>
                    <a:pt x="2552" y="0"/>
                  </a:lnTo>
                  <a:lnTo>
                    <a:pt x="2552" y="1270"/>
                  </a:lnTo>
                  <a:lnTo>
                    <a:pt x="1282" y="1270"/>
                  </a:lnTo>
                  <a:lnTo>
                    <a:pt x="1282" y="5080"/>
                  </a:lnTo>
                  <a:lnTo>
                    <a:pt x="12" y="5080"/>
                  </a:lnTo>
                  <a:lnTo>
                    <a:pt x="0" y="6350"/>
                  </a:lnTo>
                  <a:lnTo>
                    <a:pt x="5845822" y="6350"/>
                  </a:lnTo>
                  <a:lnTo>
                    <a:pt x="5845822" y="5080"/>
                  </a:lnTo>
                  <a:close/>
                </a:path>
              </a:pathLst>
            </a:custGeom>
            <a:solidFill>
              <a:srgbClr val="E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610360" y="1195069"/>
              <a:ext cx="5849620" cy="7620"/>
            </a:xfrm>
            <a:custGeom>
              <a:avLst/>
              <a:gdLst/>
              <a:ahLst/>
              <a:cxnLst/>
              <a:rect l="l" t="t" r="r" b="b"/>
              <a:pathLst>
                <a:path w="5849620" h="7619">
                  <a:moveTo>
                    <a:pt x="5849620" y="6350"/>
                  </a:moveTo>
                  <a:lnTo>
                    <a:pt x="5848350" y="6350"/>
                  </a:lnTo>
                  <a:lnTo>
                    <a:pt x="5848350" y="2540"/>
                  </a:lnTo>
                  <a:lnTo>
                    <a:pt x="5847080" y="2540"/>
                  </a:lnTo>
                  <a:lnTo>
                    <a:pt x="5847080" y="0"/>
                  </a:lnTo>
                  <a:lnTo>
                    <a:pt x="1270" y="0"/>
                  </a:lnTo>
                  <a:lnTo>
                    <a:pt x="1270" y="2540"/>
                  </a:lnTo>
                  <a:lnTo>
                    <a:pt x="0" y="254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849620" y="7620"/>
                  </a:lnTo>
                  <a:lnTo>
                    <a:pt x="5849620" y="6350"/>
                  </a:lnTo>
                  <a:close/>
                </a:path>
              </a:pathLst>
            </a:custGeom>
            <a:solidFill>
              <a:srgbClr val="EA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607807" y="1202689"/>
              <a:ext cx="5855335" cy="7620"/>
            </a:xfrm>
            <a:custGeom>
              <a:avLst/>
              <a:gdLst/>
              <a:ahLst/>
              <a:cxnLst/>
              <a:rect l="l" t="t" r="r" b="b"/>
              <a:pathLst>
                <a:path w="5855334" h="7619">
                  <a:moveTo>
                    <a:pt x="5854712" y="6350"/>
                  </a:moveTo>
                  <a:lnTo>
                    <a:pt x="5853442" y="6350"/>
                  </a:lnTo>
                  <a:lnTo>
                    <a:pt x="5853442" y="3810"/>
                  </a:lnTo>
                  <a:lnTo>
                    <a:pt x="5853442" y="2540"/>
                  </a:lnTo>
                  <a:lnTo>
                    <a:pt x="5852172" y="2540"/>
                  </a:lnTo>
                  <a:lnTo>
                    <a:pt x="5852172" y="0"/>
                  </a:lnTo>
                  <a:lnTo>
                    <a:pt x="1282" y="0"/>
                  </a:lnTo>
                  <a:lnTo>
                    <a:pt x="1282" y="2540"/>
                  </a:lnTo>
                  <a:lnTo>
                    <a:pt x="1282" y="3810"/>
                  </a:lnTo>
                  <a:lnTo>
                    <a:pt x="0" y="381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854712" y="7620"/>
                  </a:lnTo>
                  <a:lnTo>
                    <a:pt x="5854712" y="6350"/>
                  </a:lnTo>
                  <a:close/>
                </a:path>
              </a:pathLst>
            </a:custGeom>
            <a:solidFill>
              <a:srgbClr val="EC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1605267" y="1210309"/>
              <a:ext cx="5859145" cy="6350"/>
            </a:xfrm>
            <a:custGeom>
              <a:avLst/>
              <a:gdLst/>
              <a:ahLst/>
              <a:cxnLst/>
              <a:rect l="l" t="t" r="r" b="b"/>
              <a:pathLst>
                <a:path w="5859145" h="6350">
                  <a:moveTo>
                    <a:pt x="5858522" y="3810"/>
                  </a:moveTo>
                  <a:lnTo>
                    <a:pt x="5857252" y="3810"/>
                  </a:lnTo>
                  <a:lnTo>
                    <a:pt x="5857252" y="0"/>
                  </a:lnTo>
                  <a:lnTo>
                    <a:pt x="1282" y="0"/>
                  </a:lnTo>
                  <a:lnTo>
                    <a:pt x="1282" y="3810"/>
                  </a:lnTo>
                  <a:lnTo>
                    <a:pt x="1282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5858522" y="6350"/>
                  </a:lnTo>
                  <a:lnTo>
                    <a:pt x="5858522" y="5080"/>
                  </a:lnTo>
                  <a:lnTo>
                    <a:pt x="5858522" y="3810"/>
                  </a:lnTo>
                  <a:close/>
                </a:path>
              </a:pathLst>
            </a:custGeom>
            <a:solidFill>
              <a:srgbClr val="EE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603997" y="1216659"/>
              <a:ext cx="5861685" cy="7620"/>
            </a:xfrm>
            <a:custGeom>
              <a:avLst/>
              <a:gdLst/>
              <a:ahLst/>
              <a:cxnLst/>
              <a:rect l="l" t="t" r="r" b="b"/>
              <a:pathLst>
                <a:path w="5861684" h="7619">
                  <a:moveTo>
                    <a:pt x="5861062" y="1270"/>
                  </a:moveTo>
                  <a:lnTo>
                    <a:pt x="5859792" y="1270"/>
                  </a:lnTo>
                  <a:lnTo>
                    <a:pt x="5859792" y="0"/>
                  </a:lnTo>
                  <a:lnTo>
                    <a:pt x="1282" y="0"/>
                  </a:lnTo>
                  <a:lnTo>
                    <a:pt x="1282" y="1270"/>
                  </a:lnTo>
                  <a:lnTo>
                    <a:pt x="1282" y="2540"/>
                  </a:lnTo>
                  <a:lnTo>
                    <a:pt x="0" y="2540"/>
                  </a:lnTo>
                  <a:lnTo>
                    <a:pt x="0" y="7620"/>
                  </a:lnTo>
                  <a:lnTo>
                    <a:pt x="5861062" y="7620"/>
                  </a:lnTo>
                  <a:lnTo>
                    <a:pt x="5861062" y="2540"/>
                  </a:lnTo>
                  <a:lnTo>
                    <a:pt x="5861062" y="1270"/>
                  </a:lnTo>
                  <a:close/>
                </a:path>
              </a:pathLst>
            </a:custGeom>
            <a:solidFill>
              <a:srgbClr val="F0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602739" y="1224280"/>
              <a:ext cx="5863590" cy="7620"/>
            </a:xfrm>
            <a:custGeom>
              <a:avLst/>
              <a:gdLst/>
              <a:ahLst/>
              <a:cxnLst/>
              <a:rect l="l" t="t" r="r" b="b"/>
              <a:pathLst>
                <a:path w="5863590" h="7619">
                  <a:moveTo>
                    <a:pt x="5862320" y="0"/>
                  </a:moveTo>
                  <a:lnTo>
                    <a:pt x="1270" y="0"/>
                  </a:lnTo>
                  <a:lnTo>
                    <a:pt x="1270" y="2540"/>
                  </a:lnTo>
                  <a:lnTo>
                    <a:pt x="0" y="2540"/>
                  </a:lnTo>
                  <a:lnTo>
                    <a:pt x="0" y="7620"/>
                  </a:lnTo>
                  <a:lnTo>
                    <a:pt x="5863590" y="7620"/>
                  </a:lnTo>
                  <a:lnTo>
                    <a:pt x="5863590" y="1270"/>
                  </a:lnTo>
                  <a:lnTo>
                    <a:pt x="5862320" y="1270"/>
                  </a:lnTo>
                  <a:lnTo>
                    <a:pt x="5862320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1602739" y="1231900"/>
              <a:ext cx="5863590" cy="6350"/>
            </a:xfrm>
            <a:custGeom>
              <a:avLst/>
              <a:gdLst/>
              <a:ahLst/>
              <a:cxnLst/>
              <a:rect l="l" t="t" r="r" b="b"/>
              <a:pathLst>
                <a:path w="5863590" h="6350">
                  <a:moveTo>
                    <a:pt x="586359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863590" y="6350"/>
                  </a:lnTo>
                  <a:lnTo>
                    <a:pt x="5863590" y="0"/>
                  </a:lnTo>
                  <a:close/>
                </a:path>
              </a:pathLst>
            </a:custGeom>
            <a:solidFill>
              <a:srgbClr val="F4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601470" y="1238249"/>
              <a:ext cx="5866130" cy="7620"/>
            </a:xfrm>
            <a:custGeom>
              <a:avLst/>
              <a:gdLst/>
              <a:ahLst/>
              <a:cxnLst/>
              <a:rect l="l" t="t" r="r" b="b"/>
              <a:pathLst>
                <a:path w="5866130" h="7619">
                  <a:moveTo>
                    <a:pt x="5866130" y="0"/>
                  </a:moveTo>
                  <a:lnTo>
                    <a:pt x="1270" y="0"/>
                  </a:lnTo>
                  <a:lnTo>
                    <a:pt x="1270" y="1270"/>
                  </a:lnTo>
                  <a:lnTo>
                    <a:pt x="0" y="1270"/>
                  </a:lnTo>
                  <a:lnTo>
                    <a:pt x="0" y="7620"/>
                  </a:lnTo>
                  <a:lnTo>
                    <a:pt x="5866130" y="7620"/>
                  </a:lnTo>
                  <a:lnTo>
                    <a:pt x="5866130" y="1270"/>
                  </a:lnTo>
                  <a:lnTo>
                    <a:pt x="5866130" y="0"/>
                  </a:lnTo>
                  <a:close/>
                </a:path>
              </a:pathLst>
            </a:custGeom>
            <a:solidFill>
              <a:srgbClr val="F6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600200" y="1245869"/>
              <a:ext cx="5867400" cy="7620"/>
            </a:xfrm>
            <a:custGeom>
              <a:avLst/>
              <a:gdLst/>
              <a:ahLst/>
              <a:cxnLst/>
              <a:rect l="l" t="t" r="r" b="b"/>
              <a:pathLst>
                <a:path w="5867400" h="7619">
                  <a:moveTo>
                    <a:pt x="5867400" y="0"/>
                  </a:moveTo>
                  <a:lnTo>
                    <a:pt x="1270" y="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5867400" y="7620"/>
                  </a:lnTo>
                  <a:lnTo>
                    <a:pt x="5867400" y="6350"/>
                  </a:lnTo>
                  <a:lnTo>
                    <a:pt x="5867400" y="0"/>
                  </a:lnTo>
                  <a:close/>
                </a:path>
              </a:pathLst>
            </a:custGeom>
            <a:solidFill>
              <a:srgbClr val="F8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600200" y="1253489"/>
              <a:ext cx="5867400" cy="21590"/>
            </a:xfrm>
            <a:custGeom>
              <a:avLst/>
              <a:gdLst/>
              <a:ahLst/>
              <a:cxnLst/>
              <a:rect l="l" t="t" r="r" b="b"/>
              <a:pathLst>
                <a:path w="5867400" h="21590">
                  <a:moveTo>
                    <a:pt x="5867400" y="13970"/>
                  </a:moveTo>
                  <a:lnTo>
                    <a:pt x="1270" y="13970"/>
                  </a:lnTo>
                  <a:lnTo>
                    <a:pt x="1270" y="21590"/>
                  </a:lnTo>
                  <a:lnTo>
                    <a:pt x="5867400" y="21590"/>
                  </a:lnTo>
                  <a:lnTo>
                    <a:pt x="5867400" y="13970"/>
                  </a:lnTo>
                  <a:close/>
                </a:path>
                <a:path w="5867400" h="21590">
                  <a:moveTo>
                    <a:pt x="5867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867400" y="7620"/>
                  </a:lnTo>
                  <a:lnTo>
                    <a:pt x="5867400" y="0"/>
                  </a:lnTo>
                  <a:close/>
                </a:path>
              </a:pathLst>
            </a:custGeom>
            <a:solidFill>
              <a:srgbClr val="FA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601470" y="1275079"/>
              <a:ext cx="5866130" cy="7620"/>
            </a:xfrm>
            <a:custGeom>
              <a:avLst/>
              <a:gdLst/>
              <a:ahLst/>
              <a:cxnLst/>
              <a:rect l="l" t="t" r="r" b="b"/>
              <a:pathLst>
                <a:path w="5866130" h="7619">
                  <a:moveTo>
                    <a:pt x="58661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57" y="7620"/>
                  </a:lnTo>
                  <a:lnTo>
                    <a:pt x="5864860" y="7620"/>
                  </a:lnTo>
                  <a:lnTo>
                    <a:pt x="5864860" y="1270"/>
                  </a:lnTo>
                  <a:lnTo>
                    <a:pt x="5866130" y="1270"/>
                  </a:lnTo>
                  <a:lnTo>
                    <a:pt x="5866130" y="0"/>
                  </a:lnTo>
                  <a:close/>
                </a:path>
              </a:pathLst>
            </a:custGeom>
            <a:solidFill>
              <a:srgbClr val="F8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602739" y="1282700"/>
              <a:ext cx="5863590" cy="6350"/>
            </a:xfrm>
            <a:custGeom>
              <a:avLst/>
              <a:gdLst/>
              <a:ahLst/>
              <a:cxnLst/>
              <a:rect l="l" t="t" r="r" b="b"/>
              <a:pathLst>
                <a:path w="5863590" h="6350">
                  <a:moveTo>
                    <a:pt x="586359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5863590" y="6350"/>
                  </a:lnTo>
                  <a:lnTo>
                    <a:pt x="5863590" y="0"/>
                  </a:lnTo>
                  <a:close/>
                </a:path>
              </a:pathLst>
            </a:custGeom>
            <a:solidFill>
              <a:srgbClr val="F6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604010" y="1289050"/>
              <a:ext cx="5861050" cy="7620"/>
            </a:xfrm>
            <a:custGeom>
              <a:avLst/>
              <a:gdLst/>
              <a:ahLst/>
              <a:cxnLst/>
              <a:rect l="l" t="t" r="r" b="b"/>
              <a:pathLst>
                <a:path w="5861050" h="7619">
                  <a:moveTo>
                    <a:pt x="5861049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861049" y="7620"/>
                  </a:lnTo>
                  <a:lnTo>
                    <a:pt x="5861049" y="0"/>
                  </a:lnTo>
                  <a:close/>
                </a:path>
              </a:pathLst>
            </a:custGeom>
            <a:solidFill>
              <a:srgbClr val="F4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605280" y="1296669"/>
              <a:ext cx="5858510" cy="7620"/>
            </a:xfrm>
            <a:custGeom>
              <a:avLst/>
              <a:gdLst/>
              <a:ahLst/>
              <a:cxnLst/>
              <a:rect l="l" t="t" r="r" b="b"/>
              <a:pathLst>
                <a:path w="5858509" h="7619">
                  <a:moveTo>
                    <a:pt x="5857240" y="3822"/>
                  </a:moveTo>
                  <a:lnTo>
                    <a:pt x="1270" y="3822"/>
                  </a:lnTo>
                  <a:lnTo>
                    <a:pt x="1270" y="7620"/>
                  </a:lnTo>
                  <a:lnTo>
                    <a:pt x="5857240" y="7620"/>
                  </a:lnTo>
                  <a:lnTo>
                    <a:pt x="5857240" y="3822"/>
                  </a:lnTo>
                  <a:close/>
                </a:path>
                <a:path w="5858509" h="7619">
                  <a:moveTo>
                    <a:pt x="58585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5858510" y="3810"/>
                  </a:lnTo>
                  <a:lnTo>
                    <a:pt x="5858510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606550" y="1304289"/>
              <a:ext cx="5855970" cy="6350"/>
            </a:xfrm>
            <a:custGeom>
              <a:avLst/>
              <a:gdLst/>
              <a:ahLst/>
              <a:cxnLst/>
              <a:rect l="l" t="t" r="r" b="b"/>
              <a:pathLst>
                <a:path w="5855970" h="6350">
                  <a:moveTo>
                    <a:pt x="58559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27" y="6350"/>
                  </a:lnTo>
                  <a:lnTo>
                    <a:pt x="5853430" y="6350"/>
                  </a:lnTo>
                  <a:lnTo>
                    <a:pt x="5853430" y="5080"/>
                  </a:lnTo>
                  <a:lnTo>
                    <a:pt x="5854700" y="5080"/>
                  </a:lnTo>
                  <a:lnTo>
                    <a:pt x="5854700" y="1270"/>
                  </a:lnTo>
                  <a:lnTo>
                    <a:pt x="5855970" y="1270"/>
                  </a:lnTo>
                  <a:lnTo>
                    <a:pt x="5855970" y="0"/>
                  </a:lnTo>
                  <a:close/>
                </a:path>
              </a:pathLst>
            </a:custGeom>
            <a:solidFill>
              <a:srgbClr val="F0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609090" y="1310639"/>
              <a:ext cx="5850890" cy="7620"/>
            </a:xfrm>
            <a:custGeom>
              <a:avLst/>
              <a:gdLst/>
              <a:ahLst/>
              <a:cxnLst/>
              <a:rect l="l" t="t" r="r" b="b"/>
              <a:pathLst>
                <a:path w="5850890" h="7619">
                  <a:moveTo>
                    <a:pt x="585089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6350"/>
                  </a:lnTo>
                  <a:lnTo>
                    <a:pt x="2540" y="6350"/>
                  </a:lnTo>
                  <a:lnTo>
                    <a:pt x="2527" y="7620"/>
                  </a:lnTo>
                  <a:lnTo>
                    <a:pt x="5848350" y="7620"/>
                  </a:lnTo>
                  <a:lnTo>
                    <a:pt x="5848350" y="6350"/>
                  </a:lnTo>
                  <a:lnTo>
                    <a:pt x="5849620" y="6350"/>
                  </a:lnTo>
                  <a:lnTo>
                    <a:pt x="5849620" y="2540"/>
                  </a:lnTo>
                  <a:lnTo>
                    <a:pt x="5850890" y="2540"/>
                  </a:lnTo>
                  <a:lnTo>
                    <a:pt x="5850890" y="0"/>
                  </a:lnTo>
                  <a:close/>
                </a:path>
              </a:pathLst>
            </a:custGeom>
            <a:solidFill>
              <a:srgbClr val="EE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611630" y="1318259"/>
              <a:ext cx="5845810" cy="7620"/>
            </a:xfrm>
            <a:custGeom>
              <a:avLst/>
              <a:gdLst/>
              <a:ahLst/>
              <a:cxnLst/>
              <a:rect l="l" t="t" r="r" b="b"/>
              <a:pathLst>
                <a:path w="5845809" h="7619">
                  <a:moveTo>
                    <a:pt x="58458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7620"/>
                  </a:lnTo>
                  <a:lnTo>
                    <a:pt x="5844540" y="7620"/>
                  </a:lnTo>
                  <a:lnTo>
                    <a:pt x="5844540" y="2540"/>
                  </a:lnTo>
                  <a:lnTo>
                    <a:pt x="5845810" y="2540"/>
                  </a:lnTo>
                  <a:lnTo>
                    <a:pt x="5845810" y="0"/>
                  </a:lnTo>
                  <a:close/>
                </a:path>
              </a:pathLst>
            </a:custGeom>
            <a:solidFill>
              <a:srgbClr val="EC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614170" y="1325879"/>
              <a:ext cx="5840730" cy="6350"/>
            </a:xfrm>
            <a:custGeom>
              <a:avLst/>
              <a:gdLst/>
              <a:ahLst/>
              <a:cxnLst/>
              <a:rect l="l" t="t" r="r" b="b"/>
              <a:pathLst>
                <a:path w="5840730" h="6350">
                  <a:moveTo>
                    <a:pt x="584073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270" y="3810"/>
                  </a:lnTo>
                  <a:lnTo>
                    <a:pt x="1270" y="6350"/>
                  </a:lnTo>
                  <a:lnTo>
                    <a:pt x="5839460" y="6350"/>
                  </a:lnTo>
                  <a:lnTo>
                    <a:pt x="5839460" y="3810"/>
                  </a:lnTo>
                  <a:lnTo>
                    <a:pt x="5840730" y="3810"/>
                  </a:lnTo>
                  <a:lnTo>
                    <a:pt x="5840730" y="0"/>
                  </a:lnTo>
                  <a:close/>
                </a:path>
              </a:pathLst>
            </a:custGeom>
            <a:solidFill>
              <a:srgbClr val="EA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616710" y="1332242"/>
              <a:ext cx="5835650" cy="7620"/>
            </a:xfrm>
            <a:custGeom>
              <a:avLst/>
              <a:gdLst/>
              <a:ahLst/>
              <a:cxnLst/>
              <a:rect l="l" t="t" r="r" b="b"/>
              <a:pathLst>
                <a:path w="5835650" h="7619">
                  <a:moveTo>
                    <a:pt x="5835650" y="0"/>
                  </a:moveTo>
                  <a:lnTo>
                    <a:pt x="0" y="0"/>
                  </a:lnTo>
                  <a:lnTo>
                    <a:pt x="0" y="2527"/>
                  </a:lnTo>
                  <a:lnTo>
                    <a:pt x="1270" y="2527"/>
                  </a:lnTo>
                  <a:lnTo>
                    <a:pt x="1270" y="5067"/>
                  </a:lnTo>
                  <a:lnTo>
                    <a:pt x="2540" y="5067"/>
                  </a:lnTo>
                  <a:lnTo>
                    <a:pt x="2540" y="7607"/>
                  </a:lnTo>
                  <a:lnTo>
                    <a:pt x="5833110" y="7607"/>
                  </a:lnTo>
                  <a:lnTo>
                    <a:pt x="5833110" y="5067"/>
                  </a:lnTo>
                  <a:lnTo>
                    <a:pt x="5834380" y="5067"/>
                  </a:lnTo>
                  <a:lnTo>
                    <a:pt x="5834380" y="2527"/>
                  </a:lnTo>
                  <a:lnTo>
                    <a:pt x="5835650" y="2527"/>
                  </a:lnTo>
                  <a:lnTo>
                    <a:pt x="5835650" y="0"/>
                  </a:lnTo>
                  <a:close/>
                </a:path>
              </a:pathLst>
            </a:custGeom>
            <a:solidFill>
              <a:srgbClr val="E8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620520" y="1339849"/>
              <a:ext cx="5828030" cy="7620"/>
            </a:xfrm>
            <a:custGeom>
              <a:avLst/>
              <a:gdLst/>
              <a:ahLst/>
              <a:cxnLst/>
              <a:rect l="l" t="t" r="r" b="b"/>
              <a:pathLst>
                <a:path w="5828030" h="7619">
                  <a:moveTo>
                    <a:pt x="5825490" y="5092"/>
                  </a:moveTo>
                  <a:lnTo>
                    <a:pt x="2540" y="5092"/>
                  </a:lnTo>
                  <a:lnTo>
                    <a:pt x="2540" y="7620"/>
                  </a:lnTo>
                  <a:lnTo>
                    <a:pt x="5825490" y="7620"/>
                  </a:lnTo>
                  <a:lnTo>
                    <a:pt x="5825490" y="5092"/>
                  </a:lnTo>
                  <a:close/>
                </a:path>
                <a:path w="5828030" h="7619">
                  <a:moveTo>
                    <a:pt x="58280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5080"/>
                  </a:lnTo>
                  <a:lnTo>
                    <a:pt x="5826760" y="5080"/>
                  </a:lnTo>
                  <a:lnTo>
                    <a:pt x="5826760" y="2540"/>
                  </a:lnTo>
                  <a:lnTo>
                    <a:pt x="5828030" y="2540"/>
                  </a:lnTo>
                  <a:lnTo>
                    <a:pt x="5828030" y="0"/>
                  </a:lnTo>
                  <a:close/>
                </a:path>
              </a:pathLst>
            </a:custGeom>
            <a:solidFill>
              <a:srgbClr val="E6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624330" y="1347469"/>
              <a:ext cx="5820410" cy="6350"/>
            </a:xfrm>
            <a:custGeom>
              <a:avLst/>
              <a:gdLst/>
              <a:ahLst/>
              <a:cxnLst/>
              <a:rect l="l" t="t" r="r" b="b"/>
              <a:pathLst>
                <a:path w="5820409" h="6350">
                  <a:moveTo>
                    <a:pt x="58204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5817870" y="6350"/>
                  </a:lnTo>
                  <a:lnTo>
                    <a:pt x="5817870" y="5080"/>
                  </a:lnTo>
                  <a:lnTo>
                    <a:pt x="5819140" y="5080"/>
                  </a:lnTo>
                  <a:lnTo>
                    <a:pt x="5819140" y="2540"/>
                  </a:lnTo>
                  <a:lnTo>
                    <a:pt x="5820410" y="2540"/>
                  </a:lnTo>
                  <a:lnTo>
                    <a:pt x="5820410" y="0"/>
                  </a:lnTo>
                  <a:close/>
                </a:path>
              </a:pathLst>
            </a:custGeom>
            <a:solidFill>
              <a:srgbClr val="E4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626870" y="1353819"/>
              <a:ext cx="5815330" cy="7620"/>
            </a:xfrm>
            <a:custGeom>
              <a:avLst/>
              <a:gdLst/>
              <a:ahLst/>
              <a:cxnLst/>
              <a:rect l="l" t="t" r="r" b="b"/>
              <a:pathLst>
                <a:path w="5815330" h="7619">
                  <a:moveTo>
                    <a:pt x="5812790" y="3822"/>
                  </a:moveTo>
                  <a:lnTo>
                    <a:pt x="2540" y="3822"/>
                  </a:lnTo>
                  <a:lnTo>
                    <a:pt x="2540" y="6350"/>
                  </a:lnTo>
                  <a:lnTo>
                    <a:pt x="3810" y="6350"/>
                  </a:lnTo>
                  <a:lnTo>
                    <a:pt x="3797" y="7620"/>
                  </a:lnTo>
                  <a:lnTo>
                    <a:pt x="5811520" y="7620"/>
                  </a:lnTo>
                  <a:lnTo>
                    <a:pt x="5811520" y="6350"/>
                  </a:lnTo>
                  <a:lnTo>
                    <a:pt x="5812790" y="6350"/>
                  </a:lnTo>
                  <a:lnTo>
                    <a:pt x="5812790" y="3822"/>
                  </a:lnTo>
                  <a:close/>
                </a:path>
                <a:path w="5815330" h="7619">
                  <a:moveTo>
                    <a:pt x="58153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57" y="1270"/>
                  </a:lnTo>
                  <a:lnTo>
                    <a:pt x="1257" y="3810"/>
                  </a:lnTo>
                  <a:lnTo>
                    <a:pt x="5814060" y="3810"/>
                  </a:lnTo>
                  <a:lnTo>
                    <a:pt x="5814060" y="1270"/>
                  </a:lnTo>
                  <a:lnTo>
                    <a:pt x="5815330" y="1270"/>
                  </a:lnTo>
                  <a:lnTo>
                    <a:pt x="5815330" y="0"/>
                  </a:lnTo>
                  <a:close/>
                </a:path>
              </a:pathLst>
            </a:custGeom>
            <a:solidFill>
              <a:srgbClr val="E2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630680" y="1361439"/>
              <a:ext cx="5807710" cy="7620"/>
            </a:xfrm>
            <a:custGeom>
              <a:avLst/>
              <a:gdLst/>
              <a:ahLst/>
              <a:cxnLst/>
              <a:rect l="l" t="t" r="r" b="b"/>
              <a:pathLst>
                <a:path w="5807709" h="7619">
                  <a:moveTo>
                    <a:pt x="58077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6350"/>
                  </a:lnTo>
                  <a:lnTo>
                    <a:pt x="3797" y="6350"/>
                  </a:lnTo>
                  <a:lnTo>
                    <a:pt x="3797" y="7620"/>
                  </a:lnTo>
                  <a:lnTo>
                    <a:pt x="5803900" y="7620"/>
                  </a:lnTo>
                  <a:lnTo>
                    <a:pt x="5803900" y="6350"/>
                  </a:lnTo>
                  <a:lnTo>
                    <a:pt x="5805170" y="6350"/>
                  </a:lnTo>
                  <a:lnTo>
                    <a:pt x="5805170" y="3810"/>
                  </a:lnTo>
                  <a:lnTo>
                    <a:pt x="5806440" y="3810"/>
                  </a:lnTo>
                  <a:lnTo>
                    <a:pt x="5806440" y="1270"/>
                  </a:lnTo>
                  <a:lnTo>
                    <a:pt x="5807710" y="1270"/>
                  </a:lnTo>
                  <a:lnTo>
                    <a:pt x="5807710" y="0"/>
                  </a:lnTo>
                  <a:close/>
                </a:path>
              </a:pathLst>
            </a:custGeom>
            <a:solidFill>
              <a:srgbClr val="E0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635760" y="1369059"/>
              <a:ext cx="5797550" cy="6350"/>
            </a:xfrm>
            <a:custGeom>
              <a:avLst/>
              <a:gdLst/>
              <a:ahLst/>
              <a:cxnLst/>
              <a:rect l="l" t="t" r="r" b="b"/>
              <a:pathLst>
                <a:path w="5797550" h="6350">
                  <a:moveTo>
                    <a:pt x="579755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5793740" y="6350"/>
                  </a:lnTo>
                  <a:lnTo>
                    <a:pt x="5793740" y="5080"/>
                  </a:lnTo>
                  <a:lnTo>
                    <a:pt x="5795010" y="5080"/>
                  </a:lnTo>
                  <a:lnTo>
                    <a:pt x="5795010" y="3810"/>
                  </a:lnTo>
                  <a:lnTo>
                    <a:pt x="5796280" y="3810"/>
                  </a:lnTo>
                  <a:lnTo>
                    <a:pt x="5796280" y="2540"/>
                  </a:lnTo>
                  <a:lnTo>
                    <a:pt x="5797550" y="2540"/>
                  </a:lnTo>
                  <a:lnTo>
                    <a:pt x="5797550" y="0"/>
                  </a:lnTo>
                  <a:close/>
                </a:path>
              </a:pathLst>
            </a:custGeom>
            <a:solidFill>
              <a:srgbClr val="DE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639570" y="1375409"/>
              <a:ext cx="5789930" cy="7620"/>
            </a:xfrm>
            <a:custGeom>
              <a:avLst/>
              <a:gdLst/>
              <a:ahLst/>
              <a:cxnLst/>
              <a:rect l="l" t="t" r="r" b="b"/>
              <a:pathLst>
                <a:path w="5789930" h="7619">
                  <a:moveTo>
                    <a:pt x="57899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57" y="1270"/>
                  </a:lnTo>
                  <a:lnTo>
                    <a:pt x="1257" y="2540"/>
                  </a:lnTo>
                  <a:lnTo>
                    <a:pt x="2540" y="2540"/>
                  </a:lnTo>
                  <a:lnTo>
                    <a:pt x="254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5080" y="6350"/>
                  </a:lnTo>
                  <a:lnTo>
                    <a:pt x="5080" y="7620"/>
                  </a:lnTo>
                  <a:lnTo>
                    <a:pt x="5784850" y="7620"/>
                  </a:lnTo>
                  <a:lnTo>
                    <a:pt x="5784850" y="6350"/>
                  </a:lnTo>
                  <a:lnTo>
                    <a:pt x="5786120" y="6350"/>
                  </a:lnTo>
                  <a:lnTo>
                    <a:pt x="5786120" y="5080"/>
                  </a:lnTo>
                  <a:lnTo>
                    <a:pt x="5787390" y="5080"/>
                  </a:lnTo>
                  <a:lnTo>
                    <a:pt x="5787390" y="2540"/>
                  </a:lnTo>
                  <a:lnTo>
                    <a:pt x="5788660" y="2540"/>
                  </a:lnTo>
                  <a:lnTo>
                    <a:pt x="5788660" y="1270"/>
                  </a:lnTo>
                  <a:lnTo>
                    <a:pt x="5789930" y="1270"/>
                  </a:lnTo>
                  <a:lnTo>
                    <a:pt x="5789930" y="0"/>
                  </a:lnTo>
                  <a:close/>
                </a:path>
              </a:pathLst>
            </a:custGeom>
            <a:solidFill>
              <a:srgbClr val="DC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645920" y="1383042"/>
              <a:ext cx="5777230" cy="7620"/>
            </a:xfrm>
            <a:custGeom>
              <a:avLst/>
              <a:gdLst/>
              <a:ahLst/>
              <a:cxnLst/>
              <a:rect l="l" t="t" r="r" b="b"/>
              <a:pathLst>
                <a:path w="5777230" h="7619">
                  <a:moveTo>
                    <a:pt x="5777230" y="0"/>
                  </a:moveTo>
                  <a:lnTo>
                    <a:pt x="0" y="0"/>
                  </a:lnTo>
                  <a:lnTo>
                    <a:pt x="0" y="2527"/>
                  </a:lnTo>
                  <a:lnTo>
                    <a:pt x="1257" y="2527"/>
                  </a:lnTo>
                  <a:lnTo>
                    <a:pt x="1257" y="3797"/>
                  </a:lnTo>
                  <a:lnTo>
                    <a:pt x="2540" y="3797"/>
                  </a:lnTo>
                  <a:lnTo>
                    <a:pt x="2540" y="6337"/>
                  </a:lnTo>
                  <a:lnTo>
                    <a:pt x="3810" y="6337"/>
                  </a:lnTo>
                  <a:lnTo>
                    <a:pt x="3810" y="7607"/>
                  </a:lnTo>
                  <a:lnTo>
                    <a:pt x="5773420" y="7607"/>
                  </a:lnTo>
                  <a:lnTo>
                    <a:pt x="5773420" y="6337"/>
                  </a:lnTo>
                  <a:lnTo>
                    <a:pt x="5774690" y="6337"/>
                  </a:lnTo>
                  <a:lnTo>
                    <a:pt x="5774690" y="3797"/>
                  </a:lnTo>
                  <a:lnTo>
                    <a:pt x="5775960" y="3797"/>
                  </a:lnTo>
                  <a:lnTo>
                    <a:pt x="5775960" y="2527"/>
                  </a:lnTo>
                  <a:lnTo>
                    <a:pt x="5777230" y="2527"/>
                  </a:lnTo>
                  <a:lnTo>
                    <a:pt x="5777230" y="0"/>
                  </a:lnTo>
                  <a:close/>
                </a:path>
              </a:pathLst>
            </a:custGeom>
            <a:solidFill>
              <a:srgbClr val="DA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651000" y="1390649"/>
              <a:ext cx="5767070" cy="5080"/>
            </a:xfrm>
            <a:custGeom>
              <a:avLst/>
              <a:gdLst/>
              <a:ahLst/>
              <a:cxnLst/>
              <a:rect l="l" t="t" r="r" b="b"/>
              <a:pathLst>
                <a:path w="5767070" h="5080">
                  <a:moveTo>
                    <a:pt x="57670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3810"/>
                  </a:lnTo>
                  <a:lnTo>
                    <a:pt x="2527" y="3810"/>
                  </a:lnTo>
                  <a:lnTo>
                    <a:pt x="2527" y="5080"/>
                  </a:lnTo>
                  <a:lnTo>
                    <a:pt x="5764530" y="5080"/>
                  </a:lnTo>
                  <a:lnTo>
                    <a:pt x="5764530" y="3810"/>
                  </a:lnTo>
                  <a:lnTo>
                    <a:pt x="5765800" y="3810"/>
                  </a:lnTo>
                  <a:lnTo>
                    <a:pt x="5765800" y="1270"/>
                  </a:lnTo>
                  <a:lnTo>
                    <a:pt x="5767070" y="1270"/>
                  </a:lnTo>
                  <a:lnTo>
                    <a:pt x="5767070" y="0"/>
                  </a:lnTo>
                  <a:close/>
                </a:path>
              </a:pathLst>
            </a:custGeom>
            <a:solidFill>
              <a:srgbClr val="D8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654810" y="1396999"/>
              <a:ext cx="5759450" cy="7620"/>
            </a:xfrm>
            <a:custGeom>
              <a:avLst/>
              <a:gdLst/>
              <a:ahLst/>
              <a:cxnLst/>
              <a:rect l="l" t="t" r="r" b="b"/>
              <a:pathLst>
                <a:path w="5759450" h="7619">
                  <a:moveTo>
                    <a:pt x="57594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52"/>
                  </a:lnTo>
                  <a:lnTo>
                    <a:pt x="2540" y="2552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6350"/>
                  </a:lnTo>
                  <a:lnTo>
                    <a:pt x="5067" y="6350"/>
                  </a:lnTo>
                  <a:lnTo>
                    <a:pt x="5067" y="7620"/>
                  </a:lnTo>
                  <a:lnTo>
                    <a:pt x="5754370" y="7620"/>
                  </a:lnTo>
                  <a:lnTo>
                    <a:pt x="5754370" y="6350"/>
                  </a:lnTo>
                  <a:lnTo>
                    <a:pt x="5755640" y="6350"/>
                  </a:lnTo>
                  <a:lnTo>
                    <a:pt x="5755640" y="3810"/>
                  </a:lnTo>
                  <a:lnTo>
                    <a:pt x="5756910" y="3810"/>
                  </a:lnTo>
                  <a:lnTo>
                    <a:pt x="5756910" y="2552"/>
                  </a:lnTo>
                  <a:lnTo>
                    <a:pt x="5758180" y="2552"/>
                  </a:lnTo>
                  <a:lnTo>
                    <a:pt x="5758180" y="1270"/>
                  </a:lnTo>
                  <a:lnTo>
                    <a:pt x="5759450" y="1270"/>
                  </a:lnTo>
                  <a:lnTo>
                    <a:pt x="5759450" y="0"/>
                  </a:lnTo>
                  <a:close/>
                </a:path>
              </a:pathLst>
            </a:custGeom>
            <a:solidFill>
              <a:srgbClr val="D6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661160" y="1404619"/>
              <a:ext cx="5746750" cy="8255"/>
            </a:xfrm>
            <a:custGeom>
              <a:avLst/>
              <a:gdLst/>
              <a:ahLst/>
              <a:cxnLst/>
              <a:rect l="l" t="t" r="r" b="b"/>
              <a:pathLst>
                <a:path w="5746750" h="8255">
                  <a:moveTo>
                    <a:pt x="574675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270" y="1282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22"/>
                  </a:lnTo>
                  <a:lnTo>
                    <a:pt x="3810" y="3822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6350" y="6350"/>
                  </a:lnTo>
                  <a:lnTo>
                    <a:pt x="6350" y="7632"/>
                  </a:lnTo>
                  <a:lnTo>
                    <a:pt x="5740400" y="7632"/>
                  </a:lnTo>
                  <a:lnTo>
                    <a:pt x="5740400" y="6350"/>
                  </a:lnTo>
                  <a:lnTo>
                    <a:pt x="5741670" y="6350"/>
                  </a:lnTo>
                  <a:lnTo>
                    <a:pt x="5741670" y="5080"/>
                  </a:lnTo>
                  <a:lnTo>
                    <a:pt x="5742940" y="5080"/>
                  </a:lnTo>
                  <a:lnTo>
                    <a:pt x="5742940" y="3822"/>
                  </a:lnTo>
                  <a:lnTo>
                    <a:pt x="5744210" y="3822"/>
                  </a:lnTo>
                  <a:lnTo>
                    <a:pt x="5744210" y="2540"/>
                  </a:lnTo>
                  <a:lnTo>
                    <a:pt x="5745480" y="2540"/>
                  </a:lnTo>
                  <a:lnTo>
                    <a:pt x="5745480" y="1282"/>
                  </a:lnTo>
                  <a:lnTo>
                    <a:pt x="5746750" y="1282"/>
                  </a:lnTo>
                  <a:lnTo>
                    <a:pt x="5746750" y="0"/>
                  </a:lnTo>
                  <a:close/>
                </a:path>
              </a:pathLst>
            </a:custGeom>
            <a:solidFill>
              <a:srgbClr val="D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668780" y="1412252"/>
              <a:ext cx="5731510" cy="6350"/>
            </a:xfrm>
            <a:custGeom>
              <a:avLst/>
              <a:gdLst/>
              <a:ahLst/>
              <a:cxnLst/>
              <a:rect l="l" t="t" r="r" b="b"/>
              <a:pathLst>
                <a:path w="5731509" h="6350">
                  <a:moveTo>
                    <a:pt x="573151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797"/>
                  </a:lnTo>
                  <a:lnTo>
                    <a:pt x="3810" y="3797"/>
                  </a:lnTo>
                  <a:lnTo>
                    <a:pt x="3810" y="5067"/>
                  </a:lnTo>
                  <a:lnTo>
                    <a:pt x="5080" y="5067"/>
                  </a:lnTo>
                  <a:lnTo>
                    <a:pt x="5080" y="6350"/>
                  </a:lnTo>
                  <a:lnTo>
                    <a:pt x="5726430" y="6350"/>
                  </a:lnTo>
                  <a:lnTo>
                    <a:pt x="5726430" y="5067"/>
                  </a:lnTo>
                  <a:lnTo>
                    <a:pt x="5727700" y="5067"/>
                  </a:lnTo>
                  <a:lnTo>
                    <a:pt x="5727700" y="3797"/>
                  </a:lnTo>
                  <a:lnTo>
                    <a:pt x="5728970" y="3797"/>
                  </a:lnTo>
                  <a:lnTo>
                    <a:pt x="5728970" y="2540"/>
                  </a:lnTo>
                  <a:lnTo>
                    <a:pt x="5730240" y="2540"/>
                  </a:lnTo>
                  <a:lnTo>
                    <a:pt x="5730240" y="1257"/>
                  </a:lnTo>
                  <a:lnTo>
                    <a:pt x="5731510" y="1257"/>
                  </a:lnTo>
                  <a:lnTo>
                    <a:pt x="5731510" y="0"/>
                  </a:lnTo>
                  <a:close/>
                </a:path>
              </a:pathLst>
            </a:custGeom>
            <a:solidFill>
              <a:srgbClr val="D2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675130" y="1418602"/>
              <a:ext cx="5718810" cy="7620"/>
            </a:xfrm>
            <a:custGeom>
              <a:avLst/>
              <a:gdLst/>
              <a:ahLst/>
              <a:cxnLst/>
              <a:rect l="l" t="t" r="r" b="b"/>
              <a:pathLst>
                <a:path w="5718809" h="7619">
                  <a:moveTo>
                    <a:pt x="571881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3797"/>
                  </a:lnTo>
                  <a:lnTo>
                    <a:pt x="2540" y="3797"/>
                  </a:lnTo>
                  <a:lnTo>
                    <a:pt x="2540" y="5067"/>
                  </a:lnTo>
                  <a:lnTo>
                    <a:pt x="3810" y="5067"/>
                  </a:lnTo>
                  <a:lnTo>
                    <a:pt x="3810" y="6350"/>
                  </a:lnTo>
                  <a:lnTo>
                    <a:pt x="5080" y="6350"/>
                  </a:lnTo>
                  <a:lnTo>
                    <a:pt x="5080" y="7607"/>
                  </a:lnTo>
                  <a:lnTo>
                    <a:pt x="5713730" y="7607"/>
                  </a:lnTo>
                  <a:lnTo>
                    <a:pt x="5713730" y="6350"/>
                  </a:lnTo>
                  <a:lnTo>
                    <a:pt x="5715000" y="6350"/>
                  </a:lnTo>
                  <a:lnTo>
                    <a:pt x="5715000" y="5067"/>
                  </a:lnTo>
                  <a:lnTo>
                    <a:pt x="5716270" y="5067"/>
                  </a:lnTo>
                  <a:lnTo>
                    <a:pt x="5716270" y="3797"/>
                  </a:lnTo>
                  <a:lnTo>
                    <a:pt x="5717540" y="3797"/>
                  </a:lnTo>
                  <a:lnTo>
                    <a:pt x="5717540" y="1257"/>
                  </a:lnTo>
                  <a:lnTo>
                    <a:pt x="5718810" y="1257"/>
                  </a:lnTo>
                  <a:lnTo>
                    <a:pt x="5718810" y="0"/>
                  </a:lnTo>
                  <a:close/>
                </a:path>
              </a:pathLst>
            </a:custGeom>
            <a:solidFill>
              <a:srgbClr val="D0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681480" y="1426209"/>
              <a:ext cx="5706110" cy="8255"/>
            </a:xfrm>
            <a:custGeom>
              <a:avLst/>
              <a:gdLst/>
              <a:ahLst/>
              <a:cxnLst/>
              <a:rect l="l" t="t" r="r" b="b"/>
              <a:pathLst>
                <a:path w="5706109" h="8255">
                  <a:moveTo>
                    <a:pt x="570611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270" y="1282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92"/>
                  </a:lnTo>
                  <a:lnTo>
                    <a:pt x="5080" y="5092"/>
                  </a:lnTo>
                  <a:lnTo>
                    <a:pt x="5080" y="6350"/>
                  </a:lnTo>
                  <a:lnTo>
                    <a:pt x="6350" y="6350"/>
                  </a:lnTo>
                  <a:lnTo>
                    <a:pt x="6350" y="7632"/>
                  </a:lnTo>
                  <a:lnTo>
                    <a:pt x="5699760" y="7632"/>
                  </a:lnTo>
                  <a:lnTo>
                    <a:pt x="5699760" y="6350"/>
                  </a:lnTo>
                  <a:lnTo>
                    <a:pt x="5701030" y="6350"/>
                  </a:lnTo>
                  <a:lnTo>
                    <a:pt x="5701030" y="5092"/>
                  </a:lnTo>
                  <a:lnTo>
                    <a:pt x="5702300" y="5092"/>
                  </a:lnTo>
                  <a:lnTo>
                    <a:pt x="5702300" y="3810"/>
                  </a:lnTo>
                  <a:lnTo>
                    <a:pt x="5703570" y="3810"/>
                  </a:lnTo>
                  <a:lnTo>
                    <a:pt x="5703570" y="2540"/>
                  </a:lnTo>
                  <a:lnTo>
                    <a:pt x="5704840" y="2540"/>
                  </a:lnTo>
                  <a:lnTo>
                    <a:pt x="5704840" y="1282"/>
                  </a:lnTo>
                  <a:lnTo>
                    <a:pt x="5706110" y="1282"/>
                  </a:lnTo>
                  <a:lnTo>
                    <a:pt x="5706110" y="0"/>
                  </a:lnTo>
                  <a:close/>
                </a:path>
              </a:pathLst>
            </a:custGeom>
            <a:solidFill>
              <a:srgbClr val="CE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689100" y="1433842"/>
              <a:ext cx="5690870" cy="6350"/>
            </a:xfrm>
            <a:custGeom>
              <a:avLst/>
              <a:gdLst/>
              <a:ahLst/>
              <a:cxnLst/>
              <a:rect l="l" t="t" r="r" b="b"/>
              <a:pathLst>
                <a:path w="5690870" h="6350">
                  <a:moveTo>
                    <a:pt x="569087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27"/>
                  </a:lnTo>
                  <a:lnTo>
                    <a:pt x="2540" y="2527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67"/>
                  </a:lnTo>
                  <a:lnTo>
                    <a:pt x="5080" y="5067"/>
                  </a:lnTo>
                  <a:lnTo>
                    <a:pt x="5080" y="6350"/>
                  </a:lnTo>
                  <a:lnTo>
                    <a:pt x="5685790" y="6350"/>
                  </a:lnTo>
                  <a:lnTo>
                    <a:pt x="5685790" y="5067"/>
                  </a:lnTo>
                  <a:lnTo>
                    <a:pt x="5687060" y="5067"/>
                  </a:lnTo>
                  <a:lnTo>
                    <a:pt x="5687060" y="3810"/>
                  </a:lnTo>
                  <a:lnTo>
                    <a:pt x="5688330" y="3810"/>
                  </a:lnTo>
                  <a:lnTo>
                    <a:pt x="5688330" y="2527"/>
                  </a:lnTo>
                  <a:lnTo>
                    <a:pt x="5689600" y="2527"/>
                  </a:lnTo>
                  <a:lnTo>
                    <a:pt x="5689600" y="1257"/>
                  </a:lnTo>
                  <a:lnTo>
                    <a:pt x="5690870" y="1257"/>
                  </a:lnTo>
                  <a:lnTo>
                    <a:pt x="5690870" y="0"/>
                  </a:lnTo>
                  <a:close/>
                </a:path>
              </a:pathLst>
            </a:custGeom>
            <a:solidFill>
              <a:srgbClr val="CC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695450" y="1440192"/>
              <a:ext cx="5678170" cy="7620"/>
            </a:xfrm>
            <a:custGeom>
              <a:avLst/>
              <a:gdLst/>
              <a:ahLst/>
              <a:cxnLst/>
              <a:rect l="l" t="t" r="r" b="b"/>
              <a:pathLst>
                <a:path w="5678170" h="7619">
                  <a:moveTo>
                    <a:pt x="567817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3810" y="2527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67"/>
                  </a:lnTo>
                  <a:lnTo>
                    <a:pt x="6350" y="5067"/>
                  </a:lnTo>
                  <a:lnTo>
                    <a:pt x="6350" y="6350"/>
                  </a:lnTo>
                  <a:lnTo>
                    <a:pt x="7620" y="6350"/>
                  </a:lnTo>
                  <a:lnTo>
                    <a:pt x="7620" y="7607"/>
                  </a:lnTo>
                  <a:lnTo>
                    <a:pt x="5670550" y="7607"/>
                  </a:lnTo>
                  <a:lnTo>
                    <a:pt x="5670550" y="6350"/>
                  </a:lnTo>
                  <a:lnTo>
                    <a:pt x="5671820" y="6350"/>
                  </a:lnTo>
                  <a:lnTo>
                    <a:pt x="5671820" y="5067"/>
                  </a:lnTo>
                  <a:lnTo>
                    <a:pt x="5673090" y="5067"/>
                  </a:lnTo>
                  <a:lnTo>
                    <a:pt x="5673090" y="3810"/>
                  </a:lnTo>
                  <a:lnTo>
                    <a:pt x="5674360" y="3810"/>
                  </a:lnTo>
                  <a:lnTo>
                    <a:pt x="5674360" y="2527"/>
                  </a:lnTo>
                  <a:lnTo>
                    <a:pt x="5676900" y="2527"/>
                  </a:lnTo>
                  <a:lnTo>
                    <a:pt x="5676900" y="1257"/>
                  </a:lnTo>
                  <a:lnTo>
                    <a:pt x="5678170" y="1257"/>
                  </a:lnTo>
                  <a:lnTo>
                    <a:pt x="5678170" y="0"/>
                  </a:lnTo>
                  <a:close/>
                </a:path>
              </a:pathLst>
            </a:custGeom>
            <a:solidFill>
              <a:srgbClr val="CA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704340" y="1447799"/>
              <a:ext cx="5660390" cy="7620"/>
            </a:xfrm>
            <a:custGeom>
              <a:avLst/>
              <a:gdLst/>
              <a:ahLst/>
              <a:cxnLst/>
              <a:rect l="l" t="t" r="r" b="b"/>
              <a:pathLst>
                <a:path w="5660390" h="7619">
                  <a:moveTo>
                    <a:pt x="56603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52"/>
                  </a:lnTo>
                  <a:lnTo>
                    <a:pt x="3810" y="2552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92"/>
                  </a:lnTo>
                  <a:lnTo>
                    <a:pt x="6350" y="5092"/>
                  </a:lnTo>
                  <a:lnTo>
                    <a:pt x="6350" y="6350"/>
                  </a:lnTo>
                  <a:lnTo>
                    <a:pt x="7620" y="6350"/>
                  </a:lnTo>
                  <a:lnTo>
                    <a:pt x="7620" y="7620"/>
                  </a:lnTo>
                  <a:lnTo>
                    <a:pt x="5652770" y="7620"/>
                  </a:lnTo>
                  <a:lnTo>
                    <a:pt x="5652770" y="6350"/>
                  </a:lnTo>
                  <a:lnTo>
                    <a:pt x="5654040" y="6350"/>
                  </a:lnTo>
                  <a:lnTo>
                    <a:pt x="5654040" y="5092"/>
                  </a:lnTo>
                  <a:lnTo>
                    <a:pt x="5655310" y="5092"/>
                  </a:lnTo>
                  <a:lnTo>
                    <a:pt x="5655310" y="3810"/>
                  </a:lnTo>
                  <a:lnTo>
                    <a:pt x="5657850" y="3810"/>
                  </a:lnTo>
                  <a:lnTo>
                    <a:pt x="5657850" y="2552"/>
                  </a:lnTo>
                  <a:lnTo>
                    <a:pt x="5659120" y="2552"/>
                  </a:lnTo>
                  <a:lnTo>
                    <a:pt x="5659120" y="1270"/>
                  </a:lnTo>
                  <a:lnTo>
                    <a:pt x="5660390" y="1270"/>
                  </a:lnTo>
                  <a:lnTo>
                    <a:pt x="5660390" y="0"/>
                  </a:lnTo>
                  <a:close/>
                </a:path>
              </a:pathLst>
            </a:custGeom>
            <a:solidFill>
              <a:srgbClr val="C8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713230" y="1455419"/>
              <a:ext cx="5642610" cy="6350"/>
            </a:xfrm>
            <a:custGeom>
              <a:avLst/>
              <a:gdLst/>
              <a:ahLst/>
              <a:cxnLst/>
              <a:rect l="l" t="t" r="r" b="b"/>
              <a:pathLst>
                <a:path w="5642609" h="6350">
                  <a:moveTo>
                    <a:pt x="564261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270" y="1282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22"/>
                  </a:lnTo>
                  <a:lnTo>
                    <a:pt x="5080" y="3822"/>
                  </a:lnTo>
                  <a:lnTo>
                    <a:pt x="508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5636260" y="6350"/>
                  </a:lnTo>
                  <a:lnTo>
                    <a:pt x="5636260" y="5080"/>
                  </a:lnTo>
                  <a:lnTo>
                    <a:pt x="5638800" y="5080"/>
                  </a:lnTo>
                  <a:lnTo>
                    <a:pt x="5638800" y="3822"/>
                  </a:lnTo>
                  <a:lnTo>
                    <a:pt x="5640070" y="3822"/>
                  </a:lnTo>
                  <a:lnTo>
                    <a:pt x="5640070" y="2540"/>
                  </a:lnTo>
                  <a:lnTo>
                    <a:pt x="5641340" y="2540"/>
                  </a:lnTo>
                  <a:lnTo>
                    <a:pt x="5641340" y="1282"/>
                  </a:lnTo>
                  <a:lnTo>
                    <a:pt x="5642610" y="1282"/>
                  </a:lnTo>
                  <a:lnTo>
                    <a:pt x="5642610" y="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720850" y="1461769"/>
              <a:ext cx="5627370" cy="8255"/>
            </a:xfrm>
            <a:custGeom>
              <a:avLst/>
              <a:gdLst/>
              <a:ahLst/>
              <a:cxnLst/>
              <a:rect l="l" t="t" r="r" b="b"/>
              <a:pathLst>
                <a:path w="5627370" h="8255">
                  <a:moveTo>
                    <a:pt x="562737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270" y="1282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22"/>
                  </a:lnTo>
                  <a:lnTo>
                    <a:pt x="3810" y="3822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7620" y="6350"/>
                  </a:lnTo>
                  <a:lnTo>
                    <a:pt x="7620" y="7632"/>
                  </a:lnTo>
                  <a:lnTo>
                    <a:pt x="5621020" y="7632"/>
                  </a:lnTo>
                  <a:lnTo>
                    <a:pt x="5621020" y="6350"/>
                  </a:lnTo>
                  <a:lnTo>
                    <a:pt x="5622290" y="6350"/>
                  </a:lnTo>
                  <a:lnTo>
                    <a:pt x="5622290" y="5080"/>
                  </a:lnTo>
                  <a:lnTo>
                    <a:pt x="5623560" y="5080"/>
                  </a:lnTo>
                  <a:lnTo>
                    <a:pt x="5623560" y="3822"/>
                  </a:lnTo>
                  <a:lnTo>
                    <a:pt x="5624830" y="3822"/>
                  </a:lnTo>
                  <a:lnTo>
                    <a:pt x="5624830" y="2540"/>
                  </a:lnTo>
                  <a:lnTo>
                    <a:pt x="5626100" y="2540"/>
                  </a:lnTo>
                  <a:lnTo>
                    <a:pt x="5626100" y="1282"/>
                  </a:lnTo>
                  <a:lnTo>
                    <a:pt x="5627370" y="1282"/>
                  </a:lnTo>
                  <a:lnTo>
                    <a:pt x="5627370" y="0"/>
                  </a:lnTo>
                  <a:close/>
                </a:path>
              </a:pathLst>
            </a:custGeom>
            <a:solidFill>
              <a:srgbClr val="C4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729740" y="1469402"/>
              <a:ext cx="5609590" cy="7620"/>
            </a:xfrm>
            <a:custGeom>
              <a:avLst/>
              <a:gdLst/>
              <a:ahLst/>
              <a:cxnLst/>
              <a:rect l="l" t="t" r="r" b="b"/>
              <a:pathLst>
                <a:path w="5609590" h="7619">
                  <a:moveTo>
                    <a:pt x="56095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797"/>
                  </a:lnTo>
                  <a:lnTo>
                    <a:pt x="5080" y="3797"/>
                  </a:lnTo>
                  <a:lnTo>
                    <a:pt x="5080" y="5067"/>
                  </a:lnTo>
                  <a:lnTo>
                    <a:pt x="6350" y="5067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7607"/>
                  </a:lnTo>
                  <a:lnTo>
                    <a:pt x="5601970" y="7607"/>
                  </a:lnTo>
                  <a:lnTo>
                    <a:pt x="5601970" y="6350"/>
                  </a:lnTo>
                  <a:lnTo>
                    <a:pt x="5603240" y="6350"/>
                  </a:lnTo>
                  <a:lnTo>
                    <a:pt x="5603240" y="5067"/>
                  </a:lnTo>
                  <a:lnTo>
                    <a:pt x="5605780" y="5067"/>
                  </a:lnTo>
                  <a:lnTo>
                    <a:pt x="5605780" y="3797"/>
                  </a:lnTo>
                  <a:lnTo>
                    <a:pt x="5607050" y="3797"/>
                  </a:lnTo>
                  <a:lnTo>
                    <a:pt x="5607050" y="2540"/>
                  </a:lnTo>
                  <a:lnTo>
                    <a:pt x="5608320" y="2540"/>
                  </a:lnTo>
                  <a:lnTo>
                    <a:pt x="5608320" y="1257"/>
                  </a:lnTo>
                  <a:lnTo>
                    <a:pt x="5609590" y="1257"/>
                  </a:lnTo>
                  <a:lnTo>
                    <a:pt x="5609590" y="0"/>
                  </a:lnTo>
                  <a:close/>
                </a:path>
              </a:pathLst>
            </a:custGeom>
            <a:solidFill>
              <a:srgbClr val="C2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739900" y="1477009"/>
              <a:ext cx="5589270" cy="6350"/>
            </a:xfrm>
            <a:custGeom>
              <a:avLst/>
              <a:gdLst/>
              <a:ahLst/>
              <a:cxnLst/>
              <a:rect l="l" t="t" r="r" b="b"/>
              <a:pathLst>
                <a:path w="5589270" h="6350">
                  <a:moveTo>
                    <a:pt x="558927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270" y="1282"/>
                  </a:lnTo>
                  <a:lnTo>
                    <a:pt x="127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92"/>
                  </a:lnTo>
                  <a:lnTo>
                    <a:pt x="7620" y="5092"/>
                  </a:lnTo>
                  <a:lnTo>
                    <a:pt x="7620" y="6350"/>
                  </a:lnTo>
                  <a:lnTo>
                    <a:pt x="5581650" y="6350"/>
                  </a:lnTo>
                  <a:lnTo>
                    <a:pt x="5581650" y="5092"/>
                  </a:lnTo>
                  <a:lnTo>
                    <a:pt x="5584190" y="5092"/>
                  </a:lnTo>
                  <a:lnTo>
                    <a:pt x="5584190" y="3810"/>
                  </a:lnTo>
                  <a:lnTo>
                    <a:pt x="5585460" y="3810"/>
                  </a:lnTo>
                  <a:lnTo>
                    <a:pt x="5585460" y="2540"/>
                  </a:lnTo>
                  <a:lnTo>
                    <a:pt x="5588000" y="2540"/>
                  </a:lnTo>
                  <a:lnTo>
                    <a:pt x="5588000" y="1282"/>
                  </a:lnTo>
                  <a:lnTo>
                    <a:pt x="5589270" y="1282"/>
                  </a:lnTo>
                  <a:lnTo>
                    <a:pt x="5589270" y="0"/>
                  </a:lnTo>
                  <a:close/>
                </a:path>
              </a:pathLst>
            </a:custGeom>
            <a:solidFill>
              <a:srgbClr val="C0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748790" y="1483359"/>
              <a:ext cx="5571490" cy="8255"/>
            </a:xfrm>
            <a:custGeom>
              <a:avLst/>
              <a:gdLst/>
              <a:ahLst/>
              <a:cxnLst/>
              <a:rect l="l" t="t" r="r" b="b"/>
              <a:pathLst>
                <a:path w="5571490" h="8255">
                  <a:moveTo>
                    <a:pt x="557149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92"/>
                  </a:lnTo>
                  <a:lnTo>
                    <a:pt x="7620" y="5092"/>
                  </a:lnTo>
                  <a:lnTo>
                    <a:pt x="7620" y="6350"/>
                  </a:lnTo>
                  <a:lnTo>
                    <a:pt x="10160" y="6350"/>
                  </a:lnTo>
                  <a:lnTo>
                    <a:pt x="10160" y="7632"/>
                  </a:lnTo>
                  <a:lnTo>
                    <a:pt x="5562600" y="7632"/>
                  </a:lnTo>
                  <a:lnTo>
                    <a:pt x="5562600" y="6350"/>
                  </a:lnTo>
                  <a:lnTo>
                    <a:pt x="5563870" y="6350"/>
                  </a:lnTo>
                  <a:lnTo>
                    <a:pt x="5563870" y="5092"/>
                  </a:lnTo>
                  <a:lnTo>
                    <a:pt x="5566410" y="5092"/>
                  </a:lnTo>
                  <a:lnTo>
                    <a:pt x="5566410" y="3810"/>
                  </a:lnTo>
                  <a:lnTo>
                    <a:pt x="5567680" y="3810"/>
                  </a:lnTo>
                  <a:lnTo>
                    <a:pt x="5567680" y="2540"/>
                  </a:lnTo>
                  <a:lnTo>
                    <a:pt x="5570220" y="2540"/>
                  </a:lnTo>
                  <a:lnTo>
                    <a:pt x="5570220" y="1282"/>
                  </a:lnTo>
                  <a:lnTo>
                    <a:pt x="5571490" y="1282"/>
                  </a:lnTo>
                  <a:lnTo>
                    <a:pt x="5571490" y="0"/>
                  </a:lnTo>
                  <a:close/>
                </a:path>
              </a:pathLst>
            </a:custGeom>
            <a:solidFill>
              <a:srgbClr val="B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760220" y="1490992"/>
              <a:ext cx="5548630" cy="7620"/>
            </a:xfrm>
            <a:custGeom>
              <a:avLst/>
              <a:gdLst/>
              <a:ahLst/>
              <a:cxnLst/>
              <a:rect l="l" t="t" r="r" b="b"/>
              <a:pathLst>
                <a:path w="5548630" h="7619">
                  <a:moveTo>
                    <a:pt x="554863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27"/>
                  </a:lnTo>
                  <a:lnTo>
                    <a:pt x="3810" y="2527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67"/>
                  </a:lnTo>
                  <a:lnTo>
                    <a:pt x="7620" y="5067"/>
                  </a:lnTo>
                  <a:lnTo>
                    <a:pt x="7620" y="6350"/>
                  </a:lnTo>
                  <a:lnTo>
                    <a:pt x="8890" y="6350"/>
                  </a:lnTo>
                  <a:lnTo>
                    <a:pt x="8890" y="7607"/>
                  </a:lnTo>
                  <a:lnTo>
                    <a:pt x="5539740" y="7607"/>
                  </a:lnTo>
                  <a:lnTo>
                    <a:pt x="5539740" y="6350"/>
                  </a:lnTo>
                  <a:lnTo>
                    <a:pt x="5541010" y="6350"/>
                  </a:lnTo>
                  <a:lnTo>
                    <a:pt x="5541010" y="5067"/>
                  </a:lnTo>
                  <a:lnTo>
                    <a:pt x="5543550" y="5067"/>
                  </a:lnTo>
                  <a:lnTo>
                    <a:pt x="5543550" y="3810"/>
                  </a:lnTo>
                  <a:lnTo>
                    <a:pt x="5544820" y="3810"/>
                  </a:lnTo>
                  <a:lnTo>
                    <a:pt x="5544820" y="2527"/>
                  </a:lnTo>
                  <a:lnTo>
                    <a:pt x="5547360" y="2527"/>
                  </a:lnTo>
                  <a:lnTo>
                    <a:pt x="5547360" y="1257"/>
                  </a:lnTo>
                  <a:lnTo>
                    <a:pt x="5548630" y="1257"/>
                  </a:lnTo>
                  <a:lnTo>
                    <a:pt x="5548630" y="0"/>
                  </a:lnTo>
                  <a:close/>
                </a:path>
              </a:pathLst>
            </a:custGeom>
            <a:solidFill>
              <a:srgbClr val="BC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771650" y="1498599"/>
              <a:ext cx="5525770" cy="7620"/>
            </a:xfrm>
            <a:custGeom>
              <a:avLst/>
              <a:gdLst/>
              <a:ahLst/>
              <a:cxnLst/>
              <a:rect l="l" t="t" r="r" b="b"/>
              <a:pathLst>
                <a:path w="5525770" h="7619">
                  <a:moveTo>
                    <a:pt x="55257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52"/>
                  </a:lnTo>
                  <a:lnTo>
                    <a:pt x="3810" y="2552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92"/>
                  </a:lnTo>
                  <a:lnTo>
                    <a:pt x="7620" y="5092"/>
                  </a:lnTo>
                  <a:lnTo>
                    <a:pt x="7620" y="6350"/>
                  </a:lnTo>
                  <a:lnTo>
                    <a:pt x="8890" y="6350"/>
                  </a:lnTo>
                  <a:lnTo>
                    <a:pt x="8890" y="7620"/>
                  </a:lnTo>
                  <a:lnTo>
                    <a:pt x="5516880" y="7620"/>
                  </a:lnTo>
                  <a:lnTo>
                    <a:pt x="5516880" y="6350"/>
                  </a:lnTo>
                  <a:lnTo>
                    <a:pt x="5518150" y="6350"/>
                  </a:lnTo>
                  <a:lnTo>
                    <a:pt x="5518150" y="5092"/>
                  </a:lnTo>
                  <a:lnTo>
                    <a:pt x="5520690" y="5092"/>
                  </a:lnTo>
                  <a:lnTo>
                    <a:pt x="5520690" y="3810"/>
                  </a:lnTo>
                  <a:lnTo>
                    <a:pt x="5521960" y="3810"/>
                  </a:lnTo>
                  <a:lnTo>
                    <a:pt x="5521960" y="2552"/>
                  </a:lnTo>
                  <a:lnTo>
                    <a:pt x="5524500" y="2552"/>
                  </a:lnTo>
                  <a:lnTo>
                    <a:pt x="5524500" y="1270"/>
                  </a:lnTo>
                  <a:lnTo>
                    <a:pt x="5525770" y="1270"/>
                  </a:lnTo>
                  <a:lnTo>
                    <a:pt x="5525770" y="0"/>
                  </a:lnTo>
                  <a:close/>
                </a:path>
              </a:pathLst>
            </a:custGeom>
            <a:solidFill>
              <a:srgbClr val="BA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781810" y="1506219"/>
              <a:ext cx="5505450" cy="6350"/>
            </a:xfrm>
            <a:custGeom>
              <a:avLst/>
              <a:gdLst/>
              <a:ahLst/>
              <a:cxnLst/>
              <a:rect l="l" t="t" r="r" b="b"/>
              <a:pathLst>
                <a:path w="5505450" h="6350">
                  <a:moveTo>
                    <a:pt x="550545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22"/>
                  </a:lnTo>
                  <a:lnTo>
                    <a:pt x="6350" y="3822"/>
                  </a:lnTo>
                  <a:lnTo>
                    <a:pt x="635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5497830" y="6350"/>
                  </a:lnTo>
                  <a:lnTo>
                    <a:pt x="5497830" y="5080"/>
                  </a:lnTo>
                  <a:lnTo>
                    <a:pt x="5499100" y="5080"/>
                  </a:lnTo>
                  <a:lnTo>
                    <a:pt x="5499100" y="3822"/>
                  </a:lnTo>
                  <a:lnTo>
                    <a:pt x="5501640" y="3822"/>
                  </a:lnTo>
                  <a:lnTo>
                    <a:pt x="5501640" y="2540"/>
                  </a:lnTo>
                  <a:lnTo>
                    <a:pt x="5502910" y="2540"/>
                  </a:lnTo>
                  <a:lnTo>
                    <a:pt x="5502910" y="1282"/>
                  </a:lnTo>
                  <a:lnTo>
                    <a:pt x="5505450" y="1282"/>
                  </a:lnTo>
                  <a:lnTo>
                    <a:pt x="5505450" y="0"/>
                  </a:lnTo>
                  <a:close/>
                </a:path>
              </a:pathLst>
            </a:custGeom>
            <a:solidFill>
              <a:srgbClr val="B8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791970" y="1512569"/>
              <a:ext cx="5485130" cy="8255"/>
            </a:xfrm>
            <a:custGeom>
              <a:avLst/>
              <a:gdLst/>
              <a:ahLst/>
              <a:cxnLst/>
              <a:rect l="l" t="t" r="r" b="b"/>
              <a:pathLst>
                <a:path w="5485130" h="8255">
                  <a:moveTo>
                    <a:pt x="54851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270" y="1282"/>
                  </a:lnTo>
                  <a:lnTo>
                    <a:pt x="1270" y="2540"/>
                  </a:lnTo>
                  <a:lnTo>
                    <a:pt x="3810" y="2540"/>
                  </a:lnTo>
                  <a:lnTo>
                    <a:pt x="3810" y="3822"/>
                  </a:lnTo>
                  <a:lnTo>
                    <a:pt x="5080" y="3822"/>
                  </a:lnTo>
                  <a:lnTo>
                    <a:pt x="508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8890" y="6350"/>
                  </a:lnTo>
                  <a:lnTo>
                    <a:pt x="8890" y="7632"/>
                  </a:lnTo>
                  <a:lnTo>
                    <a:pt x="5476240" y="7632"/>
                  </a:lnTo>
                  <a:lnTo>
                    <a:pt x="5476240" y="6350"/>
                  </a:lnTo>
                  <a:lnTo>
                    <a:pt x="5477510" y="6350"/>
                  </a:lnTo>
                  <a:lnTo>
                    <a:pt x="5477510" y="5080"/>
                  </a:lnTo>
                  <a:lnTo>
                    <a:pt x="5480050" y="5080"/>
                  </a:lnTo>
                  <a:lnTo>
                    <a:pt x="5480050" y="3822"/>
                  </a:lnTo>
                  <a:lnTo>
                    <a:pt x="5481320" y="3822"/>
                  </a:lnTo>
                  <a:lnTo>
                    <a:pt x="5481320" y="2540"/>
                  </a:lnTo>
                  <a:lnTo>
                    <a:pt x="5483860" y="2540"/>
                  </a:lnTo>
                  <a:lnTo>
                    <a:pt x="5483860" y="1282"/>
                  </a:lnTo>
                  <a:lnTo>
                    <a:pt x="5485130" y="1282"/>
                  </a:lnTo>
                  <a:lnTo>
                    <a:pt x="5485130" y="0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802130" y="1520202"/>
              <a:ext cx="5463540" cy="7620"/>
            </a:xfrm>
            <a:custGeom>
              <a:avLst/>
              <a:gdLst/>
              <a:ahLst/>
              <a:cxnLst/>
              <a:rect l="l" t="t" r="r" b="b"/>
              <a:pathLst>
                <a:path w="5463540" h="7619">
                  <a:moveTo>
                    <a:pt x="546354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797"/>
                  </a:lnTo>
                  <a:lnTo>
                    <a:pt x="6350" y="3797"/>
                  </a:lnTo>
                  <a:lnTo>
                    <a:pt x="6350" y="5067"/>
                  </a:lnTo>
                  <a:lnTo>
                    <a:pt x="7620" y="5067"/>
                  </a:lnTo>
                  <a:lnTo>
                    <a:pt x="7620" y="6350"/>
                  </a:lnTo>
                  <a:lnTo>
                    <a:pt x="10160" y="6350"/>
                  </a:lnTo>
                  <a:lnTo>
                    <a:pt x="10160" y="7607"/>
                  </a:lnTo>
                  <a:lnTo>
                    <a:pt x="5454650" y="7607"/>
                  </a:lnTo>
                  <a:lnTo>
                    <a:pt x="5454650" y="6350"/>
                  </a:lnTo>
                  <a:lnTo>
                    <a:pt x="5455920" y="6350"/>
                  </a:lnTo>
                  <a:lnTo>
                    <a:pt x="5455920" y="5067"/>
                  </a:lnTo>
                  <a:lnTo>
                    <a:pt x="5458460" y="5067"/>
                  </a:lnTo>
                  <a:lnTo>
                    <a:pt x="5458460" y="3797"/>
                  </a:lnTo>
                  <a:lnTo>
                    <a:pt x="5459730" y="3797"/>
                  </a:lnTo>
                  <a:lnTo>
                    <a:pt x="5459730" y="2540"/>
                  </a:lnTo>
                  <a:lnTo>
                    <a:pt x="5462270" y="2540"/>
                  </a:lnTo>
                  <a:lnTo>
                    <a:pt x="5462270" y="1257"/>
                  </a:lnTo>
                  <a:lnTo>
                    <a:pt x="5463540" y="1257"/>
                  </a:lnTo>
                  <a:lnTo>
                    <a:pt x="5463540" y="0"/>
                  </a:lnTo>
                  <a:close/>
                </a:path>
              </a:pathLst>
            </a:custGeom>
            <a:solidFill>
              <a:srgbClr val="B4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813560" y="1527809"/>
              <a:ext cx="5440680" cy="6350"/>
            </a:xfrm>
            <a:custGeom>
              <a:avLst/>
              <a:gdLst/>
              <a:ahLst/>
              <a:cxnLst/>
              <a:rect l="l" t="t" r="r" b="b"/>
              <a:pathLst>
                <a:path w="5440680" h="6350">
                  <a:moveTo>
                    <a:pt x="544068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92"/>
                  </a:lnTo>
                  <a:lnTo>
                    <a:pt x="7620" y="5092"/>
                  </a:lnTo>
                  <a:lnTo>
                    <a:pt x="7620" y="6350"/>
                  </a:lnTo>
                  <a:lnTo>
                    <a:pt x="5434330" y="6350"/>
                  </a:lnTo>
                  <a:lnTo>
                    <a:pt x="5434330" y="5092"/>
                  </a:lnTo>
                  <a:lnTo>
                    <a:pt x="5435600" y="5092"/>
                  </a:lnTo>
                  <a:lnTo>
                    <a:pt x="5435600" y="3810"/>
                  </a:lnTo>
                  <a:lnTo>
                    <a:pt x="5438140" y="3810"/>
                  </a:lnTo>
                  <a:lnTo>
                    <a:pt x="5438140" y="2540"/>
                  </a:lnTo>
                  <a:lnTo>
                    <a:pt x="5439410" y="2540"/>
                  </a:lnTo>
                  <a:lnTo>
                    <a:pt x="5439410" y="1282"/>
                  </a:lnTo>
                  <a:lnTo>
                    <a:pt x="5440680" y="1282"/>
                  </a:lnTo>
                  <a:lnTo>
                    <a:pt x="5440680" y="0"/>
                  </a:lnTo>
                  <a:close/>
                </a:path>
              </a:pathLst>
            </a:custGeom>
            <a:solidFill>
              <a:srgbClr val="B2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822450" y="1534159"/>
              <a:ext cx="5422900" cy="8255"/>
            </a:xfrm>
            <a:custGeom>
              <a:avLst/>
              <a:gdLst/>
              <a:ahLst/>
              <a:cxnLst/>
              <a:rect l="l" t="t" r="r" b="b"/>
              <a:pathLst>
                <a:path w="5422900" h="8255">
                  <a:moveTo>
                    <a:pt x="542290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92"/>
                  </a:lnTo>
                  <a:lnTo>
                    <a:pt x="7620" y="5092"/>
                  </a:lnTo>
                  <a:lnTo>
                    <a:pt x="7620" y="6350"/>
                  </a:lnTo>
                  <a:lnTo>
                    <a:pt x="11430" y="6350"/>
                  </a:lnTo>
                  <a:lnTo>
                    <a:pt x="11430" y="7632"/>
                  </a:lnTo>
                  <a:lnTo>
                    <a:pt x="5414010" y="7632"/>
                  </a:lnTo>
                  <a:lnTo>
                    <a:pt x="5414010" y="6350"/>
                  </a:lnTo>
                  <a:lnTo>
                    <a:pt x="5415280" y="6350"/>
                  </a:lnTo>
                  <a:lnTo>
                    <a:pt x="5415280" y="5092"/>
                  </a:lnTo>
                  <a:lnTo>
                    <a:pt x="5417820" y="5092"/>
                  </a:lnTo>
                  <a:lnTo>
                    <a:pt x="5417820" y="3810"/>
                  </a:lnTo>
                  <a:lnTo>
                    <a:pt x="5419090" y="3810"/>
                  </a:lnTo>
                  <a:lnTo>
                    <a:pt x="5419090" y="2540"/>
                  </a:lnTo>
                  <a:lnTo>
                    <a:pt x="5421630" y="2540"/>
                  </a:lnTo>
                  <a:lnTo>
                    <a:pt x="5421630" y="1282"/>
                  </a:lnTo>
                  <a:lnTo>
                    <a:pt x="5422900" y="1282"/>
                  </a:lnTo>
                  <a:lnTo>
                    <a:pt x="5422900" y="0"/>
                  </a:lnTo>
                  <a:close/>
                </a:path>
              </a:pathLst>
            </a:custGeom>
            <a:solidFill>
              <a:srgbClr val="B0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836420" y="1541792"/>
              <a:ext cx="5397500" cy="7620"/>
            </a:xfrm>
            <a:custGeom>
              <a:avLst/>
              <a:gdLst/>
              <a:ahLst/>
              <a:cxnLst/>
              <a:rect l="l" t="t" r="r" b="b"/>
              <a:pathLst>
                <a:path w="5397500" h="7619">
                  <a:moveTo>
                    <a:pt x="539750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5080" y="2527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67"/>
                  </a:lnTo>
                  <a:lnTo>
                    <a:pt x="10160" y="5067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07"/>
                  </a:lnTo>
                  <a:lnTo>
                    <a:pt x="5384800" y="7607"/>
                  </a:lnTo>
                  <a:lnTo>
                    <a:pt x="5384800" y="6350"/>
                  </a:lnTo>
                  <a:lnTo>
                    <a:pt x="5387340" y="6350"/>
                  </a:lnTo>
                  <a:lnTo>
                    <a:pt x="5387340" y="5067"/>
                  </a:lnTo>
                  <a:lnTo>
                    <a:pt x="5389880" y="5067"/>
                  </a:lnTo>
                  <a:lnTo>
                    <a:pt x="5389880" y="3810"/>
                  </a:lnTo>
                  <a:lnTo>
                    <a:pt x="5392420" y="3810"/>
                  </a:lnTo>
                  <a:lnTo>
                    <a:pt x="5392420" y="2527"/>
                  </a:lnTo>
                  <a:lnTo>
                    <a:pt x="5394960" y="2527"/>
                  </a:lnTo>
                  <a:lnTo>
                    <a:pt x="5394960" y="1257"/>
                  </a:lnTo>
                  <a:lnTo>
                    <a:pt x="5397500" y="1257"/>
                  </a:lnTo>
                  <a:lnTo>
                    <a:pt x="5397500" y="0"/>
                  </a:lnTo>
                  <a:close/>
                </a:path>
              </a:pathLst>
            </a:custGeom>
            <a:solidFill>
              <a:srgbClr val="AE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851660" y="1549399"/>
              <a:ext cx="5367020" cy="6350"/>
            </a:xfrm>
            <a:custGeom>
              <a:avLst/>
              <a:gdLst/>
              <a:ahLst/>
              <a:cxnLst/>
              <a:rect l="l" t="t" r="r" b="b"/>
              <a:pathLst>
                <a:path w="5367020" h="6350">
                  <a:moveTo>
                    <a:pt x="53670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52"/>
                  </a:lnTo>
                  <a:lnTo>
                    <a:pt x="5080" y="2552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92"/>
                  </a:lnTo>
                  <a:lnTo>
                    <a:pt x="10160" y="5092"/>
                  </a:lnTo>
                  <a:lnTo>
                    <a:pt x="10160" y="6350"/>
                  </a:lnTo>
                  <a:lnTo>
                    <a:pt x="5356860" y="6350"/>
                  </a:lnTo>
                  <a:lnTo>
                    <a:pt x="5356860" y="5092"/>
                  </a:lnTo>
                  <a:lnTo>
                    <a:pt x="5359400" y="5092"/>
                  </a:lnTo>
                  <a:lnTo>
                    <a:pt x="5359400" y="3810"/>
                  </a:lnTo>
                  <a:lnTo>
                    <a:pt x="5361940" y="3810"/>
                  </a:lnTo>
                  <a:lnTo>
                    <a:pt x="5361940" y="2552"/>
                  </a:lnTo>
                  <a:lnTo>
                    <a:pt x="5364480" y="2552"/>
                  </a:lnTo>
                  <a:lnTo>
                    <a:pt x="5364480" y="1270"/>
                  </a:lnTo>
                  <a:lnTo>
                    <a:pt x="5367020" y="1270"/>
                  </a:lnTo>
                  <a:lnTo>
                    <a:pt x="5367020" y="0"/>
                  </a:lnTo>
                  <a:close/>
                </a:path>
              </a:pathLst>
            </a:custGeom>
            <a:solidFill>
              <a:srgbClr val="AC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864360" y="1555749"/>
              <a:ext cx="5341620" cy="7620"/>
            </a:xfrm>
            <a:custGeom>
              <a:avLst/>
              <a:gdLst/>
              <a:ahLst/>
              <a:cxnLst/>
              <a:rect l="l" t="t" r="r" b="b"/>
              <a:pathLst>
                <a:path w="5341620" h="7619">
                  <a:moveTo>
                    <a:pt x="53416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52"/>
                  </a:lnTo>
                  <a:lnTo>
                    <a:pt x="5080" y="2552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92"/>
                  </a:lnTo>
                  <a:lnTo>
                    <a:pt x="10160" y="5092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5328920" y="7620"/>
                  </a:lnTo>
                  <a:lnTo>
                    <a:pt x="5328920" y="6350"/>
                  </a:lnTo>
                  <a:lnTo>
                    <a:pt x="5331460" y="6350"/>
                  </a:lnTo>
                  <a:lnTo>
                    <a:pt x="5331460" y="5092"/>
                  </a:lnTo>
                  <a:lnTo>
                    <a:pt x="5334000" y="5092"/>
                  </a:lnTo>
                  <a:lnTo>
                    <a:pt x="5334000" y="3810"/>
                  </a:lnTo>
                  <a:lnTo>
                    <a:pt x="5336540" y="3810"/>
                  </a:lnTo>
                  <a:lnTo>
                    <a:pt x="5336540" y="2552"/>
                  </a:lnTo>
                  <a:lnTo>
                    <a:pt x="5339080" y="2552"/>
                  </a:lnTo>
                  <a:lnTo>
                    <a:pt x="5339080" y="1270"/>
                  </a:lnTo>
                  <a:lnTo>
                    <a:pt x="5341620" y="1270"/>
                  </a:lnTo>
                  <a:lnTo>
                    <a:pt x="534162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879600" y="1563369"/>
              <a:ext cx="5311140" cy="8255"/>
            </a:xfrm>
            <a:custGeom>
              <a:avLst/>
              <a:gdLst/>
              <a:ahLst/>
              <a:cxnLst/>
              <a:rect l="l" t="t" r="r" b="b"/>
              <a:pathLst>
                <a:path w="5311140" h="8255">
                  <a:moveTo>
                    <a:pt x="531114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22"/>
                  </a:lnTo>
                  <a:lnTo>
                    <a:pt x="7620" y="3822"/>
                  </a:lnTo>
                  <a:lnTo>
                    <a:pt x="762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32"/>
                  </a:lnTo>
                  <a:lnTo>
                    <a:pt x="5298440" y="7632"/>
                  </a:lnTo>
                  <a:lnTo>
                    <a:pt x="5298440" y="6350"/>
                  </a:lnTo>
                  <a:lnTo>
                    <a:pt x="5300980" y="6350"/>
                  </a:lnTo>
                  <a:lnTo>
                    <a:pt x="5300980" y="5080"/>
                  </a:lnTo>
                  <a:lnTo>
                    <a:pt x="5303520" y="5080"/>
                  </a:lnTo>
                  <a:lnTo>
                    <a:pt x="5303520" y="3822"/>
                  </a:lnTo>
                  <a:lnTo>
                    <a:pt x="5306060" y="3822"/>
                  </a:lnTo>
                  <a:lnTo>
                    <a:pt x="5306060" y="2540"/>
                  </a:lnTo>
                  <a:lnTo>
                    <a:pt x="5308600" y="2540"/>
                  </a:lnTo>
                  <a:lnTo>
                    <a:pt x="5308600" y="1282"/>
                  </a:lnTo>
                  <a:lnTo>
                    <a:pt x="5311140" y="1282"/>
                  </a:lnTo>
                  <a:lnTo>
                    <a:pt x="5311140" y="0"/>
                  </a:lnTo>
                  <a:close/>
                </a:path>
              </a:pathLst>
            </a:custGeom>
            <a:solidFill>
              <a:srgbClr val="A8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894840" y="1571002"/>
              <a:ext cx="5280660" cy="6350"/>
            </a:xfrm>
            <a:custGeom>
              <a:avLst/>
              <a:gdLst/>
              <a:ahLst/>
              <a:cxnLst/>
              <a:rect l="l" t="t" r="r" b="b"/>
              <a:pathLst>
                <a:path w="5280659" h="6350">
                  <a:moveTo>
                    <a:pt x="528066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797"/>
                  </a:lnTo>
                  <a:lnTo>
                    <a:pt x="7620" y="3797"/>
                  </a:lnTo>
                  <a:lnTo>
                    <a:pt x="7620" y="5067"/>
                  </a:lnTo>
                  <a:lnTo>
                    <a:pt x="10160" y="5067"/>
                  </a:lnTo>
                  <a:lnTo>
                    <a:pt x="10160" y="6350"/>
                  </a:lnTo>
                  <a:lnTo>
                    <a:pt x="5270500" y="6350"/>
                  </a:lnTo>
                  <a:lnTo>
                    <a:pt x="5270500" y="5067"/>
                  </a:lnTo>
                  <a:lnTo>
                    <a:pt x="5273040" y="5067"/>
                  </a:lnTo>
                  <a:lnTo>
                    <a:pt x="5273040" y="3797"/>
                  </a:lnTo>
                  <a:lnTo>
                    <a:pt x="5275580" y="3797"/>
                  </a:lnTo>
                  <a:lnTo>
                    <a:pt x="5275580" y="2540"/>
                  </a:lnTo>
                  <a:lnTo>
                    <a:pt x="5278120" y="2540"/>
                  </a:lnTo>
                  <a:lnTo>
                    <a:pt x="5278120" y="1257"/>
                  </a:lnTo>
                  <a:lnTo>
                    <a:pt x="5280660" y="1257"/>
                  </a:lnTo>
                  <a:lnTo>
                    <a:pt x="5280660" y="0"/>
                  </a:lnTo>
                  <a:close/>
                </a:path>
              </a:pathLst>
            </a:custGeom>
            <a:solidFill>
              <a:srgbClr val="A6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907540" y="1577352"/>
              <a:ext cx="5255260" cy="7620"/>
            </a:xfrm>
            <a:custGeom>
              <a:avLst/>
              <a:gdLst/>
              <a:ahLst/>
              <a:cxnLst/>
              <a:rect l="l" t="t" r="r" b="b"/>
              <a:pathLst>
                <a:path w="5255259" h="7619">
                  <a:moveTo>
                    <a:pt x="525526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797"/>
                  </a:lnTo>
                  <a:lnTo>
                    <a:pt x="7620" y="3797"/>
                  </a:lnTo>
                  <a:lnTo>
                    <a:pt x="7620" y="5067"/>
                  </a:lnTo>
                  <a:lnTo>
                    <a:pt x="10160" y="5067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07"/>
                  </a:lnTo>
                  <a:lnTo>
                    <a:pt x="5242560" y="7607"/>
                  </a:lnTo>
                  <a:lnTo>
                    <a:pt x="5242560" y="6350"/>
                  </a:lnTo>
                  <a:lnTo>
                    <a:pt x="5245100" y="6350"/>
                  </a:lnTo>
                  <a:lnTo>
                    <a:pt x="5245100" y="5067"/>
                  </a:lnTo>
                  <a:lnTo>
                    <a:pt x="5247640" y="5067"/>
                  </a:lnTo>
                  <a:lnTo>
                    <a:pt x="5247640" y="3797"/>
                  </a:lnTo>
                  <a:lnTo>
                    <a:pt x="5250180" y="3797"/>
                  </a:lnTo>
                  <a:lnTo>
                    <a:pt x="5250180" y="2540"/>
                  </a:lnTo>
                  <a:lnTo>
                    <a:pt x="5252720" y="2540"/>
                  </a:lnTo>
                  <a:lnTo>
                    <a:pt x="5252720" y="1257"/>
                  </a:lnTo>
                  <a:lnTo>
                    <a:pt x="5255260" y="1257"/>
                  </a:lnTo>
                  <a:lnTo>
                    <a:pt x="5255260" y="0"/>
                  </a:lnTo>
                  <a:close/>
                </a:path>
              </a:pathLst>
            </a:custGeom>
            <a:solidFill>
              <a:srgbClr val="A4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922780" y="1584959"/>
              <a:ext cx="5224780" cy="8255"/>
            </a:xfrm>
            <a:custGeom>
              <a:avLst/>
              <a:gdLst/>
              <a:ahLst/>
              <a:cxnLst/>
              <a:rect l="l" t="t" r="r" b="b"/>
              <a:pathLst>
                <a:path w="5224780" h="8255">
                  <a:moveTo>
                    <a:pt x="522478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92"/>
                  </a:lnTo>
                  <a:lnTo>
                    <a:pt x="10160" y="5092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32"/>
                  </a:lnTo>
                  <a:lnTo>
                    <a:pt x="5212080" y="7632"/>
                  </a:lnTo>
                  <a:lnTo>
                    <a:pt x="5212080" y="6350"/>
                  </a:lnTo>
                  <a:lnTo>
                    <a:pt x="5214620" y="6350"/>
                  </a:lnTo>
                  <a:lnTo>
                    <a:pt x="5214620" y="5092"/>
                  </a:lnTo>
                  <a:lnTo>
                    <a:pt x="5217160" y="5092"/>
                  </a:lnTo>
                  <a:lnTo>
                    <a:pt x="5217160" y="3810"/>
                  </a:lnTo>
                  <a:lnTo>
                    <a:pt x="5219700" y="3810"/>
                  </a:lnTo>
                  <a:lnTo>
                    <a:pt x="5219700" y="2540"/>
                  </a:lnTo>
                  <a:lnTo>
                    <a:pt x="5222240" y="2540"/>
                  </a:lnTo>
                  <a:lnTo>
                    <a:pt x="5222240" y="1282"/>
                  </a:lnTo>
                  <a:lnTo>
                    <a:pt x="5224780" y="1282"/>
                  </a:lnTo>
                  <a:lnTo>
                    <a:pt x="5224780" y="0"/>
                  </a:lnTo>
                  <a:close/>
                </a:path>
              </a:pathLst>
            </a:custGeom>
            <a:solidFill>
              <a:srgbClr val="A2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938020" y="1592592"/>
              <a:ext cx="5194300" cy="6350"/>
            </a:xfrm>
            <a:custGeom>
              <a:avLst/>
              <a:gdLst/>
              <a:ahLst/>
              <a:cxnLst/>
              <a:rect l="l" t="t" r="r" b="b"/>
              <a:pathLst>
                <a:path w="5194300" h="6350">
                  <a:moveTo>
                    <a:pt x="519430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5080" y="2527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67"/>
                  </a:lnTo>
                  <a:lnTo>
                    <a:pt x="10160" y="5067"/>
                  </a:lnTo>
                  <a:lnTo>
                    <a:pt x="10160" y="6350"/>
                  </a:lnTo>
                  <a:lnTo>
                    <a:pt x="5184140" y="6350"/>
                  </a:lnTo>
                  <a:lnTo>
                    <a:pt x="5184140" y="5067"/>
                  </a:lnTo>
                  <a:lnTo>
                    <a:pt x="5186680" y="5067"/>
                  </a:lnTo>
                  <a:lnTo>
                    <a:pt x="5186680" y="3810"/>
                  </a:lnTo>
                  <a:lnTo>
                    <a:pt x="5189220" y="3810"/>
                  </a:lnTo>
                  <a:lnTo>
                    <a:pt x="5189220" y="2527"/>
                  </a:lnTo>
                  <a:lnTo>
                    <a:pt x="5191760" y="2527"/>
                  </a:lnTo>
                  <a:lnTo>
                    <a:pt x="5191760" y="1257"/>
                  </a:lnTo>
                  <a:lnTo>
                    <a:pt x="5194300" y="1257"/>
                  </a:lnTo>
                  <a:lnTo>
                    <a:pt x="5194300" y="0"/>
                  </a:lnTo>
                  <a:close/>
                </a:path>
              </a:pathLst>
            </a:custGeom>
            <a:solidFill>
              <a:srgbClr val="A0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950720" y="1598942"/>
              <a:ext cx="5168900" cy="7620"/>
            </a:xfrm>
            <a:custGeom>
              <a:avLst/>
              <a:gdLst/>
              <a:ahLst/>
              <a:cxnLst/>
              <a:rect l="l" t="t" r="r" b="b"/>
              <a:pathLst>
                <a:path w="5168900" h="7619">
                  <a:moveTo>
                    <a:pt x="516890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3810" y="2527"/>
                  </a:lnTo>
                  <a:lnTo>
                    <a:pt x="3810" y="3810"/>
                  </a:lnTo>
                  <a:lnTo>
                    <a:pt x="7620" y="3810"/>
                  </a:lnTo>
                  <a:lnTo>
                    <a:pt x="7620" y="5067"/>
                  </a:lnTo>
                  <a:lnTo>
                    <a:pt x="11430" y="5067"/>
                  </a:lnTo>
                  <a:lnTo>
                    <a:pt x="11430" y="6350"/>
                  </a:lnTo>
                  <a:lnTo>
                    <a:pt x="13970" y="6350"/>
                  </a:lnTo>
                  <a:lnTo>
                    <a:pt x="13970" y="7607"/>
                  </a:lnTo>
                  <a:lnTo>
                    <a:pt x="5154930" y="7607"/>
                  </a:lnTo>
                  <a:lnTo>
                    <a:pt x="5154930" y="6350"/>
                  </a:lnTo>
                  <a:lnTo>
                    <a:pt x="5158740" y="6350"/>
                  </a:lnTo>
                  <a:lnTo>
                    <a:pt x="5158740" y="5067"/>
                  </a:lnTo>
                  <a:lnTo>
                    <a:pt x="5161280" y="5067"/>
                  </a:lnTo>
                  <a:lnTo>
                    <a:pt x="5161280" y="3810"/>
                  </a:lnTo>
                  <a:lnTo>
                    <a:pt x="5163820" y="3810"/>
                  </a:lnTo>
                  <a:lnTo>
                    <a:pt x="5163820" y="2527"/>
                  </a:lnTo>
                  <a:lnTo>
                    <a:pt x="5166360" y="2527"/>
                  </a:lnTo>
                  <a:lnTo>
                    <a:pt x="5166360" y="1257"/>
                  </a:lnTo>
                  <a:lnTo>
                    <a:pt x="5168900" y="1257"/>
                  </a:lnTo>
                  <a:lnTo>
                    <a:pt x="5168900" y="0"/>
                  </a:lnTo>
                  <a:close/>
                </a:path>
              </a:pathLst>
            </a:custGeom>
            <a:solidFill>
              <a:srgbClr val="9E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968500" y="1606549"/>
              <a:ext cx="5134610" cy="7620"/>
            </a:xfrm>
            <a:custGeom>
              <a:avLst/>
              <a:gdLst/>
              <a:ahLst/>
              <a:cxnLst/>
              <a:rect l="l" t="t" r="r" b="b"/>
              <a:pathLst>
                <a:path w="5134609" h="7619">
                  <a:moveTo>
                    <a:pt x="51346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52"/>
                  </a:lnTo>
                  <a:lnTo>
                    <a:pt x="6350" y="2552"/>
                  </a:lnTo>
                  <a:lnTo>
                    <a:pt x="6350" y="3810"/>
                  </a:lnTo>
                  <a:lnTo>
                    <a:pt x="8890" y="3810"/>
                  </a:lnTo>
                  <a:lnTo>
                    <a:pt x="8890" y="5092"/>
                  </a:lnTo>
                  <a:lnTo>
                    <a:pt x="11430" y="5092"/>
                  </a:lnTo>
                  <a:lnTo>
                    <a:pt x="11430" y="6350"/>
                  </a:lnTo>
                  <a:lnTo>
                    <a:pt x="15240" y="6350"/>
                  </a:lnTo>
                  <a:lnTo>
                    <a:pt x="15240" y="7620"/>
                  </a:lnTo>
                  <a:lnTo>
                    <a:pt x="5119357" y="7620"/>
                  </a:lnTo>
                  <a:lnTo>
                    <a:pt x="5119357" y="6350"/>
                  </a:lnTo>
                  <a:lnTo>
                    <a:pt x="5121910" y="6350"/>
                  </a:lnTo>
                  <a:lnTo>
                    <a:pt x="5121910" y="5092"/>
                  </a:lnTo>
                  <a:lnTo>
                    <a:pt x="5124450" y="5092"/>
                  </a:lnTo>
                  <a:lnTo>
                    <a:pt x="5124450" y="3810"/>
                  </a:lnTo>
                  <a:lnTo>
                    <a:pt x="5128260" y="3810"/>
                  </a:lnTo>
                  <a:lnTo>
                    <a:pt x="5128260" y="2552"/>
                  </a:lnTo>
                  <a:lnTo>
                    <a:pt x="5130800" y="2552"/>
                  </a:lnTo>
                  <a:lnTo>
                    <a:pt x="5130800" y="1270"/>
                  </a:lnTo>
                  <a:lnTo>
                    <a:pt x="5134610" y="1270"/>
                  </a:lnTo>
                  <a:lnTo>
                    <a:pt x="5134610" y="0"/>
                  </a:lnTo>
                  <a:close/>
                </a:path>
              </a:pathLst>
            </a:custGeom>
            <a:solidFill>
              <a:srgbClr val="9C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986280" y="1614169"/>
              <a:ext cx="5097780" cy="6350"/>
            </a:xfrm>
            <a:custGeom>
              <a:avLst/>
              <a:gdLst/>
              <a:ahLst/>
              <a:cxnLst/>
              <a:rect l="l" t="t" r="r" b="b"/>
              <a:pathLst>
                <a:path w="5097780" h="6350">
                  <a:moveTo>
                    <a:pt x="509778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3822"/>
                  </a:lnTo>
                  <a:lnTo>
                    <a:pt x="10160" y="3822"/>
                  </a:lnTo>
                  <a:lnTo>
                    <a:pt x="10160" y="508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5085080" y="6350"/>
                  </a:lnTo>
                  <a:lnTo>
                    <a:pt x="5085080" y="5080"/>
                  </a:lnTo>
                  <a:lnTo>
                    <a:pt x="5088877" y="5080"/>
                  </a:lnTo>
                  <a:lnTo>
                    <a:pt x="5088877" y="3822"/>
                  </a:lnTo>
                  <a:lnTo>
                    <a:pt x="5091430" y="3822"/>
                  </a:lnTo>
                  <a:lnTo>
                    <a:pt x="5091430" y="2540"/>
                  </a:lnTo>
                  <a:lnTo>
                    <a:pt x="5095227" y="2540"/>
                  </a:lnTo>
                  <a:lnTo>
                    <a:pt x="5095227" y="1282"/>
                  </a:lnTo>
                  <a:lnTo>
                    <a:pt x="5097780" y="1282"/>
                  </a:lnTo>
                  <a:lnTo>
                    <a:pt x="509778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2002790" y="1620519"/>
              <a:ext cx="5066030" cy="8255"/>
            </a:xfrm>
            <a:custGeom>
              <a:avLst/>
              <a:gdLst/>
              <a:ahLst/>
              <a:cxnLst/>
              <a:rect l="l" t="t" r="r" b="b"/>
              <a:pathLst>
                <a:path w="5066030" h="8255">
                  <a:moveTo>
                    <a:pt x="5066017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6350" y="2540"/>
                  </a:lnTo>
                  <a:lnTo>
                    <a:pt x="6350" y="3822"/>
                  </a:lnTo>
                  <a:lnTo>
                    <a:pt x="8890" y="3822"/>
                  </a:lnTo>
                  <a:lnTo>
                    <a:pt x="8890" y="508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15240" y="6350"/>
                  </a:lnTo>
                  <a:lnTo>
                    <a:pt x="15240" y="7632"/>
                  </a:lnTo>
                  <a:lnTo>
                    <a:pt x="5049520" y="7632"/>
                  </a:lnTo>
                  <a:lnTo>
                    <a:pt x="5049520" y="6350"/>
                  </a:lnTo>
                  <a:lnTo>
                    <a:pt x="5053317" y="6350"/>
                  </a:lnTo>
                  <a:lnTo>
                    <a:pt x="5053317" y="5080"/>
                  </a:lnTo>
                  <a:lnTo>
                    <a:pt x="5055870" y="5080"/>
                  </a:lnTo>
                  <a:lnTo>
                    <a:pt x="5055870" y="3822"/>
                  </a:lnTo>
                  <a:lnTo>
                    <a:pt x="5059667" y="3822"/>
                  </a:lnTo>
                  <a:lnTo>
                    <a:pt x="5059667" y="2540"/>
                  </a:lnTo>
                  <a:lnTo>
                    <a:pt x="5062220" y="2540"/>
                  </a:lnTo>
                  <a:lnTo>
                    <a:pt x="5062220" y="1282"/>
                  </a:lnTo>
                  <a:lnTo>
                    <a:pt x="5066017" y="1282"/>
                  </a:lnTo>
                  <a:lnTo>
                    <a:pt x="5066017" y="0"/>
                  </a:lnTo>
                  <a:close/>
                </a:path>
              </a:pathLst>
            </a:custGeom>
            <a:solidFill>
              <a:srgbClr val="9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2021840" y="1628152"/>
              <a:ext cx="5027930" cy="7620"/>
            </a:xfrm>
            <a:custGeom>
              <a:avLst/>
              <a:gdLst/>
              <a:ahLst/>
              <a:cxnLst/>
              <a:rect l="l" t="t" r="r" b="b"/>
              <a:pathLst>
                <a:path w="5027930" h="7619">
                  <a:moveTo>
                    <a:pt x="5027917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40"/>
                  </a:lnTo>
                  <a:lnTo>
                    <a:pt x="6350" y="2540"/>
                  </a:lnTo>
                  <a:lnTo>
                    <a:pt x="6350" y="3797"/>
                  </a:lnTo>
                  <a:lnTo>
                    <a:pt x="8890" y="3797"/>
                  </a:lnTo>
                  <a:lnTo>
                    <a:pt x="8890" y="5067"/>
                  </a:lnTo>
                  <a:lnTo>
                    <a:pt x="11430" y="5067"/>
                  </a:lnTo>
                  <a:lnTo>
                    <a:pt x="11430" y="6350"/>
                  </a:lnTo>
                  <a:lnTo>
                    <a:pt x="15240" y="6350"/>
                  </a:lnTo>
                  <a:lnTo>
                    <a:pt x="15240" y="7607"/>
                  </a:lnTo>
                  <a:lnTo>
                    <a:pt x="5012690" y="7607"/>
                  </a:lnTo>
                  <a:lnTo>
                    <a:pt x="5012690" y="6350"/>
                  </a:lnTo>
                  <a:lnTo>
                    <a:pt x="5015230" y="6350"/>
                  </a:lnTo>
                  <a:lnTo>
                    <a:pt x="5015230" y="5067"/>
                  </a:lnTo>
                  <a:lnTo>
                    <a:pt x="5019040" y="5067"/>
                  </a:lnTo>
                  <a:lnTo>
                    <a:pt x="5019040" y="3797"/>
                  </a:lnTo>
                  <a:lnTo>
                    <a:pt x="5021567" y="3797"/>
                  </a:lnTo>
                  <a:lnTo>
                    <a:pt x="5021567" y="2540"/>
                  </a:lnTo>
                  <a:lnTo>
                    <a:pt x="5024120" y="2540"/>
                  </a:lnTo>
                  <a:lnTo>
                    <a:pt x="5024120" y="1257"/>
                  </a:lnTo>
                  <a:lnTo>
                    <a:pt x="5027917" y="1257"/>
                  </a:lnTo>
                  <a:lnTo>
                    <a:pt x="5027917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2039620" y="1635759"/>
              <a:ext cx="4991100" cy="6350"/>
            </a:xfrm>
            <a:custGeom>
              <a:avLst/>
              <a:gdLst/>
              <a:ahLst/>
              <a:cxnLst/>
              <a:rect l="l" t="t" r="r" b="b"/>
              <a:pathLst>
                <a:path w="4991100" h="6350">
                  <a:moveTo>
                    <a:pt x="499110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10160" y="3810"/>
                  </a:lnTo>
                  <a:lnTo>
                    <a:pt x="10160" y="5092"/>
                  </a:lnTo>
                  <a:lnTo>
                    <a:pt x="12700" y="5092"/>
                  </a:lnTo>
                  <a:lnTo>
                    <a:pt x="12700" y="6350"/>
                  </a:lnTo>
                  <a:lnTo>
                    <a:pt x="4978400" y="6350"/>
                  </a:lnTo>
                  <a:lnTo>
                    <a:pt x="4978400" y="5092"/>
                  </a:lnTo>
                  <a:lnTo>
                    <a:pt x="4982210" y="5092"/>
                  </a:lnTo>
                  <a:lnTo>
                    <a:pt x="4982210" y="3810"/>
                  </a:lnTo>
                  <a:lnTo>
                    <a:pt x="4984750" y="3810"/>
                  </a:lnTo>
                  <a:lnTo>
                    <a:pt x="4984750" y="2540"/>
                  </a:lnTo>
                  <a:lnTo>
                    <a:pt x="4988560" y="2540"/>
                  </a:lnTo>
                  <a:lnTo>
                    <a:pt x="4988560" y="1282"/>
                  </a:lnTo>
                  <a:lnTo>
                    <a:pt x="4991100" y="1282"/>
                  </a:lnTo>
                  <a:lnTo>
                    <a:pt x="4991100" y="0"/>
                  </a:lnTo>
                  <a:close/>
                </a:path>
              </a:pathLst>
            </a:custGeom>
            <a:solidFill>
              <a:srgbClr val="9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2056130" y="1642109"/>
              <a:ext cx="4959350" cy="8255"/>
            </a:xfrm>
            <a:custGeom>
              <a:avLst/>
              <a:gdLst/>
              <a:ahLst/>
              <a:cxnLst/>
              <a:rect l="l" t="t" r="r" b="b"/>
              <a:pathLst>
                <a:path w="4959350" h="8255">
                  <a:moveTo>
                    <a:pt x="495935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8890" y="3810"/>
                  </a:lnTo>
                  <a:lnTo>
                    <a:pt x="8890" y="5092"/>
                  </a:lnTo>
                  <a:lnTo>
                    <a:pt x="12700" y="5092"/>
                  </a:lnTo>
                  <a:lnTo>
                    <a:pt x="12700" y="6350"/>
                  </a:lnTo>
                  <a:lnTo>
                    <a:pt x="15240" y="6350"/>
                  </a:lnTo>
                  <a:lnTo>
                    <a:pt x="15240" y="7632"/>
                  </a:lnTo>
                  <a:lnTo>
                    <a:pt x="4942840" y="7632"/>
                  </a:lnTo>
                  <a:lnTo>
                    <a:pt x="4942840" y="6350"/>
                  </a:lnTo>
                  <a:lnTo>
                    <a:pt x="4946650" y="6350"/>
                  </a:lnTo>
                  <a:lnTo>
                    <a:pt x="4946650" y="5092"/>
                  </a:lnTo>
                  <a:lnTo>
                    <a:pt x="4949190" y="5092"/>
                  </a:lnTo>
                  <a:lnTo>
                    <a:pt x="4949190" y="3810"/>
                  </a:lnTo>
                  <a:lnTo>
                    <a:pt x="4953000" y="3810"/>
                  </a:lnTo>
                  <a:lnTo>
                    <a:pt x="4953000" y="2540"/>
                  </a:lnTo>
                  <a:lnTo>
                    <a:pt x="4955540" y="2540"/>
                  </a:lnTo>
                  <a:lnTo>
                    <a:pt x="4955540" y="1282"/>
                  </a:lnTo>
                  <a:lnTo>
                    <a:pt x="4959350" y="1282"/>
                  </a:lnTo>
                  <a:lnTo>
                    <a:pt x="4959350" y="0"/>
                  </a:lnTo>
                  <a:close/>
                </a:path>
              </a:pathLst>
            </a:custGeom>
            <a:solidFill>
              <a:srgbClr val="92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2075180" y="1649742"/>
              <a:ext cx="4921250" cy="7620"/>
            </a:xfrm>
            <a:custGeom>
              <a:avLst/>
              <a:gdLst/>
              <a:ahLst/>
              <a:cxnLst/>
              <a:rect l="l" t="t" r="r" b="b"/>
              <a:pathLst>
                <a:path w="4921250" h="7619">
                  <a:moveTo>
                    <a:pt x="492125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5080" y="2527"/>
                  </a:lnTo>
                  <a:lnTo>
                    <a:pt x="5080" y="3810"/>
                  </a:lnTo>
                  <a:lnTo>
                    <a:pt x="8890" y="3810"/>
                  </a:lnTo>
                  <a:lnTo>
                    <a:pt x="8890" y="5067"/>
                  </a:lnTo>
                  <a:lnTo>
                    <a:pt x="11430" y="5067"/>
                  </a:lnTo>
                  <a:lnTo>
                    <a:pt x="11430" y="6350"/>
                  </a:lnTo>
                  <a:lnTo>
                    <a:pt x="15240" y="6350"/>
                  </a:lnTo>
                  <a:lnTo>
                    <a:pt x="15240" y="7607"/>
                  </a:lnTo>
                  <a:lnTo>
                    <a:pt x="4906010" y="7607"/>
                  </a:lnTo>
                  <a:lnTo>
                    <a:pt x="4906010" y="6350"/>
                  </a:lnTo>
                  <a:lnTo>
                    <a:pt x="4908550" y="6350"/>
                  </a:lnTo>
                  <a:lnTo>
                    <a:pt x="4908550" y="5067"/>
                  </a:lnTo>
                  <a:lnTo>
                    <a:pt x="4912360" y="5067"/>
                  </a:lnTo>
                  <a:lnTo>
                    <a:pt x="4912360" y="3810"/>
                  </a:lnTo>
                  <a:lnTo>
                    <a:pt x="4914900" y="3810"/>
                  </a:lnTo>
                  <a:lnTo>
                    <a:pt x="4914900" y="2527"/>
                  </a:lnTo>
                  <a:lnTo>
                    <a:pt x="4917440" y="2527"/>
                  </a:lnTo>
                  <a:lnTo>
                    <a:pt x="4917440" y="1257"/>
                  </a:lnTo>
                  <a:lnTo>
                    <a:pt x="4921250" y="1257"/>
                  </a:lnTo>
                  <a:lnTo>
                    <a:pt x="4921250" y="0"/>
                  </a:lnTo>
                  <a:close/>
                </a:path>
              </a:pathLst>
            </a:custGeom>
            <a:solidFill>
              <a:srgbClr val="90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2092960" y="1657349"/>
              <a:ext cx="4884420" cy="6350"/>
            </a:xfrm>
            <a:custGeom>
              <a:avLst/>
              <a:gdLst/>
              <a:ahLst/>
              <a:cxnLst/>
              <a:rect l="l" t="t" r="r" b="b"/>
              <a:pathLst>
                <a:path w="4884420" h="6350">
                  <a:moveTo>
                    <a:pt x="48844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52"/>
                  </a:lnTo>
                  <a:lnTo>
                    <a:pt x="6350" y="2552"/>
                  </a:lnTo>
                  <a:lnTo>
                    <a:pt x="6350" y="3810"/>
                  </a:lnTo>
                  <a:lnTo>
                    <a:pt x="8890" y="3810"/>
                  </a:lnTo>
                  <a:lnTo>
                    <a:pt x="8890" y="5092"/>
                  </a:lnTo>
                  <a:lnTo>
                    <a:pt x="13970" y="5092"/>
                  </a:lnTo>
                  <a:lnTo>
                    <a:pt x="13970" y="6350"/>
                  </a:lnTo>
                  <a:lnTo>
                    <a:pt x="4871720" y="6350"/>
                  </a:lnTo>
                  <a:lnTo>
                    <a:pt x="4871720" y="5092"/>
                  </a:lnTo>
                  <a:lnTo>
                    <a:pt x="4874260" y="5092"/>
                  </a:lnTo>
                  <a:lnTo>
                    <a:pt x="4874260" y="3810"/>
                  </a:lnTo>
                  <a:lnTo>
                    <a:pt x="4878070" y="3810"/>
                  </a:lnTo>
                  <a:lnTo>
                    <a:pt x="4878070" y="2552"/>
                  </a:lnTo>
                  <a:lnTo>
                    <a:pt x="4881880" y="2552"/>
                  </a:lnTo>
                  <a:lnTo>
                    <a:pt x="4881880" y="1270"/>
                  </a:lnTo>
                  <a:lnTo>
                    <a:pt x="4884420" y="1270"/>
                  </a:lnTo>
                  <a:lnTo>
                    <a:pt x="4884420" y="0"/>
                  </a:lnTo>
                  <a:close/>
                </a:path>
              </a:pathLst>
            </a:custGeom>
            <a:solidFill>
              <a:srgbClr val="8E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2110740" y="1663699"/>
              <a:ext cx="4850130" cy="7620"/>
            </a:xfrm>
            <a:custGeom>
              <a:avLst/>
              <a:gdLst/>
              <a:ahLst/>
              <a:cxnLst/>
              <a:rect l="l" t="t" r="r" b="b"/>
              <a:pathLst>
                <a:path w="4850130" h="7619">
                  <a:moveTo>
                    <a:pt x="485011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52"/>
                  </a:lnTo>
                  <a:lnTo>
                    <a:pt x="7620" y="2552"/>
                  </a:lnTo>
                  <a:lnTo>
                    <a:pt x="7620" y="3810"/>
                  </a:lnTo>
                  <a:lnTo>
                    <a:pt x="11430" y="3810"/>
                  </a:lnTo>
                  <a:lnTo>
                    <a:pt x="11430" y="5092"/>
                  </a:lnTo>
                  <a:lnTo>
                    <a:pt x="15240" y="5092"/>
                  </a:lnTo>
                  <a:lnTo>
                    <a:pt x="15240" y="6350"/>
                  </a:lnTo>
                  <a:lnTo>
                    <a:pt x="19050" y="6350"/>
                  </a:lnTo>
                  <a:lnTo>
                    <a:pt x="19050" y="7620"/>
                  </a:lnTo>
                  <a:lnTo>
                    <a:pt x="4831067" y="7620"/>
                  </a:lnTo>
                  <a:lnTo>
                    <a:pt x="4831067" y="6350"/>
                  </a:lnTo>
                  <a:lnTo>
                    <a:pt x="4834890" y="6350"/>
                  </a:lnTo>
                  <a:lnTo>
                    <a:pt x="4834890" y="5092"/>
                  </a:lnTo>
                  <a:lnTo>
                    <a:pt x="4838700" y="5092"/>
                  </a:lnTo>
                  <a:lnTo>
                    <a:pt x="4838700" y="3810"/>
                  </a:lnTo>
                  <a:lnTo>
                    <a:pt x="4842510" y="3810"/>
                  </a:lnTo>
                  <a:lnTo>
                    <a:pt x="4842510" y="2552"/>
                  </a:lnTo>
                  <a:lnTo>
                    <a:pt x="4846320" y="2552"/>
                  </a:lnTo>
                  <a:lnTo>
                    <a:pt x="4846320" y="1270"/>
                  </a:lnTo>
                  <a:lnTo>
                    <a:pt x="4850117" y="1270"/>
                  </a:lnTo>
                  <a:lnTo>
                    <a:pt x="4850117" y="0"/>
                  </a:lnTo>
                  <a:close/>
                </a:path>
              </a:pathLst>
            </a:custGeom>
            <a:solidFill>
              <a:srgbClr val="8C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2133600" y="1671319"/>
              <a:ext cx="4804410" cy="8255"/>
            </a:xfrm>
            <a:custGeom>
              <a:avLst/>
              <a:gdLst/>
              <a:ahLst/>
              <a:cxnLst/>
              <a:rect l="l" t="t" r="r" b="b"/>
              <a:pathLst>
                <a:path w="4804409" h="8255">
                  <a:moveTo>
                    <a:pt x="480441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7620" y="2540"/>
                  </a:lnTo>
                  <a:lnTo>
                    <a:pt x="7620" y="3822"/>
                  </a:lnTo>
                  <a:lnTo>
                    <a:pt x="11430" y="3822"/>
                  </a:lnTo>
                  <a:lnTo>
                    <a:pt x="11430" y="508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19050" y="6350"/>
                  </a:lnTo>
                  <a:lnTo>
                    <a:pt x="19050" y="7632"/>
                  </a:lnTo>
                  <a:lnTo>
                    <a:pt x="4785360" y="7632"/>
                  </a:lnTo>
                  <a:lnTo>
                    <a:pt x="4785360" y="6350"/>
                  </a:lnTo>
                  <a:lnTo>
                    <a:pt x="4789157" y="6350"/>
                  </a:lnTo>
                  <a:lnTo>
                    <a:pt x="4789157" y="5080"/>
                  </a:lnTo>
                  <a:lnTo>
                    <a:pt x="4792980" y="5080"/>
                  </a:lnTo>
                  <a:lnTo>
                    <a:pt x="4792980" y="3822"/>
                  </a:lnTo>
                  <a:lnTo>
                    <a:pt x="4796790" y="3822"/>
                  </a:lnTo>
                  <a:lnTo>
                    <a:pt x="4796790" y="2540"/>
                  </a:lnTo>
                  <a:lnTo>
                    <a:pt x="4800600" y="2540"/>
                  </a:lnTo>
                  <a:lnTo>
                    <a:pt x="4800600" y="1282"/>
                  </a:lnTo>
                  <a:lnTo>
                    <a:pt x="4804410" y="1282"/>
                  </a:lnTo>
                  <a:lnTo>
                    <a:pt x="4804410" y="0"/>
                  </a:lnTo>
                  <a:close/>
                </a:path>
              </a:pathLst>
            </a:custGeom>
            <a:solidFill>
              <a:srgbClr val="8A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2156460" y="1678952"/>
              <a:ext cx="4758690" cy="6350"/>
            </a:xfrm>
            <a:custGeom>
              <a:avLst/>
              <a:gdLst/>
              <a:ahLst/>
              <a:cxnLst/>
              <a:rect l="l" t="t" r="r" b="b"/>
              <a:pathLst>
                <a:path w="4758690" h="6350">
                  <a:moveTo>
                    <a:pt x="47586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40"/>
                  </a:lnTo>
                  <a:lnTo>
                    <a:pt x="7620" y="2540"/>
                  </a:lnTo>
                  <a:lnTo>
                    <a:pt x="7620" y="3797"/>
                  </a:lnTo>
                  <a:lnTo>
                    <a:pt x="11430" y="3797"/>
                  </a:lnTo>
                  <a:lnTo>
                    <a:pt x="11430" y="5067"/>
                  </a:lnTo>
                  <a:lnTo>
                    <a:pt x="15240" y="5067"/>
                  </a:lnTo>
                  <a:lnTo>
                    <a:pt x="15240" y="6350"/>
                  </a:lnTo>
                  <a:lnTo>
                    <a:pt x="4743450" y="6350"/>
                  </a:lnTo>
                  <a:lnTo>
                    <a:pt x="4743450" y="5067"/>
                  </a:lnTo>
                  <a:lnTo>
                    <a:pt x="4747247" y="5067"/>
                  </a:lnTo>
                  <a:lnTo>
                    <a:pt x="4747247" y="3797"/>
                  </a:lnTo>
                  <a:lnTo>
                    <a:pt x="4751070" y="3797"/>
                  </a:lnTo>
                  <a:lnTo>
                    <a:pt x="4751070" y="2540"/>
                  </a:lnTo>
                  <a:lnTo>
                    <a:pt x="4754880" y="2540"/>
                  </a:lnTo>
                  <a:lnTo>
                    <a:pt x="4754880" y="1257"/>
                  </a:lnTo>
                  <a:lnTo>
                    <a:pt x="4758690" y="1257"/>
                  </a:lnTo>
                  <a:lnTo>
                    <a:pt x="4758690" y="0"/>
                  </a:lnTo>
                  <a:close/>
                </a:path>
              </a:pathLst>
            </a:custGeom>
            <a:solidFill>
              <a:srgbClr val="88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2175510" y="1685302"/>
              <a:ext cx="4720590" cy="7620"/>
            </a:xfrm>
            <a:custGeom>
              <a:avLst/>
              <a:gdLst/>
              <a:ahLst/>
              <a:cxnLst/>
              <a:rect l="l" t="t" r="r" b="b"/>
              <a:pathLst>
                <a:path w="4720590" h="7619">
                  <a:moveTo>
                    <a:pt x="47205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40"/>
                  </a:lnTo>
                  <a:lnTo>
                    <a:pt x="7620" y="2540"/>
                  </a:lnTo>
                  <a:lnTo>
                    <a:pt x="7620" y="3797"/>
                  </a:lnTo>
                  <a:lnTo>
                    <a:pt x="12700" y="3797"/>
                  </a:lnTo>
                  <a:lnTo>
                    <a:pt x="12700" y="5067"/>
                  </a:lnTo>
                  <a:lnTo>
                    <a:pt x="16510" y="5067"/>
                  </a:lnTo>
                  <a:lnTo>
                    <a:pt x="16510" y="6350"/>
                  </a:lnTo>
                  <a:lnTo>
                    <a:pt x="20320" y="6350"/>
                  </a:lnTo>
                  <a:lnTo>
                    <a:pt x="20320" y="7607"/>
                  </a:lnTo>
                  <a:lnTo>
                    <a:pt x="4700270" y="7607"/>
                  </a:lnTo>
                  <a:lnTo>
                    <a:pt x="4700270" y="6350"/>
                  </a:lnTo>
                  <a:lnTo>
                    <a:pt x="4704080" y="6350"/>
                  </a:lnTo>
                  <a:lnTo>
                    <a:pt x="4704080" y="5067"/>
                  </a:lnTo>
                  <a:lnTo>
                    <a:pt x="4709160" y="5067"/>
                  </a:lnTo>
                  <a:lnTo>
                    <a:pt x="4709160" y="3797"/>
                  </a:lnTo>
                  <a:lnTo>
                    <a:pt x="4712970" y="3797"/>
                  </a:lnTo>
                  <a:lnTo>
                    <a:pt x="4712970" y="2540"/>
                  </a:lnTo>
                  <a:lnTo>
                    <a:pt x="4716780" y="2540"/>
                  </a:lnTo>
                  <a:lnTo>
                    <a:pt x="4716780" y="1257"/>
                  </a:lnTo>
                  <a:lnTo>
                    <a:pt x="4720590" y="1257"/>
                  </a:lnTo>
                  <a:lnTo>
                    <a:pt x="4720590" y="0"/>
                  </a:lnTo>
                  <a:close/>
                </a:path>
              </a:pathLst>
            </a:custGeom>
            <a:solidFill>
              <a:srgbClr val="86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2199640" y="1692909"/>
              <a:ext cx="4672330" cy="8255"/>
            </a:xfrm>
            <a:custGeom>
              <a:avLst/>
              <a:gdLst/>
              <a:ahLst/>
              <a:cxnLst/>
              <a:rect l="l" t="t" r="r" b="b"/>
              <a:pathLst>
                <a:path w="4672330" h="8255">
                  <a:moveTo>
                    <a:pt x="4672317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11430" y="3810"/>
                  </a:lnTo>
                  <a:lnTo>
                    <a:pt x="11430" y="5092"/>
                  </a:lnTo>
                  <a:lnTo>
                    <a:pt x="15240" y="5092"/>
                  </a:lnTo>
                  <a:lnTo>
                    <a:pt x="15240" y="6350"/>
                  </a:lnTo>
                  <a:lnTo>
                    <a:pt x="19050" y="6350"/>
                  </a:lnTo>
                  <a:lnTo>
                    <a:pt x="19050" y="7632"/>
                  </a:lnTo>
                  <a:lnTo>
                    <a:pt x="4653267" y="7632"/>
                  </a:lnTo>
                  <a:lnTo>
                    <a:pt x="4653267" y="6350"/>
                  </a:lnTo>
                  <a:lnTo>
                    <a:pt x="4657090" y="6350"/>
                  </a:lnTo>
                  <a:lnTo>
                    <a:pt x="4657090" y="5092"/>
                  </a:lnTo>
                  <a:lnTo>
                    <a:pt x="4660900" y="5092"/>
                  </a:lnTo>
                  <a:lnTo>
                    <a:pt x="4660900" y="3810"/>
                  </a:lnTo>
                  <a:lnTo>
                    <a:pt x="4664710" y="3810"/>
                  </a:lnTo>
                  <a:lnTo>
                    <a:pt x="4664710" y="2540"/>
                  </a:lnTo>
                  <a:lnTo>
                    <a:pt x="4668520" y="2540"/>
                  </a:lnTo>
                  <a:lnTo>
                    <a:pt x="4668520" y="1282"/>
                  </a:lnTo>
                  <a:lnTo>
                    <a:pt x="4672317" y="1282"/>
                  </a:lnTo>
                  <a:lnTo>
                    <a:pt x="4672317" y="0"/>
                  </a:lnTo>
                  <a:close/>
                </a:path>
              </a:pathLst>
            </a:custGeom>
            <a:solidFill>
              <a:srgbClr val="84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2222500" y="1700542"/>
              <a:ext cx="4626610" cy="6350"/>
            </a:xfrm>
            <a:custGeom>
              <a:avLst/>
              <a:gdLst/>
              <a:ahLst/>
              <a:cxnLst/>
              <a:rect l="l" t="t" r="r" b="b"/>
              <a:pathLst>
                <a:path w="4626609" h="6350">
                  <a:moveTo>
                    <a:pt x="462661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7620" y="2527"/>
                  </a:lnTo>
                  <a:lnTo>
                    <a:pt x="7620" y="3810"/>
                  </a:lnTo>
                  <a:lnTo>
                    <a:pt x="11430" y="3810"/>
                  </a:lnTo>
                  <a:lnTo>
                    <a:pt x="11430" y="5067"/>
                  </a:lnTo>
                  <a:lnTo>
                    <a:pt x="15240" y="5067"/>
                  </a:lnTo>
                  <a:lnTo>
                    <a:pt x="15240" y="6350"/>
                  </a:lnTo>
                  <a:lnTo>
                    <a:pt x="4611357" y="6350"/>
                  </a:lnTo>
                  <a:lnTo>
                    <a:pt x="4611357" y="5067"/>
                  </a:lnTo>
                  <a:lnTo>
                    <a:pt x="4615180" y="5067"/>
                  </a:lnTo>
                  <a:lnTo>
                    <a:pt x="4615180" y="3810"/>
                  </a:lnTo>
                  <a:lnTo>
                    <a:pt x="4618990" y="3810"/>
                  </a:lnTo>
                  <a:lnTo>
                    <a:pt x="4618990" y="2527"/>
                  </a:lnTo>
                  <a:lnTo>
                    <a:pt x="4622800" y="2527"/>
                  </a:lnTo>
                  <a:lnTo>
                    <a:pt x="4622800" y="1257"/>
                  </a:lnTo>
                  <a:lnTo>
                    <a:pt x="4626610" y="1257"/>
                  </a:lnTo>
                  <a:lnTo>
                    <a:pt x="4626610" y="0"/>
                  </a:lnTo>
                  <a:close/>
                </a:path>
              </a:pathLst>
            </a:custGeom>
            <a:solidFill>
              <a:srgbClr val="82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2241550" y="1706892"/>
              <a:ext cx="4588510" cy="7620"/>
            </a:xfrm>
            <a:custGeom>
              <a:avLst/>
              <a:gdLst/>
              <a:ahLst/>
              <a:cxnLst/>
              <a:rect l="l" t="t" r="r" b="b"/>
              <a:pathLst>
                <a:path w="4588509" h="7619">
                  <a:moveTo>
                    <a:pt x="458851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7620" y="2527"/>
                  </a:lnTo>
                  <a:lnTo>
                    <a:pt x="7620" y="3810"/>
                  </a:lnTo>
                  <a:lnTo>
                    <a:pt x="11430" y="3810"/>
                  </a:lnTo>
                  <a:lnTo>
                    <a:pt x="11430" y="5067"/>
                  </a:lnTo>
                  <a:lnTo>
                    <a:pt x="15240" y="5067"/>
                  </a:lnTo>
                  <a:lnTo>
                    <a:pt x="15240" y="6350"/>
                  </a:lnTo>
                  <a:lnTo>
                    <a:pt x="19050" y="6350"/>
                  </a:lnTo>
                  <a:lnTo>
                    <a:pt x="19050" y="7607"/>
                  </a:lnTo>
                  <a:lnTo>
                    <a:pt x="4569460" y="7607"/>
                  </a:lnTo>
                  <a:lnTo>
                    <a:pt x="4569460" y="6350"/>
                  </a:lnTo>
                  <a:lnTo>
                    <a:pt x="4573257" y="6350"/>
                  </a:lnTo>
                  <a:lnTo>
                    <a:pt x="4573257" y="5067"/>
                  </a:lnTo>
                  <a:lnTo>
                    <a:pt x="4577080" y="5067"/>
                  </a:lnTo>
                  <a:lnTo>
                    <a:pt x="4577080" y="3810"/>
                  </a:lnTo>
                  <a:lnTo>
                    <a:pt x="4580890" y="3810"/>
                  </a:lnTo>
                  <a:lnTo>
                    <a:pt x="4580890" y="2527"/>
                  </a:lnTo>
                  <a:lnTo>
                    <a:pt x="4584700" y="2527"/>
                  </a:lnTo>
                  <a:lnTo>
                    <a:pt x="4584700" y="1257"/>
                  </a:lnTo>
                  <a:lnTo>
                    <a:pt x="4588510" y="1257"/>
                  </a:lnTo>
                  <a:lnTo>
                    <a:pt x="4588510" y="0"/>
                  </a:lnTo>
                  <a:close/>
                </a:path>
              </a:pathLst>
            </a:custGeom>
            <a:solidFill>
              <a:srgbClr val="80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2264410" y="1714499"/>
              <a:ext cx="4542790" cy="7620"/>
            </a:xfrm>
            <a:custGeom>
              <a:avLst/>
              <a:gdLst/>
              <a:ahLst/>
              <a:cxnLst/>
              <a:rect l="l" t="t" r="r" b="b"/>
              <a:pathLst>
                <a:path w="4542790" h="7619">
                  <a:moveTo>
                    <a:pt x="45427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52"/>
                  </a:lnTo>
                  <a:lnTo>
                    <a:pt x="6350" y="2552"/>
                  </a:lnTo>
                  <a:lnTo>
                    <a:pt x="6350" y="3810"/>
                  </a:lnTo>
                  <a:lnTo>
                    <a:pt x="12700" y="3810"/>
                  </a:lnTo>
                  <a:lnTo>
                    <a:pt x="12700" y="5092"/>
                  </a:lnTo>
                  <a:lnTo>
                    <a:pt x="17780" y="5092"/>
                  </a:lnTo>
                  <a:lnTo>
                    <a:pt x="17780" y="6350"/>
                  </a:lnTo>
                  <a:lnTo>
                    <a:pt x="21590" y="6350"/>
                  </a:lnTo>
                  <a:lnTo>
                    <a:pt x="21590" y="7620"/>
                  </a:lnTo>
                  <a:lnTo>
                    <a:pt x="4521200" y="7620"/>
                  </a:lnTo>
                  <a:lnTo>
                    <a:pt x="4521200" y="6350"/>
                  </a:lnTo>
                  <a:lnTo>
                    <a:pt x="4526280" y="6350"/>
                  </a:lnTo>
                  <a:lnTo>
                    <a:pt x="4526280" y="5092"/>
                  </a:lnTo>
                  <a:lnTo>
                    <a:pt x="4531360" y="5092"/>
                  </a:lnTo>
                  <a:lnTo>
                    <a:pt x="4531360" y="3810"/>
                  </a:lnTo>
                  <a:lnTo>
                    <a:pt x="4533900" y="3810"/>
                  </a:lnTo>
                  <a:lnTo>
                    <a:pt x="4533900" y="2552"/>
                  </a:lnTo>
                  <a:lnTo>
                    <a:pt x="4538980" y="2552"/>
                  </a:lnTo>
                  <a:lnTo>
                    <a:pt x="4538980" y="1270"/>
                  </a:lnTo>
                  <a:lnTo>
                    <a:pt x="4542790" y="1270"/>
                  </a:lnTo>
                  <a:lnTo>
                    <a:pt x="4542790" y="0"/>
                  </a:lnTo>
                  <a:close/>
                </a:path>
              </a:pathLst>
            </a:custGeom>
            <a:solidFill>
              <a:srgbClr val="7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2291080" y="1722119"/>
              <a:ext cx="4490720" cy="6350"/>
            </a:xfrm>
            <a:custGeom>
              <a:avLst/>
              <a:gdLst/>
              <a:ahLst/>
              <a:cxnLst/>
              <a:rect l="l" t="t" r="r" b="b"/>
              <a:pathLst>
                <a:path w="4490720" h="6350">
                  <a:moveTo>
                    <a:pt x="449072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8890" y="2540"/>
                  </a:lnTo>
                  <a:lnTo>
                    <a:pt x="8890" y="3822"/>
                  </a:lnTo>
                  <a:lnTo>
                    <a:pt x="13970" y="3822"/>
                  </a:lnTo>
                  <a:lnTo>
                    <a:pt x="13970" y="5080"/>
                  </a:lnTo>
                  <a:lnTo>
                    <a:pt x="17780" y="5080"/>
                  </a:lnTo>
                  <a:lnTo>
                    <a:pt x="17780" y="6350"/>
                  </a:lnTo>
                  <a:lnTo>
                    <a:pt x="4471670" y="6350"/>
                  </a:lnTo>
                  <a:lnTo>
                    <a:pt x="4471670" y="5080"/>
                  </a:lnTo>
                  <a:lnTo>
                    <a:pt x="4476750" y="5080"/>
                  </a:lnTo>
                  <a:lnTo>
                    <a:pt x="4476750" y="3822"/>
                  </a:lnTo>
                  <a:lnTo>
                    <a:pt x="4481830" y="3822"/>
                  </a:lnTo>
                  <a:lnTo>
                    <a:pt x="4481830" y="2540"/>
                  </a:lnTo>
                  <a:lnTo>
                    <a:pt x="4485627" y="2540"/>
                  </a:lnTo>
                  <a:lnTo>
                    <a:pt x="4485627" y="1282"/>
                  </a:lnTo>
                  <a:lnTo>
                    <a:pt x="4490720" y="1282"/>
                  </a:lnTo>
                  <a:lnTo>
                    <a:pt x="4490720" y="0"/>
                  </a:lnTo>
                  <a:close/>
                </a:path>
              </a:pathLst>
            </a:custGeom>
            <a:solidFill>
              <a:srgbClr val="7C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2313940" y="1728469"/>
              <a:ext cx="4445000" cy="8255"/>
            </a:xfrm>
            <a:custGeom>
              <a:avLst/>
              <a:gdLst/>
              <a:ahLst/>
              <a:cxnLst/>
              <a:rect l="l" t="t" r="r" b="b"/>
              <a:pathLst>
                <a:path w="4445000" h="8255">
                  <a:moveTo>
                    <a:pt x="444500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5080" y="1282"/>
                  </a:lnTo>
                  <a:lnTo>
                    <a:pt x="5080" y="2540"/>
                  </a:lnTo>
                  <a:lnTo>
                    <a:pt x="8890" y="2540"/>
                  </a:lnTo>
                  <a:lnTo>
                    <a:pt x="8890" y="3822"/>
                  </a:lnTo>
                  <a:lnTo>
                    <a:pt x="13970" y="3822"/>
                  </a:lnTo>
                  <a:lnTo>
                    <a:pt x="13970" y="5080"/>
                  </a:lnTo>
                  <a:lnTo>
                    <a:pt x="19050" y="5080"/>
                  </a:lnTo>
                  <a:lnTo>
                    <a:pt x="19050" y="6350"/>
                  </a:lnTo>
                  <a:lnTo>
                    <a:pt x="22860" y="6350"/>
                  </a:lnTo>
                  <a:lnTo>
                    <a:pt x="22860" y="7632"/>
                  </a:lnTo>
                  <a:lnTo>
                    <a:pt x="4420870" y="7632"/>
                  </a:lnTo>
                  <a:lnTo>
                    <a:pt x="4420870" y="6350"/>
                  </a:lnTo>
                  <a:lnTo>
                    <a:pt x="4425950" y="6350"/>
                  </a:lnTo>
                  <a:lnTo>
                    <a:pt x="4425950" y="5080"/>
                  </a:lnTo>
                  <a:lnTo>
                    <a:pt x="4431030" y="5080"/>
                  </a:lnTo>
                  <a:lnTo>
                    <a:pt x="4431030" y="3822"/>
                  </a:lnTo>
                  <a:lnTo>
                    <a:pt x="4434840" y="3822"/>
                  </a:lnTo>
                  <a:lnTo>
                    <a:pt x="4434840" y="2540"/>
                  </a:lnTo>
                  <a:lnTo>
                    <a:pt x="4439920" y="2540"/>
                  </a:lnTo>
                  <a:lnTo>
                    <a:pt x="4439920" y="1282"/>
                  </a:lnTo>
                  <a:lnTo>
                    <a:pt x="4445000" y="1282"/>
                  </a:lnTo>
                  <a:lnTo>
                    <a:pt x="4445000" y="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2341880" y="1736102"/>
              <a:ext cx="4389120" cy="7620"/>
            </a:xfrm>
            <a:custGeom>
              <a:avLst/>
              <a:gdLst/>
              <a:ahLst/>
              <a:cxnLst/>
              <a:rect l="l" t="t" r="r" b="b"/>
              <a:pathLst>
                <a:path w="4389120" h="7619">
                  <a:moveTo>
                    <a:pt x="438912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40"/>
                  </a:lnTo>
                  <a:lnTo>
                    <a:pt x="8890" y="2540"/>
                  </a:lnTo>
                  <a:lnTo>
                    <a:pt x="8890" y="3797"/>
                  </a:lnTo>
                  <a:lnTo>
                    <a:pt x="13970" y="3797"/>
                  </a:lnTo>
                  <a:lnTo>
                    <a:pt x="13970" y="5067"/>
                  </a:lnTo>
                  <a:lnTo>
                    <a:pt x="17780" y="5067"/>
                  </a:lnTo>
                  <a:lnTo>
                    <a:pt x="17780" y="6350"/>
                  </a:lnTo>
                  <a:lnTo>
                    <a:pt x="22860" y="6350"/>
                  </a:lnTo>
                  <a:lnTo>
                    <a:pt x="22860" y="7607"/>
                  </a:lnTo>
                  <a:lnTo>
                    <a:pt x="4366260" y="7607"/>
                  </a:lnTo>
                  <a:lnTo>
                    <a:pt x="4366260" y="6350"/>
                  </a:lnTo>
                  <a:lnTo>
                    <a:pt x="4370070" y="6350"/>
                  </a:lnTo>
                  <a:lnTo>
                    <a:pt x="4370070" y="5067"/>
                  </a:lnTo>
                  <a:lnTo>
                    <a:pt x="4375150" y="5067"/>
                  </a:lnTo>
                  <a:lnTo>
                    <a:pt x="4375150" y="3797"/>
                  </a:lnTo>
                  <a:lnTo>
                    <a:pt x="4380230" y="3797"/>
                  </a:lnTo>
                  <a:lnTo>
                    <a:pt x="4380230" y="2540"/>
                  </a:lnTo>
                  <a:lnTo>
                    <a:pt x="4384027" y="2540"/>
                  </a:lnTo>
                  <a:lnTo>
                    <a:pt x="4384027" y="1257"/>
                  </a:lnTo>
                  <a:lnTo>
                    <a:pt x="4389120" y="1257"/>
                  </a:lnTo>
                  <a:lnTo>
                    <a:pt x="4389120" y="0"/>
                  </a:lnTo>
                  <a:close/>
                </a:path>
              </a:pathLst>
            </a:custGeom>
            <a:solidFill>
              <a:srgbClr val="78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2369820" y="1743709"/>
              <a:ext cx="4333240" cy="8255"/>
            </a:xfrm>
            <a:custGeom>
              <a:avLst/>
              <a:gdLst/>
              <a:ahLst/>
              <a:cxnLst/>
              <a:rect l="l" t="t" r="r" b="b"/>
              <a:pathLst>
                <a:path w="4333240" h="8255">
                  <a:moveTo>
                    <a:pt x="433324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13970" y="3810"/>
                  </a:lnTo>
                  <a:lnTo>
                    <a:pt x="13970" y="5092"/>
                  </a:lnTo>
                  <a:lnTo>
                    <a:pt x="17780" y="5092"/>
                  </a:lnTo>
                  <a:lnTo>
                    <a:pt x="17780" y="6350"/>
                  </a:lnTo>
                  <a:lnTo>
                    <a:pt x="22860" y="6350"/>
                  </a:lnTo>
                  <a:lnTo>
                    <a:pt x="22860" y="7632"/>
                  </a:lnTo>
                  <a:lnTo>
                    <a:pt x="4310380" y="7632"/>
                  </a:lnTo>
                  <a:lnTo>
                    <a:pt x="4310380" y="6350"/>
                  </a:lnTo>
                  <a:lnTo>
                    <a:pt x="4314190" y="6350"/>
                  </a:lnTo>
                  <a:lnTo>
                    <a:pt x="4314190" y="5092"/>
                  </a:lnTo>
                  <a:lnTo>
                    <a:pt x="4319270" y="5092"/>
                  </a:lnTo>
                  <a:lnTo>
                    <a:pt x="4319270" y="3810"/>
                  </a:lnTo>
                  <a:lnTo>
                    <a:pt x="4324350" y="3810"/>
                  </a:lnTo>
                  <a:lnTo>
                    <a:pt x="4324350" y="2540"/>
                  </a:lnTo>
                  <a:lnTo>
                    <a:pt x="4328160" y="2540"/>
                  </a:lnTo>
                  <a:lnTo>
                    <a:pt x="4328160" y="1282"/>
                  </a:lnTo>
                  <a:lnTo>
                    <a:pt x="4333240" y="1282"/>
                  </a:lnTo>
                  <a:lnTo>
                    <a:pt x="4333240" y="0"/>
                  </a:lnTo>
                  <a:close/>
                </a:path>
              </a:pathLst>
            </a:custGeom>
            <a:solidFill>
              <a:srgbClr val="76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2396490" y="1751342"/>
              <a:ext cx="4278630" cy="6350"/>
            </a:xfrm>
            <a:custGeom>
              <a:avLst/>
              <a:gdLst/>
              <a:ahLst/>
              <a:cxnLst/>
              <a:rect l="l" t="t" r="r" b="b"/>
              <a:pathLst>
                <a:path w="4278630" h="6350">
                  <a:moveTo>
                    <a:pt x="4278617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5080" y="1257"/>
                  </a:lnTo>
                  <a:lnTo>
                    <a:pt x="5080" y="2527"/>
                  </a:lnTo>
                  <a:lnTo>
                    <a:pt x="10160" y="2527"/>
                  </a:lnTo>
                  <a:lnTo>
                    <a:pt x="10160" y="3810"/>
                  </a:lnTo>
                  <a:lnTo>
                    <a:pt x="13970" y="3810"/>
                  </a:lnTo>
                  <a:lnTo>
                    <a:pt x="13970" y="5067"/>
                  </a:lnTo>
                  <a:lnTo>
                    <a:pt x="19050" y="5067"/>
                  </a:lnTo>
                  <a:lnTo>
                    <a:pt x="19050" y="6350"/>
                  </a:lnTo>
                  <a:lnTo>
                    <a:pt x="4260850" y="6350"/>
                  </a:lnTo>
                  <a:lnTo>
                    <a:pt x="4260850" y="5067"/>
                  </a:lnTo>
                  <a:lnTo>
                    <a:pt x="4264660" y="5067"/>
                  </a:lnTo>
                  <a:lnTo>
                    <a:pt x="4264660" y="3810"/>
                  </a:lnTo>
                  <a:lnTo>
                    <a:pt x="4269740" y="3810"/>
                  </a:lnTo>
                  <a:lnTo>
                    <a:pt x="4269740" y="2527"/>
                  </a:lnTo>
                  <a:lnTo>
                    <a:pt x="4274820" y="2527"/>
                  </a:lnTo>
                  <a:lnTo>
                    <a:pt x="4274820" y="1257"/>
                  </a:lnTo>
                  <a:lnTo>
                    <a:pt x="4278617" y="1257"/>
                  </a:lnTo>
                  <a:lnTo>
                    <a:pt x="4278617" y="0"/>
                  </a:lnTo>
                  <a:close/>
                </a:path>
              </a:pathLst>
            </a:custGeom>
            <a:solidFill>
              <a:srgbClr val="74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2420620" y="1757692"/>
              <a:ext cx="4231640" cy="7620"/>
            </a:xfrm>
            <a:custGeom>
              <a:avLst/>
              <a:gdLst/>
              <a:ahLst/>
              <a:cxnLst/>
              <a:rect l="l" t="t" r="r" b="b"/>
              <a:pathLst>
                <a:path w="4231640" h="7619">
                  <a:moveTo>
                    <a:pt x="4231627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8890" y="2527"/>
                  </a:lnTo>
                  <a:lnTo>
                    <a:pt x="8890" y="3810"/>
                  </a:lnTo>
                  <a:lnTo>
                    <a:pt x="13970" y="3810"/>
                  </a:lnTo>
                  <a:lnTo>
                    <a:pt x="13970" y="5067"/>
                  </a:lnTo>
                  <a:lnTo>
                    <a:pt x="17780" y="5067"/>
                  </a:lnTo>
                  <a:lnTo>
                    <a:pt x="17780" y="6350"/>
                  </a:lnTo>
                  <a:lnTo>
                    <a:pt x="22860" y="6350"/>
                  </a:lnTo>
                  <a:lnTo>
                    <a:pt x="22860" y="7607"/>
                  </a:lnTo>
                  <a:lnTo>
                    <a:pt x="4208780" y="7607"/>
                  </a:lnTo>
                  <a:lnTo>
                    <a:pt x="4208780" y="6350"/>
                  </a:lnTo>
                  <a:lnTo>
                    <a:pt x="4212577" y="6350"/>
                  </a:lnTo>
                  <a:lnTo>
                    <a:pt x="4212577" y="5067"/>
                  </a:lnTo>
                  <a:lnTo>
                    <a:pt x="4217670" y="5067"/>
                  </a:lnTo>
                  <a:lnTo>
                    <a:pt x="4217670" y="3810"/>
                  </a:lnTo>
                  <a:lnTo>
                    <a:pt x="4222750" y="3810"/>
                  </a:lnTo>
                  <a:lnTo>
                    <a:pt x="4222750" y="2527"/>
                  </a:lnTo>
                  <a:lnTo>
                    <a:pt x="4226560" y="2527"/>
                  </a:lnTo>
                  <a:lnTo>
                    <a:pt x="4226560" y="1257"/>
                  </a:lnTo>
                  <a:lnTo>
                    <a:pt x="4231627" y="1257"/>
                  </a:lnTo>
                  <a:lnTo>
                    <a:pt x="4231627" y="0"/>
                  </a:lnTo>
                  <a:close/>
                </a:path>
              </a:pathLst>
            </a:custGeom>
            <a:solidFill>
              <a:srgbClr val="72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2447290" y="1765299"/>
              <a:ext cx="4177029" cy="7620"/>
            </a:xfrm>
            <a:custGeom>
              <a:avLst/>
              <a:gdLst/>
              <a:ahLst/>
              <a:cxnLst/>
              <a:rect l="l" t="t" r="r" b="b"/>
              <a:pathLst>
                <a:path w="4177029" h="7619">
                  <a:moveTo>
                    <a:pt x="417701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5080" y="1270"/>
                  </a:lnTo>
                  <a:lnTo>
                    <a:pt x="5080" y="2552"/>
                  </a:lnTo>
                  <a:lnTo>
                    <a:pt x="10160" y="2552"/>
                  </a:lnTo>
                  <a:lnTo>
                    <a:pt x="10160" y="3810"/>
                  </a:lnTo>
                  <a:lnTo>
                    <a:pt x="12700" y="3810"/>
                  </a:lnTo>
                  <a:lnTo>
                    <a:pt x="12700" y="5092"/>
                  </a:lnTo>
                  <a:lnTo>
                    <a:pt x="21590" y="5092"/>
                  </a:lnTo>
                  <a:lnTo>
                    <a:pt x="21590" y="6350"/>
                  </a:lnTo>
                  <a:lnTo>
                    <a:pt x="27940" y="6350"/>
                  </a:lnTo>
                  <a:lnTo>
                    <a:pt x="27940" y="7620"/>
                  </a:lnTo>
                  <a:lnTo>
                    <a:pt x="4151630" y="7620"/>
                  </a:lnTo>
                  <a:lnTo>
                    <a:pt x="4151630" y="6350"/>
                  </a:lnTo>
                  <a:lnTo>
                    <a:pt x="4157980" y="6350"/>
                  </a:lnTo>
                  <a:lnTo>
                    <a:pt x="4157980" y="5092"/>
                  </a:lnTo>
                  <a:lnTo>
                    <a:pt x="4161790" y="5092"/>
                  </a:lnTo>
                  <a:lnTo>
                    <a:pt x="4161790" y="3810"/>
                  </a:lnTo>
                  <a:lnTo>
                    <a:pt x="4168140" y="3810"/>
                  </a:lnTo>
                  <a:lnTo>
                    <a:pt x="4168140" y="2552"/>
                  </a:lnTo>
                  <a:lnTo>
                    <a:pt x="4173207" y="2552"/>
                  </a:lnTo>
                  <a:lnTo>
                    <a:pt x="4173207" y="1270"/>
                  </a:lnTo>
                  <a:lnTo>
                    <a:pt x="4177017" y="1270"/>
                  </a:lnTo>
                  <a:lnTo>
                    <a:pt x="4177017" y="0"/>
                  </a:lnTo>
                  <a:close/>
                </a:path>
              </a:pathLst>
            </a:custGeom>
            <a:solidFill>
              <a:srgbClr val="70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2481580" y="1772919"/>
              <a:ext cx="4110990" cy="6350"/>
            </a:xfrm>
            <a:custGeom>
              <a:avLst/>
              <a:gdLst/>
              <a:ahLst/>
              <a:cxnLst/>
              <a:rect l="l" t="t" r="r" b="b"/>
              <a:pathLst>
                <a:path w="4110990" h="6350">
                  <a:moveTo>
                    <a:pt x="411099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822"/>
                  </a:lnTo>
                  <a:lnTo>
                    <a:pt x="19050" y="3822"/>
                  </a:lnTo>
                  <a:lnTo>
                    <a:pt x="19050" y="5080"/>
                  </a:lnTo>
                  <a:lnTo>
                    <a:pt x="25400" y="5080"/>
                  </a:lnTo>
                  <a:lnTo>
                    <a:pt x="25400" y="6350"/>
                  </a:lnTo>
                  <a:lnTo>
                    <a:pt x="4085590" y="6350"/>
                  </a:lnTo>
                  <a:lnTo>
                    <a:pt x="4085590" y="5080"/>
                  </a:lnTo>
                  <a:lnTo>
                    <a:pt x="4091940" y="5080"/>
                  </a:lnTo>
                  <a:lnTo>
                    <a:pt x="4091940" y="3822"/>
                  </a:lnTo>
                  <a:lnTo>
                    <a:pt x="4098290" y="3822"/>
                  </a:lnTo>
                  <a:lnTo>
                    <a:pt x="4098290" y="2540"/>
                  </a:lnTo>
                  <a:lnTo>
                    <a:pt x="4104640" y="2540"/>
                  </a:lnTo>
                  <a:lnTo>
                    <a:pt x="4104640" y="1282"/>
                  </a:lnTo>
                  <a:lnTo>
                    <a:pt x="4110990" y="1282"/>
                  </a:lnTo>
                  <a:lnTo>
                    <a:pt x="4110990" y="0"/>
                  </a:lnTo>
                  <a:close/>
                </a:path>
              </a:pathLst>
            </a:custGeom>
            <a:solidFill>
              <a:srgbClr val="6E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2513330" y="1779269"/>
              <a:ext cx="4047490" cy="8255"/>
            </a:xfrm>
            <a:custGeom>
              <a:avLst/>
              <a:gdLst/>
              <a:ahLst/>
              <a:cxnLst/>
              <a:rect l="l" t="t" r="r" b="b"/>
              <a:pathLst>
                <a:path w="4047490" h="8255">
                  <a:moveTo>
                    <a:pt x="404749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5080" y="1282"/>
                  </a:lnTo>
                  <a:lnTo>
                    <a:pt x="5080" y="2540"/>
                  </a:lnTo>
                  <a:lnTo>
                    <a:pt x="11430" y="2540"/>
                  </a:lnTo>
                  <a:lnTo>
                    <a:pt x="11430" y="3822"/>
                  </a:lnTo>
                  <a:lnTo>
                    <a:pt x="17780" y="3822"/>
                  </a:lnTo>
                  <a:lnTo>
                    <a:pt x="17780" y="5080"/>
                  </a:lnTo>
                  <a:lnTo>
                    <a:pt x="24130" y="5080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32"/>
                  </a:lnTo>
                  <a:lnTo>
                    <a:pt x="4017010" y="7632"/>
                  </a:lnTo>
                  <a:lnTo>
                    <a:pt x="4017010" y="6350"/>
                  </a:lnTo>
                  <a:lnTo>
                    <a:pt x="4023360" y="6350"/>
                  </a:lnTo>
                  <a:lnTo>
                    <a:pt x="4023360" y="5080"/>
                  </a:lnTo>
                  <a:lnTo>
                    <a:pt x="4028440" y="5080"/>
                  </a:lnTo>
                  <a:lnTo>
                    <a:pt x="4028440" y="3822"/>
                  </a:lnTo>
                  <a:lnTo>
                    <a:pt x="4034790" y="3822"/>
                  </a:lnTo>
                  <a:lnTo>
                    <a:pt x="4034790" y="2540"/>
                  </a:lnTo>
                  <a:lnTo>
                    <a:pt x="4041140" y="2540"/>
                  </a:lnTo>
                  <a:lnTo>
                    <a:pt x="4041140" y="1282"/>
                  </a:lnTo>
                  <a:lnTo>
                    <a:pt x="4047490" y="1282"/>
                  </a:lnTo>
                  <a:lnTo>
                    <a:pt x="4047490" y="0"/>
                  </a:lnTo>
                  <a:close/>
                </a:path>
              </a:pathLst>
            </a:custGeom>
            <a:solidFill>
              <a:srgbClr val="6C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2550160" y="1786902"/>
              <a:ext cx="3973829" cy="7620"/>
            </a:xfrm>
            <a:custGeom>
              <a:avLst/>
              <a:gdLst/>
              <a:ahLst/>
              <a:cxnLst/>
              <a:rect l="l" t="t" r="r" b="b"/>
              <a:pathLst>
                <a:path w="3973829" h="7619">
                  <a:moveTo>
                    <a:pt x="397383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6350" y="1257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797"/>
                  </a:lnTo>
                  <a:lnTo>
                    <a:pt x="19050" y="3797"/>
                  </a:lnTo>
                  <a:lnTo>
                    <a:pt x="19050" y="5067"/>
                  </a:lnTo>
                  <a:lnTo>
                    <a:pt x="25400" y="5067"/>
                  </a:lnTo>
                  <a:lnTo>
                    <a:pt x="25400" y="6350"/>
                  </a:lnTo>
                  <a:lnTo>
                    <a:pt x="31750" y="6350"/>
                  </a:lnTo>
                  <a:lnTo>
                    <a:pt x="31750" y="7607"/>
                  </a:lnTo>
                  <a:lnTo>
                    <a:pt x="3942080" y="7607"/>
                  </a:lnTo>
                  <a:lnTo>
                    <a:pt x="3942080" y="6350"/>
                  </a:lnTo>
                  <a:lnTo>
                    <a:pt x="3948430" y="6350"/>
                  </a:lnTo>
                  <a:lnTo>
                    <a:pt x="3948430" y="5067"/>
                  </a:lnTo>
                  <a:lnTo>
                    <a:pt x="3954780" y="5067"/>
                  </a:lnTo>
                  <a:lnTo>
                    <a:pt x="3954780" y="3797"/>
                  </a:lnTo>
                  <a:lnTo>
                    <a:pt x="3961130" y="3797"/>
                  </a:lnTo>
                  <a:lnTo>
                    <a:pt x="3961130" y="2540"/>
                  </a:lnTo>
                  <a:lnTo>
                    <a:pt x="3967480" y="2540"/>
                  </a:lnTo>
                  <a:lnTo>
                    <a:pt x="3967480" y="1257"/>
                  </a:lnTo>
                  <a:lnTo>
                    <a:pt x="3973830" y="1257"/>
                  </a:lnTo>
                  <a:lnTo>
                    <a:pt x="3973830" y="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2588260" y="1794509"/>
              <a:ext cx="3897629" cy="6350"/>
            </a:xfrm>
            <a:custGeom>
              <a:avLst/>
              <a:gdLst/>
              <a:ahLst/>
              <a:cxnLst/>
              <a:rect l="l" t="t" r="r" b="b"/>
              <a:pathLst>
                <a:path w="3897629" h="6350">
                  <a:moveTo>
                    <a:pt x="38976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810"/>
                  </a:lnTo>
                  <a:lnTo>
                    <a:pt x="19050" y="3810"/>
                  </a:lnTo>
                  <a:lnTo>
                    <a:pt x="19050" y="5092"/>
                  </a:lnTo>
                  <a:lnTo>
                    <a:pt x="25400" y="5092"/>
                  </a:lnTo>
                  <a:lnTo>
                    <a:pt x="25400" y="6350"/>
                  </a:lnTo>
                  <a:lnTo>
                    <a:pt x="3872230" y="6350"/>
                  </a:lnTo>
                  <a:lnTo>
                    <a:pt x="3872230" y="5092"/>
                  </a:lnTo>
                  <a:lnTo>
                    <a:pt x="3878580" y="5092"/>
                  </a:lnTo>
                  <a:lnTo>
                    <a:pt x="3878580" y="3810"/>
                  </a:lnTo>
                  <a:lnTo>
                    <a:pt x="3884930" y="3810"/>
                  </a:lnTo>
                  <a:lnTo>
                    <a:pt x="3884930" y="2540"/>
                  </a:lnTo>
                  <a:lnTo>
                    <a:pt x="3891280" y="2540"/>
                  </a:lnTo>
                  <a:lnTo>
                    <a:pt x="3891280" y="1282"/>
                  </a:lnTo>
                  <a:lnTo>
                    <a:pt x="3897630" y="1282"/>
                  </a:lnTo>
                  <a:lnTo>
                    <a:pt x="3897630" y="0"/>
                  </a:lnTo>
                  <a:close/>
                </a:path>
              </a:pathLst>
            </a:custGeom>
            <a:solidFill>
              <a:srgbClr val="68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2620010" y="1800859"/>
              <a:ext cx="3834129" cy="8255"/>
            </a:xfrm>
            <a:custGeom>
              <a:avLst/>
              <a:gdLst/>
              <a:ahLst/>
              <a:cxnLst/>
              <a:rect l="l" t="t" r="r" b="b"/>
              <a:pathLst>
                <a:path w="3834129" h="8255">
                  <a:moveTo>
                    <a:pt x="38341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5080" y="1282"/>
                  </a:lnTo>
                  <a:lnTo>
                    <a:pt x="5080" y="2540"/>
                  </a:lnTo>
                  <a:lnTo>
                    <a:pt x="11430" y="2540"/>
                  </a:lnTo>
                  <a:lnTo>
                    <a:pt x="11430" y="3810"/>
                  </a:lnTo>
                  <a:lnTo>
                    <a:pt x="17780" y="3810"/>
                  </a:lnTo>
                  <a:lnTo>
                    <a:pt x="17780" y="5092"/>
                  </a:lnTo>
                  <a:lnTo>
                    <a:pt x="24130" y="5092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32"/>
                  </a:lnTo>
                  <a:lnTo>
                    <a:pt x="3802380" y="7632"/>
                  </a:lnTo>
                  <a:lnTo>
                    <a:pt x="3802380" y="6350"/>
                  </a:lnTo>
                  <a:lnTo>
                    <a:pt x="3808730" y="6350"/>
                  </a:lnTo>
                  <a:lnTo>
                    <a:pt x="3808730" y="5092"/>
                  </a:lnTo>
                  <a:lnTo>
                    <a:pt x="3815080" y="5092"/>
                  </a:lnTo>
                  <a:lnTo>
                    <a:pt x="3815080" y="3810"/>
                  </a:lnTo>
                  <a:lnTo>
                    <a:pt x="3821430" y="3810"/>
                  </a:lnTo>
                  <a:lnTo>
                    <a:pt x="3821430" y="2540"/>
                  </a:lnTo>
                  <a:lnTo>
                    <a:pt x="3827780" y="2540"/>
                  </a:lnTo>
                  <a:lnTo>
                    <a:pt x="3827780" y="1282"/>
                  </a:lnTo>
                  <a:lnTo>
                    <a:pt x="3834130" y="1282"/>
                  </a:lnTo>
                  <a:lnTo>
                    <a:pt x="3834130" y="0"/>
                  </a:lnTo>
                  <a:close/>
                </a:path>
              </a:pathLst>
            </a:custGeom>
            <a:solidFill>
              <a:srgbClr val="66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2656840" y="1808492"/>
              <a:ext cx="3759200" cy="7620"/>
            </a:xfrm>
            <a:custGeom>
              <a:avLst/>
              <a:gdLst/>
              <a:ahLst/>
              <a:cxnLst/>
              <a:rect l="l" t="t" r="r" b="b"/>
              <a:pathLst>
                <a:path w="3759200" h="7619">
                  <a:moveTo>
                    <a:pt x="375920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6350" y="1257"/>
                  </a:lnTo>
                  <a:lnTo>
                    <a:pt x="6350" y="2527"/>
                  </a:lnTo>
                  <a:lnTo>
                    <a:pt x="12700" y="2527"/>
                  </a:lnTo>
                  <a:lnTo>
                    <a:pt x="12700" y="3810"/>
                  </a:lnTo>
                  <a:lnTo>
                    <a:pt x="19050" y="3810"/>
                  </a:lnTo>
                  <a:lnTo>
                    <a:pt x="19050" y="5067"/>
                  </a:lnTo>
                  <a:lnTo>
                    <a:pt x="25400" y="5067"/>
                  </a:lnTo>
                  <a:lnTo>
                    <a:pt x="25400" y="6350"/>
                  </a:lnTo>
                  <a:lnTo>
                    <a:pt x="31750" y="6350"/>
                  </a:lnTo>
                  <a:lnTo>
                    <a:pt x="31750" y="7607"/>
                  </a:lnTo>
                  <a:lnTo>
                    <a:pt x="3728720" y="7607"/>
                  </a:lnTo>
                  <a:lnTo>
                    <a:pt x="3728720" y="6350"/>
                  </a:lnTo>
                  <a:lnTo>
                    <a:pt x="3735070" y="6350"/>
                  </a:lnTo>
                  <a:lnTo>
                    <a:pt x="3735070" y="5067"/>
                  </a:lnTo>
                  <a:lnTo>
                    <a:pt x="3740150" y="5067"/>
                  </a:lnTo>
                  <a:lnTo>
                    <a:pt x="3740150" y="3810"/>
                  </a:lnTo>
                  <a:lnTo>
                    <a:pt x="3746500" y="3810"/>
                  </a:lnTo>
                  <a:lnTo>
                    <a:pt x="3746500" y="2527"/>
                  </a:lnTo>
                  <a:lnTo>
                    <a:pt x="3752850" y="2527"/>
                  </a:lnTo>
                  <a:lnTo>
                    <a:pt x="3752850" y="1257"/>
                  </a:lnTo>
                  <a:lnTo>
                    <a:pt x="3759200" y="1257"/>
                  </a:lnTo>
                  <a:lnTo>
                    <a:pt x="3759200" y="0"/>
                  </a:lnTo>
                  <a:close/>
                </a:path>
              </a:pathLst>
            </a:custGeom>
            <a:solidFill>
              <a:srgbClr val="64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2694940" y="1816099"/>
              <a:ext cx="3684270" cy="6350"/>
            </a:xfrm>
            <a:custGeom>
              <a:avLst/>
              <a:gdLst/>
              <a:ahLst/>
              <a:cxnLst/>
              <a:rect l="l" t="t" r="r" b="b"/>
              <a:pathLst>
                <a:path w="3684270" h="6350">
                  <a:moveTo>
                    <a:pt x="36842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6350" y="1270"/>
                  </a:lnTo>
                  <a:lnTo>
                    <a:pt x="6350" y="2552"/>
                  </a:lnTo>
                  <a:lnTo>
                    <a:pt x="12700" y="2552"/>
                  </a:lnTo>
                  <a:lnTo>
                    <a:pt x="12700" y="3810"/>
                  </a:lnTo>
                  <a:lnTo>
                    <a:pt x="19050" y="3810"/>
                  </a:lnTo>
                  <a:lnTo>
                    <a:pt x="19050" y="5092"/>
                  </a:lnTo>
                  <a:lnTo>
                    <a:pt x="25400" y="5092"/>
                  </a:lnTo>
                  <a:lnTo>
                    <a:pt x="25400" y="6350"/>
                  </a:lnTo>
                  <a:lnTo>
                    <a:pt x="3658870" y="6350"/>
                  </a:lnTo>
                  <a:lnTo>
                    <a:pt x="3658870" y="5092"/>
                  </a:lnTo>
                  <a:lnTo>
                    <a:pt x="3665220" y="5092"/>
                  </a:lnTo>
                  <a:lnTo>
                    <a:pt x="3665220" y="3810"/>
                  </a:lnTo>
                  <a:lnTo>
                    <a:pt x="3671570" y="3810"/>
                  </a:lnTo>
                  <a:lnTo>
                    <a:pt x="3671570" y="2552"/>
                  </a:lnTo>
                  <a:lnTo>
                    <a:pt x="3677920" y="2552"/>
                  </a:lnTo>
                  <a:lnTo>
                    <a:pt x="3677920" y="1270"/>
                  </a:lnTo>
                  <a:lnTo>
                    <a:pt x="3684270" y="1270"/>
                  </a:lnTo>
                  <a:lnTo>
                    <a:pt x="3684270" y="0"/>
                  </a:lnTo>
                  <a:close/>
                </a:path>
              </a:pathLst>
            </a:custGeom>
            <a:solidFill>
              <a:srgbClr val="62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2726690" y="1822449"/>
              <a:ext cx="3620770" cy="7620"/>
            </a:xfrm>
            <a:custGeom>
              <a:avLst/>
              <a:gdLst/>
              <a:ahLst/>
              <a:cxnLst/>
              <a:rect l="l" t="t" r="r" b="b"/>
              <a:pathLst>
                <a:path w="3620770" h="7619">
                  <a:moveTo>
                    <a:pt x="36207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5080" y="1270"/>
                  </a:lnTo>
                  <a:lnTo>
                    <a:pt x="5080" y="2552"/>
                  </a:lnTo>
                  <a:lnTo>
                    <a:pt x="11430" y="2552"/>
                  </a:lnTo>
                  <a:lnTo>
                    <a:pt x="11430" y="3810"/>
                  </a:lnTo>
                  <a:lnTo>
                    <a:pt x="17780" y="3810"/>
                  </a:lnTo>
                  <a:lnTo>
                    <a:pt x="17780" y="5092"/>
                  </a:lnTo>
                  <a:lnTo>
                    <a:pt x="24130" y="5092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20"/>
                  </a:lnTo>
                  <a:lnTo>
                    <a:pt x="3589007" y="7620"/>
                  </a:lnTo>
                  <a:lnTo>
                    <a:pt x="3589007" y="6350"/>
                  </a:lnTo>
                  <a:lnTo>
                    <a:pt x="3595357" y="6350"/>
                  </a:lnTo>
                  <a:lnTo>
                    <a:pt x="3595357" y="5092"/>
                  </a:lnTo>
                  <a:lnTo>
                    <a:pt x="3601707" y="5092"/>
                  </a:lnTo>
                  <a:lnTo>
                    <a:pt x="3601707" y="3810"/>
                  </a:lnTo>
                  <a:lnTo>
                    <a:pt x="3608057" y="3810"/>
                  </a:lnTo>
                  <a:lnTo>
                    <a:pt x="3608057" y="2552"/>
                  </a:lnTo>
                  <a:lnTo>
                    <a:pt x="3614407" y="2552"/>
                  </a:lnTo>
                  <a:lnTo>
                    <a:pt x="3614407" y="1270"/>
                  </a:lnTo>
                  <a:lnTo>
                    <a:pt x="3620770" y="1270"/>
                  </a:lnTo>
                  <a:lnTo>
                    <a:pt x="3620770" y="0"/>
                  </a:lnTo>
                  <a:close/>
                </a:path>
              </a:pathLst>
            </a:custGeom>
            <a:solidFill>
              <a:srgbClr val="60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2763520" y="1830069"/>
              <a:ext cx="3545840" cy="8255"/>
            </a:xfrm>
            <a:custGeom>
              <a:avLst/>
              <a:gdLst/>
              <a:ahLst/>
              <a:cxnLst/>
              <a:rect l="l" t="t" r="r" b="b"/>
              <a:pathLst>
                <a:path w="3545840" h="8255">
                  <a:moveTo>
                    <a:pt x="3545827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822"/>
                  </a:lnTo>
                  <a:lnTo>
                    <a:pt x="19050" y="3822"/>
                  </a:lnTo>
                  <a:lnTo>
                    <a:pt x="19050" y="5080"/>
                  </a:lnTo>
                  <a:lnTo>
                    <a:pt x="25400" y="5080"/>
                  </a:lnTo>
                  <a:lnTo>
                    <a:pt x="25400" y="6350"/>
                  </a:lnTo>
                  <a:lnTo>
                    <a:pt x="31750" y="6350"/>
                  </a:lnTo>
                  <a:lnTo>
                    <a:pt x="31750" y="7632"/>
                  </a:lnTo>
                  <a:lnTo>
                    <a:pt x="3514077" y="7632"/>
                  </a:lnTo>
                  <a:lnTo>
                    <a:pt x="3514077" y="6350"/>
                  </a:lnTo>
                  <a:lnTo>
                    <a:pt x="3520427" y="6350"/>
                  </a:lnTo>
                  <a:lnTo>
                    <a:pt x="3520427" y="5080"/>
                  </a:lnTo>
                  <a:lnTo>
                    <a:pt x="3526777" y="5080"/>
                  </a:lnTo>
                  <a:lnTo>
                    <a:pt x="3526777" y="3822"/>
                  </a:lnTo>
                  <a:lnTo>
                    <a:pt x="3533127" y="3822"/>
                  </a:lnTo>
                  <a:lnTo>
                    <a:pt x="3533127" y="2540"/>
                  </a:lnTo>
                  <a:lnTo>
                    <a:pt x="3539477" y="2540"/>
                  </a:lnTo>
                  <a:lnTo>
                    <a:pt x="3539477" y="1282"/>
                  </a:lnTo>
                  <a:lnTo>
                    <a:pt x="3545827" y="1282"/>
                  </a:lnTo>
                  <a:lnTo>
                    <a:pt x="3545827" y="0"/>
                  </a:lnTo>
                  <a:close/>
                </a:path>
              </a:pathLst>
            </a:custGeom>
            <a:solidFill>
              <a:srgbClr val="5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2801620" y="1837702"/>
              <a:ext cx="3469640" cy="6350"/>
            </a:xfrm>
            <a:custGeom>
              <a:avLst/>
              <a:gdLst/>
              <a:ahLst/>
              <a:cxnLst/>
              <a:rect l="l" t="t" r="r" b="b"/>
              <a:pathLst>
                <a:path w="3469640" h="6350">
                  <a:moveTo>
                    <a:pt x="3469627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6350" y="1257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797"/>
                  </a:lnTo>
                  <a:lnTo>
                    <a:pt x="19050" y="3797"/>
                  </a:lnTo>
                  <a:lnTo>
                    <a:pt x="19050" y="5067"/>
                  </a:lnTo>
                  <a:lnTo>
                    <a:pt x="25400" y="5067"/>
                  </a:lnTo>
                  <a:lnTo>
                    <a:pt x="25400" y="6350"/>
                  </a:lnTo>
                  <a:lnTo>
                    <a:pt x="3445510" y="6350"/>
                  </a:lnTo>
                  <a:lnTo>
                    <a:pt x="3445510" y="5067"/>
                  </a:lnTo>
                  <a:lnTo>
                    <a:pt x="3450577" y="5067"/>
                  </a:lnTo>
                  <a:lnTo>
                    <a:pt x="3450577" y="3797"/>
                  </a:lnTo>
                  <a:lnTo>
                    <a:pt x="3456927" y="3797"/>
                  </a:lnTo>
                  <a:lnTo>
                    <a:pt x="3456927" y="2540"/>
                  </a:lnTo>
                  <a:lnTo>
                    <a:pt x="3463277" y="2540"/>
                  </a:lnTo>
                  <a:lnTo>
                    <a:pt x="3463277" y="1257"/>
                  </a:lnTo>
                  <a:lnTo>
                    <a:pt x="3469627" y="1257"/>
                  </a:lnTo>
                  <a:lnTo>
                    <a:pt x="3469627" y="0"/>
                  </a:lnTo>
                  <a:close/>
                </a:path>
              </a:pathLst>
            </a:custGeom>
            <a:solidFill>
              <a:srgbClr val="5C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2833370" y="1844052"/>
              <a:ext cx="3407410" cy="7620"/>
            </a:xfrm>
            <a:custGeom>
              <a:avLst/>
              <a:gdLst/>
              <a:ahLst/>
              <a:cxnLst/>
              <a:rect l="l" t="t" r="r" b="b"/>
              <a:pathLst>
                <a:path w="3407410" h="7619">
                  <a:moveTo>
                    <a:pt x="340741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5080" y="1257"/>
                  </a:lnTo>
                  <a:lnTo>
                    <a:pt x="5080" y="2540"/>
                  </a:lnTo>
                  <a:lnTo>
                    <a:pt x="11430" y="2540"/>
                  </a:lnTo>
                  <a:lnTo>
                    <a:pt x="11430" y="3797"/>
                  </a:lnTo>
                  <a:lnTo>
                    <a:pt x="17780" y="3797"/>
                  </a:lnTo>
                  <a:lnTo>
                    <a:pt x="17780" y="5067"/>
                  </a:lnTo>
                  <a:lnTo>
                    <a:pt x="24130" y="5067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07"/>
                  </a:lnTo>
                  <a:lnTo>
                    <a:pt x="3375660" y="7607"/>
                  </a:lnTo>
                  <a:lnTo>
                    <a:pt x="3375660" y="6350"/>
                  </a:lnTo>
                  <a:lnTo>
                    <a:pt x="3382010" y="6350"/>
                  </a:lnTo>
                  <a:lnTo>
                    <a:pt x="3382010" y="5067"/>
                  </a:lnTo>
                  <a:lnTo>
                    <a:pt x="3388360" y="5067"/>
                  </a:lnTo>
                  <a:lnTo>
                    <a:pt x="3388360" y="3797"/>
                  </a:lnTo>
                  <a:lnTo>
                    <a:pt x="3394710" y="3797"/>
                  </a:lnTo>
                  <a:lnTo>
                    <a:pt x="3394710" y="2540"/>
                  </a:lnTo>
                  <a:lnTo>
                    <a:pt x="3401060" y="2540"/>
                  </a:lnTo>
                  <a:lnTo>
                    <a:pt x="3401060" y="1257"/>
                  </a:lnTo>
                  <a:lnTo>
                    <a:pt x="3407410" y="1257"/>
                  </a:lnTo>
                  <a:lnTo>
                    <a:pt x="3407410" y="0"/>
                  </a:lnTo>
                  <a:close/>
                </a:path>
              </a:pathLst>
            </a:custGeom>
            <a:solidFill>
              <a:srgbClr val="5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2870200" y="1851659"/>
              <a:ext cx="3332479" cy="8255"/>
            </a:xfrm>
            <a:custGeom>
              <a:avLst/>
              <a:gdLst/>
              <a:ahLst/>
              <a:cxnLst/>
              <a:rect l="l" t="t" r="r" b="b"/>
              <a:pathLst>
                <a:path w="3332479" h="8255">
                  <a:moveTo>
                    <a:pt x="333248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810"/>
                  </a:lnTo>
                  <a:lnTo>
                    <a:pt x="19050" y="3810"/>
                  </a:lnTo>
                  <a:lnTo>
                    <a:pt x="19050" y="5092"/>
                  </a:lnTo>
                  <a:lnTo>
                    <a:pt x="22860" y="5092"/>
                  </a:lnTo>
                  <a:lnTo>
                    <a:pt x="22860" y="6350"/>
                  </a:lnTo>
                  <a:lnTo>
                    <a:pt x="36830" y="6350"/>
                  </a:lnTo>
                  <a:lnTo>
                    <a:pt x="36830" y="7632"/>
                  </a:lnTo>
                  <a:lnTo>
                    <a:pt x="3299447" y="7632"/>
                  </a:lnTo>
                  <a:lnTo>
                    <a:pt x="3299447" y="6350"/>
                  </a:lnTo>
                  <a:lnTo>
                    <a:pt x="3304540" y="6350"/>
                  </a:lnTo>
                  <a:lnTo>
                    <a:pt x="3304540" y="5092"/>
                  </a:lnTo>
                  <a:lnTo>
                    <a:pt x="3313430" y="5092"/>
                  </a:lnTo>
                  <a:lnTo>
                    <a:pt x="3313430" y="3810"/>
                  </a:lnTo>
                  <a:lnTo>
                    <a:pt x="3319780" y="3810"/>
                  </a:lnTo>
                  <a:lnTo>
                    <a:pt x="3319780" y="2540"/>
                  </a:lnTo>
                  <a:lnTo>
                    <a:pt x="3326130" y="2540"/>
                  </a:lnTo>
                  <a:lnTo>
                    <a:pt x="3326130" y="1282"/>
                  </a:lnTo>
                  <a:lnTo>
                    <a:pt x="3332480" y="1282"/>
                  </a:lnTo>
                  <a:lnTo>
                    <a:pt x="3332480" y="0"/>
                  </a:lnTo>
                  <a:close/>
                </a:path>
              </a:pathLst>
            </a:custGeom>
            <a:solidFill>
              <a:srgbClr val="58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2915920" y="1859292"/>
              <a:ext cx="3243580" cy="6350"/>
            </a:xfrm>
            <a:custGeom>
              <a:avLst/>
              <a:gdLst/>
              <a:ahLst/>
              <a:cxnLst/>
              <a:rect l="l" t="t" r="r" b="b"/>
              <a:pathLst>
                <a:path w="3243579" h="6350">
                  <a:moveTo>
                    <a:pt x="32435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8890" y="1257"/>
                  </a:lnTo>
                  <a:lnTo>
                    <a:pt x="8890" y="2527"/>
                  </a:lnTo>
                  <a:lnTo>
                    <a:pt x="19050" y="2527"/>
                  </a:lnTo>
                  <a:lnTo>
                    <a:pt x="19050" y="3810"/>
                  </a:lnTo>
                  <a:lnTo>
                    <a:pt x="27940" y="3810"/>
                  </a:lnTo>
                  <a:lnTo>
                    <a:pt x="27940" y="5067"/>
                  </a:lnTo>
                  <a:lnTo>
                    <a:pt x="38100" y="5067"/>
                  </a:lnTo>
                  <a:lnTo>
                    <a:pt x="38100" y="6350"/>
                  </a:lnTo>
                  <a:lnTo>
                    <a:pt x="3206750" y="6350"/>
                  </a:lnTo>
                  <a:lnTo>
                    <a:pt x="3206750" y="5067"/>
                  </a:lnTo>
                  <a:lnTo>
                    <a:pt x="3215640" y="5067"/>
                  </a:lnTo>
                  <a:lnTo>
                    <a:pt x="3215640" y="3810"/>
                  </a:lnTo>
                  <a:lnTo>
                    <a:pt x="3225800" y="3810"/>
                  </a:lnTo>
                  <a:lnTo>
                    <a:pt x="3225800" y="2527"/>
                  </a:lnTo>
                  <a:lnTo>
                    <a:pt x="3234690" y="2527"/>
                  </a:lnTo>
                  <a:lnTo>
                    <a:pt x="3234690" y="1257"/>
                  </a:lnTo>
                  <a:lnTo>
                    <a:pt x="3243580" y="1257"/>
                  </a:lnTo>
                  <a:lnTo>
                    <a:pt x="3243580" y="0"/>
                  </a:lnTo>
                  <a:close/>
                </a:path>
              </a:pathLst>
            </a:custGeom>
            <a:solidFill>
              <a:srgbClr val="56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2962910" y="1865642"/>
              <a:ext cx="3149600" cy="7620"/>
            </a:xfrm>
            <a:custGeom>
              <a:avLst/>
              <a:gdLst/>
              <a:ahLst/>
              <a:cxnLst/>
              <a:rect l="l" t="t" r="r" b="b"/>
              <a:pathLst>
                <a:path w="3149600" h="7619">
                  <a:moveTo>
                    <a:pt x="314960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0160" y="1257"/>
                  </a:lnTo>
                  <a:lnTo>
                    <a:pt x="10160" y="2527"/>
                  </a:lnTo>
                  <a:lnTo>
                    <a:pt x="19050" y="2527"/>
                  </a:lnTo>
                  <a:lnTo>
                    <a:pt x="19050" y="3810"/>
                  </a:lnTo>
                  <a:lnTo>
                    <a:pt x="27940" y="3810"/>
                  </a:lnTo>
                  <a:lnTo>
                    <a:pt x="27940" y="5067"/>
                  </a:lnTo>
                  <a:lnTo>
                    <a:pt x="38100" y="5067"/>
                  </a:lnTo>
                  <a:lnTo>
                    <a:pt x="38100" y="6350"/>
                  </a:lnTo>
                  <a:lnTo>
                    <a:pt x="46990" y="6350"/>
                  </a:lnTo>
                  <a:lnTo>
                    <a:pt x="46990" y="7607"/>
                  </a:lnTo>
                  <a:lnTo>
                    <a:pt x="3102610" y="7607"/>
                  </a:lnTo>
                  <a:lnTo>
                    <a:pt x="3102610" y="6350"/>
                  </a:lnTo>
                  <a:lnTo>
                    <a:pt x="3112770" y="6350"/>
                  </a:lnTo>
                  <a:lnTo>
                    <a:pt x="3112770" y="5067"/>
                  </a:lnTo>
                  <a:lnTo>
                    <a:pt x="3121660" y="5067"/>
                  </a:lnTo>
                  <a:lnTo>
                    <a:pt x="3121660" y="3810"/>
                  </a:lnTo>
                  <a:lnTo>
                    <a:pt x="3131820" y="3810"/>
                  </a:lnTo>
                  <a:lnTo>
                    <a:pt x="3131820" y="2527"/>
                  </a:lnTo>
                  <a:lnTo>
                    <a:pt x="3140710" y="2527"/>
                  </a:lnTo>
                  <a:lnTo>
                    <a:pt x="3140710" y="1257"/>
                  </a:lnTo>
                  <a:lnTo>
                    <a:pt x="3149600" y="1257"/>
                  </a:lnTo>
                  <a:lnTo>
                    <a:pt x="3149600" y="0"/>
                  </a:lnTo>
                  <a:close/>
                </a:path>
              </a:pathLst>
            </a:custGeom>
            <a:solidFill>
              <a:srgbClr val="5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3020060" y="1873249"/>
              <a:ext cx="3036570" cy="7620"/>
            </a:xfrm>
            <a:custGeom>
              <a:avLst/>
              <a:gdLst/>
              <a:ahLst/>
              <a:cxnLst/>
              <a:rect l="l" t="t" r="r" b="b"/>
              <a:pathLst>
                <a:path w="3036570" h="7619">
                  <a:moveTo>
                    <a:pt x="30365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8890" y="1270"/>
                  </a:lnTo>
                  <a:lnTo>
                    <a:pt x="8890" y="2552"/>
                  </a:lnTo>
                  <a:lnTo>
                    <a:pt x="17780" y="2552"/>
                  </a:lnTo>
                  <a:lnTo>
                    <a:pt x="17780" y="3810"/>
                  </a:lnTo>
                  <a:lnTo>
                    <a:pt x="27940" y="3810"/>
                  </a:lnTo>
                  <a:lnTo>
                    <a:pt x="27940" y="5092"/>
                  </a:lnTo>
                  <a:lnTo>
                    <a:pt x="36830" y="5092"/>
                  </a:lnTo>
                  <a:lnTo>
                    <a:pt x="36830" y="6350"/>
                  </a:lnTo>
                  <a:lnTo>
                    <a:pt x="46990" y="6350"/>
                  </a:lnTo>
                  <a:lnTo>
                    <a:pt x="46990" y="7620"/>
                  </a:lnTo>
                  <a:lnTo>
                    <a:pt x="2989580" y="7620"/>
                  </a:lnTo>
                  <a:lnTo>
                    <a:pt x="2989580" y="6350"/>
                  </a:lnTo>
                  <a:lnTo>
                    <a:pt x="2998470" y="6350"/>
                  </a:lnTo>
                  <a:lnTo>
                    <a:pt x="2998470" y="5092"/>
                  </a:lnTo>
                  <a:lnTo>
                    <a:pt x="3008630" y="5092"/>
                  </a:lnTo>
                  <a:lnTo>
                    <a:pt x="3008630" y="3810"/>
                  </a:lnTo>
                  <a:lnTo>
                    <a:pt x="3017520" y="3810"/>
                  </a:lnTo>
                  <a:lnTo>
                    <a:pt x="3017520" y="2552"/>
                  </a:lnTo>
                  <a:lnTo>
                    <a:pt x="3027680" y="2552"/>
                  </a:lnTo>
                  <a:lnTo>
                    <a:pt x="3027680" y="1270"/>
                  </a:lnTo>
                  <a:lnTo>
                    <a:pt x="3036570" y="1270"/>
                  </a:lnTo>
                  <a:lnTo>
                    <a:pt x="3036570" y="0"/>
                  </a:lnTo>
                  <a:close/>
                </a:path>
              </a:pathLst>
            </a:custGeom>
            <a:solidFill>
              <a:srgbClr val="52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3075940" y="1880869"/>
              <a:ext cx="2924810" cy="6350"/>
            </a:xfrm>
            <a:custGeom>
              <a:avLst/>
              <a:gdLst/>
              <a:ahLst/>
              <a:cxnLst/>
              <a:rect l="l" t="t" r="r" b="b"/>
              <a:pathLst>
                <a:path w="2924810" h="6350">
                  <a:moveTo>
                    <a:pt x="292481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0160" y="1282"/>
                  </a:lnTo>
                  <a:lnTo>
                    <a:pt x="10160" y="2540"/>
                  </a:lnTo>
                  <a:lnTo>
                    <a:pt x="19050" y="2540"/>
                  </a:lnTo>
                  <a:lnTo>
                    <a:pt x="19050" y="3822"/>
                  </a:lnTo>
                  <a:lnTo>
                    <a:pt x="27940" y="3822"/>
                  </a:lnTo>
                  <a:lnTo>
                    <a:pt x="27940" y="5080"/>
                  </a:lnTo>
                  <a:lnTo>
                    <a:pt x="38100" y="5080"/>
                  </a:lnTo>
                  <a:lnTo>
                    <a:pt x="38100" y="6350"/>
                  </a:lnTo>
                  <a:lnTo>
                    <a:pt x="2886710" y="6350"/>
                  </a:lnTo>
                  <a:lnTo>
                    <a:pt x="2886710" y="5080"/>
                  </a:lnTo>
                  <a:lnTo>
                    <a:pt x="2895600" y="5080"/>
                  </a:lnTo>
                  <a:lnTo>
                    <a:pt x="2895600" y="3822"/>
                  </a:lnTo>
                  <a:lnTo>
                    <a:pt x="2905760" y="3822"/>
                  </a:lnTo>
                  <a:lnTo>
                    <a:pt x="2905760" y="2540"/>
                  </a:lnTo>
                  <a:lnTo>
                    <a:pt x="2914650" y="2540"/>
                  </a:lnTo>
                  <a:lnTo>
                    <a:pt x="2914650" y="1282"/>
                  </a:lnTo>
                  <a:lnTo>
                    <a:pt x="2924810" y="1282"/>
                  </a:lnTo>
                  <a:lnTo>
                    <a:pt x="2924810" y="0"/>
                  </a:lnTo>
                  <a:close/>
                </a:path>
              </a:pathLst>
            </a:custGeom>
            <a:solidFill>
              <a:srgbClr val="50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3122930" y="1887219"/>
              <a:ext cx="2830830" cy="8255"/>
            </a:xfrm>
            <a:custGeom>
              <a:avLst/>
              <a:gdLst/>
              <a:ahLst/>
              <a:cxnLst/>
              <a:rect l="l" t="t" r="r" b="b"/>
              <a:pathLst>
                <a:path w="2830829" h="8255">
                  <a:moveTo>
                    <a:pt x="28308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0160" y="1282"/>
                  </a:lnTo>
                  <a:lnTo>
                    <a:pt x="10160" y="2540"/>
                  </a:lnTo>
                  <a:lnTo>
                    <a:pt x="19050" y="2540"/>
                  </a:lnTo>
                  <a:lnTo>
                    <a:pt x="19050" y="3822"/>
                  </a:lnTo>
                  <a:lnTo>
                    <a:pt x="27940" y="3822"/>
                  </a:lnTo>
                  <a:lnTo>
                    <a:pt x="27940" y="5080"/>
                  </a:lnTo>
                  <a:lnTo>
                    <a:pt x="38100" y="5080"/>
                  </a:lnTo>
                  <a:lnTo>
                    <a:pt x="38100" y="6350"/>
                  </a:lnTo>
                  <a:lnTo>
                    <a:pt x="46990" y="6350"/>
                  </a:lnTo>
                  <a:lnTo>
                    <a:pt x="46990" y="7632"/>
                  </a:lnTo>
                  <a:lnTo>
                    <a:pt x="2783840" y="7632"/>
                  </a:lnTo>
                  <a:lnTo>
                    <a:pt x="2783840" y="6350"/>
                  </a:lnTo>
                  <a:lnTo>
                    <a:pt x="2792730" y="6350"/>
                  </a:lnTo>
                  <a:lnTo>
                    <a:pt x="2792730" y="5080"/>
                  </a:lnTo>
                  <a:lnTo>
                    <a:pt x="2802890" y="5080"/>
                  </a:lnTo>
                  <a:lnTo>
                    <a:pt x="2802890" y="3822"/>
                  </a:lnTo>
                  <a:lnTo>
                    <a:pt x="2811780" y="3822"/>
                  </a:lnTo>
                  <a:lnTo>
                    <a:pt x="2811780" y="2540"/>
                  </a:lnTo>
                  <a:lnTo>
                    <a:pt x="2820670" y="2540"/>
                  </a:lnTo>
                  <a:lnTo>
                    <a:pt x="2820670" y="1282"/>
                  </a:lnTo>
                  <a:lnTo>
                    <a:pt x="2830830" y="1282"/>
                  </a:lnTo>
                  <a:lnTo>
                    <a:pt x="2830830" y="0"/>
                  </a:lnTo>
                  <a:close/>
                </a:path>
              </a:pathLst>
            </a:custGeom>
            <a:solidFill>
              <a:srgbClr val="4E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3180080" y="1894852"/>
              <a:ext cx="2716530" cy="7620"/>
            </a:xfrm>
            <a:custGeom>
              <a:avLst/>
              <a:gdLst/>
              <a:ahLst/>
              <a:cxnLst/>
              <a:rect l="l" t="t" r="r" b="b"/>
              <a:pathLst>
                <a:path w="2716529" h="7619">
                  <a:moveTo>
                    <a:pt x="271653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8890" y="1257"/>
                  </a:lnTo>
                  <a:lnTo>
                    <a:pt x="8890" y="2540"/>
                  </a:lnTo>
                  <a:lnTo>
                    <a:pt x="17780" y="2540"/>
                  </a:lnTo>
                  <a:lnTo>
                    <a:pt x="17780" y="3797"/>
                  </a:lnTo>
                  <a:lnTo>
                    <a:pt x="27940" y="3797"/>
                  </a:lnTo>
                  <a:lnTo>
                    <a:pt x="27940" y="5067"/>
                  </a:lnTo>
                  <a:lnTo>
                    <a:pt x="36830" y="5067"/>
                  </a:lnTo>
                  <a:lnTo>
                    <a:pt x="36830" y="6350"/>
                  </a:lnTo>
                  <a:lnTo>
                    <a:pt x="46990" y="6350"/>
                  </a:lnTo>
                  <a:lnTo>
                    <a:pt x="46990" y="7607"/>
                  </a:lnTo>
                  <a:lnTo>
                    <a:pt x="2669540" y="7607"/>
                  </a:lnTo>
                  <a:lnTo>
                    <a:pt x="2669540" y="6350"/>
                  </a:lnTo>
                  <a:lnTo>
                    <a:pt x="2679700" y="6350"/>
                  </a:lnTo>
                  <a:lnTo>
                    <a:pt x="2679700" y="5067"/>
                  </a:lnTo>
                  <a:lnTo>
                    <a:pt x="2688590" y="5067"/>
                  </a:lnTo>
                  <a:lnTo>
                    <a:pt x="2688590" y="3797"/>
                  </a:lnTo>
                  <a:lnTo>
                    <a:pt x="2698750" y="3797"/>
                  </a:lnTo>
                  <a:lnTo>
                    <a:pt x="2698750" y="2540"/>
                  </a:lnTo>
                  <a:lnTo>
                    <a:pt x="2707640" y="2540"/>
                  </a:lnTo>
                  <a:lnTo>
                    <a:pt x="2707640" y="1257"/>
                  </a:lnTo>
                  <a:lnTo>
                    <a:pt x="2716530" y="1257"/>
                  </a:lnTo>
                  <a:lnTo>
                    <a:pt x="2716530" y="0"/>
                  </a:lnTo>
                  <a:close/>
                </a:path>
              </a:pathLst>
            </a:custGeom>
            <a:solidFill>
              <a:srgbClr val="4C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3235960" y="1902459"/>
              <a:ext cx="2604770" cy="6350"/>
            </a:xfrm>
            <a:custGeom>
              <a:avLst/>
              <a:gdLst/>
              <a:ahLst/>
              <a:cxnLst/>
              <a:rect l="l" t="t" r="r" b="b"/>
              <a:pathLst>
                <a:path w="2604770" h="6350">
                  <a:moveTo>
                    <a:pt x="260477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0160" y="1282"/>
                  </a:lnTo>
                  <a:lnTo>
                    <a:pt x="10160" y="2540"/>
                  </a:lnTo>
                  <a:lnTo>
                    <a:pt x="19050" y="2540"/>
                  </a:lnTo>
                  <a:lnTo>
                    <a:pt x="19050" y="3810"/>
                  </a:lnTo>
                  <a:lnTo>
                    <a:pt x="27940" y="3810"/>
                  </a:lnTo>
                  <a:lnTo>
                    <a:pt x="27940" y="5092"/>
                  </a:lnTo>
                  <a:lnTo>
                    <a:pt x="38100" y="5092"/>
                  </a:lnTo>
                  <a:lnTo>
                    <a:pt x="38100" y="6350"/>
                  </a:lnTo>
                  <a:lnTo>
                    <a:pt x="2566670" y="6350"/>
                  </a:lnTo>
                  <a:lnTo>
                    <a:pt x="2566670" y="5092"/>
                  </a:lnTo>
                  <a:lnTo>
                    <a:pt x="2576830" y="5092"/>
                  </a:lnTo>
                  <a:lnTo>
                    <a:pt x="2576830" y="3810"/>
                  </a:lnTo>
                  <a:lnTo>
                    <a:pt x="2585720" y="3810"/>
                  </a:lnTo>
                  <a:lnTo>
                    <a:pt x="2585720" y="2540"/>
                  </a:lnTo>
                  <a:lnTo>
                    <a:pt x="2595880" y="2540"/>
                  </a:lnTo>
                  <a:lnTo>
                    <a:pt x="2595880" y="1282"/>
                  </a:lnTo>
                  <a:lnTo>
                    <a:pt x="2604770" y="1282"/>
                  </a:lnTo>
                  <a:lnTo>
                    <a:pt x="2604770" y="0"/>
                  </a:lnTo>
                  <a:close/>
                </a:path>
              </a:pathLst>
            </a:custGeom>
            <a:solidFill>
              <a:srgbClr val="4A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3282950" y="1908809"/>
              <a:ext cx="2510790" cy="8255"/>
            </a:xfrm>
            <a:custGeom>
              <a:avLst/>
              <a:gdLst/>
              <a:ahLst/>
              <a:cxnLst/>
              <a:rect l="l" t="t" r="r" b="b"/>
              <a:pathLst>
                <a:path w="2510790" h="8255">
                  <a:moveTo>
                    <a:pt x="251079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0160" y="1282"/>
                  </a:lnTo>
                  <a:lnTo>
                    <a:pt x="10160" y="2540"/>
                  </a:lnTo>
                  <a:lnTo>
                    <a:pt x="19050" y="2540"/>
                  </a:lnTo>
                  <a:lnTo>
                    <a:pt x="19050" y="3810"/>
                  </a:lnTo>
                  <a:lnTo>
                    <a:pt x="27940" y="3810"/>
                  </a:lnTo>
                  <a:lnTo>
                    <a:pt x="27940" y="5092"/>
                  </a:lnTo>
                  <a:lnTo>
                    <a:pt x="38100" y="5092"/>
                  </a:lnTo>
                  <a:lnTo>
                    <a:pt x="38100" y="6350"/>
                  </a:lnTo>
                  <a:lnTo>
                    <a:pt x="46990" y="6350"/>
                  </a:lnTo>
                  <a:lnTo>
                    <a:pt x="46990" y="7632"/>
                  </a:lnTo>
                  <a:lnTo>
                    <a:pt x="2463800" y="7632"/>
                  </a:lnTo>
                  <a:lnTo>
                    <a:pt x="2463800" y="6350"/>
                  </a:lnTo>
                  <a:lnTo>
                    <a:pt x="2472690" y="6350"/>
                  </a:lnTo>
                  <a:lnTo>
                    <a:pt x="2472690" y="5092"/>
                  </a:lnTo>
                  <a:lnTo>
                    <a:pt x="2482850" y="5092"/>
                  </a:lnTo>
                  <a:lnTo>
                    <a:pt x="2482850" y="3810"/>
                  </a:lnTo>
                  <a:lnTo>
                    <a:pt x="2491740" y="3810"/>
                  </a:lnTo>
                  <a:lnTo>
                    <a:pt x="2491740" y="2540"/>
                  </a:lnTo>
                  <a:lnTo>
                    <a:pt x="2501900" y="2540"/>
                  </a:lnTo>
                  <a:lnTo>
                    <a:pt x="2501900" y="1282"/>
                  </a:lnTo>
                  <a:lnTo>
                    <a:pt x="2510790" y="1282"/>
                  </a:lnTo>
                  <a:lnTo>
                    <a:pt x="2510790" y="0"/>
                  </a:lnTo>
                  <a:close/>
                </a:path>
              </a:pathLst>
            </a:custGeom>
            <a:solidFill>
              <a:srgbClr val="48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3340100" y="1916442"/>
              <a:ext cx="2397760" cy="7620"/>
            </a:xfrm>
            <a:custGeom>
              <a:avLst/>
              <a:gdLst/>
              <a:ahLst/>
              <a:cxnLst/>
              <a:rect l="l" t="t" r="r" b="b"/>
              <a:pathLst>
                <a:path w="2397760" h="7619">
                  <a:moveTo>
                    <a:pt x="239776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8890" y="1257"/>
                  </a:lnTo>
                  <a:lnTo>
                    <a:pt x="8890" y="2527"/>
                  </a:lnTo>
                  <a:lnTo>
                    <a:pt x="19050" y="2527"/>
                  </a:lnTo>
                  <a:lnTo>
                    <a:pt x="19050" y="3810"/>
                  </a:lnTo>
                  <a:lnTo>
                    <a:pt x="27940" y="3810"/>
                  </a:lnTo>
                  <a:lnTo>
                    <a:pt x="27940" y="5067"/>
                  </a:lnTo>
                  <a:lnTo>
                    <a:pt x="36830" y="5067"/>
                  </a:lnTo>
                  <a:lnTo>
                    <a:pt x="36830" y="6350"/>
                  </a:lnTo>
                  <a:lnTo>
                    <a:pt x="46990" y="6350"/>
                  </a:lnTo>
                  <a:lnTo>
                    <a:pt x="46990" y="7607"/>
                  </a:lnTo>
                  <a:lnTo>
                    <a:pt x="2350770" y="7607"/>
                  </a:lnTo>
                  <a:lnTo>
                    <a:pt x="2350770" y="6350"/>
                  </a:lnTo>
                  <a:lnTo>
                    <a:pt x="2359647" y="6350"/>
                  </a:lnTo>
                  <a:lnTo>
                    <a:pt x="2359647" y="5067"/>
                  </a:lnTo>
                  <a:lnTo>
                    <a:pt x="2368550" y="5067"/>
                  </a:lnTo>
                  <a:lnTo>
                    <a:pt x="2368550" y="3810"/>
                  </a:lnTo>
                  <a:lnTo>
                    <a:pt x="2378710" y="3810"/>
                  </a:lnTo>
                  <a:lnTo>
                    <a:pt x="2378710" y="2527"/>
                  </a:lnTo>
                  <a:lnTo>
                    <a:pt x="2387600" y="2527"/>
                  </a:lnTo>
                  <a:lnTo>
                    <a:pt x="2387600" y="1257"/>
                  </a:lnTo>
                  <a:lnTo>
                    <a:pt x="2397760" y="1257"/>
                  </a:lnTo>
                  <a:lnTo>
                    <a:pt x="2397760" y="0"/>
                  </a:lnTo>
                  <a:close/>
                </a:path>
              </a:pathLst>
            </a:custGeom>
            <a:solidFill>
              <a:srgbClr val="46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3392170" y="1924049"/>
              <a:ext cx="2284730" cy="7620"/>
            </a:xfrm>
            <a:custGeom>
              <a:avLst/>
              <a:gdLst/>
              <a:ahLst/>
              <a:cxnLst/>
              <a:rect l="l" t="t" r="r" b="b"/>
              <a:pathLst>
                <a:path w="2284729" h="7619">
                  <a:moveTo>
                    <a:pt x="22847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4130" y="1270"/>
                  </a:lnTo>
                  <a:lnTo>
                    <a:pt x="24130" y="2552"/>
                  </a:lnTo>
                  <a:lnTo>
                    <a:pt x="40640" y="2552"/>
                  </a:lnTo>
                  <a:lnTo>
                    <a:pt x="40640" y="3810"/>
                  </a:lnTo>
                  <a:lnTo>
                    <a:pt x="58420" y="3810"/>
                  </a:lnTo>
                  <a:lnTo>
                    <a:pt x="58420" y="5092"/>
                  </a:lnTo>
                  <a:lnTo>
                    <a:pt x="74930" y="5092"/>
                  </a:lnTo>
                  <a:lnTo>
                    <a:pt x="74930" y="6350"/>
                  </a:lnTo>
                  <a:lnTo>
                    <a:pt x="91440" y="6350"/>
                  </a:lnTo>
                  <a:lnTo>
                    <a:pt x="91440" y="7620"/>
                  </a:lnTo>
                  <a:lnTo>
                    <a:pt x="2208530" y="7620"/>
                  </a:lnTo>
                  <a:lnTo>
                    <a:pt x="2208530" y="6350"/>
                  </a:lnTo>
                  <a:lnTo>
                    <a:pt x="2225040" y="6350"/>
                  </a:lnTo>
                  <a:lnTo>
                    <a:pt x="2225040" y="5092"/>
                  </a:lnTo>
                  <a:lnTo>
                    <a:pt x="2242820" y="5092"/>
                  </a:lnTo>
                  <a:lnTo>
                    <a:pt x="2242820" y="3810"/>
                  </a:lnTo>
                  <a:lnTo>
                    <a:pt x="2259330" y="3810"/>
                  </a:lnTo>
                  <a:lnTo>
                    <a:pt x="2259330" y="2552"/>
                  </a:lnTo>
                  <a:lnTo>
                    <a:pt x="2275840" y="2552"/>
                  </a:lnTo>
                  <a:lnTo>
                    <a:pt x="2275840" y="1270"/>
                  </a:lnTo>
                  <a:lnTo>
                    <a:pt x="2284730" y="1270"/>
                  </a:lnTo>
                  <a:lnTo>
                    <a:pt x="2284730" y="0"/>
                  </a:lnTo>
                  <a:close/>
                </a:path>
              </a:pathLst>
            </a:custGeom>
            <a:solidFill>
              <a:srgbClr val="44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3500120" y="1931669"/>
              <a:ext cx="2084070" cy="6350"/>
            </a:xfrm>
            <a:custGeom>
              <a:avLst/>
              <a:gdLst/>
              <a:ahLst/>
              <a:cxnLst/>
              <a:rect l="l" t="t" r="r" b="b"/>
              <a:pathLst>
                <a:path w="2084070" h="6350">
                  <a:moveTo>
                    <a:pt x="208407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6510" y="1282"/>
                  </a:lnTo>
                  <a:lnTo>
                    <a:pt x="16510" y="2540"/>
                  </a:lnTo>
                  <a:lnTo>
                    <a:pt x="33020" y="2540"/>
                  </a:lnTo>
                  <a:lnTo>
                    <a:pt x="33020" y="3822"/>
                  </a:lnTo>
                  <a:lnTo>
                    <a:pt x="49530" y="3822"/>
                  </a:lnTo>
                  <a:lnTo>
                    <a:pt x="49530" y="5080"/>
                  </a:lnTo>
                  <a:lnTo>
                    <a:pt x="67310" y="5080"/>
                  </a:lnTo>
                  <a:lnTo>
                    <a:pt x="67310" y="6350"/>
                  </a:lnTo>
                  <a:lnTo>
                    <a:pt x="2018030" y="6350"/>
                  </a:lnTo>
                  <a:lnTo>
                    <a:pt x="2018030" y="5080"/>
                  </a:lnTo>
                  <a:lnTo>
                    <a:pt x="2034540" y="5080"/>
                  </a:lnTo>
                  <a:lnTo>
                    <a:pt x="2034540" y="3822"/>
                  </a:lnTo>
                  <a:lnTo>
                    <a:pt x="2051050" y="3822"/>
                  </a:lnTo>
                  <a:lnTo>
                    <a:pt x="2051050" y="2540"/>
                  </a:lnTo>
                  <a:lnTo>
                    <a:pt x="2067560" y="2540"/>
                  </a:lnTo>
                  <a:lnTo>
                    <a:pt x="2067560" y="1282"/>
                  </a:lnTo>
                  <a:lnTo>
                    <a:pt x="2084070" y="1282"/>
                  </a:lnTo>
                  <a:lnTo>
                    <a:pt x="2084070" y="0"/>
                  </a:lnTo>
                  <a:close/>
                </a:path>
              </a:pathLst>
            </a:custGeom>
            <a:solidFill>
              <a:srgbClr val="42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3583940" y="1938019"/>
              <a:ext cx="1916430" cy="8255"/>
            </a:xfrm>
            <a:custGeom>
              <a:avLst/>
              <a:gdLst/>
              <a:ahLst/>
              <a:cxnLst/>
              <a:rect l="l" t="t" r="r" b="b"/>
              <a:pathLst>
                <a:path w="1916429" h="8255">
                  <a:moveTo>
                    <a:pt x="19164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6510" y="1282"/>
                  </a:lnTo>
                  <a:lnTo>
                    <a:pt x="16510" y="2540"/>
                  </a:lnTo>
                  <a:lnTo>
                    <a:pt x="33020" y="2540"/>
                  </a:lnTo>
                  <a:lnTo>
                    <a:pt x="33020" y="3822"/>
                  </a:lnTo>
                  <a:lnTo>
                    <a:pt x="49530" y="3822"/>
                  </a:lnTo>
                  <a:lnTo>
                    <a:pt x="49530" y="5080"/>
                  </a:lnTo>
                  <a:lnTo>
                    <a:pt x="66040" y="5080"/>
                  </a:lnTo>
                  <a:lnTo>
                    <a:pt x="66040" y="6350"/>
                  </a:lnTo>
                  <a:lnTo>
                    <a:pt x="83820" y="6350"/>
                  </a:lnTo>
                  <a:lnTo>
                    <a:pt x="83820" y="7632"/>
                  </a:lnTo>
                  <a:lnTo>
                    <a:pt x="1833880" y="7632"/>
                  </a:lnTo>
                  <a:lnTo>
                    <a:pt x="1833880" y="6350"/>
                  </a:lnTo>
                  <a:lnTo>
                    <a:pt x="1850390" y="6350"/>
                  </a:lnTo>
                  <a:lnTo>
                    <a:pt x="1850390" y="5080"/>
                  </a:lnTo>
                  <a:lnTo>
                    <a:pt x="1866900" y="5080"/>
                  </a:lnTo>
                  <a:lnTo>
                    <a:pt x="1866900" y="3822"/>
                  </a:lnTo>
                  <a:lnTo>
                    <a:pt x="1883410" y="3822"/>
                  </a:lnTo>
                  <a:lnTo>
                    <a:pt x="1883410" y="2540"/>
                  </a:lnTo>
                  <a:lnTo>
                    <a:pt x="1899920" y="2540"/>
                  </a:lnTo>
                  <a:lnTo>
                    <a:pt x="1899920" y="1282"/>
                  </a:lnTo>
                  <a:lnTo>
                    <a:pt x="1916430" y="1282"/>
                  </a:lnTo>
                  <a:lnTo>
                    <a:pt x="1916430" y="0"/>
                  </a:lnTo>
                  <a:close/>
                </a:path>
              </a:pathLst>
            </a:custGeom>
            <a:solidFill>
              <a:srgbClr val="40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3684270" y="1945652"/>
              <a:ext cx="1717039" cy="7620"/>
            </a:xfrm>
            <a:custGeom>
              <a:avLst/>
              <a:gdLst/>
              <a:ahLst/>
              <a:cxnLst/>
              <a:rect l="l" t="t" r="r" b="b"/>
              <a:pathLst>
                <a:path w="1717039" h="7619">
                  <a:moveTo>
                    <a:pt x="171704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6510" y="1257"/>
                  </a:lnTo>
                  <a:lnTo>
                    <a:pt x="16510" y="2540"/>
                  </a:lnTo>
                  <a:lnTo>
                    <a:pt x="33020" y="2540"/>
                  </a:lnTo>
                  <a:lnTo>
                    <a:pt x="33020" y="3797"/>
                  </a:lnTo>
                  <a:lnTo>
                    <a:pt x="49530" y="3797"/>
                  </a:lnTo>
                  <a:lnTo>
                    <a:pt x="49530" y="5067"/>
                  </a:lnTo>
                  <a:lnTo>
                    <a:pt x="66040" y="5067"/>
                  </a:lnTo>
                  <a:lnTo>
                    <a:pt x="66040" y="6350"/>
                  </a:lnTo>
                  <a:lnTo>
                    <a:pt x="82550" y="6350"/>
                  </a:lnTo>
                  <a:lnTo>
                    <a:pt x="82550" y="7607"/>
                  </a:lnTo>
                  <a:lnTo>
                    <a:pt x="1633220" y="7607"/>
                  </a:lnTo>
                  <a:lnTo>
                    <a:pt x="1633220" y="6350"/>
                  </a:lnTo>
                  <a:lnTo>
                    <a:pt x="1649730" y="6350"/>
                  </a:lnTo>
                  <a:lnTo>
                    <a:pt x="1649730" y="5067"/>
                  </a:lnTo>
                  <a:lnTo>
                    <a:pt x="1666240" y="5067"/>
                  </a:lnTo>
                  <a:lnTo>
                    <a:pt x="1666240" y="3797"/>
                  </a:lnTo>
                  <a:lnTo>
                    <a:pt x="1682750" y="3797"/>
                  </a:lnTo>
                  <a:lnTo>
                    <a:pt x="1682750" y="2540"/>
                  </a:lnTo>
                  <a:lnTo>
                    <a:pt x="1699260" y="2540"/>
                  </a:lnTo>
                  <a:lnTo>
                    <a:pt x="1699260" y="1257"/>
                  </a:lnTo>
                  <a:lnTo>
                    <a:pt x="1717040" y="1257"/>
                  </a:lnTo>
                  <a:lnTo>
                    <a:pt x="1717040" y="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3784600" y="1953259"/>
              <a:ext cx="1516380" cy="6350"/>
            </a:xfrm>
            <a:custGeom>
              <a:avLst/>
              <a:gdLst/>
              <a:ahLst/>
              <a:cxnLst/>
              <a:rect l="l" t="t" r="r" b="b"/>
              <a:pathLst>
                <a:path w="1516379" h="6350">
                  <a:moveTo>
                    <a:pt x="151638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6510" y="1282"/>
                  </a:lnTo>
                  <a:lnTo>
                    <a:pt x="16510" y="2540"/>
                  </a:lnTo>
                  <a:lnTo>
                    <a:pt x="33020" y="2540"/>
                  </a:lnTo>
                  <a:lnTo>
                    <a:pt x="33020" y="3810"/>
                  </a:lnTo>
                  <a:lnTo>
                    <a:pt x="49530" y="3810"/>
                  </a:lnTo>
                  <a:lnTo>
                    <a:pt x="49530" y="5092"/>
                  </a:lnTo>
                  <a:lnTo>
                    <a:pt x="66040" y="5092"/>
                  </a:lnTo>
                  <a:lnTo>
                    <a:pt x="66040" y="6350"/>
                  </a:lnTo>
                  <a:lnTo>
                    <a:pt x="1449070" y="6350"/>
                  </a:lnTo>
                  <a:lnTo>
                    <a:pt x="1449070" y="5092"/>
                  </a:lnTo>
                  <a:lnTo>
                    <a:pt x="1465580" y="5092"/>
                  </a:lnTo>
                  <a:lnTo>
                    <a:pt x="1465580" y="3810"/>
                  </a:lnTo>
                  <a:lnTo>
                    <a:pt x="1482090" y="3810"/>
                  </a:lnTo>
                  <a:lnTo>
                    <a:pt x="1482090" y="2540"/>
                  </a:lnTo>
                  <a:lnTo>
                    <a:pt x="1498600" y="2540"/>
                  </a:lnTo>
                  <a:lnTo>
                    <a:pt x="1498600" y="1282"/>
                  </a:lnTo>
                  <a:lnTo>
                    <a:pt x="1516380" y="1282"/>
                  </a:lnTo>
                  <a:lnTo>
                    <a:pt x="1516380" y="0"/>
                  </a:lnTo>
                  <a:close/>
                </a:path>
              </a:pathLst>
            </a:custGeom>
            <a:solidFill>
              <a:srgbClr val="3C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3867150" y="1959609"/>
              <a:ext cx="1350010" cy="8255"/>
            </a:xfrm>
            <a:custGeom>
              <a:avLst/>
              <a:gdLst/>
              <a:ahLst/>
              <a:cxnLst/>
              <a:rect l="l" t="t" r="r" b="b"/>
              <a:pathLst>
                <a:path w="1350010" h="8255">
                  <a:moveTo>
                    <a:pt x="135001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6510" y="1282"/>
                  </a:lnTo>
                  <a:lnTo>
                    <a:pt x="16510" y="2540"/>
                  </a:lnTo>
                  <a:lnTo>
                    <a:pt x="34290" y="2540"/>
                  </a:lnTo>
                  <a:lnTo>
                    <a:pt x="34290" y="3810"/>
                  </a:lnTo>
                  <a:lnTo>
                    <a:pt x="50800" y="3810"/>
                  </a:lnTo>
                  <a:lnTo>
                    <a:pt x="50800" y="5092"/>
                  </a:lnTo>
                  <a:lnTo>
                    <a:pt x="67310" y="5092"/>
                  </a:lnTo>
                  <a:lnTo>
                    <a:pt x="67310" y="6350"/>
                  </a:lnTo>
                  <a:lnTo>
                    <a:pt x="76200" y="6350"/>
                  </a:lnTo>
                  <a:lnTo>
                    <a:pt x="76200" y="7632"/>
                  </a:lnTo>
                  <a:lnTo>
                    <a:pt x="1258570" y="7632"/>
                  </a:lnTo>
                  <a:lnTo>
                    <a:pt x="1258570" y="6350"/>
                  </a:lnTo>
                  <a:lnTo>
                    <a:pt x="1282700" y="6350"/>
                  </a:lnTo>
                  <a:lnTo>
                    <a:pt x="1282700" y="5092"/>
                  </a:lnTo>
                  <a:lnTo>
                    <a:pt x="1299210" y="5092"/>
                  </a:lnTo>
                  <a:lnTo>
                    <a:pt x="1299210" y="3810"/>
                  </a:lnTo>
                  <a:lnTo>
                    <a:pt x="1316990" y="3810"/>
                  </a:lnTo>
                  <a:lnTo>
                    <a:pt x="1316990" y="2540"/>
                  </a:lnTo>
                  <a:lnTo>
                    <a:pt x="1333500" y="2540"/>
                  </a:lnTo>
                  <a:lnTo>
                    <a:pt x="1333500" y="1282"/>
                  </a:lnTo>
                  <a:lnTo>
                    <a:pt x="1350010" y="1282"/>
                  </a:lnTo>
                  <a:lnTo>
                    <a:pt x="135001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4017010" y="1967242"/>
              <a:ext cx="1083310" cy="7620"/>
            </a:xfrm>
            <a:custGeom>
              <a:avLst/>
              <a:gdLst/>
              <a:ahLst/>
              <a:cxnLst/>
              <a:rect l="l" t="t" r="r" b="b"/>
              <a:pathLst>
                <a:path w="1083310" h="7619">
                  <a:moveTo>
                    <a:pt x="108331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48260" y="1257"/>
                  </a:lnTo>
                  <a:lnTo>
                    <a:pt x="48260" y="2527"/>
                  </a:lnTo>
                  <a:lnTo>
                    <a:pt x="97790" y="2527"/>
                  </a:lnTo>
                  <a:lnTo>
                    <a:pt x="97790" y="3810"/>
                  </a:lnTo>
                  <a:lnTo>
                    <a:pt x="147320" y="3810"/>
                  </a:lnTo>
                  <a:lnTo>
                    <a:pt x="147320" y="5067"/>
                  </a:lnTo>
                  <a:lnTo>
                    <a:pt x="196850" y="5067"/>
                  </a:lnTo>
                  <a:lnTo>
                    <a:pt x="196850" y="6350"/>
                  </a:lnTo>
                  <a:lnTo>
                    <a:pt x="245110" y="6350"/>
                  </a:lnTo>
                  <a:lnTo>
                    <a:pt x="245110" y="7607"/>
                  </a:lnTo>
                  <a:lnTo>
                    <a:pt x="836930" y="7607"/>
                  </a:lnTo>
                  <a:lnTo>
                    <a:pt x="836930" y="6350"/>
                  </a:lnTo>
                  <a:lnTo>
                    <a:pt x="886460" y="6350"/>
                  </a:lnTo>
                  <a:lnTo>
                    <a:pt x="886460" y="5067"/>
                  </a:lnTo>
                  <a:lnTo>
                    <a:pt x="935990" y="5067"/>
                  </a:lnTo>
                  <a:lnTo>
                    <a:pt x="935990" y="3810"/>
                  </a:lnTo>
                  <a:lnTo>
                    <a:pt x="985520" y="3810"/>
                  </a:lnTo>
                  <a:lnTo>
                    <a:pt x="985520" y="2527"/>
                  </a:lnTo>
                  <a:lnTo>
                    <a:pt x="1033780" y="2527"/>
                  </a:lnTo>
                  <a:lnTo>
                    <a:pt x="1033780" y="1257"/>
                  </a:lnTo>
                  <a:lnTo>
                    <a:pt x="1083310" y="1257"/>
                  </a:lnTo>
                  <a:lnTo>
                    <a:pt x="1083310" y="0"/>
                  </a:lnTo>
                  <a:close/>
                </a:path>
              </a:pathLst>
            </a:custGeom>
            <a:solidFill>
              <a:srgbClr val="38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4311650" y="1974849"/>
              <a:ext cx="494030" cy="6350"/>
            </a:xfrm>
            <a:custGeom>
              <a:avLst/>
              <a:gdLst/>
              <a:ahLst/>
              <a:cxnLst/>
              <a:rect l="l" t="t" r="r" b="b"/>
              <a:pathLst>
                <a:path w="494029" h="6350">
                  <a:moveTo>
                    <a:pt x="4940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49530" y="1270"/>
                  </a:lnTo>
                  <a:lnTo>
                    <a:pt x="49530" y="2552"/>
                  </a:lnTo>
                  <a:lnTo>
                    <a:pt x="99060" y="2552"/>
                  </a:lnTo>
                  <a:lnTo>
                    <a:pt x="99060" y="3810"/>
                  </a:lnTo>
                  <a:lnTo>
                    <a:pt x="147320" y="3810"/>
                  </a:lnTo>
                  <a:lnTo>
                    <a:pt x="147320" y="5092"/>
                  </a:lnTo>
                  <a:lnTo>
                    <a:pt x="196850" y="5092"/>
                  </a:lnTo>
                  <a:lnTo>
                    <a:pt x="196850" y="6350"/>
                  </a:lnTo>
                  <a:lnTo>
                    <a:pt x="297180" y="6350"/>
                  </a:lnTo>
                  <a:lnTo>
                    <a:pt x="297180" y="5092"/>
                  </a:lnTo>
                  <a:lnTo>
                    <a:pt x="345440" y="5092"/>
                  </a:lnTo>
                  <a:lnTo>
                    <a:pt x="345440" y="3810"/>
                  </a:lnTo>
                  <a:lnTo>
                    <a:pt x="394970" y="3810"/>
                  </a:lnTo>
                  <a:lnTo>
                    <a:pt x="394970" y="2552"/>
                  </a:lnTo>
                  <a:lnTo>
                    <a:pt x="444500" y="2552"/>
                  </a:lnTo>
                  <a:lnTo>
                    <a:pt x="444500" y="1270"/>
                  </a:lnTo>
                  <a:lnTo>
                    <a:pt x="494030" y="1270"/>
                  </a:lnTo>
                  <a:lnTo>
                    <a:pt x="494030" y="0"/>
                  </a:lnTo>
                  <a:close/>
                </a:path>
              </a:pathLst>
            </a:custGeom>
            <a:solidFill>
              <a:srgbClr val="36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1600200" y="533400"/>
              <a:ext cx="5867400" cy="1447800"/>
            </a:xfrm>
            <a:custGeom>
              <a:avLst/>
              <a:gdLst/>
              <a:ahLst/>
              <a:cxnLst/>
              <a:rect l="l" t="t" r="r" b="b"/>
              <a:pathLst>
                <a:path w="5867400" h="1447800">
                  <a:moveTo>
                    <a:pt x="2933700" y="1447800"/>
                  </a:moveTo>
                  <a:lnTo>
                    <a:pt x="2860255" y="1447577"/>
                  </a:lnTo>
                  <a:lnTo>
                    <a:pt x="2787254" y="1446914"/>
                  </a:lnTo>
                  <a:lnTo>
                    <a:pt x="2714719" y="1445815"/>
                  </a:lnTo>
                  <a:lnTo>
                    <a:pt x="2642670" y="1444286"/>
                  </a:lnTo>
                  <a:lnTo>
                    <a:pt x="2571128" y="1442331"/>
                  </a:lnTo>
                  <a:lnTo>
                    <a:pt x="2500115" y="1439956"/>
                  </a:lnTo>
                  <a:lnTo>
                    <a:pt x="2429651" y="1437166"/>
                  </a:lnTo>
                  <a:lnTo>
                    <a:pt x="2359757" y="1433966"/>
                  </a:lnTo>
                  <a:lnTo>
                    <a:pt x="2290455" y="1430361"/>
                  </a:lnTo>
                  <a:lnTo>
                    <a:pt x="2221765" y="1426357"/>
                  </a:lnTo>
                  <a:lnTo>
                    <a:pt x="2153708" y="1421959"/>
                  </a:lnTo>
                  <a:lnTo>
                    <a:pt x="2086305" y="1417171"/>
                  </a:lnTo>
                  <a:lnTo>
                    <a:pt x="2019578" y="1411999"/>
                  </a:lnTo>
                  <a:lnTo>
                    <a:pt x="1953546" y="1406448"/>
                  </a:lnTo>
                  <a:lnTo>
                    <a:pt x="1888232" y="1400523"/>
                  </a:lnTo>
                  <a:lnTo>
                    <a:pt x="1823657" y="1394230"/>
                  </a:lnTo>
                  <a:lnTo>
                    <a:pt x="1759840" y="1387574"/>
                  </a:lnTo>
                  <a:lnTo>
                    <a:pt x="1696803" y="1380559"/>
                  </a:lnTo>
                  <a:lnTo>
                    <a:pt x="1634568" y="1373191"/>
                  </a:lnTo>
                  <a:lnTo>
                    <a:pt x="1573155" y="1365476"/>
                  </a:lnTo>
                  <a:lnTo>
                    <a:pt x="1512585" y="1357418"/>
                  </a:lnTo>
                  <a:lnTo>
                    <a:pt x="1452879" y="1349022"/>
                  </a:lnTo>
                  <a:lnTo>
                    <a:pt x="1394059" y="1340294"/>
                  </a:lnTo>
                  <a:lnTo>
                    <a:pt x="1336144" y="1331238"/>
                  </a:lnTo>
                  <a:lnTo>
                    <a:pt x="1279157" y="1321861"/>
                  </a:lnTo>
                  <a:lnTo>
                    <a:pt x="1223118" y="1312166"/>
                  </a:lnTo>
                  <a:lnTo>
                    <a:pt x="1168048" y="1302160"/>
                  </a:lnTo>
                  <a:lnTo>
                    <a:pt x="1113968" y="1291848"/>
                  </a:lnTo>
                  <a:lnTo>
                    <a:pt x="1060899" y="1281234"/>
                  </a:lnTo>
                  <a:lnTo>
                    <a:pt x="1008862" y="1270324"/>
                  </a:lnTo>
                  <a:lnTo>
                    <a:pt x="957879" y="1259123"/>
                  </a:lnTo>
                  <a:lnTo>
                    <a:pt x="907969" y="1247636"/>
                  </a:lnTo>
                  <a:lnTo>
                    <a:pt x="859154" y="1235868"/>
                  </a:lnTo>
                  <a:lnTo>
                    <a:pt x="811456" y="1223825"/>
                  </a:lnTo>
                  <a:lnTo>
                    <a:pt x="764895" y="1211512"/>
                  </a:lnTo>
                  <a:lnTo>
                    <a:pt x="719491" y="1198933"/>
                  </a:lnTo>
                  <a:lnTo>
                    <a:pt x="675267" y="1186094"/>
                  </a:lnTo>
                  <a:lnTo>
                    <a:pt x="632243" y="1173001"/>
                  </a:lnTo>
                  <a:lnTo>
                    <a:pt x="590439" y="1159658"/>
                  </a:lnTo>
                  <a:lnTo>
                    <a:pt x="549878" y="1146070"/>
                  </a:lnTo>
                  <a:lnTo>
                    <a:pt x="510580" y="1132243"/>
                  </a:lnTo>
                  <a:lnTo>
                    <a:pt x="472565" y="1118182"/>
                  </a:lnTo>
                  <a:lnTo>
                    <a:pt x="435856" y="1103891"/>
                  </a:lnTo>
                  <a:lnTo>
                    <a:pt x="400473" y="1089377"/>
                  </a:lnTo>
                  <a:lnTo>
                    <a:pt x="333768" y="1059698"/>
                  </a:lnTo>
                  <a:lnTo>
                    <a:pt x="272619" y="1029186"/>
                  </a:lnTo>
                  <a:lnTo>
                    <a:pt x="217194" y="997882"/>
                  </a:lnTo>
                  <a:lnTo>
                    <a:pt x="167660" y="965827"/>
                  </a:lnTo>
                  <a:lnTo>
                    <a:pt x="124187" y="933063"/>
                  </a:lnTo>
                  <a:lnTo>
                    <a:pt x="86940" y="899631"/>
                  </a:lnTo>
                  <a:lnTo>
                    <a:pt x="56089" y="865573"/>
                  </a:lnTo>
                  <a:lnTo>
                    <a:pt x="31802" y="830929"/>
                  </a:lnTo>
                  <a:lnTo>
                    <a:pt x="14246" y="795741"/>
                  </a:lnTo>
                  <a:lnTo>
                    <a:pt x="900" y="742030"/>
                  </a:lnTo>
                  <a:lnTo>
                    <a:pt x="0" y="723900"/>
                  </a:lnTo>
                  <a:lnTo>
                    <a:pt x="900" y="705769"/>
                  </a:lnTo>
                  <a:lnTo>
                    <a:pt x="14246" y="652058"/>
                  </a:lnTo>
                  <a:lnTo>
                    <a:pt x="31802" y="616870"/>
                  </a:lnTo>
                  <a:lnTo>
                    <a:pt x="56089" y="582226"/>
                  </a:lnTo>
                  <a:lnTo>
                    <a:pt x="86940" y="548168"/>
                  </a:lnTo>
                  <a:lnTo>
                    <a:pt x="124187" y="514736"/>
                  </a:lnTo>
                  <a:lnTo>
                    <a:pt x="167660" y="481972"/>
                  </a:lnTo>
                  <a:lnTo>
                    <a:pt x="217194" y="449917"/>
                  </a:lnTo>
                  <a:lnTo>
                    <a:pt x="272619" y="418613"/>
                  </a:lnTo>
                  <a:lnTo>
                    <a:pt x="333768" y="388101"/>
                  </a:lnTo>
                  <a:lnTo>
                    <a:pt x="400473" y="358422"/>
                  </a:lnTo>
                  <a:lnTo>
                    <a:pt x="435856" y="343908"/>
                  </a:lnTo>
                  <a:lnTo>
                    <a:pt x="472565" y="329617"/>
                  </a:lnTo>
                  <a:lnTo>
                    <a:pt x="510580" y="315556"/>
                  </a:lnTo>
                  <a:lnTo>
                    <a:pt x="549878" y="301729"/>
                  </a:lnTo>
                  <a:lnTo>
                    <a:pt x="590439" y="288141"/>
                  </a:lnTo>
                  <a:lnTo>
                    <a:pt x="632243" y="274798"/>
                  </a:lnTo>
                  <a:lnTo>
                    <a:pt x="675267" y="261705"/>
                  </a:lnTo>
                  <a:lnTo>
                    <a:pt x="719491" y="248866"/>
                  </a:lnTo>
                  <a:lnTo>
                    <a:pt x="764895" y="236287"/>
                  </a:lnTo>
                  <a:lnTo>
                    <a:pt x="811456" y="223974"/>
                  </a:lnTo>
                  <a:lnTo>
                    <a:pt x="859155" y="211931"/>
                  </a:lnTo>
                  <a:lnTo>
                    <a:pt x="907969" y="200163"/>
                  </a:lnTo>
                  <a:lnTo>
                    <a:pt x="957879" y="188676"/>
                  </a:lnTo>
                  <a:lnTo>
                    <a:pt x="1008862" y="177475"/>
                  </a:lnTo>
                  <a:lnTo>
                    <a:pt x="1060899" y="166565"/>
                  </a:lnTo>
                  <a:lnTo>
                    <a:pt x="1113968" y="155951"/>
                  </a:lnTo>
                  <a:lnTo>
                    <a:pt x="1168048" y="145639"/>
                  </a:lnTo>
                  <a:lnTo>
                    <a:pt x="1223118" y="135633"/>
                  </a:lnTo>
                  <a:lnTo>
                    <a:pt x="1279157" y="125938"/>
                  </a:lnTo>
                  <a:lnTo>
                    <a:pt x="1336144" y="116561"/>
                  </a:lnTo>
                  <a:lnTo>
                    <a:pt x="1394059" y="107505"/>
                  </a:lnTo>
                  <a:lnTo>
                    <a:pt x="1452879" y="98777"/>
                  </a:lnTo>
                  <a:lnTo>
                    <a:pt x="1512585" y="90381"/>
                  </a:lnTo>
                  <a:lnTo>
                    <a:pt x="1573155" y="82323"/>
                  </a:lnTo>
                  <a:lnTo>
                    <a:pt x="1634568" y="74608"/>
                  </a:lnTo>
                  <a:lnTo>
                    <a:pt x="1696803" y="67240"/>
                  </a:lnTo>
                  <a:lnTo>
                    <a:pt x="1759840" y="60225"/>
                  </a:lnTo>
                  <a:lnTo>
                    <a:pt x="1823657" y="53569"/>
                  </a:lnTo>
                  <a:lnTo>
                    <a:pt x="1888232" y="47276"/>
                  </a:lnTo>
                  <a:lnTo>
                    <a:pt x="1953546" y="41351"/>
                  </a:lnTo>
                  <a:lnTo>
                    <a:pt x="2019578" y="35800"/>
                  </a:lnTo>
                  <a:lnTo>
                    <a:pt x="2086305" y="30628"/>
                  </a:lnTo>
                  <a:lnTo>
                    <a:pt x="2153708" y="25840"/>
                  </a:lnTo>
                  <a:lnTo>
                    <a:pt x="2221765" y="21442"/>
                  </a:lnTo>
                  <a:lnTo>
                    <a:pt x="2290455" y="17438"/>
                  </a:lnTo>
                  <a:lnTo>
                    <a:pt x="2359757" y="13833"/>
                  </a:lnTo>
                  <a:lnTo>
                    <a:pt x="2429651" y="10633"/>
                  </a:lnTo>
                  <a:lnTo>
                    <a:pt x="2500115" y="7843"/>
                  </a:lnTo>
                  <a:lnTo>
                    <a:pt x="2571128" y="5468"/>
                  </a:lnTo>
                  <a:lnTo>
                    <a:pt x="2642670" y="3513"/>
                  </a:lnTo>
                  <a:lnTo>
                    <a:pt x="2714719" y="1984"/>
                  </a:lnTo>
                  <a:lnTo>
                    <a:pt x="2787254" y="885"/>
                  </a:lnTo>
                  <a:lnTo>
                    <a:pt x="2860255" y="222"/>
                  </a:lnTo>
                  <a:lnTo>
                    <a:pt x="2933700" y="0"/>
                  </a:lnTo>
                  <a:lnTo>
                    <a:pt x="3007144" y="222"/>
                  </a:lnTo>
                  <a:lnTo>
                    <a:pt x="3080145" y="885"/>
                  </a:lnTo>
                  <a:lnTo>
                    <a:pt x="3152680" y="1984"/>
                  </a:lnTo>
                  <a:lnTo>
                    <a:pt x="3224729" y="3513"/>
                  </a:lnTo>
                  <a:lnTo>
                    <a:pt x="3296271" y="5468"/>
                  </a:lnTo>
                  <a:lnTo>
                    <a:pt x="3367284" y="7843"/>
                  </a:lnTo>
                  <a:lnTo>
                    <a:pt x="3437748" y="10633"/>
                  </a:lnTo>
                  <a:lnTo>
                    <a:pt x="3507642" y="13833"/>
                  </a:lnTo>
                  <a:lnTo>
                    <a:pt x="3576944" y="17438"/>
                  </a:lnTo>
                  <a:lnTo>
                    <a:pt x="3645634" y="21442"/>
                  </a:lnTo>
                  <a:lnTo>
                    <a:pt x="3713691" y="25840"/>
                  </a:lnTo>
                  <a:lnTo>
                    <a:pt x="3781094" y="30628"/>
                  </a:lnTo>
                  <a:lnTo>
                    <a:pt x="3847821" y="35800"/>
                  </a:lnTo>
                  <a:lnTo>
                    <a:pt x="3913853" y="41351"/>
                  </a:lnTo>
                  <a:lnTo>
                    <a:pt x="3979167" y="47276"/>
                  </a:lnTo>
                  <a:lnTo>
                    <a:pt x="4043742" y="53569"/>
                  </a:lnTo>
                  <a:lnTo>
                    <a:pt x="4107559" y="60225"/>
                  </a:lnTo>
                  <a:lnTo>
                    <a:pt x="4170596" y="67240"/>
                  </a:lnTo>
                  <a:lnTo>
                    <a:pt x="4232831" y="74608"/>
                  </a:lnTo>
                  <a:lnTo>
                    <a:pt x="4294244" y="82323"/>
                  </a:lnTo>
                  <a:lnTo>
                    <a:pt x="4354814" y="90381"/>
                  </a:lnTo>
                  <a:lnTo>
                    <a:pt x="4414520" y="98777"/>
                  </a:lnTo>
                  <a:lnTo>
                    <a:pt x="4473340" y="107505"/>
                  </a:lnTo>
                  <a:lnTo>
                    <a:pt x="4531255" y="116561"/>
                  </a:lnTo>
                  <a:lnTo>
                    <a:pt x="4588242" y="125938"/>
                  </a:lnTo>
                  <a:lnTo>
                    <a:pt x="4644281" y="135633"/>
                  </a:lnTo>
                  <a:lnTo>
                    <a:pt x="4699351" y="145639"/>
                  </a:lnTo>
                  <a:lnTo>
                    <a:pt x="4753431" y="155951"/>
                  </a:lnTo>
                  <a:lnTo>
                    <a:pt x="4806500" y="166565"/>
                  </a:lnTo>
                  <a:lnTo>
                    <a:pt x="4858537" y="177475"/>
                  </a:lnTo>
                  <a:lnTo>
                    <a:pt x="4909520" y="188676"/>
                  </a:lnTo>
                  <a:lnTo>
                    <a:pt x="4959430" y="200163"/>
                  </a:lnTo>
                  <a:lnTo>
                    <a:pt x="5008245" y="211931"/>
                  </a:lnTo>
                  <a:lnTo>
                    <a:pt x="5055943" y="223974"/>
                  </a:lnTo>
                  <a:lnTo>
                    <a:pt x="5102504" y="236287"/>
                  </a:lnTo>
                  <a:lnTo>
                    <a:pt x="5147908" y="248866"/>
                  </a:lnTo>
                  <a:lnTo>
                    <a:pt x="5192132" y="261705"/>
                  </a:lnTo>
                  <a:lnTo>
                    <a:pt x="5235156" y="274798"/>
                  </a:lnTo>
                  <a:lnTo>
                    <a:pt x="5276960" y="288141"/>
                  </a:lnTo>
                  <a:lnTo>
                    <a:pt x="5317521" y="301729"/>
                  </a:lnTo>
                  <a:lnTo>
                    <a:pt x="5356819" y="315556"/>
                  </a:lnTo>
                  <a:lnTo>
                    <a:pt x="5394834" y="329617"/>
                  </a:lnTo>
                  <a:lnTo>
                    <a:pt x="5431543" y="343908"/>
                  </a:lnTo>
                  <a:lnTo>
                    <a:pt x="5466926" y="358422"/>
                  </a:lnTo>
                  <a:lnTo>
                    <a:pt x="5533631" y="388101"/>
                  </a:lnTo>
                  <a:lnTo>
                    <a:pt x="5594780" y="418613"/>
                  </a:lnTo>
                  <a:lnTo>
                    <a:pt x="5650205" y="449917"/>
                  </a:lnTo>
                  <a:lnTo>
                    <a:pt x="5699739" y="481972"/>
                  </a:lnTo>
                  <a:lnTo>
                    <a:pt x="5743212" y="514736"/>
                  </a:lnTo>
                  <a:lnTo>
                    <a:pt x="5780459" y="548168"/>
                  </a:lnTo>
                  <a:lnTo>
                    <a:pt x="5811310" y="582226"/>
                  </a:lnTo>
                  <a:lnTo>
                    <a:pt x="5835597" y="616870"/>
                  </a:lnTo>
                  <a:lnTo>
                    <a:pt x="5853153" y="652058"/>
                  </a:lnTo>
                  <a:lnTo>
                    <a:pt x="5866499" y="705769"/>
                  </a:lnTo>
                  <a:lnTo>
                    <a:pt x="5867400" y="723900"/>
                  </a:lnTo>
                  <a:lnTo>
                    <a:pt x="5866499" y="742030"/>
                  </a:lnTo>
                  <a:lnTo>
                    <a:pt x="5853153" y="795741"/>
                  </a:lnTo>
                  <a:lnTo>
                    <a:pt x="5835597" y="830929"/>
                  </a:lnTo>
                  <a:lnTo>
                    <a:pt x="5811310" y="865573"/>
                  </a:lnTo>
                  <a:lnTo>
                    <a:pt x="5780459" y="899631"/>
                  </a:lnTo>
                  <a:lnTo>
                    <a:pt x="5743212" y="933063"/>
                  </a:lnTo>
                  <a:lnTo>
                    <a:pt x="5699739" y="965827"/>
                  </a:lnTo>
                  <a:lnTo>
                    <a:pt x="5650205" y="997882"/>
                  </a:lnTo>
                  <a:lnTo>
                    <a:pt x="5594780" y="1029186"/>
                  </a:lnTo>
                  <a:lnTo>
                    <a:pt x="5533631" y="1059698"/>
                  </a:lnTo>
                  <a:lnTo>
                    <a:pt x="5466926" y="1089377"/>
                  </a:lnTo>
                  <a:lnTo>
                    <a:pt x="5431543" y="1103891"/>
                  </a:lnTo>
                  <a:lnTo>
                    <a:pt x="5394834" y="1118182"/>
                  </a:lnTo>
                  <a:lnTo>
                    <a:pt x="5356819" y="1132243"/>
                  </a:lnTo>
                  <a:lnTo>
                    <a:pt x="5317521" y="1146070"/>
                  </a:lnTo>
                  <a:lnTo>
                    <a:pt x="5276960" y="1159658"/>
                  </a:lnTo>
                  <a:lnTo>
                    <a:pt x="5235156" y="1173001"/>
                  </a:lnTo>
                  <a:lnTo>
                    <a:pt x="5192132" y="1186094"/>
                  </a:lnTo>
                  <a:lnTo>
                    <a:pt x="5147908" y="1198933"/>
                  </a:lnTo>
                  <a:lnTo>
                    <a:pt x="5102504" y="1211512"/>
                  </a:lnTo>
                  <a:lnTo>
                    <a:pt x="5055943" y="1223825"/>
                  </a:lnTo>
                  <a:lnTo>
                    <a:pt x="5008245" y="1235868"/>
                  </a:lnTo>
                  <a:lnTo>
                    <a:pt x="4959430" y="1247636"/>
                  </a:lnTo>
                  <a:lnTo>
                    <a:pt x="4909520" y="1259123"/>
                  </a:lnTo>
                  <a:lnTo>
                    <a:pt x="4858537" y="1270324"/>
                  </a:lnTo>
                  <a:lnTo>
                    <a:pt x="4806500" y="1281234"/>
                  </a:lnTo>
                  <a:lnTo>
                    <a:pt x="4753431" y="1291848"/>
                  </a:lnTo>
                  <a:lnTo>
                    <a:pt x="4699351" y="1302160"/>
                  </a:lnTo>
                  <a:lnTo>
                    <a:pt x="4644281" y="1312166"/>
                  </a:lnTo>
                  <a:lnTo>
                    <a:pt x="4588242" y="1321861"/>
                  </a:lnTo>
                  <a:lnTo>
                    <a:pt x="4531255" y="1331238"/>
                  </a:lnTo>
                  <a:lnTo>
                    <a:pt x="4473340" y="1340294"/>
                  </a:lnTo>
                  <a:lnTo>
                    <a:pt x="4414520" y="1349022"/>
                  </a:lnTo>
                  <a:lnTo>
                    <a:pt x="4354814" y="1357418"/>
                  </a:lnTo>
                  <a:lnTo>
                    <a:pt x="4294244" y="1365476"/>
                  </a:lnTo>
                  <a:lnTo>
                    <a:pt x="4232831" y="1373191"/>
                  </a:lnTo>
                  <a:lnTo>
                    <a:pt x="4170596" y="1380559"/>
                  </a:lnTo>
                  <a:lnTo>
                    <a:pt x="4107559" y="1387574"/>
                  </a:lnTo>
                  <a:lnTo>
                    <a:pt x="4043742" y="1394230"/>
                  </a:lnTo>
                  <a:lnTo>
                    <a:pt x="3979167" y="1400523"/>
                  </a:lnTo>
                  <a:lnTo>
                    <a:pt x="3913853" y="1406448"/>
                  </a:lnTo>
                  <a:lnTo>
                    <a:pt x="3847821" y="1411999"/>
                  </a:lnTo>
                  <a:lnTo>
                    <a:pt x="3781094" y="1417171"/>
                  </a:lnTo>
                  <a:lnTo>
                    <a:pt x="3713691" y="1421959"/>
                  </a:lnTo>
                  <a:lnTo>
                    <a:pt x="3645634" y="1426357"/>
                  </a:lnTo>
                  <a:lnTo>
                    <a:pt x="3576944" y="1430361"/>
                  </a:lnTo>
                  <a:lnTo>
                    <a:pt x="3507642" y="1433966"/>
                  </a:lnTo>
                  <a:lnTo>
                    <a:pt x="3437748" y="1437166"/>
                  </a:lnTo>
                  <a:lnTo>
                    <a:pt x="3367284" y="1439956"/>
                  </a:lnTo>
                  <a:lnTo>
                    <a:pt x="3296271" y="1442331"/>
                  </a:lnTo>
                  <a:lnTo>
                    <a:pt x="3224729" y="1444286"/>
                  </a:lnTo>
                  <a:lnTo>
                    <a:pt x="3152680" y="1445815"/>
                  </a:lnTo>
                  <a:lnTo>
                    <a:pt x="3080145" y="1446914"/>
                  </a:lnTo>
                  <a:lnTo>
                    <a:pt x="3007144" y="1447577"/>
                  </a:lnTo>
                  <a:lnTo>
                    <a:pt x="2933700" y="14478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3" name="object 213"/>
          <p:cNvSpPr txBox="1">
            <a:spLocks noGrp="1"/>
          </p:cNvSpPr>
          <p:nvPr>
            <p:ph type="title"/>
          </p:nvPr>
        </p:nvSpPr>
        <p:spPr>
          <a:xfrm>
            <a:off x="2025650" y="1000759"/>
            <a:ext cx="492823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Use </a:t>
            </a:r>
            <a:r>
              <a:rPr sz="2800" dirty="0">
                <a:latin typeface="Times New Roman"/>
                <a:cs typeface="Times New Roman"/>
              </a:rPr>
              <a:t>of Job Analysis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Information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214" name="object 214"/>
          <p:cNvGrpSpPr/>
          <p:nvPr/>
        </p:nvGrpSpPr>
        <p:grpSpPr>
          <a:xfrm>
            <a:off x="2028825" y="1390014"/>
            <a:ext cx="5010150" cy="1891664"/>
            <a:chOff x="2028825" y="1390014"/>
            <a:chExt cx="5010150" cy="1891664"/>
          </a:xfrm>
        </p:grpSpPr>
        <p:sp>
          <p:nvSpPr>
            <p:cNvPr id="215" name="object 215"/>
            <p:cNvSpPr/>
            <p:nvPr/>
          </p:nvSpPr>
          <p:spPr>
            <a:xfrm>
              <a:off x="2038350" y="1399539"/>
              <a:ext cx="4991100" cy="0"/>
            </a:xfrm>
            <a:custGeom>
              <a:avLst/>
              <a:gdLst/>
              <a:ahLst/>
              <a:cxnLst/>
              <a:rect l="l" t="t" r="r" b="b"/>
              <a:pathLst>
                <a:path w="4991100">
                  <a:moveTo>
                    <a:pt x="0" y="0"/>
                  </a:moveTo>
                  <a:lnTo>
                    <a:pt x="49911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4533900" y="1981199"/>
              <a:ext cx="76200" cy="381000"/>
            </a:xfrm>
            <a:custGeom>
              <a:avLst/>
              <a:gdLst/>
              <a:ahLst/>
              <a:cxnLst/>
              <a:rect l="l" t="t" r="r" b="b"/>
              <a:pathLst>
                <a:path w="76200" h="381000">
                  <a:moveTo>
                    <a:pt x="76200" y="306070"/>
                  </a:moveTo>
                  <a:lnTo>
                    <a:pt x="43180" y="306070"/>
                  </a:lnTo>
                  <a:lnTo>
                    <a:pt x="43180" y="0"/>
                  </a:lnTo>
                  <a:lnTo>
                    <a:pt x="33020" y="0"/>
                  </a:lnTo>
                  <a:lnTo>
                    <a:pt x="33020" y="306070"/>
                  </a:lnTo>
                  <a:lnTo>
                    <a:pt x="0" y="306070"/>
                  </a:lnTo>
                  <a:lnTo>
                    <a:pt x="38100" y="381000"/>
                  </a:lnTo>
                  <a:lnTo>
                    <a:pt x="76200" y="3060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2665730" y="236219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2665730" y="236855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35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2665730" y="237616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38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2665730" y="238378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3B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2665730" y="239013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2665730" y="239775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41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2665730" y="240537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44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2665730" y="241172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48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2665730" y="241935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4B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2665730" y="242696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4E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2665730" y="243331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51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2665730" y="244093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54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2665730" y="244855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57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2665730" y="245490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5B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2665730" y="246252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5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2665730" y="2470150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61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2665730" y="247650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64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2665730" y="248411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67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2665730" y="249173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2665730" y="249808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6E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2665730" y="250570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71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2665730" y="251332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74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2665730" y="251967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77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2665730" y="252730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2665730" y="253491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7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2665730" y="254126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81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2665730" y="254888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84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2665730" y="255650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87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2665730" y="256412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8A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2665730" y="257047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8D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2665730" y="257810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90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2665730" y="258571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94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2665730" y="259206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97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2665730" y="259968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2665730" y="260730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9D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2665730" y="261365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A0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2665730" y="262127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A3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2665730" y="2628900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A7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2665730" y="263525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2665730" y="264286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AD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2665730" y="265048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B0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2665730" y="265683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B3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2665730" y="266445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2665730" y="267207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BA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2665730" y="267842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B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2665730" y="268605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C0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2665730" y="269366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C3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2665730" y="270001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2665730" y="270763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C9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2665730" y="271525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CC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2665730" y="272160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D0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2665730" y="272922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D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2665730" y="273685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D6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2665730" y="274446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D9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2665730" y="275081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DC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2665730" y="275843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DF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2665730" y="276605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E3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2665730" y="277240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E6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2665730" y="278002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E9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2665730" y="2787650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EC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2665730" y="279400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EF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2665730" y="280161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2665730" y="280923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F6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2665730" y="281558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F9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2665730" y="283082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F8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2665730" y="283717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F5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2665730" y="284480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2665730" y="285241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EF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2665730" y="285876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EC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2665730" y="286638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E8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2665730" y="287400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E5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2665730" y="288035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E2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2665730" y="288797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DF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2665730" y="2895600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DC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2665730" y="290195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D9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2665730" y="290956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D5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2665730" y="291718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D2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2665730" y="292480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CF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2665730" y="293115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CC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2665730" y="293877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C9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2665730" y="2946400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2665730" y="295275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C2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2665730" y="296036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B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2665730" y="296798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BC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2665730" y="297433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B9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2665730" y="298195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2665730" y="298957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B3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2665730" y="299592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AF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2665730" y="300355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AC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2665730" y="301116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A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2665730" y="301751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A6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2665730" y="302513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A3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2665730" y="3032760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A0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2665730" y="303911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9C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2665730" y="304672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99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2665730" y="3054350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2665730" y="306070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93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2665730" y="306831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90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2665730" y="307593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8D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2665730" y="308228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89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2665730" y="308991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86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2665730" y="309752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83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2665730" y="3105150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80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2665730" y="311150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7D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2665730" y="311911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2665730" y="312673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76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2665730" y="313308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73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2665730" y="314071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70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2665730" y="314832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6D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2665730" y="315467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2665730" y="316230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67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2665730" y="316991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64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2665730" y="317626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60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2665730" y="318388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5D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2665730" y="3191510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5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2665730" y="319786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57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2665730" y="320547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5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2665730" y="3213100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51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2665730" y="321945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4D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2665730" y="322706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4A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2665730" y="323468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47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2665730" y="324103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19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44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2665730" y="324866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20">
                  <a:moveTo>
                    <a:pt x="38874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887470" y="7619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41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2665730" y="3256279"/>
              <a:ext cx="3887470" cy="6350"/>
            </a:xfrm>
            <a:custGeom>
              <a:avLst/>
              <a:gdLst/>
              <a:ahLst/>
              <a:cxnLst/>
              <a:rect l="l" t="t" r="r" b="b"/>
              <a:pathLst>
                <a:path w="3887470" h="6350">
                  <a:moveTo>
                    <a:pt x="3887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887470" y="635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2665730" y="3262629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20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2665730" y="3270250"/>
              <a:ext cx="3887470" cy="7620"/>
            </a:xfrm>
            <a:custGeom>
              <a:avLst/>
              <a:gdLst/>
              <a:ahLst/>
              <a:cxnLst/>
              <a:rect l="l" t="t" r="r" b="b"/>
              <a:pathLst>
                <a:path w="3887470" h="7620">
                  <a:moveTo>
                    <a:pt x="38874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887470" y="762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37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2665730" y="3277869"/>
              <a:ext cx="3887470" cy="0"/>
            </a:xfrm>
            <a:custGeom>
              <a:avLst/>
              <a:gdLst/>
              <a:ahLst/>
              <a:cxnLst/>
              <a:rect l="l" t="t" r="r" b="b"/>
              <a:pathLst>
                <a:path w="3887470">
                  <a:moveTo>
                    <a:pt x="3887470" y="0"/>
                  </a:moveTo>
                  <a:lnTo>
                    <a:pt x="0" y="0"/>
                  </a:lnTo>
                  <a:lnTo>
                    <a:pt x="388747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44"/>
            <p:cNvSpPr/>
            <p:nvPr/>
          </p:nvSpPr>
          <p:spPr>
            <a:xfrm>
              <a:off x="2667000" y="2362200"/>
              <a:ext cx="3886200" cy="914400"/>
            </a:xfrm>
            <a:custGeom>
              <a:avLst/>
              <a:gdLst/>
              <a:ahLst/>
              <a:cxnLst/>
              <a:rect l="l" t="t" r="r" b="b"/>
              <a:pathLst>
                <a:path w="3886200" h="914400">
                  <a:moveTo>
                    <a:pt x="1941829" y="914400"/>
                  </a:moveTo>
                  <a:lnTo>
                    <a:pt x="0" y="914400"/>
                  </a:lnTo>
                  <a:lnTo>
                    <a:pt x="0" y="0"/>
                  </a:lnTo>
                  <a:lnTo>
                    <a:pt x="3886200" y="0"/>
                  </a:lnTo>
                  <a:lnTo>
                    <a:pt x="3886200" y="914400"/>
                  </a:lnTo>
                  <a:lnTo>
                    <a:pt x="1941829" y="914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5" name="object 345"/>
          <p:cNvSpPr txBox="1"/>
          <p:nvPr/>
        </p:nvSpPr>
        <p:spPr>
          <a:xfrm>
            <a:off x="2671672" y="2440940"/>
            <a:ext cx="38773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1380" marR="743585" indent="-132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Job description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 </a:t>
            </a:r>
            <a:r>
              <a:rPr sz="2400" spc="-5" dirty="0">
                <a:latin typeface="Times New Roman"/>
                <a:cs typeface="Times New Roman"/>
              </a:rPr>
              <a:t>Job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Specification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46" name="object 346"/>
          <p:cNvGrpSpPr/>
          <p:nvPr/>
        </p:nvGrpSpPr>
        <p:grpSpPr>
          <a:xfrm>
            <a:off x="227329" y="3271837"/>
            <a:ext cx="8312150" cy="815340"/>
            <a:chOff x="227329" y="3271837"/>
            <a:chExt cx="8312150" cy="815340"/>
          </a:xfrm>
        </p:grpSpPr>
        <p:sp>
          <p:nvSpPr>
            <p:cNvPr id="347" name="object 347"/>
            <p:cNvSpPr/>
            <p:nvPr/>
          </p:nvSpPr>
          <p:spPr>
            <a:xfrm>
              <a:off x="609600" y="3276600"/>
              <a:ext cx="7924800" cy="228600"/>
            </a:xfrm>
            <a:custGeom>
              <a:avLst/>
              <a:gdLst/>
              <a:ahLst/>
              <a:cxnLst/>
              <a:rect l="l" t="t" r="r" b="b"/>
              <a:pathLst>
                <a:path w="7924800" h="228600">
                  <a:moveTo>
                    <a:pt x="3962400" y="0"/>
                  </a:moveTo>
                  <a:lnTo>
                    <a:pt x="3962400" y="228600"/>
                  </a:lnTo>
                </a:path>
                <a:path w="7924800" h="228600">
                  <a:moveTo>
                    <a:pt x="0" y="228600"/>
                  </a:moveTo>
                  <a:lnTo>
                    <a:pt x="7924800" y="2286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8"/>
            <p:cNvSpPr/>
            <p:nvPr/>
          </p:nvSpPr>
          <p:spPr>
            <a:xfrm>
              <a:off x="227330" y="403732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49"/>
            <p:cNvSpPr/>
            <p:nvPr/>
          </p:nvSpPr>
          <p:spPr>
            <a:xfrm>
              <a:off x="227329" y="404368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4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0" name="object 350"/>
            <p:cNvSpPr/>
            <p:nvPr/>
          </p:nvSpPr>
          <p:spPr>
            <a:xfrm>
              <a:off x="227329" y="405130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6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1" name="object 351"/>
            <p:cNvSpPr/>
            <p:nvPr/>
          </p:nvSpPr>
          <p:spPr>
            <a:xfrm>
              <a:off x="227329" y="405891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8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227329" y="40652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227329" y="407289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354"/>
            <p:cNvSpPr/>
            <p:nvPr/>
          </p:nvSpPr>
          <p:spPr>
            <a:xfrm>
              <a:off x="227329" y="40805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F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5" name="object 355"/>
          <p:cNvGrpSpPr/>
          <p:nvPr/>
        </p:nvGrpSpPr>
        <p:grpSpPr>
          <a:xfrm>
            <a:off x="227329" y="4245609"/>
            <a:ext cx="1677670" cy="185420"/>
            <a:chOff x="227329" y="4245609"/>
            <a:chExt cx="1677670" cy="185420"/>
          </a:xfrm>
        </p:grpSpPr>
        <p:sp>
          <p:nvSpPr>
            <p:cNvPr id="356" name="object 356"/>
            <p:cNvSpPr/>
            <p:nvPr/>
          </p:nvSpPr>
          <p:spPr>
            <a:xfrm>
              <a:off x="227329" y="42456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2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7" name="object 357"/>
            <p:cNvSpPr/>
            <p:nvPr/>
          </p:nvSpPr>
          <p:spPr>
            <a:xfrm>
              <a:off x="227329" y="42519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4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227329" y="42595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7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359"/>
            <p:cNvSpPr/>
            <p:nvPr/>
          </p:nvSpPr>
          <p:spPr>
            <a:xfrm>
              <a:off x="227329" y="42671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9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360"/>
            <p:cNvSpPr/>
            <p:nvPr/>
          </p:nvSpPr>
          <p:spPr>
            <a:xfrm>
              <a:off x="227329" y="42735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B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227329" y="428116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362"/>
            <p:cNvSpPr/>
            <p:nvPr/>
          </p:nvSpPr>
          <p:spPr>
            <a:xfrm>
              <a:off x="227329" y="42875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0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363"/>
            <p:cNvSpPr/>
            <p:nvPr/>
          </p:nvSpPr>
          <p:spPr>
            <a:xfrm>
              <a:off x="227329" y="42951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2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364"/>
            <p:cNvSpPr/>
            <p:nvPr/>
          </p:nvSpPr>
          <p:spPr>
            <a:xfrm>
              <a:off x="227329" y="430275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4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5" name="object 365"/>
            <p:cNvSpPr/>
            <p:nvPr/>
          </p:nvSpPr>
          <p:spPr>
            <a:xfrm>
              <a:off x="227329" y="430910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6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6" name="object 366"/>
            <p:cNvSpPr/>
            <p:nvPr/>
          </p:nvSpPr>
          <p:spPr>
            <a:xfrm>
              <a:off x="227329" y="43167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8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227329" y="432434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B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227329" y="43306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D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227329" y="43383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F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227329" y="434593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1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227329" y="43522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4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227329" y="43599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227329" y="43662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8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227329" y="43738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227329" y="43814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D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227329" y="43878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F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227329" y="43954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1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227329" y="440308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3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227329" y="44094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5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227329" y="44170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227329" y="442467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2" name="object 382"/>
          <p:cNvSpPr/>
          <p:nvPr/>
        </p:nvSpPr>
        <p:spPr>
          <a:xfrm>
            <a:off x="227329" y="4589779"/>
            <a:ext cx="1677670" cy="6350"/>
          </a:xfrm>
          <a:custGeom>
            <a:avLst/>
            <a:gdLst/>
            <a:ahLst/>
            <a:cxnLst/>
            <a:rect l="l" t="t" r="r" b="b"/>
            <a:pathLst>
              <a:path w="1677670" h="6350">
                <a:moveTo>
                  <a:pt x="1677670" y="0"/>
                </a:moveTo>
                <a:lnTo>
                  <a:pt x="0" y="0"/>
                </a:lnTo>
                <a:lnTo>
                  <a:pt x="0" y="6350"/>
                </a:lnTo>
                <a:lnTo>
                  <a:pt x="1677670" y="6350"/>
                </a:lnTo>
                <a:lnTo>
                  <a:pt x="1677670" y="0"/>
                </a:lnTo>
                <a:close/>
              </a:path>
            </a:pathLst>
          </a:custGeom>
          <a:solidFill>
            <a:srgbClr val="DD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227329" y="4767579"/>
            <a:ext cx="1677670" cy="7620"/>
          </a:xfrm>
          <a:custGeom>
            <a:avLst/>
            <a:gdLst/>
            <a:ahLst/>
            <a:cxnLst/>
            <a:rect l="l" t="t" r="r" b="b"/>
            <a:pathLst>
              <a:path w="1677670" h="7620">
                <a:moveTo>
                  <a:pt x="1677670" y="0"/>
                </a:moveTo>
                <a:lnTo>
                  <a:pt x="0" y="0"/>
                </a:lnTo>
                <a:lnTo>
                  <a:pt x="0" y="7620"/>
                </a:lnTo>
                <a:lnTo>
                  <a:pt x="1677670" y="7620"/>
                </a:lnTo>
                <a:lnTo>
                  <a:pt x="1677670" y="0"/>
                </a:lnTo>
                <a:close/>
              </a:path>
            </a:pathLst>
          </a:custGeom>
          <a:solidFill>
            <a:srgbClr val="E4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84" name="object 384"/>
          <p:cNvGrpSpPr/>
          <p:nvPr/>
        </p:nvGrpSpPr>
        <p:grpSpPr>
          <a:xfrm>
            <a:off x="227329" y="4932679"/>
            <a:ext cx="1677670" cy="100330"/>
            <a:chOff x="227329" y="4932679"/>
            <a:chExt cx="1677670" cy="100330"/>
          </a:xfrm>
        </p:grpSpPr>
        <p:sp>
          <p:nvSpPr>
            <p:cNvPr id="385" name="object 385"/>
            <p:cNvSpPr/>
            <p:nvPr/>
          </p:nvSpPr>
          <p:spPr>
            <a:xfrm>
              <a:off x="227329" y="49326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0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386"/>
            <p:cNvSpPr/>
            <p:nvPr/>
          </p:nvSpPr>
          <p:spPr>
            <a:xfrm>
              <a:off x="227329" y="49402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E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387"/>
            <p:cNvSpPr/>
            <p:nvPr/>
          </p:nvSpPr>
          <p:spPr>
            <a:xfrm>
              <a:off x="227329" y="494791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C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227329" y="49542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389"/>
            <p:cNvSpPr/>
            <p:nvPr/>
          </p:nvSpPr>
          <p:spPr>
            <a:xfrm>
              <a:off x="227329" y="49618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8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390"/>
            <p:cNvSpPr/>
            <p:nvPr/>
          </p:nvSpPr>
          <p:spPr>
            <a:xfrm>
              <a:off x="227329" y="49695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5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227329" y="49758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3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2" name="object 392"/>
            <p:cNvSpPr/>
            <p:nvPr/>
          </p:nvSpPr>
          <p:spPr>
            <a:xfrm>
              <a:off x="227329" y="49834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1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3" name="object 393"/>
            <p:cNvSpPr/>
            <p:nvPr/>
          </p:nvSpPr>
          <p:spPr>
            <a:xfrm>
              <a:off x="227329" y="49910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F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227329" y="49974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C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5" name="object 395"/>
            <p:cNvSpPr/>
            <p:nvPr/>
          </p:nvSpPr>
          <p:spPr>
            <a:xfrm>
              <a:off x="227329" y="500506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6" name="object 396"/>
            <p:cNvSpPr/>
            <p:nvPr/>
          </p:nvSpPr>
          <p:spPr>
            <a:xfrm>
              <a:off x="227329" y="50114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7" name="object 397"/>
            <p:cNvSpPr/>
            <p:nvPr/>
          </p:nvSpPr>
          <p:spPr>
            <a:xfrm>
              <a:off x="227329" y="50190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8" name="object 398"/>
            <p:cNvSpPr/>
            <p:nvPr/>
          </p:nvSpPr>
          <p:spPr>
            <a:xfrm>
              <a:off x="227329" y="502665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3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9" name="object 399"/>
          <p:cNvGrpSpPr/>
          <p:nvPr/>
        </p:nvGrpSpPr>
        <p:grpSpPr>
          <a:xfrm>
            <a:off x="227329" y="5191759"/>
            <a:ext cx="1677670" cy="135890"/>
            <a:chOff x="227329" y="5191759"/>
            <a:chExt cx="1677670" cy="135890"/>
          </a:xfrm>
        </p:grpSpPr>
        <p:sp>
          <p:nvSpPr>
            <p:cNvPr id="400" name="object 400"/>
            <p:cNvSpPr/>
            <p:nvPr/>
          </p:nvSpPr>
          <p:spPr>
            <a:xfrm>
              <a:off x="227329" y="519175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0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1" name="object 401"/>
            <p:cNvSpPr/>
            <p:nvPr/>
          </p:nvSpPr>
          <p:spPr>
            <a:xfrm>
              <a:off x="227329" y="519810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2" name="object 402"/>
            <p:cNvSpPr/>
            <p:nvPr/>
          </p:nvSpPr>
          <p:spPr>
            <a:xfrm>
              <a:off x="227329" y="52057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C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3" name="object 403"/>
            <p:cNvSpPr/>
            <p:nvPr/>
          </p:nvSpPr>
          <p:spPr>
            <a:xfrm>
              <a:off x="227329" y="521334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4" name="object 404"/>
            <p:cNvSpPr/>
            <p:nvPr/>
          </p:nvSpPr>
          <p:spPr>
            <a:xfrm>
              <a:off x="227329" y="52196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7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5" name="object 405"/>
            <p:cNvSpPr/>
            <p:nvPr/>
          </p:nvSpPr>
          <p:spPr>
            <a:xfrm>
              <a:off x="227329" y="52273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5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406"/>
            <p:cNvSpPr/>
            <p:nvPr/>
          </p:nvSpPr>
          <p:spPr>
            <a:xfrm>
              <a:off x="227329" y="523493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3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7" name="object 407"/>
            <p:cNvSpPr/>
            <p:nvPr/>
          </p:nvSpPr>
          <p:spPr>
            <a:xfrm>
              <a:off x="227329" y="52412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1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8" name="object 408"/>
            <p:cNvSpPr/>
            <p:nvPr/>
          </p:nvSpPr>
          <p:spPr>
            <a:xfrm>
              <a:off x="227329" y="52489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E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9" name="object 409"/>
            <p:cNvSpPr/>
            <p:nvPr/>
          </p:nvSpPr>
          <p:spPr>
            <a:xfrm>
              <a:off x="227329" y="52552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C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0" name="object 410"/>
            <p:cNvSpPr/>
            <p:nvPr/>
          </p:nvSpPr>
          <p:spPr>
            <a:xfrm>
              <a:off x="227329" y="52628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A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411"/>
            <p:cNvSpPr/>
            <p:nvPr/>
          </p:nvSpPr>
          <p:spPr>
            <a:xfrm>
              <a:off x="227329" y="52704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8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412"/>
            <p:cNvSpPr/>
            <p:nvPr/>
          </p:nvSpPr>
          <p:spPr>
            <a:xfrm>
              <a:off x="227329" y="52768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5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3" name="object 413"/>
            <p:cNvSpPr/>
            <p:nvPr/>
          </p:nvSpPr>
          <p:spPr>
            <a:xfrm>
              <a:off x="227329" y="52844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3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4" name="object 414"/>
            <p:cNvSpPr/>
            <p:nvPr/>
          </p:nvSpPr>
          <p:spPr>
            <a:xfrm>
              <a:off x="227329" y="529208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1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5" name="object 415"/>
            <p:cNvSpPr/>
            <p:nvPr/>
          </p:nvSpPr>
          <p:spPr>
            <a:xfrm>
              <a:off x="227329" y="52984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227329" y="53060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D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227329" y="531367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8" name="object 418"/>
            <p:cNvSpPr/>
            <p:nvPr/>
          </p:nvSpPr>
          <p:spPr>
            <a:xfrm>
              <a:off x="227329" y="53200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8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419" name="object 419"/>
          <p:cNvGraphicFramePr>
            <a:graphicFrameLocks noGrp="1"/>
          </p:cNvGraphicFramePr>
          <p:nvPr/>
        </p:nvGraphicFramePr>
        <p:xfrm>
          <a:off x="223927" y="4038600"/>
          <a:ext cx="1676400" cy="12945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</a:tblGrid>
              <a:tr h="127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85090">
                      <a:solidFill>
                        <a:srgbClr val="5ED6D6"/>
                      </a:solidFill>
                      <a:prstDash val="solid"/>
                    </a:lnB>
                  </a:tcPr>
                </a:tc>
              </a:tr>
              <a:tr h="344169">
                <a:tc>
                  <a:txBody>
                    <a:bodyPr/>
                    <a:lstStyle/>
                    <a:p>
                      <a:pPr marR="222885" algn="r">
                        <a:lnSpc>
                          <a:spcPts val="261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400" spc="5" dirty="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rui</a:t>
                      </a:r>
                      <a:r>
                        <a:rPr sz="24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ing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90">
                      <a:solidFill>
                        <a:srgbClr val="5ED6D6"/>
                      </a:solidFill>
                      <a:prstDash val="solid"/>
                    </a:lnT>
                    <a:lnB w="85089">
                      <a:solidFill>
                        <a:srgbClr val="C7F0F0"/>
                      </a:solidFill>
                      <a:prstDash val="solid"/>
                    </a:lnB>
                  </a:tcPr>
                </a:tc>
              </a:tr>
              <a:tr h="172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89">
                      <a:solidFill>
                        <a:srgbClr val="C7F0F0"/>
                      </a:solidFill>
                      <a:prstDash val="solid"/>
                    </a:lnT>
                    <a:lnB w="53975">
                      <a:solidFill>
                        <a:srgbClr val="F3FCFC"/>
                      </a:solidFill>
                      <a:prstDash val="solid"/>
                    </a:lnB>
                  </a:tcPr>
                </a:tc>
              </a:tr>
              <a:tr h="172084">
                <a:tc>
                  <a:txBody>
                    <a:bodyPr/>
                    <a:lstStyle/>
                    <a:p>
                      <a:pPr marL="635" algn="ctr">
                        <a:lnSpc>
                          <a:spcPts val="12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&amp;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F3FCFC"/>
                      </a:solidFill>
                      <a:prstDash val="solid"/>
                    </a:lnT>
                    <a:lnB w="85089">
                      <a:solidFill>
                        <a:srgbClr val="C9F1F1"/>
                      </a:solidFill>
                      <a:prstDash val="solid"/>
                    </a:lnB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marR="261620" algn="r">
                        <a:lnSpc>
                          <a:spcPts val="1814"/>
                        </a:lnSpc>
                        <a:spcBef>
                          <a:spcPts val="115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2400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2400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4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ion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46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89">
                      <a:solidFill>
                        <a:srgbClr val="C9F1F1"/>
                      </a:solidFill>
                      <a:prstDash val="solid"/>
                    </a:lnT>
                    <a:lnB w="85090">
                      <a:solidFill>
                        <a:srgbClr val="72DBDB"/>
                      </a:solidFill>
                      <a:prstDash val="solid"/>
                    </a:lnB>
                  </a:tcPr>
                </a:tc>
              </a:tr>
              <a:tr h="2207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90">
                      <a:solidFill>
                        <a:srgbClr val="72DBDB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20" name="object 420"/>
          <p:cNvGrpSpPr/>
          <p:nvPr/>
        </p:nvGrpSpPr>
        <p:grpSpPr>
          <a:xfrm>
            <a:off x="2437129" y="4037329"/>
            <a:ext cx="1677670" cy="49530"/>
            <a:chOff x="2437129" y="4037329"/>
            <a:chExt cx="1677670" cy="49530"/>
          </a:xfrm>
        </p:grpSpPr>
        <p:sp>
          <p:nvSpPr>
            <p:cNvPr id="421" name="object 421"/>
            <p:cNvSpPr/>
            <p:nvPr/>
          </p:nvSpPr>
          <p:spPr>
            <a:xfrm>
              <a:off x="2437130" y="403732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2" name="object 422"/>
            <p:cNvSpPr/>
            <p:nvPr/>
          </p:nvSpPr>
          <p:spPr>
            <a:xfrm>
              <a:off x="2437129" y="40436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4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3" name="object 423"/>
            <p:cNvSpPr/>
            <p:nvPr/>
          </p:nvSpPr>
          <p:spPr>
            <a:xfrm>
              <a:off x="2437129" y="40512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6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4" name="object 424"/>
            <p:cNvSpPr/>
            <p:nvPr/>
          </p:nvSpPr>
          <p:spPr>
            <a:xfrm>
              <a:off x="2437129" y="405891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8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5" name="object 425"/>
            <p:cNvSpPr/>
            <p:nvPr/>
          </p:nvSpPr>
          <p:spPr>
            <a:xfrm>
              <a:off x="2437129" y="40652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6" name="object 426"/>
            <p:cNvSpPr/>
            <p:nvPr/>
          </p:nvSpPr>
          <p:spPr>
            <a:xfrm>
              <a:off x="2437129" y="40728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7" name="object 427"/>
            <p:cNvSpPr/>
            <p:nvPr/>
          </p:nvSpPr>
          <p:spPr>
            <a:xfrm>
              <a:off x="2437129" y="40805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F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8" name="object 428"/>
          <p:cNvGrpSpPr/>
          <p:nvPr/>
        </p:nvGrpSpPr>
        <p:grpSpPr>
          <a:xfrm>
            <a:off x="2437129" y="4245609"/>
            <a:ext cx="1677670" cy="185420"/>
            <a:chOff x="2437129" y="4245609"/>
            <a:chExt cx="1677670" cy="185420"/>
          </a:xfrm>
        </p:grpSpPr>
        <p:sp>
          <p:nvSpPr>
            <p:cNvPr id="429" name="object 429"/>
            <p:cNvSpPr/>
            <p:nvPr/>
          </p:nvSpPr>
          <p:spPr>
            <a:xfrm>
              <a:off x="2437129" y="42456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2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0" name="object 430"/>
            <p:cNvSpPr/>
            <p:nvPr/>
          </p:nvSpPr>
          <p:spPr>
            <a:xfrm>
              <a:off x="2437129" y="42519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4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1" name="object 431"/>
            <p:cNvSpPr/>
            <p:nvPr/>
          </p:nvSpPr>
          <p:spPr>
            <a:xfrm>
              <a:off x="2437129" y="42595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7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2" name="object 432"/>
            <p:cNvSpPr/>
            <p:nvPr/>
          </p:nvSpPr>
          <p:spPr>
            <a:xfrm>
              <a:off x="2437129" y="42671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9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3" name="object 433"/>
            <p:cNvSpPr/>
            <p:nvPr/>
          </p:nvSpPr>
          <p:spPr>
            <a:xfrm>
              <a:off x="2437129" y="42735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B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4" name="object 434"/>
            <p:cNvSpPr/>
            <p:nvPr/>
          </p:nvSpPr>
          <p:spPr>
            <a:xfrm>
              <a:off x="2437129" y="428116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5" name="object 435"/>
            <p:cNvSpPr/>
            <p:nvPr/>
          </p:nvSpPr>
          <p:spPr>
            <a:xfrm>
              <a:off x="2437129" y="42875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0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6" name="object 436"/>
            <p:cNvSpPr/>
            <p:nvPr/>
          </p:nvSpPr>
          <p:spPr>
            <a:xfrm>
              <a:off x="2437129" y="42951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2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7" name="object 437"/>
            <p:cNvSpPr/>
            <p:nvPr/>
          </p:nvSpPr>
          <p:spPr>
            <a:xfrm>
              <a:off x="2437129" y="430275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4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8" name="object 438"/>
            <p:cNvSpPr/>
            <p:nvPr/>
          </p:nvSpPr>
          <p:spPr>
            <a:xfrm>
              <a:off x="2437129" y="430910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6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9" name="object 439"/>
            <p:cNvSpPr/>
            <p:nvPr/>
          </p:nvSpPr>
          <p:spPr>
            <a:xfrm>
              <a:off x="2437129" y="43167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8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0" name="object 440"/>
            <p:cNvSpPr/>
            <p:nvPr/>
          </p:nvSpPr>
          <p:spPr>
            <a:xfrm>
              <a:off x="2437129" y="432434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B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1" name="object 441"/>
            <p:cNvSpPr/>
            <p:nvPr/>
          </p:nvSpPr>
          <p:spPr>
            <a:xfrm>
              <a:off x="2437129" y="43306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D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2" name="object 442"/>
            <p:cNvSpPr/>
            <p:nvPr/>
          </p:nvSpPr>
          <p:spPr>
            <a:xfrm>
              <a:off x="2437129" y="43383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F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3" name="object 443"/>
            <p:cNvSpPr/>
            <p:nvPr/>
          </p:nvSpPr>
          <p:spPr>
            <a:xfrm>
              <a:off x="2437129" y="434593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1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4" name="object 444"/>
            <p:cNvSpPr/>
            <p:nvPr/>
          </p:nvSpPr>
          <p:spPr>
            <a:xfrm>
              <a:off x="2437129" y="43522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4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5" name="object 445"/>
            <p:cNvSpPr/>
            <p:nvPr/>
          </p:nvSpPr>
          <p:spPr>
            <a:xfrm>
              <a:off x="2437129" y="43599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6" name="object 446"/>
            <p:cNvSpPr/>
            <p:nvPr/>
          </p:nvSpPr>
          <p:spPr>
            <a:xfrm>
              <a:off x="2437129" y="43662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8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7" name="object 447"/>
            <p:cNvSpPr/>
            <p:nvPr/>
          </p:nvSpPr>
          <p:spPr>
            <a:xfrm>
              <a:off x="2437129" y="43738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8" name="object 448"/>
            <p:cNvSpPr/>
            <p:nvPr/>
          </p:nvSpPr>
          <p:spPr>
            <a:xfrm>
              <a:off x="2437129" y="43814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D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9" name="object 449"/>
            <p:cNvSpPr/>
            <p:nvPr/>
          </p:nvSpPr>
          <p:spPr>
            <a:xfrm>
              <a:off x="2437129" y="43878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F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object 450"/>
            <p:cNvSpPr/>
            <p:nvPr/>
          </p:nvSpPr>
          <p:spPr>
            <a:xfrm>
              <a:off x="2437129" y="43954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1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1" name="object 451"/>
            <p:cNvSpPr/>
            <p:nvPr/>
          </p:nvSpPr>
          <p:spPr>
            <a:xfrm>
              <a:off x="2437129" y="440308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3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2" name="object 452"/>
            <p:cNvSpPr/>
            <p:nvPr/>
          </p:nvSpPr>
          <p:spPr>
            <a:xfrm>
              <a:off x="2437129" y="44094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5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3" name="object 453"/>
            <p:cNvSpPr/>
            <p:nvPr/>
          </p:nvSpPr>
          <p:spPr>
            <a:xfrm>
              <a:off x="2437129" y="44170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4" name="object 454"/>
            <p:cNvSpPr/>
            <p:nvPr/>
          </p:nvSpPr>
          <p:spPr>
            <a:xfrm>
              <a:off x="2437129" y="442467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5" name="object 455"/>
          <p:cNvSpPr/>
          <p:nvPr/>
        </p:nvSpPr>
        <p:spPr>
          <a:xfrm>
            <a:off x="2437129" y="4589779"/>
            <a:ext cx="1677670" cy="6350"/>
          </a:xfrm>
          <a:custGeom>
            <a:avLst/>
            <a:gdLst/>
            <a:ahLst/>
            <a:cxnLst/>
            <a:rect l="l" t="t" r="r" b="b"/>
            <a:pathLst>
              <a:path w="1677670" h="6350">
                <a:moveTo>
                  <a:pt x="1677670" y="0"/>
                </a:moveTo>
                <a:lnTo>
                  <a:pt x="0" y="0"/>
                </a:lnTo>
                <a:lnTo>
                  <a:pt x="0" y="6350"/>
                </a:lnTo>
                <a:lnTo>
                  <a:pt x="1677670" y="6350"/>
                </a:lnTo>
                <a:lnTo>
                  <a:pt x="1677670" y="0"/>
                </a:lnTo>
                <a:close/>
              </a:path>
            </a:pathLst>
          </a:custGeom>
          <a:solidFill>
            <a:srgbClr val="DD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2437129" y="4767579"/>
            <a:ext cx="1677670" cy="7620"/>
          </a:xfrm>
          <a:custGeom>
            <a:avLst/>
            <a:gdLst/>
            <a:ahLst/>
            <a:cxnLst/>
            <a:rect l="l" t="t" r="r" b="b"/>
            <a:pathLst>
              <a:path w="1677670" h="7620">
                <a:moveTo>
                  <a:pt x="1677670" y="0"/>
                </a:moveTo>
                <a:lnTo>
                  <a:pt x="0" y="0"/>
                </a:lnTo>
                <a:lnTo>
                  <a:pt x="0" y="7620"/>
                </a:lnTo>
                <a:lnTo>
                  <a:pt x="1677670" y="7620"/>
                </a:lnTo>
                <a:lnTo>
                  <a:pt x="1677670" y="0"/>
                </a:lnTo>
                <a:close/>
              </a:path>
            </a:pathLst>
          </a:custGeom>
          <a:solidFill>
            <a:srgbClr val="E4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57" name="object 457"/>
          <p:cNvGrpSpPr/>
          <p:nvPr/>
        </p:nvGrpSpPr>
        <p:grpSpPr>
          <a:xfrm>
            <a:off x="2437129" y="4932679"/>
            <a:ext cx="1677670" cy="100330"/>
            <a:chOff x="2437129" y="4932679"/>
            <a:chExt cx="1677670" cy="100330"/>
          </a:xfrm>
        </p:grpSpPr>
        <p:sp>
          <p:nvSpPr>
            <p:cNvPr id="458" name="object 458"/>
            <p:cNvSpPr/>
            <p:nvPr/>
          </p:nvSpPr>
          <p:spPr>
            <a:xfrm>
              <a:off x="2437129" y="49326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0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9" name="object 459"/>
            <p:cNvSpPr/>
            <p:nvPr/>
          </p:nvSpPr>
          <p:spPr>
            <a:xfrm>
              <a:off x="2437129" y="49402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E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0" name="object 460"/>
            <p:cNvSpPr/>
            <p:nvPr/>
          </p:nvSpPr>
          <p:spPr>
            <a:xfrm>
              <a:off x="2437129" y="494791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C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1" name="object 461"/>
            <p:cNvSpPr/>
            <p:nvPr/>
          </p:nvSpPr>
          <p:spPr>
            <a:xfrm>
              <a:off x="2437129" y="49542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2" name="object 462"/>
            <p:cNvSpPr/>
            <p:nvPr/>
          </p:nvSpPr>
          <p:spPr>
            <a:xfrm>
              <a:off x="2437129" y="49618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8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3" name="object 463"/>
            <p:cNvSpPr/>
            <p:nvPr/>
          </p:nvSpPr>
          <p:spPr>
            <a:xfrm>
              <a:off x="2437129" y="49695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5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4" name="object 464"/>
            <p:cNvSpPr/>
            <p:nvPr/>
          </p:nvSpPr>
          <p:spPr>
            <a:xfrm>
              <a:off x="2437129" y="49758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3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5" name="object 465"/>
            <p:cNvSpPr/>
            <p:nvPr/>
          </p:nvSpPr>
          <p:spPr>
            <a:xfrm>
              <a:off x="2437129" y="49834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1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6" name="object 466"/>
            <p:cNvSpPr/>
            <p:nvPr/>
          </p:nvSpPr>
          <p:spPr>
            <a:xfrm>
              <a:off x="2437129" y="49910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F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7" name="object 467"/>
            <p:cNvSpPr/>
            <p:nvPr/>
          </p:nvSpPr>
          <p:spPr>
            <a:xfrm>
              <a:off x="2437129" y="49974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C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8" name="object 468"/>
            <p:cNvSpPr/>
            <p:nvPr/>
          </p:nvSpPr>
          <p:spPr>
            <a:xfrm>
              <a:off x="2437129" y="500506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9" name="object 469"/>
            <p:cNvSpPr/>
            <p:nvPr/>
          </p:nvSpPr>
          <p:spPr>
            <a:xfrm>
              <a:off x="2437129" y="50114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0" name="object 470"/>
            <p:cNvSpPr/>
            <p:nvPr/>
          </p:nvSpPr>
          <p:spPr>
            <a:xfrm>
              <a:off x="2437129" y="50190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1" name="object 471"/>
            <p:cNvSpPr/>
            <p:nvPr/>
          </p:nvSpPr>
          <p:spPr>
            <a:xfrm>
              <a:off x="2437129" y="502665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3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72" name="object 472"/>
          <p:cNvGrpSpPr/>
          <p:nvPr/>
        </p:nvGrpSpPr>
        <p:grpSpPr>
          <a:xfrm>
            <a:off x="2437129" y="5191759"/>
            <a:ext cx="1677670" cy="135890"/>
            <a:chOff x="2437129" y="5191759"/>
            <a:chExt cx="1677670" cy="135890"/>
          </a:xfrm>
        </p:grpSpPr>
        <p:sp>
          <p:nvSpPr>
            <p:cNvPr id="473" name="object 473"/>
            <p:cNvSpPr/>
            <p:nvPr/>
          </p:nvSpPr>
          <p:spPr>
            <a:xfrm>
              <a:off x="2437129" y="519175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0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4" name="object 474"/>
            <p:cNvSpPr/>
            <p:nvPr/>
          </p:nvSpPr>
          <p:spPr>
            <a:xfrm>
              <a:off x="2437129" y="519810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5" name="object 475"/>
            <p:cNvSpPr/>
            <p:nvPr/>
          </p:nvSpPr>
          <p:spPr>
            <a:xfrm>
              <a:off x="2437129" y="52057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C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6" name="object 476"/>
            <p:cNvSpPr/>
            <p:nvPr/>
          </p:nvSpPr>
          <p:spPr>
            <a:xfrm>
              <a:off x="2437129" y="521334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7" name="object 477"/>
            <p:cNvSpPr/>
            <p:nvPr/>
          </p:nvSpPr>
          <p:spPr>
            <a:xfrm>
              <a:off x="2437129" y="52196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7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8" name="object 478"/>
            <p:cNvSpPr/>
            <p:nvPr/>
          </p:nvSpPr>
          <p:spPr>
            <a:xfrm>
              <a:off x="2437129" y="52273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5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9" name="object 479"/>
            <p:cNvSpPr/>
            <p:nvPr/>
          </p:nvSpPr>
          <p:spPr>
            <a:xfrm>
              <a:off x="2437129" y="523493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3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0" name="object 480"/>
            <p:cNvSpPr/>
            <p:nvPr/>
          </p:nvSpPr>
          <p:spPr>
            <a:xfrm>
              <a:off x="2437129" y="52412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1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1" name="object 481"/>
            <p:cNvSpPr/>
            <p:nvPr/>
          </p:nvSpPr>
          <p:spPr>
            <a:xfrm>
              <a:off x="2437129" y="52489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E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2" name="object 482"/>
            <p:cNvSpPr/>
            <p:nvPr/>
          </p:nvSpPr>
          <p:spPr>
            <a:xfrm>
              <a:off x="2437129" y="52552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C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3" name="object 483"/>
            <p:cNvSpPr/>
            <p:nvPr/>
          </p:nvSpPr>
          <p:spPr>
            <a:xfrm>
              <a:off x="2437129" y="52628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A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4" name="object 484"/>
            <p:cNvSpPr/>
            <p:nvPr/>
          </p:nvSpPr>
          <p:spPr>
            <a:xfrm>
              <a:off x="2437129" y="52704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8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5" name="object 485"/>
            <p:cNvSpPr/>
            <p:nvPr/>
          </p:nvSpPr>
          <p:spPr>
            <a:xfrm>
              <a:off x="2437129" y="52768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5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6" name="object 486"/>
            <p:cNvSpPr/>
            <p:nvPr/>
          </p:nvSpPr>
          <p:spPr>
            <a:xfrm>
              <a:off x="2437129" y="52844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3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7" name="object 487"/>
            <p:cNvSpPr/>
            <p:nvPr/>
          </p:nvSpPr>
          <p:spPr>
            <a:xfrm>
              <a:off x="2437129" y="529208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1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8" name="object 488"/>
            <p:cNvSpPr/>
            <p:nvPr/>
          </p:nvSpPr>
          <p:spPr>
            <a:xfrm>
              <a:off x="2437129" y="52984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9" name="object 489"/>
            <p:cNvSpPr/>
            <p:nvPr/>
          </p:nvSpPr>
          <p:spPr>
            <a:xfrm>
              <a:off x="2437129" y="53060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D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0" name="object 490"/>
            <p:cNvSpPr/>
            <p:nvPr/>
          </p:nvSpPr>
          <p:spPr>
            <a:xfrm>
              <a:off x="2437129" y="531367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1" name="object 491"/>
            <p:cNvSpPr/>
            <p:nvPr/>
          </p:nvSpPr>
          <p:spPr>
            <a:xfrm>
              <a:off x="2437129" y="53200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8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492" name="object 492"/>
          <p:cNvGraphicFramePr>
            <a:graphicFrameLocks noGrp="1"/>
          </p:cNvGraphicFramePr>
          <p:nvPr/>
        </p:nvGraphicFramePr>
        <p:xfrm>
          <a:off x="2433727" y="4038600"/>
          <a:ext cx="1676400" cy="12945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</a:tblGrid>
              <a:tr h="127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85090">
                      <a:solidFill>
                        <a:srgbClr val="5ED6D6"/>
                      </a:solidFill>
                      <a:prstDash val="solid"/>
                    </a:lnB>
                  </a:tcPr>
                </a:tc>
              </a:tr>
              <a:tr h="3441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90">
                      <a:solidFill>
                        <a:srgbClr val="5ED6D6"/>
                      </a:solidFill>
                      <a:prstDash val="solid"/>
                    </a:lnT>
                    <a:lnB w="85089">
                      <a:solidFill>
                        <a:srgbClr val="C7F0F0"/>
                      </a:solidFill>
                      <a:prstDash val="solid"/>
                    </a:lnB>
                  </a:tcPr>
                </a:tc>
              </a:tr>
              <a:tr h="172085"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Performance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89">
                      <a:solidFill>
                        <a:srgbClr val="C7F0F0"/>
                      </a:solidFill>
                      <a:prstDash val="solid"/>
                    </a:lnT>
                    <a:lnB w="53975">
                      <a:solidFill>
                        <a:srgbClr val="F3FCFC"/>
                      </a:solidFill>
                      <a:prstDash val="solid"/>
                    </a:lnB>
                  </a:tcPr>
                </a:tc>
              </a:tr>
              <a:tr h="172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F3FCFC"/>
                      </a:solidFill>
                      <a:prstDash val="solid"/>
                    </a:lnT>
                    <a:lnB w="85089">
                      <a:solidFill>
                        <a:srgbClr val="C9F1F1"/>
                      </a:solidFill>
                      <a:prstDash val="solid"/>
                    </a:lnB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Appraisal</a:t>
                      </a: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89">
                      <a:solidFill>
                        <a:srgbClr val="C9F1F1"/>
                      </a:solidFill>
                      <a:prstDash val="solid"/>
                    </a:lnT>
                    <a:lnB w="85090">
                      <a:solidFill>
                        <a:srgbClr val="72DBDB"/>
                      </a:solidFill>
                      <a:prstDash val="solid"/>
                    </a:lnB>
                  </a:tcPr>
                </a:tc>
              </a:tr>
              <a:tr h="2207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90">
                      <a:solidFill>
                        <a:srgbClr val="72DBDB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93" name="object 493"/>
          <p:cNvGrpSpPr/>
          <p:nvPr/>
        </p:nvGrpSpPr>
        <p:grpSpPr>
          <a:xfrm>
            <a:off x="5027929" y="4037329"/>
            <a:ext cx="1677670" cy="49530"/>
            <a:chOff x="5027929" y="4037329"/>
            <a:chExt cx="1677670" cy="49530"/>
          </a:xfrm>
        </p:grpSpPr>
        <p:sp>
          <p:nvSpPr>
            <p:cNvPr id="494" name="object 494"/>
            <p:cNvSpPr/>
            <p:nvPr/>
          </p:nvSpPr>
          <p:spPr>
            <a:xfrm>
              <a:off x="5027930" y="403732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5" name="object 495"/>
            <p:cNvSpPr/>
            <p:nvPr/>
          </p:nvSpPr>
          <p:spPr>
            <a:xfrm>
              <a:off x="5027929" y="40436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4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6" name="object 496"/>
            <p:cNvSpPr/>
            <p:nvPr/>
          </p:nvSpPr>
          <p:spPr>
            <a:xfrm>
              <a:off x="5027929" y="40512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6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7" name="object 497"/>
            <p:cNvSpPr/>
            <p:nvPr/>
          </p:nvSpPr>
          <p:spPr>
            <a:xfrm>
              <a:off x="5027929" y="405891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8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8" name="object 498"/>
            <p:cNvSpPr/>
            <p:nvPr/>
          </p:nvSpPr>
          <p:spPr>
            <a:xfrm>
              <a:off x="5027929" y="40652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9" name="object 499"/>
            <p:cNvSpPr/>
            <p:nvPr/>
          </p:nvSpPr>
          <p:spPr>
            <a:xfrm>
              <a:off x="5027929" y="40728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0" name="object 500"/>
            <p:cNvSpPr/>
            <p:nvPr/>
          </p:nvSpPr>
          <p:spPr>
            <a:xfrm>
              <a:off x="5027929" y="40805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F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01" name="object 501"/>
          <p:cNvGrpSpPr/>
          <p:nvPr/>
        </p:nvGrpSpPr>
        <p:grpSpPr>
          <a:xfrm>
            <a:off x="5027929" y="4245609"/>
            <a:ext cx="1677670" cy="185420"/>
            <a:chOff x="5027929" y="4245609"/>
            <a:chExt cx="1677670" cy="185420"/>
          </a:xfrm>
        </p:grpSpPr>
        <p:sp>
          <p:nvSpPr>
            <p:cNvPr id="502" name="object 502"/>
            <p:cNvSpPr/>
            <p:nvPr/>
          </p:nvSpPr>
          <p:spPr>
            <a:xfrm>
              <a:off x="5027929" y="42456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2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3" name="object 503"/>
            <p:cNvSpPr/>
            <p:nvPr/>
          </p:nvSpPr>
          <p:spPr>
            <a:xfrm>
              <a:off x="5027929" y="42519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4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4" name="object 504"/>
            <p:cNvSpPr/>
            <p:nvPr/>
          </p:nvSpPr>
          <p:spPr>
            <a:xfrm>
              <a:off x="5027929" y="42595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7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5" name="object 505"/>
            <p:cNvSpPr/>
            <p:nvPr/>
          </p:nvSpPr>
          <p:spPr>
            <a:xfrm>
              <a:off x="5027929" y="42671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9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6" name="object 506"/>
            <p:cNvSpPr/>
            <p:nvPr/>
          </p:nvSpPr>
          <p:spPr>
            <a:xfrm>
              <a:off x="5027929" y="42735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B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7" name="object 507"/>
            <p:cNvSpPr/>
            <p:nvPr/>
          </p:nvSpPr>
          <p:spPr>
            <a:xfrm>
              <a:off x="5027929" y="428116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8" name="object 508"/>
            <p:cNvSpPr/>
            <p:nvPr/>
          </p:nvSpPr>
          <p:spPr>
            <a:xfrm>
              <a:off x="5027929" y="42875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0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9" name="object 509"/>
            <p:cNvSpPr/>
            <p:nvPr/>
          </p:nvSpPr>
          <p:spPr>
            <a:xfrm>
              <a:off x="5027929" y="42951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2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0" name="object 510"/>
            <p:cNvSpPr/>
            <p:nvPr/>
          </p:nvSpPr>
          <p:spPr>
            <a:xfrm>
              <a:off x="5027929" y="430275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4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1" name="object 511"/>
            <p:cNvSpPr/>
            <p:nvPr/>
          </p:nvSpPr>
          <p:spPr>
            <a:xfrm>
              <a:off x="5027929" y="430910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6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2" name="object 512"/>
            <p:cNvSpPr/>
            <p:nvPr/>
          </p:nvSpPr>
          <p:spPr>
            <a:xfrm>
              <a:off x="5027929" y="43167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8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3" name="object 513"/>
            <p:cNvSpPr/>
            <p:nvPr/>
          </p:nvSpPr>
          <p:spPr>
            <a:xfrm>
              <a:off x="5027929" y="432434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B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4" name="object 514"/>
            <p:cNvSpPr/>
            <p:nvPr/>
          </p:nvSpPr>
          <p:spPr>
            <a:xfrm>
              <a:off x="5027929" y="43306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D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5" name="object 515"/>
            <p:cNvSpPr/>
            <p:nvPr/>
          </p:nvSpPr>
          <p:spPr>
            <a:xfrm>
              <a:off x="5027929" y="43383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F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6" name="object 516"/>
            <p:cNvSpPr/>
            <p:nvPr/>
          </p:nvSpPr>
          <p:spPr>
            <a:xfrm>
              <a:off x="5027929" y="434593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1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7" name="object 517"/>
            <p:cNvSpPr/>
            <p:nvPr/>
          </p:nvSpPr>
          <p:spPr>
            <a:xfrm>
              <a:off x="5027929" y="43522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4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8" name="object 518"/>
            <p:cNvSpPr/>
            <p:nvPr/>
          </p:nvSpPr>
          <p:spPr>
            <a:xfrm>
              <a:off x="5027929" y="43599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9" name="object 519"/>
            <p:cNvSpPr/>
            <p:nvPr/>
          </p:nvSpPr>
          <p:spPr>
            <a:xfrm>
              <a:off x="5027929" y="43662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8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0" name="object 520"/>
            <p:cNvSpPr/>
            <p:nvPr/>
          </p:nvSpPr>
          <p:spPr>
            <a:xfrm>
              <a:off x="5027929" y="43738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1" name="object 521"/>
            <p:cNvSpPr/>
            <p:nvPr/>
          </p:nvSpPr>
          <p:spPr>
            <a:xfrm>
              <a:off x="5027929" y="43814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D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2" name="object 522"/>
            <p:cNvSpPr/>
            <p:nvPr/>
          </p:nvSpPr>
          <p:spPr>
            <a:xfrm>
              <a:off x="5027929" y="43878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F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3" name="object 523"/>
            <p:cNvSpPr/>
            <p:nvPr/>
          </p:nvSpPr>
          <p:spPr>
            <a:xfrm>
              <a:off x="5027929" y="43954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1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4" name="object 524"/>
            <p:cNvSpPr/>
            <p:nvPr/>
          </p:nvSpPr>
          <p:spPr>
            <a:xfrm>
              <a:off x="5027929" y="440308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3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5" name="object 525"/>
            <p:cNvSpPr/>
            <p:nvPr/>
          </p:nvSpPr>
          <p:spPr>
            <a:xfrm>
              <a:off x="5027929" y="44094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5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6" name="object 526"/>
            <p:cNvSpPr/>
            <p:nvPr/>
          </p:nvSpPr>
          <p:spPr>
            <a:xfrm>
              <a:off x="5027929" y="44170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7" name="object 527"/>
            <p:cNvSpPr/>
            <p:nvPr/>
          </p:nvSpPr>
          <p:spPr>
            <a:xfrm>
              <a:off x="5027929" y="442467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8" name="object 528"/>
          <p:cNvSpPr/>
          <p:nvPr/>
        </p:nvSpPr>
        <p:spPr>
          <a:xfrm>
            <a:off x="5027929" y="4589779"/>
            <a:ext cx="1677670" cy="6350"/>
          </a:xfrm>
          <a:custGeom>
            <a:avLst/>
            <a:gdLst/>
            <a:ahLst/>
            <a:cxnLst/>
            <a:rect l="l" t="t" r="r" b="b"/>
            <a:pathLst>
              <a:path w="1677670" h="6350">
                <a:moveTo>
                  <a:pt x="1677670" y="0"/>
                </a:moveTo>
                <a:lnTo>
                  <a:pt x="0" y="0"/>
                </a:lnTo>
                <a:lnTo>
                  <a:pt x="0" y="6350"/>
                </a:lnTo>
                <a:lnTo>
                  <a:pt x="1677670" y="6350"/>
                </a:lnTo>
                <a:lnTo>
                  <a:pt x="1677670" y="0"/>
                </a:lnTo>
                <a:close/>
              </a:path>
            </a:pathLst>
          </a:custGeom>
          <a:solidFill>
            <a:srgbClr val="DD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5027929" y="4767579"/>
            <a:ext cx="1677670" cy="7620"/>
          </a:xfrm>
          <a:custGeom>
            <a:avLst/>
            <a:gdLst/>
            <a:ahLst/>
            <a:cxnLst/>
            <a:rect l="l" t="t" r="r" b="b"/>
            <a:pathLst>
              <a:path w="1677670" h="7620">
                <a:moveTo>
                  <a:pt x="1677670" y="0"/>
                </a:moveTo>
                <a:lnTo>
                  <a:pt x="0" y="0"/>
                </a:lnTo>
                <a:lnTo>
                  <a:pt x="0" y="7620"/>
                </a:lnTo>
                <a:lnTo>
                  <a:pt x="1677670" y="7620"/>
                </a:lnTo>
                <a:lnTo>
                  <a:pt x="1677670" y="0"/>
                </a:lnTo>
                <a:close/>
              </a:path>
            </a:pathLst>
          </a:custGeom>
          <a:solidFill>
            <a:srgbClr val="E4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30" name="object 530"/>
          <p:cNvGrpSpPr/>
          <p:nvPr/>
        </p:nvGrpSpPr>
        <p:grpSpPr>
          <a:xfrm>
            <a:off x="5027929" y="4932679"/>
            <a:ext cx="1677670" cy="100330"/>
            <a:chOff x="5027929" y="4932679"/>
            <a:chExt cx="1677670" cy="100330"/>
          </a:xfrm>
        </p:grpSpPr>
        <p:sp>
          <p:nvSpPr>
            <p:cNvPr id="531" name="object 531"/>
            <p:cNvSpPr/>
            <p:nvPr/>
          </p:nvSpPr>
          <p:spPr>
            <a:xfrm>
              <a:off x="5027929" y="49326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0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2" name="object 532"/>
            <p:cNvSpPr/>
            <p:nvPr/>
          </p:nvSpPr>
          <p:spPr>
            <a:xfrm>
              <a:off x="5027929" y="49402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E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3" name="object 533"/>
            <p:cNvSpPr/>
            <p:nvPr/>
          </p:nvSpPr>
          <p:spPr>
            <a:xfrm>
              <a:off x="5027929" y="494791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C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4" name="object 534"/>
            <p:cNvSpPr/>
            <p:nvPr/>
          </p:nvSpPr>
          <p:spPr>
            <a:xfrm>
              <a:off x="5027929" y="49542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5" name="object 535"/>
            <p:cNvSpPr/>
            <p:nvPr/>
          </p:nvSpPr>
          <p:spPr>
            <a:xfrm>
              <a:off x="5027929" y="49618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8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6" name="object 536"/>
            <p:cNvSpPr/>
            <p:nvPr/>
          </p:nvSpPr>
          <p:spPr>
            <a:xfrm>
              <a:off x="5027929" y="49695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5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7" name="object 537"/>
            <p:cNvSpPr/>
            <p:nvPr/>
          </p:nvSpPr>
          <p:spPr>
            <a:xfrm>
              <a:off x="5027929" y="49758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3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8" name="object 538"/>
            <p:cNvSpPr/>
            <p:nvPr/>
          </p:nvSpPr>
          <p:spPr>
            <a:xfrm>
              <a:off x="5027929" y="49834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1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9" name="object 539"/>
            <p:cNvSpPr/>
            <p:nvPr/>
          </p:nvSpPr>
          <p:spPr>
            <a:xfrm>
              <a:off x="5027929" y="49910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F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0" name="object 540"/>
            <p:cNvSpPr/>
            <p:nvPr/>
          </p:nvSpPr>
          <p:spPr>
            <a:xfrm>
              <a:off x="5027929" y="49974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C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1" name="object 541"/>
            <p:cNvSpPr/>
            <p:nvPr/>
          </p:nvSpPr>
          <p:spPr>
            <a:xfrm>
              <a:off x="5027929" y="500506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2" name="object 542"/>
            <p:cNvSpPr/>
            <p:nvPr/>
          </p:nvSpPr>
          <p:spPr>
            <a:xfrm>
              <a:off x="5027929" y="50114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3" name="object 543"/>
            <p:cNvSpPr/>
            <p:nvPr/>
          </p:nvSpPr>
          <p:spPr>
            <a:xfrm>
              <a:off x="5027929" y="50190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4" name="object 544"/>
            <p:cNvSpPr/>
            <p:nvPr/>
          </p:nvSpPr>
          <p:spPr>
            <a:xfrm>
              <a:off x="5027929" y="502665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3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45" name="object 545"/>
          <p:cNvGrpSpPr/>
          <p:nvPr/>
        </p:nvGrpSpPr>
        <p:grpSpPr>
          <a:xfrm>
            <a:off x="5027929" y="5191759"/>
            <a:ext cx="1677670" cy="142240"/>
            <a:chOff x="5027929" y="5191759"/>
            <a:chExt cx="1677670" cy="142240"/>
          </a:xfrm>
        </p:grpSpPr>
        <p:sp>
          <p:nvSpPr>
            <p:cNvPr id="546" name="object 546"/>
            <p:cNvSpPr/>
            <p:nvPr/>
          </p:nvSpPr>
          <p:spPr>
            <a:xfrm>
              <a:off x="5027929" y="519175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0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7" name="object 547"/>
            <p:cNvSpPr/>
            <p:nvPr/>
          </p:nvSpPr>
          <p:spPr>
            <a:xfrm>
              <a:off x="5027929" y="519810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8" name="object 548"/>
            <p:cNvSpPr/>
            <p:nvPr/>
          </p:nvSpPr>
          <p:spPr>
            <a:xfrm>
              <a:off x="5027929" y="52057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C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9" name="object 549"/>
            <p:cNvSpPr/>
            <p:nvPr/>
          </p:nvSpPr>
          <p:spPr>
            <a:xfrm>
              <a:off x="5027929" y="521334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0" name="object 550"/>
            <p:cNvSpPr/>
            <p:nvPr/>
          </p:nvSpPr>
          <p:spPr>
            <a:xfrm>
              <a:off x="5027929" y="52196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7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1" name="object 551"/>
            <p:cNvSpPr/>
            <p:nvPr/>
          </p:nvSpPr>
          <p:spPr>
            <a:xfrm>
              <a:off x="5027929" y="52273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5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2" name="object 552"/>
            <p:cNvSpPr/>
            <p:nvPr/>
          </p:nvSpPr>
          <p:spPr>
            <a:xfrm>
              <a:off x="5027929" y="523493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3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3" name="object 553"/>
            <p:cNvSpPr/>
            <p:nvPr/>
          </p:nvSpPr>
          <p:spPr>
            <a:xfrm>
              <a:off x="5027929" y="52412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1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4" name="object 554"/>
            <p:cNvSpPr/>
            <p:nvPr/>
          </p:nvSpPr>
          <p:spPr>
            <a:xfrm>
              <a:off x="5027929" y="52489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E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5" name="object 555"/>
            <p:cNvSpPr/>
            <p:nvPr/>
          </p:nvSpPr>
          <p:spPr>
            <a:xfrm>
              <a:off x="5027929" y="52552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C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6" name="object 556"/>
            <p:cNvSpPr/>
            <p:nvPr/>
          </p:nvSpPr>
          <p:spPr>
            <a:xfrm>
              <a:off x="5027929" y="52628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A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7" name="object 557"/>
            <p:cNvSpPr/>
            <p:nvPr/>
          </p:nvSpPr>
          <p:spPr>
            <a:xfrm>
              <a:off x="5027929" y="52704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8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8" name="object 558"/>
            <p:cNvSpPr/>
            <p:nvPr/>
          </p:nvSpPr>
          <p:spPr>
            <a:xfrm>
              <a:off x="5027929" y="52768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5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9" name="object 559"/>
            <p:cNvSpPr/>
            <p:nvPr/>
          </p:nvSpPr>
          <p:spPr>
            <a:xfrm>
              <a:off x="5027929" y="52844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3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0" name="object 560"/>
            <p:cNvSpPr/>
            <p:nvPr/>
          </p:nvSpPr>
          <p:spPr>
            <a:xfrm>
              <a:off x="5027929" y="529208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1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1" name="object 561"/>
            <p:cNvSpPr/>
            <p:nvPr/>
          </p:nvSpPr>
          <p:spPr>
            <a:xfrm>
              <a:off x="5027929" y="52984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2" name="object 562"/>
            <p:cNvSpPr/>
            <p:nvPr/>
          </p:nvSpPr>
          <p:spPr>
            <a:xfrm>
              <a:off x="5027929" y="53060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D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3" name="object 563"/>
            <p:cNvSpPr/>
            <p:nvPr/>
          </p:nvSpPr>
          <p:spPr>
            <a:xfrm>
              <a:off x="5027929" y="531367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4" name="object 564"/>
            <p:cNvSpPr/>
            <p:nvPr/>
          </p:nvSpPr>
          <p:spPr>
            <a:xfrm>
              <a:off x="5027929" y="53200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8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5" name="object 565"/>
            <p:cNvSpPr/>
            <p:nvPr/>
          </p:nvSpPr>
          <p:spPr>
            <a:xfrm>
              <a:off x="5027929" y="532764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6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6" name="object 566"/>
            <p:cNvSpPr/>
            <p:nvPr/>
          </p:nvSpPr>
          <p:spPr>
            <a:xfrm>
              <a:off x="5027929" y="5333999"/>
              <a:ext cx="1677670" cy="0"/>
            </a:xfrm>
            <a:custGeom>
              <a:avLst/>
              <a:gdLst/>
              <a:ahLst/>
              <a:cxnLst/>
              <a:rect l="l" t="t" r="r" b="b"/>
              <a:pathLst>
                <a:path w="1677670">
                  <a:moveTo>
                    <a:pt x="1677670" y="0"/>
                  </a:moveTo>
                  <a:lnTo>
                    <a:pt x="0" y="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567" name="object 567"/>
          <p:cNvGraphicFramePr>
            <a:graphicFrameLocks noGrp="1"/>
          </p:cNvGraphicFramePr>
          <p:nvPr/>
        </p:nvGraphicFramePr>
        <p:xfrm>
          <a:off x="5024527" y="4038600"/>
          <a:ext cx="1676400" cy="12953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</a:tblGrid>
              <a:tr h="127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85090">
                      <a:solidFill>
                        <a:srgbClr val="5ED6D6"/>
                      </a:solidFill>
                      <a:prstDash val="solid"/>
                    </a:lnB>
                  </a:tcPr>
                </a:tc>
              </a:tr>
              <a:tr h="344169">
                <a:tc>
                  <a:txBody>
                    <a:bodyPr/>
                    <a:lstStyle/>
                    <a:p>
                      <a:pPr algn="ctr">
                        <a:lnSpc>
                          <a:spcPts val="261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Salary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90">
                      <a:solidFill>
                        <a:srgbClr val="5ED6D6"/>
                      </a:solidFill>
                      <a:prstDash val="solid"/>
                    </a:lnT>
                    <a:lnB w="85089">
                      <a:solidFill>
                        <a:srgbClr val="C7F0F0"/>
                      </a:solidFill>
                      <a:prstDash val="solid"/>
                    </a:lnB>
                  </a:tcPr>
                </a:tc>
              </a:tr>
              <a:tr h="172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89">
                      <a:solidFill>
                        <a:srgbClr val="C7F0F0"/>
                      </a:solidFill>
                      <a:prstDash val="solid"/>
                    </a:lnT>
                    <a:lnB w="53975">
                      <a:solidFill>
                        <a:srgbClr val="F3FCFC"/>
                      </a:solidFill>
                      <a:prstDash val="solid"/>
                    </a:lnB>
                  </a:tcPr>
                </a:tc>
              </a:tr>
              <a:tr h="172084">
                <a:tc>
                  <a:txBody>
                    <a:bodyPr/>
                    <a:lstStyle/>
                    <a:p>
                      <a:pPr marL="635" algn="ctr">
                        <a:lnSpc>
                          <a:spcPts val="12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&amp;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F3FCFC"/>
                      </a:solidFill>
                      <a:prstDash val="solid"/>
                    </a:lnT>
                    <a:lnB w="85089">
                      <a:solidFill>
                        <a:srgbClr val="C9F1F1"/>
                      </a:solidFill>
                      <a:prstDash val="solid"/>
                    </a:lnB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algn="ctr">
                        <a:lnSpc>
                          <a:spcPts val="1814"/>
                        </a:lnSpc>
                        <a:spcBef>
                          <a:spcPts val="1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Wages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46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89">
                      <a:solidFill>
                        <a:srgbClr val="C9F1F1"/>
                      </a:solidFill>
                      <a:prstDash val="solid"/>
                    </a:lnT>
                    <a:lnB w="85090">
                      <a:solidFill>
                        <a:srgbClr val="72DBDB"/>
                      </a:solidFill>
                      <a:prstDash val="solid"/>
                    </a:lnB>
                  </a:tcPr>
                </a:tc>
              </a:tr>
              <a:tr h="221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90">
                      <a:solidFill>
                        <a:srgbClr val="72DBDB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pSp>
        <p:nvGrpSpPr>
          <p:cNvPr id="568" name="object 568"/>
          <p:cNvGrpSpPr/>
          <p:nvPr/>
        </p:nvGrpSpPr>
        <p:grpSpPr>
          <a:xfrm>
            <a:off x="7237730" y="4037329"/>
            <a:ext cx="1677670" cy="49530"/>
            <a:chOff x="7237730" y="4037329"/>
            <a:chExt cx="1677670" cy="49530"/>
          </a:xfrm>
        </p:grpSpPr>
        <p:sp>
          <p:nvSpPr>
            <p:cNvPr id="569" name="object 569"/>
            <p:cNvSpPr/>
            <p:nvPr/>
          </p:nvSpPr>
          <p:spPr>
            <a:xfrm>
              <a:off x="7237730" y="403732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0" name="object 570"/>
            <p:cNvSpPr/>
            <p:nvPr/>
          </p:nvSpPr>
          <p:spPr>
            <a:xfrm>
              <a:off x="7237730" y="40436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4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1" name="object 571"/>
            <p:cNvSpPr/>
            <p:nvPr/>
          </p:nvSpPr>
          <p:spPr>
            <a:xfrm>
              <a:off x="7237730" y="40512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6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2" name="object 572"/>
            <p:cNvSpPr/>
            <p:nvPr/>
          </p:nvSpPr>
          <p:spPr>
            <a:xfrm>
              <a:off x="7237730" y="405891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8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3" name="object 573"/>
            <p:cNvSpPr/>
            <p:nvPr/>
          </p:nvSpPr>
          <p:spPr>
            <a:xfrm>
              <a:off x="7237730" y="40652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4" name="object 574"/>
            <p:cNvSpPr/>
            <p:nvPr/>
          </p:nvSpPr>
          <p:spPr>
            <a:xfrm>
              <a:off x="7237730" y="40728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5" name="object 575"/>
            <p:cNvSpPr/>
            <p:nvPr/>
          </p:nvSpPr>
          <p:spPr>
            <a:xfrm>
              <a:off x="7237730" y="40805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F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76" name="object 576"/>
          <p:cNvGrpSpPr/>
          <p:nvPr/>
        </p:nvGrpSpPr>
        <p:grpSpPr>
          <a:xfrm>
            <a:off x="7237730" y="4245609"/>
            <a:ext cx="1677670" cy="185420"/>
            <a:chOff x="7237730" y="4245609"/>
            <a:chExt cx="1677670" cy="185420"/>
          </a:xfrm>
        </p:grpSpPr>
        <p:sp>
          <p:nvSpPr>
            <p:cNvPr id="577" name="object 577"/>
            <p:cNvSpPr/>
            <p:nvPr/>
          </p:nvSpPr>
          <p:spPr>
            <a:xfrm>
              <a:off x="7237730" y="42456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2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8" name="object 578"/>
            <p:cNvSpPr/>
            <p:nvPr/>
          </p:nvSpPr>
          <p:spPr>
            <a:xfrm>
              <a:off x="7237730" y="42519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4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9" name="object 579"/>
            <p:cNvSpPr/>
            <p:nvPr/>
          </p:nvSpPr>
          <p:spPr>
            <a:xfrm>
              <a:off x="7237730" y="42595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7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0" name="object 580"/>
            <p:cNvSpPr/>
            <p:nvPr/>
          </p:nvSpPr>
          <p:spPr>
            <a:xfrm>
              <a:off x="7237730" y="42671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9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1" name="object 581"/>
            <p:cNvSpPr/>
            <p:nvPr/>
          </p:nvSpPr>
          <p:spPr>
            <a:xfrm>
              <a:off x="7237730" y="42735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B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2" name="object 582"/>
            <p:cNvSpPr/>
            <p:nvPr/>
          </p:nvSpPr>
          <p:spPr>
            <a:xfrm>
              <a:off x="7237730" y="428116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3" name="object 583"/>
            <p:cNvSpPr/>
            <p:nvPr/>
          </p:nvSpPr>
          <p:spPr>
            <a:xfrm>
              <a:off x="7237730" y="42875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0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4" name="object 584"/>
            <p:cNvSpPr/>
            <p:nvPr/>
          </p:nvSpPr>
          <p:spPr>
            <a:xfrm>
              <a:off x="7237730" y="42951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2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5" name="object 585"/>
            <p:cNvSpPr/>
            <p:nvPr/>
          </p:nvSpPr>
          <p:spPr>
            <a:xfrm>
              <a:off x="7237730" y="430275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4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6" name="object 586"/>
            <p:cNvSpPr/>
            <p:nvPr/>
          </p:nvSpPr>
          <p:spPr>
            <a:xfrm>
              <a:off x="7237730" y="430910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6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7" name="object 587"/>
            <p:cNvSpPr/>
            <p:nvPr/>
          </p:nvSpPr>
          <p:spPr>
            <a:xfrm>
              <a:off x="7237730" y="43167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8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8" name="object 588"/>
            <p:cNvSpPr/>
            <p:nvPr/>
          </p:nvSpPr>
          <p:spPr>
            <a:xfrm>
              <a:off x="7237730" y="432434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B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9" name="object 589"/>
            <p:cNvSpPr/>
            <p:nvPr/>
          </p:nvSpPr>
          <p:spPr>
            <a:xfrm>
              <a:off x="7237730" y="43306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D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0" name="object 590"/>
            <p:cNvSpPr/>
            <p:nvPr/>
          </p:nvSpPr>
          <p:spPr>
            <a:xfrm>
              <a:off x="7237730" y="43383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F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1" name="object 591"/>
            <p:cNvSpPr/>
            <p:nvPr/>
          </p:nvSpPr>
          <p:spPr>
            <a:xfrm>
              <a:off x="7237730" y="434593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1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2" name="object 592"/>
            <p:cNvSpPr/>
            <p:nvPr/>
          </p:nvSpPr>
          <p:spPr>
            <a:xfrm>
              <a:off x="7237730" y="43522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4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3" name="object 593"/>
            <p:cNvSpPr/>
            <p:nvPr/>
          </p:nvSpPr>
          <p:spPr>
            <a:xfrm>
              <a:off x="7237730" y="43599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4" name="object 594"/>
            <p:cNvSpPr/>
            <p:nvPr/>
          </p:nvSpPr>
          <p:spPr>
            <a:xfrm>
              <a:off x="7237730" y="43662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8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5" name="object 595"/>
            <p:cNvSpPr/>
            <p:nvPr/>
          </p:nvSpPr>
          <p:spPr>
            <a:xfrm>
              <a:off x="7237730" y="43738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6" name="object 596"/>
            <p:cNvSpPr/>
            <p:nvPr/>
          </p:nvSpPr>
          <p:spPr>
            <a:xfrm>
              <a:off x="7237730" y="43814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D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7" name="object 597"/>
            <p:cNvSpPr/>
            <p:nvPr/>
          </p:nvSpPr>
          <p:spPr>
            <a:xfrm>
              <a:off x="7237730" y="43878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F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8" name="object 598"/>
            <p:cNvSpPr/>
            <p:nvPr/>
          </p:nvSpPr>
          <p:spPr>
            <a:xfrm>
              <a:off x="7237730" y="43954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1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9" name="object 599"/>
            <p:cNvSpPr/>
            <p:nvPr/>
          </p:nvSpPr>
          <p:spPr>
            <a:xfrm>
              <a:off x="7237730" y="440308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3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0" name="object 600"/>
            <p:cNvSpPr/>
            <p:nvPr/>
          </p:nvSpPr>
          <p:spPr>
            <a:xfrm>
              <a:off x="7237730" y="44094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5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1" name="object 601"/>
            <p:cNvSpPr/>
            <p:nvPr/>
          </p:nvSpPr>
          <p:spPr>
            <a:xfrm>
              <a:off x="7237730" y="44170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2" name="object 602"/>
            <p:cNvSpPr/>
            <p:nvPr/>
          </p:nvSpPr>
          <p:spPr>
            <a:xfrm>
              <a:off x="7237730" y="442467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3" name="object 603"/>
          <p:cNvSpPr/>
          <p:nvPr/>
        </p:nvSpPr>
        <p:spPr>
          <a:xfrm>
            <a:off x="7237730" y="4589779"/>
            <a:ext cx="1677670" cy="6350"/>
          </a:xfrm>
          <a:custGeom>
            <a:avLst/>
            <a:gdLst/>
            <a:ahLst/>
            <a:cxnLst/>
            <a:rect l="l" t="t" r="r" b="b"/>
            <a:pathLst>
              <a:path w="1677670" h="6350">
                <a:moveTo>
                  <a:pt x="1677670" y="0"/>
                </a:moveTo>
                <a:lnTo>
                  <a:pt x="0" y="0"/>
                </a:lnTo>
                <a:lnTo>
                  <a:pt x="0" y="6350"/>
                </a:lnTo>
                <a:lnTo>
                  <a:pt x="1677670" y="6350"/>
                </a:lnTo>
                <a:lnTo>
                  <a:pt x="1677670" y="0"/>
                </a:lnTo>
                <a:close/>
              </a:path>
            </a:pathLst>
          </a:custGeom>
          <a:solidFill>
            <a:srgbClr val="DD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7237730" y="4767579"/>
            <a:ext cx="1677670" cy="7620"/>
          </a:xfrm>
          <a:custGeom>
            <a:avLst/>
            <a:gdLst/>
            <a:ahLst/>
            <a:cxnLst/>
            <a:rect l="l" t="t" r="r" b="b"/>
            <a:pathLst>
              <a:path w="1677670" h="7620">
                <a:moveTo>
                  <a:pt x="1677670" y="0"/>
                </a:moveTo>
                <a:lnTo>
                  <a:pt x="0" y="0"/>
                </a:lnTo>
                <a:lnTo>
                  <a:pt x="0" y="7620"/>
                </a:lnTo>
                <a:lnTo>
                  <a:pt x="1677670" y="7620"/>
                </a:lnTo>
                <a:lnTo>
                  <a:pt x="1677670" y="0"/>
                </a:lnTo>
                <a:close/>
              </a:path>
            </a:pathLst>
          </a:custGeom>
          <a:solidFill>
            <a:srgbClr val="E4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05" name="object 605"/>
          <p:cNvGrpSpPr/>
          <p:nvPr/>
        </p:nvGrpSpPr>
        <p:grpSpPr>
          <a:xfrm>
            <a:off x="7237730" y="4932679"/>
            <a:ext cx="1677670" cy="100330"/>
            <a:chOff x="7237730" y="4932679"/>
            <a:chExt cx="1677670" cy="100330"/>
          </a:xfrm>
        </p:grpSpPr>
        <p:sp>
          <p:nvSpPr>
            <p:cNvPr id="606" name="object 606"/>
            <p:cNvSpPr/>
            <p:nvPr/>
          </p:nvSpPr>
          <p:spPr>
            <a:xfrm>
              <a:off x="7237730" y="49326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0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7" name="object 607"/>
            <p:cNvSpPr/>
            <p:nvPr/>
          </p:nvSpPr>
          <p:spPr>
            <a:xfrm>
              <a:off x="7237730" y="49402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E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8" name="object 608"/>
            <p:cNvSpPr/>
            <p:nvPr/>
          </p:nvSpPr>
          <p:spPr>
            <a:xfrm>
              <a:off x="7237730" y="494791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C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9" name="object 609"/>
            <p:cNvSpPr/>
            <p:nvPr/>
          </p:nvSpPr>
          <p:spPr>
            <a:xfrm>
              <a:off x="7237730" y="49542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0" name="object 610"/>
            <p:cNvSpPr/>
            <p:nvPr/>
          </p:nvSpPr>
          <p:spPr>
            <a:xfrm>
              <a:off x="7237730" y="49618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8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1" name="object 611"/>
            <p:cNvSpPr/>
            <p:nvPr/>
          </p:nvSpPr>
          <p:spPr>
            <a:xfrm>
              <a:off x="7237730" y="49695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5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2" name="object 612"/>
            <p:cNvSpPr/>
            <p:nvPr/>
          </p:nvSpPr>
          <p:spPr>
            <a:xfrm>
              <a:off x="7237730" y="49758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3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3" name="object 613"/>
            <p:cNvSpPr/>
            <p:nvPr/>
          </p:nvSpPr>
          <p:spPr>
            <a:xfrm>
              <a:off x="7237730" y="49834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1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4" name="object 614"/>
            <p:cNvSpPr/>
            <p:nvPr/>
          </p:nvSpPr>
          <p:spPr>
            <a:xfrm>
              <a:off x="7237730" y="49910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F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5" name="object 615"/>
            <p:cNvSpPr/>
            <p:nvPr/>
          </p:nvSpPr>
          <p:spPr>
            <a:xfrm>
              <a:off x="7237730" y="49974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C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6" name="object 616"/>
            <p:cNvSpPr/>
            <p:nvPr/>
          </p:nvSpPr>
          <p:spPr>
            <a:xfrm>
              <a:off x="7237730" y="500506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7" name="object 617"/>
            <p:cNvSpPr/>
            <p:nvPr/>
          </p:nvSpPr>
          <p:spPr>
            <a:xfrm>
              <a:off x="7237730" y="50114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8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8" name="object 618"/>
            <p:cNvSpPr/>
            <p:nvPr/>
          </p:nvSpPr>
          <p:spPr>
            <a:xfrm>
              <a:off x="7237730" y="50190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9" name="object 619"/>
            <p:cNvSpPr/>
            <p:nvPr/>
          </p:nvSpPr>
          <p:spPr>
            <a:xfrm>
              <a:off x="7237730" y="502665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3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20" name="object 620"/>
          <p:cNvGrpSpPr/>
          <p:nvPr/>
        </p:nvGrpSpPr>
        <p:grpSpPr>
          <a:xfrm>
            <a:off x="7237730" y="5191759"/>
            <a:ext cx="1677670" cy="142240"/>
            <a:chOff x="7237730" y="5191759"/>
            <a:chExt cx="1677670" cy="142240"/>
          </a:xfrm>
        </p:grpSpPr>
        <p:sp>
          <p:nvSpPr>
            <p:cNvPr id="621" name="object 621"/>
            <p:cNvSpPr/>
            <p:nvPr/>
          </p:nvSpPr>
          <p:spPr>
            <a:xfrm>
              <a:off x="7237730" y="519175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0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2" name="object 622"/>
            <p:cNvSpPr/>
            <p:nvPr/>
          </p:nvSpPr>
          <p:spPr>
            <a:xfrm>
              <a:off x="7237730" y="519810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3" name="object 623"/>
            <p:cNvSpPr/>
            <p:nvPr/>
          </p:nvSpPr>
          <p:spPr>
            <a:xfrm>
              <a:off x="7237730" y="52057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C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4" name="object 624"/>
            <p:cNvSpPr/>
            <p:nvPr/>
          </p:nvSpPr>
          <p:spPr>
            <a:xfrm>
              <a:off x="7237730" y="521334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5" name="object 625"/>
            <p:cNvSpPr/>
            <p:nvPr/>
          </p:nvSpPr>
          <p:spPr>
            <a:xfrm>
              <a:off x="7237730" y="521969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7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6" name="object 626"/>
            <p:cNvSpPr/>
            <p:nvPr/>
          </p:nvSpPr>
          <p:spPr>
            <a:xfrm>
              <a:off x="7237730" y="522731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5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7" name="object 627"/>
            <p:cNvSpPr/>
            <p:nvPr/>
          </p:nvSpPr>
          <p:spPr>
            <a:xfrm>
              <a:off x="7237730" y="523493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3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8" name="object 628"/>
            <p:cNvSpPr/>
            <p:nvPr/>
          </p:nvSpPr>
          <p:spPr>
            <a:xfrm>
              <a:off x="7237730" y="52412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1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9" name="object 629"/>
            <p:cNvSpPr/>
            <p:nvPr/>
          </p:nvSpPr>
          <p:spPr>
            <a:xfrm>
              <a:off x="7237730" y="524890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E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0" name="object 630"/>
            <p:cNvSpPr/>
            <p:nvPr/>
          </p:nvSpPr>
          <p:spPr>
            <a:xfrm>
              <a:off x="7237730" y="52552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C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1" name="object 631"/>
            <p:cNvSpPr/>
            <p:nvPr/>
          </p:nvSpPr>
          <p:spPr>
            <a:xfrm>
              <a:off x="7237730" y="52628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A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2" name="object 632"/>
            <p:cNvSpPr/>
            <p:nvPr/>
          </p:nvSpPr>
          <p:spPr>
            <a:xfrm>
              <a:off x="7237730" y="527049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8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3" name="object 633"/>
            <p:cNvSpPr/>
            <p:nvPr/>
          </p:nvSpPr>
          <p:spPr>
            <a:xfrm>
              <a:off x="7237730" y="527684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5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4" name="object 634"/>
            <p:cNvSpPr/>
            <p:nvPr/>
          </p:nvSpPr>
          <p:spPr>
            <a:xfrm>
              <a:off x="7237730" y="528446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3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5" name="object 635"/>
            <p:cNvSpPr/>
            <p:nvPr/>
          </p:nvSpPr>
          <p:spPr>
            <a:xfrm>
              <a:off x="7237730" y="529208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1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6" name="object 636"/>
            <p:cNvSpPr/>
            <p:nvPr/>
          </p:nvSpPr>
          <p:spPr>
            <a:xfrm>
              <a:off x="7237730" y="52984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7" name="object 637"/>
            <p:cNvSpPr/>
            <p:nvPr/>
          </p:nvSpPr>
          <p:spPr>
            <a:xfrm>
              <a:off x="7237730" y="530605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D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8" name="object 638"/>
            <p:cNvSpPr/>
            <p:nvPr/>
          </p:nvSpPr>
          <p:spPr>
            <a:xfrm>
              <a:off x="7237730" y="531367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9" name="object 639"/>
            <p:cNvSpPr/>
            <p:nvPr/>
          </p:nvSpPr>
          <p:spPr>
            <a:xfrm>
              <a:off x="7237730" y="53200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8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0" name="object 640"/>
            <p:cNvSpPr/>
            <p:nvPr/>
          </p:nvSpPr>
          <p:spPr>
            <a:xfrm>
              <a:off x="7237730" y="532764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6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1" name="object 641"/>
            <p:cNvSpPr/>
            <p:nvPr/>
          </p:nvSpPr>
          <p:spPr>
            <a:xfrm>
              <a:off x="7237730" y="5333999"/>
              <a:ext cx="1677670" cy="0"/>
            </a:xfrm>
            <a:custGeom>
              <a:avLst/>
              <a:gdLst/>
              <a:ahLst/>
              <a:cxnLst/>
              <a:rect l="l" t="t" r="r" b="b"/>
              <a:pathLst>
                <a:path w="1677670">
                  <a:moveTo>
                    <a:pt x="1677670" y="0"/>
                  </a:moveTo>
                  <a:lnTo>
                    <a:pt x="0" y="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642" name="object 642"/>
          <p:cNvGraphicFramePr>
            <a:graphicFrameLocks noGrp="1"/>
          </p:cNvGraphicFramePr>
          <p:nvPr/>
        </p:nvGraphicFramePr>
        <p:xfrm>
          <a:off x="7234327" y="4038600"/>
          <a:ext cx="1676400" cy="12953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</a:tblGrid>
              <a:tr h="127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85090">
                      <a:solidFill>
                        <a:srgbClr val="5ED6D6"/>
                      </a:solidFill>
                      <a:prstDash val="solid"/>
                    </a:lnB>
                  </a:tcPr>
                </a:tc>
              </a:tr>
              <a:tr h="344169">
                <a:tc>
                  <a:txBody>
                    <a:bodyPr/>
                    <a:lstStyle/>
                    <a:p>
                      <a:pPr algn="ctr">
                        <a:lnSpc>
                          <a:spcPts val="261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Training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90">
                      <a:solidFill>
                        <a:srgbClr val="5ED6D6"/>
                      </a:solidFill>
                      <a:prstDash val="solid"/>
                    </a:lnT>
                    <a:lnB w="85089">
                      <a:solidFill>
                        <a:srgbClr val="C7F0F0"/>
                      </a:solidFill>
                      <a:prstDash val="solid"/>
                    </a:lnB>
                  </a:tcPr>
                </a:tc>
              </a:tr>
              <a:tr h="172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89">
                      <a:solidFill>
                        <a:srgbClr val="C7F0F0"/>
                      </a:solidFill>
                      <a:prstDash val="solid"/>
                    </a:lnT>
                    <a:lnB w="53975">
                      <a:solidFill>
                        <a:srgbClr val="F3FCFC"/>
                      </a:solidFill>
                      <a:prstDash val="solid"/>
                    </a:lnB>
                  </a:tcPr>
                </a:tc>
              </a:tr>
              <a:tr h="172084"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&amp;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F3FCFC"/>
                      </a:solidFill>
                      <a:prstDash val="solid"/>
                    </a:lnT>
                    <a:lnB w="85089">
                      <a:solidFill>
                        <a:srgbClr val="C9F1F1"/>
                      </a:solidFill>
                      <a:prstDash val="solid"/>
                    </a:lnB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algn="ctr">
                        <a:lnSpc>
                          <a:spcPts val="1814"/>
                        </a:lnSpc>
                        <a:spcBef>
                          <a:spcPts val="11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Develop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46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89">
                      <a:solidFill>
                        <a:srgbClr val="C9F1F1"/>
                      </a:solidFill>
                      <a:prstDash val="solid"/>
                    </a:lnT>
                    <a:lnB w="85090">
                      <a:solidFill>
                        <a:srgbClr val="72DBDB"/>
                      </a:solidFill>
                      <a:prstDash val="solid"/>
                    </a:lnB>
                  </a:tcPr>
                </a:tc>
              </a:tr>
              <a:tr h="221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85090">
                      <a:solidFill>
                        <a:srgbClr val="72DBDB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pSp>
        <p:nvGrpSpPr>
          <p:cNvPr id="643" name="object 643"/>
          <p:cNvGrpSpPr/>
          <p:nvPr/>
        </p:nvGrpSpPr>
        <p:grpSpPr>
          <a:xfrm>
            <a:off x="571500" y="3505200"/>
            <a:ext cx="8001000" cy="2976880"/>
            <a:chOff x="571500" y="3505200"/>
            <a:chExt cx="8001000" cy="2976880"/>
          </a:xfrm>
        </p:grpSpPr>
        <p:sp>
          <p:nvSpPr>
            <p:cNvPr id="644" name="object 644"/>
            <p:cNvSpPr/>
            <p:nvPr/>
          </p:nvSpPr>
          <p:spPr>
            <a:xfrm>
              <a:off x="571500" y="3505199"/>
              <a:ext cx="8001000" cy="533400"/>
            </a:xfrm>
            <a:custGeom>
              <a:avLst/>
              <a:gdLst/>
              <a:ahLst/>
              <a:cxnLst/>
              <a:rect l="l" t="t" r="r" b="b"/>
              <a:pathLst>
                <a:path w="8001000" h="533400">
                  <a:moveTo>
                    <a:pt x="76200" y="457200"/>
                  </a:moveTo>
                  <a:lnTo>
                    <a:pt x="43180" y="457200"/>
                  </a:lnTo>
                  <a:lnTo>
                    <a:pt x="43180" y="0"/>
                  </a:lnTo>
                  <a:lnTo>
                    <a:pt x="33020" y="0"/>
                  </a:lnTo>
                  <a:lnTo>
                    <a:pt x="33020" y="457200"/>
                  </a:lnTo>
                  <a:lnTo>
                    <a:pt x="0" y="457200"/>
                  </a:lnTo>
                  <a:lnTo>
                    <a:pt x="38100" y="533400"/>
                  </a:lnTo>
                  <a:lnTo>
                    <a:pt x="76200" y="457200"/>
                  </a:lnTo>
                  <a:close/>
                </a:path>
                <a:path w="8001000" h="533400">
                  <a:moveTo>
                    <a:pt x="2743200" y="457200"/>
                  </a:moveTo>
                  <a:lnTo>
                    <a:pt x="2710167" y="457200"/>
                  </a:lnTo>
                  <a:lnTo>
                    <a:pt x="2710167" y="0"/>
                  </a:lnTo>
                  <a:lnTo>
                    <a:pt x="2700020" y="0"/>
                  </a:lnTo>
                  <a:lnTo>
                    <a:pt x="2700020" y="457200"/>
                  </a:lnTo>
                  <a:lnTo>
                    <a:pt x="2667000" y="457200"/>
                  </a:lnTo>
                  <a:lnTo>
                    <a:pt x="2705100" y="533400"/>
                  </a:lnTo>
                  <a:lnTo>
                    <a:pt x="2743200" y="457200"/>
                  </a:lnTo>
                  <a:close/>
                </a:path>
                <a:path w="8001000" h="533400">
                  <a:moveTo>
                    <a:pt x="5334000" y="457200"/>
                  </a:moveTo>
                  <a:lnTo>
                    <a:pt x="5300980" y="457200"/>
                  </a:lnTo>
                  <a:lnTo>
                    <a:pt x="5300980" y="0"/>
                  </a:lnTo>
                  <a:lnTo>
                    <a:pt x="5290820" y="0"/>
                  </a:lnTo>
                  <a:lnTo>
                    <a:pt x="5290820" y="457200"/>
                  </a:lnTo>
                  <a:lnTo>
                    <a:pt x="5257800" y="457200"/>
                  </a:lnTo>
                  <a:lnTo>
                    <a:pt x="5295900" y="533400"/>
                  </a:lnTo>
                  <a:lnTo>
                    <a:pt x="5334000" y="457200"/>
                  </a:lnTo>
                  <a:close/>
                </a:path>
                <a:path w="8001000" h="533400">
                  <a:moveTo>
                    <a:pt x="8001000" y="457200"/>
                  </a:moveTo>
                  <a:lnTo>
                    <a:pt x="7967980" y="457200"/>
                  </a:lnTo>
                  <a:lnTo>
                    <a:pt x="7967980" y="0"/>
                  </a:lnTo>
                  <a:lnTo>
                    <a:pt x="7957820" y="0"/>
                  </a:lnTo>
                  <a:lnTo>
                    <a:pt x="7957820" y="457200"/>
                  </a:lnTo>
                  <a:lnTo>
                    <a:pt x="7924800" y="457200"/>
                  </a:lnTo>
                  <a:lnTo>
                    <a:pt x="7962900" y="533400"/>
                  </a:lnTo>
                  <a:lnTo>
                    <a:pt x="8001000" y="457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5" name="object 645"/>
            <p:cNvSpPr/>
            <p:nvPr/>
          </p:nvSpPr>
          <p:spPr>
            <a:xfrm>
              <a:off x="1219200" y="556260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6" name="object 646"/>
            <p:cNvSpPr/>
            <p:nvPr/>
          </p:nvSpPr>
          <p:spPr>
            <a:xfrm>
              <a:off x="1219200" y="55689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5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7" name="object 647"/>
            <p:cNvSpPr/>
            <p:nvPr/>
          </p:nvSpPr>
          <p:spPr>
            <a:xfrm>
              <a:off x="1219200" y="55765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8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8" name="object 648"/>
            <p:cNvSpPr/>
            <p:nvPr/>
          </p:nvSpPr>
          <p:spPr>
            <a:xfrm>
              <a:off x="1219200" y="558418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B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9" name="object 649"/>
            <p:cNvSpPr/>
            <p:nvPr/>
          </p:nvSpPr>
          <p:spPr>
            <a:xfrm>
              <a:off x="1219200" y="55905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0" name="object 650"/>
            <p:cNvSpPr/>
            <p:nvPr/>
          </p:nvSpPr>
          <p:spPr>
            <a:xfrm>
              <a:off x="1219200" y="55981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1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1" name="object 651"/>
            <p:cNvSpPr/>
            <p:nvPr/>
          </p:nvSpPr>
          <p:spPr>
            <a:xfrm>
              <a:off x="1219200" y="560577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4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2" name="object 652"/>
            <p:cNvSpPr/>
            <p:nvPr/>
          </p:nvSpPr>
          <p:spPr>
            <a:xfrm>
              <a:off x="1219200" y="56121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8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3" name="object 653"/>
            <p:cNvSpPr/>
            <p:nvPr/>
          </p:nvSpPr>
          <p:spPr>
            <a:xfrm>
              <a:off x="1219200" y="56197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B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4" name="object 654"/>
            <p:cNvSpPr/>
            <p:nvPr/>
          </p:nvSpPr>
          <p:spPr>
            <a:xfrm>
              <a:off x="1219200" y="562737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E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5" name="object 655"/>
            <p:cNvSpPr/>
            <p:nvPr/>
          </p:nvSpPr>
          <p:spPr>
            <a:xfrm>
              <a:off x="1219200" y="56337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1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6" name="object 656"/>
            <p:cNvSpPr/>
            <p:nvPr/>
          </p:nvSpPr>
          <p:spPr>
            <a:xfrm>
              <a:off x="1219200" y="56413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4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7" name="object 657"/>
            <p:cNvSpPr/>
            <p:nvPr/>
          </p:nvSpPr>
          <p:spPr>
            <a:xfrm>
              <a:off x="1219200" y="564896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7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8" name="object 658"/>
            <p:cNvSpPr/>
            <p:nvPr/>
          </p:nvSpPr>
          <p:spPr>
            <a:xfrm>
              <a:off x="1219200" y="56553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B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9" name="object 659"/>
            <p:cNvSpPr/>
            <p:nvPr/>
          </p:nvSpPr>
          <p:spPr>
            <a:xfrm>
              <a:off x="1219200" y="56629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0" name="object 660"/>
            <p:cNvSpPr/>
            <p:nvPr/>
          </p:nvSpPr>
          <p:spPr>
            <a:xfrm>
              <a:off x="1219200" y="567055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1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1" name="object 661"/>
            <p:cNvSpPr/>
            <p:nvPr/>
          </p:nvSpPr>
          <p:spPr>
            <a:xfrm>
              <a:off x="1219200" y="56769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4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2" name="object 662"/>
            <p:cNvSpPr/>
            <p:nvPr/>
          </p:nvSpPr>
          <p:spPr>
            <a:xfrm>
              <a:off x="1219200" y="56845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7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3" name="object 663"/>
            <p:cNvSpPr/>
            <p:nvPr/>
          </p:nvSpPr>
          <p:spPr>
            <a:xfrm>
              <a:off x="1219200" y="569213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4" name="object 664"/>
            <p:cNvSpPr/>
            <p:nvPr/>
          </p:nvSpPr>
          <p:spPr>
            <a:xfrm>
              <a:off x="1219200" y="56984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E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5" name="object 665"/>
            <p:cNvSpPr/>
            <p:nvPr/>
          </p:nvSpPr>
          <p:spPr>
            <a:xfrm>
              <a:off x="1219200" y="57061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1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6" name="object 666"/>
            <p:cNvSpPr/>
            <p:nvPr/>
          </p:nvSpPr>
          <p:spPr>
            <a:xfrm>
              <a:off x="1219200" y="571372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4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7" name="object 667"/>
            <p:cNvSpPr/>
            <p:nvPr/>
          </p:nvSpPr>
          <p:spPr>
            <a:xfrm>
              <a:off x="1219200" y="57200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7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8" name="object 668"/>
            <p:cNvSpPr/>
            <p:nvPr/>
          </p:nvSpPr>
          <p:spPr>
            <a:xfrm>
              <a:off x="1219200" y="57277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9" name="object 669"/>
            <p:cNvSpPr/>
            <p:nvPr/>
          </p:nvSpPr>
          <p:spPr>
            <a:xfrm>
              <a:off x="1219200" y="573532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0" name="object 670"/>
            <p:cNvSpPr/>
            <p:nvPr/>
          </p:nvSpPr>
          <p:spPr>
            <a:xfrm>
              <a:off x="1219200" y="57416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1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1" name="object 671"/>
            <p:cNvSpPr/>
            <p:nvPr/>
          </p:nvSpPr>
          <p:spPr>
            <a:xfrm>
              <a:off x="1219200" y="57492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4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2" name="object 672"/>
            <p:cNvSpPr/>
            <p:nvPr/>
          </p:nvSpPr>
          <p:spPr>
            <a:xfrm>
              <a:off x="1219200" y="57569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7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3" name="object 673"/>
            <p:cNvSpPr/>
            <p:nvPr/>
          </p:nvSpPr>
          <p:spPr>
            <a:xfrm>
              <a:off x="1219200" y="576452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A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4" name="object 674"/>
            <p:cNvSpPr/>
            <p:nvPr/>
          </p:nvSpPr>
          <p:spPr>
            <a:xfrm>
              <a:off x="1219200" y="57708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D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5" name="object 675"/>
            <p:cNvSpPr/>
            <p:nvPr/>
          </p:nvSpPr>
          <p:spPr>
            <a:xfrm>
              <a:off x="1219200" y="57785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0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6" name="object 676"/>
            <p:cNvSpPr/>
            <p:nvPr/>
          </p:nvSpPr>
          <p:spPr>
            <a:xfrm>
              <a:off x="1219200" y="578612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4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7" name="object 677"/>
            <p:cNvSpPr/>
            <p:nvPr/>
          </p:nvSpPr>
          <p:spPr>
            <a:xfrm>
              <a:off x="1219200" y="57924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7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8" name="object 678"/>
            <p:cNvSpPr/>
            <p:nvPr/>
          </p:nvSpPr>
          <p:spPr>
            <a:xfrm>
              <a:off x="1219200" y="58000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9" name="object 679"/>
            <p:cNvSpPr/>
            <p:nvPr/>
          </p:nvSpPr>
          <p:spPr>
            <a:xfrm>
              <a:off x="1219200" y="580771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D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0" name="object 680"/>
            <p:cNvSpPr/>
            <p:nvPr/>
          </p:nvSpPr>
          <p:spPr>
            <a:xfrm>
              <a:off x="1219200" y="58140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0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1" name="object 681"/>
            <p:cNvSpPr/>
            <p:nvPr/>
          </p:nvSpPr>
          <p:spPr>
            <a:xfrm>
              <a:off x="1219200" y="58216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3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2" name="object 682"/>
            <p:cNvSpPr/>
            <p:nvPr/>
          </p:nvSpPr>
          <p:spPr>
            <a:xfrm>
              <a:off x="1219200" y="582930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7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3" name="object 683"/>
            <p:cNvSpPr/>
            <p:nvPr/>
          </p:nvSpPr>
          <p:spPr>
            <a:xfrm>
              <a:off x="1219200" y="58356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4" name="object 684"/>
            <p:cNvSpPr/>
            <p:nvPr/>
          </p:nvSpPr>
          <p:spPr>
            <a:xfrm>
              <a:off x="1219200" y="58432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D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5" name="object 685"/>
            <p:cNvSpPr/>
            <p:nvPr/>
          </p:nvSpPr>
          <p:spPr>
            <a:xfrm>
              <a:off x="1219200" y="585088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0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6" name="object 686"/>
            <p:cNvSpPr/>
            <p:nvPr/>
          </p:nvSpPr>
          <p:spPr>
            <a:xfrm>
              <a:off x="1219200" y="58572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3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7" name="object 687"/>
            <p:cNvSpPr/>
            <p:nvPr/>
          </p:nvSpPr>
          <p:spPr>
            <a:xfrm>
              <a:off x="1219200" y="58648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8" name="object 688"/>
            <p:cNvSpPr/>
            <p:nvPr/>
          </p:nvSpPr>
          <p:spPr>
            <a:xfrm>
              <a:off x="1219200" y="587247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A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9" name="object 689"/>
            <p:cNvSpPr/>
            <p:nvPr/>
          </p:nvSpPr>
          <p:spPr>
            <a:xfrm>
              <a:off x="1219200" y="58788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0" name="object 690"/>
            <p:cNvSpPr/>
            <p:nvPr/>
          </p:nvSpPr>
          <p:spPr>
            <a:xfrm>
              <a:off x="1219200" y="58864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0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1" name="object 691"/>
            <p:cNvSpPr/>
            <p:nvPr/>
          </p:nvSpPr>
          <p:spPr>
            <a:xfrm>
              <a:off x="1219200" y="589407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3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2" name="object 692"/>
            <p:cNvSpPr/>
            <p:nvPr/>
          </p:nvSpPr>
          <p:spPr>
            <a:xfrm>
              <a:off x="1219200" y="59004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3" name="object 693"/>
            <p:cNvSpPr/>
            <p:nvPr/>
          </p:nvSpPr>
          <p:spPr>
            <a:xfrm>
              <a:off x="1219200" y="59080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9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4" name="object 694"/>
            <p:cNvSpPr/>
            <p:nvPr/>
          </p:nvSpPr>
          <p:spPr>
            <a:xfrm>
              <a:off x="1219200" y="591566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C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5" name="object 695"/>
            <p:cNvSpPr/>
            <p:nvPr/>
          </p:nvSpPr>
          <p:spPr>
            <a:xfrm>
              <a:off x="1219200" y="59220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0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6" name="object 696"/>
            <p:cNvSpPr/>
            <p:nvPr/>
          </p:nvSpPr>
          <p:spPr>
            <a:xfrm>
              <a:off x="1219200" y="59296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7" name="object 697"/>
            <p:cNvSpPr/>
            <p:nvPr/>
          </p:nvSpPr>
          <p:spPr>
            <a:xfrm>
              <a:off x="1219200" y="59372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6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8" name="object 698"/>
            <p:cNvSpPr/>
            <p:nvPr/>
          </p:nvSpPr>
          <p:spPr>
            <a:xfrm>
              <a:off x="1219200" y="594487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9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9" name="object 699"/>
            <p:cNvSpPr/>
            <p:nvPr/>
          </p:nvSpPr>
          <p:spPr>
            <a:xfrm>
              <a:off x="1219200" y="59512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C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0" name="object 700"/>
            <p:cNvSpPr/>
            <p:nvPr/>
          </p:nvSpPr>
          <p:spPr>
            <a:xfrm>
              <a:off x="1219200" y="59588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F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1" name="object 701"/>
            <p:cNvSpPr/>
            <p:nvPr/>
          </p:nvSpPr>
          <p:spPr>
            <a:xfrm>
              <a:off x="1219200" y="596646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3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2" name="object 702"/>
            <p:cNvSpPr/>
            <p:nvPr/>
          </p:nvSpPr>
          <p:spPr>
            <a:xfrm>
              <a:off x="1219200" y="59728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6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3" name="object 703"/>
            <p:cNvSpPr/>
            <p:nvPr/>
          </p:nvSpPr>
          <p:spPr>
            <a:xfrm>
              <a:off x="1219200" y="59804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9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4" name="object 704"/>
            <p:cNvSpPr/>
            <p:nvPr/>
          </p:nvSpPr>
          <p:spPr>
            <a:xfrm>
              <a:off x="1219200" y="598805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C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5" name="object 705"/>
            <p:cNvSpPr/>
            <p:nvPr/>
          </p:nvSpPr>
          <p:spPr>
            <a:xfrm>
              <a:off x="1219200" y="59944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F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6" name="object 706"/>
            <p:cNvSpPr/>
            <p:nvPr/>
          </p:nvSpPr>
          <p:spPr>
            <a:xfrm>
              <a:off x="1219200" y="60020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7" name="object 707"/>
            <p:cNvSpPr/>
            <p:nvPr/>
          </p:nvSpPr>
          <p:spPr>
            <a:xfrm>
              <a:off x="1219200" y="600963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F6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8" name="object 708"/>
            <p:cNvSpPr/>
            <p:nvPr/>
          </p:nvSpPr>
          <p:spPr>
            <a:xfrm>
              <a:off x="1219200" y="60159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F9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9" name="object 709"/>
            <p:cNvSpPr/>
            <p:nvPr/>
          </p:nvSpPr>
          <p:spPr>
            <a:xfrm>
              <a:off x="1219200" y="603122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F8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0" name="object 710"/>
            <p:cNvSpPr/>
            <p:nvPr/>
          </p:nvSpPr>
          <p:spPr>
            <a:xfrm>
              <a:off x="1219200" y="60375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F5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1" name="object 711"/>
            <p:cNvSpPr/>
            <p:nvPr/>
          </p:nvSpPr>
          <p:spPr>
            <a:xfrm>
              <a:off x="1219200" y="60452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2" name="object 712"/>
            <p:cNvSpPr/>
            <p:nvPr/>
          </p:nvSpPr>
          <p:spPr>
            <a:xfrm>
              <a:off x="1219200" y="605282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F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3" name="object 713"/>
            <p:cNvSpPr/>
            <p:nvPr/>
          </p:nvSpPr>
          <p:spPr>
            <a:xfrm>
              <a:off x="1219200" y="60591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C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4" name="object 714"/>
            <p:cNvSpPr/>
            <p:nvPr/>
          </p:nvSpPr>
          <p:spPr>
            <a:xfrm>
              <a:off x="1219200" y="60667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8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5" name="object 715"/>
            <p:cNvSpPr/>
            <p:nvPr/>
          </p:nvSpPr>
          <p:spPr>
            <a:xfrm>
              <a:off x="1219200" y="607441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5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6" name="object 716"/>
            <p:cNvSpPr/>
            <p:nvPr/>
          </p:nvSpPr>
          <p:spPr>
            <a:xfrm>
              <a:off x="1219200" y="60807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2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7" name="object 717"/>
            <p:cNvSpPr/>
            <p:nvPr/>
          </p:nvSpPr>
          <p:spPr>
            <a:xfrm>
              <a:off x="1219200" y="60883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F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8" name="object 718"/>
            <p:cNvSpPr/>
            <p:nvPr/>
          </p:nvSpPr>
          <p:spPr>
            <a:xfrm>
              <a:off x="1219200" y="609600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C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9" name="object 719"/>
            <p:cNvSpPr/>
            <p:nvPr/>
          </p:nvSpPr>
          <p:spPr>
            <a:xfrm>
              <a:off x="1219200" y="61023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9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0" name="object 720"/>
            <p:cNvSpPr/>
            <p:nvPr/>
          </p:nvSpPr>
          <p:spPr>
            <a:xfrm>
              <a:off x="1219200" y="61099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5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1" name="object 721"/>
            <p:cNvSpPr/>
            <p:nvPr/>
          </p:nvSpPr>
          <p:spPr>
            <a:xfrm>
              <a:off x="1219200" y="61175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2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2" name="object 722"/>
            <p:cNvSpPr/>
            <p:nvPr/>
          </p:nvSpPr>
          <p:spPr>
            <a:xfrm>
              <a:off x="1219200" y="612521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F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3" name="object 723"/>
            <p:cNvSpPr/>
            <p:nvPr/>
          </p:nvSpPr>
          <p:spPr>
            <a:xfrm>
              <a:off x="1219200" y="61315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C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4" name="object 724"/>
            <p:cNvSpPr/>
            <p:nvPr/>
          </p:nvSpPr>
          <p:spPr>
            <a:xfrm>
              <a:off x="1219200" y="61391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9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5" name="object 725"/>
            <p:cNvSpPr/>
            <p:nvPr/>
          </p:nvSpPr>
          <p:spPr>
            <a:xfrm>
              <a:off x="1219200" y="614680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6" name="object 726"/>
            <p:cNvSpPr/>
            <p:nvPr/>
          </p:nvSpPr>
          <p:spPr>
            <a:xfrm>
              <a:off x="1219200" y="61531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2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7" name="object 727"/>
            <p:cNvSpPr/>
            <p:nvPr/>
          </p:nvSpPr>
          <p:spPr>
            <a:xfrm>
              <a:off x="1219200" y="61607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8" name="object 728"/>
            <p:cNvSpPr/>
            <p:nvPr/>
          </p:nvSpPr>
          <p:spPr>
            <a:xfrm>
              <a:off x="1219200" y="616838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C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9" name="object 729"/>
            <p:cNvSpPr/>
            <p:nvPr/>
          </p:nvSpPr>
          <p:spPr>
            <a:xfrm>
              <a:off x="1219200" y="61747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9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0" name="object 730"/>
            <p:cNvSpPr/>
            <p:nvPr/>
          </p:nvSpPr>
          <p:spPr>
            <a:xfrm>
              <a:off x="1219200" y="61823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1" name="object 731"/>
            <p:cNvSpPr/>
            <p:nvPr/>
          </p:nvSpPr>
          <p:spPr>
            <a:xfrm>
              <a:off x="1219200" y="618997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3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2" name="object 732"/>
            <p:cNvSpPr/>
            <p:nvPr/>
          </p:nvSpPr>
          <p:spPr>
            <a:xfrm>
              <a:off x="1219200" y="61963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F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3" name="object 733"/>
            <p:cNvSpPr/>
            <p:nvPr/>
          </p:nvSpPr>
          <p:spPr>
            <a:xfrm>
              <a:off x="1219200" y="62039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C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4" name="object 734"/>
            <p:cNvSpPr/>
            <p:nvPr/>
          </p:nvSpPr>
          <p:spPr>
            <a:xfrm>
              <a:off x="1219200" y="621157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5" name="object 735"/>
            <p:cNvSpPr/>
            <p:nvPr/>
          </p:nvSpPr>
          <p:spPr>
            <a:xfrm>
              <a:off x="1219200" y="62179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6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6" name="object 736"/>
            <p:cNvSpPr/>
            <p:nvPr/>
          </p:nvSpPr>
          <p:spPr>
            <a:xfrm>
              <a:off x="1219200" y="62255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3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7" name="object 737"/>
            <p:cNvSpPr/>
            <p:nvPr/>
          </p:nvSpPr>
          <p:spPr>
            <a:xfrm>
              <a:off x="1219200" y="623316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0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8" name="object 738"/>
            <p:cNvSpPr/>
            <p:nvPr/>
          </p:nvSpPr>
          <p:spPr>
            <a:xfrm>
              <a:off x="1219200" y="62395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C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9" name="object 739"/>
            <p:cNvSpPr/>
            <p:nvPr/>
          </p:nvSpPr>
          <p:spPr>
            <a:xfrm>
              <a:off x="1219200" y="62471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9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0" name="object 740"/>
            <p:cNvSpPr/>
            <p:nvPr/>
          </p:nvSpPr>
          <p:spPr>
            <a:xfrm>
              <a:off x="1219200" y="625475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1" name="object 741"/>
            <p:cNvSpPr/>
            <p:nvPr/>
          </p:nvSpPr>
          <p:spPr>
            <a:xfrm>
              <a:off x="1219200" y="62611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3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2" name="object 742"/>
            <p:cNvSpPr/>
            <p:nvPr/>
          </p:nvSpPr>
          <p:spPr>
            <a:xfrm>
              <a:off x="1219200" y="62687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0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3" name="object 743"/>
            <p:cNvSpPr/>
            <p:nvPr/>
          </p:nvSpPr>
          <p:spPr>
            <a:xfrm>
              <a:off x="1219200" y="627633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D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4" name="object 744"/>
            <p:cNvSpPr/>
            <p:nvPr/>
          </p:nvSpPr>
          <p:spPr>
            <a:xfrm>
              <a:off x="1219200" y="62826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9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5" name="object 745"/>
            <p:cNvSpPr/>
            <p:nvPr/>
          </p:nvSpPr>
          <p:spPr>
            <a:xfrm>
              <a:off x="1219200" y="62903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6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6" name="object 746"/>
            <p:cNvSpPr/>
            <p:nvPr/>
          </p:nvSpPr>
          <p:spPr>
            <a:xfrm>
              <a:off x="1219200" y="62979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3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7" name="object 747"/>
            <p:cNvSpPr/>
            <p:nvPr/>
          </p:nvSpPr>
          <p:spPr>
            <a:xfrm>
              <a:off x="1219200" y="630555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0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8" name="object 748"/>
            <p:cNvSpPr/>
            <p:nvPr/>
          </p:nvSpPr>
          <p:spPr>
            <a:xfrm>
              <a:off x="1219200" y="63119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D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9" name="object 749"/>
            <p:cNvSpPr/>
            <p:nvPr/>
          </p:nvSpPr>
          <p:spPr>
            <a:xfrm>
              <a:off x="1219200" y="63195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0" name="object 750"/>
            <p:cNvSpPr/>
            <p:nvPr/>
          </p:nvSpPr>
          <p:spPr>
            <a:xfrm>
              <a:off x="1219200" y="632713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6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1" name="object 751"/>
            <p:cNvSpPr/>
            <p:nvPr/>
          </p:nvSpPr>
          <p:spPr>
            <a:xfrm>
              <a:off x="1219200" y="63334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3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2" name="object 752"/>
            <p:cNvSpPr/>
            <p:nvPr/>
          </p:nvSpPr>
          <p:spPr>
            <a:xfrm>
              <a:off x="1219200" y="63411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0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3" name="object 753"/>
            <p:cNvSpPr/>
            <p:nvPr/>
          </p:nvSpPr>
          <p:spPr>
            <a:xfrm>
              <a:off x="1219200" y="634872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D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4" name="object 754"/>
            <p:cNvSpPr/>
            <p:nvPr/>
          </p:nvSpPr>
          <p:spPr>
            <a:xfrm>
              <a:off x="1219200" y="63550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5" name="object 755"/>
            <p:cNvSpPr/>
            <p:nvPr/>
          </p:nvSpPr>
          <p:spPr>
            <a:xfrm>
              <a:off x="1219200" y="63627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7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6" name="object 756"/>
            <p:cNvSpPr/>
            <p:nvPr/>
          </p:nvSpPr>
          <p:spPr>
            <a:xfrm>
              <a:off x="1219200" y="637032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4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7" name="object 757"/>
            <p:cNvSpPr/>
            <p:nvPr/>
          </p:nvSpPr>
          <p:spPr>
            <a:xfrm>
              <a:off x="1219200" y="63766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0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8" name="object 758"/>
            <p:cNvSpPr/>
            <p:nvPr/>
          </p:nvSpPr>
          <p:spPr>
            <a:xfrm>
              <a:off x="1219200" y="63842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D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9" name="object 759"/>
            <p:cNvSpPr/>
            <p:nvPr/>
          </p:nvSpPr>
          <p:spPr>
            <a:xfrm>
              <a:off x="1219200" y="639191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0" name="object 760"/>
            <p:cNvSpPr/>
            <p:nvPr/>
          </p:nvSpPr>
          <p:spPr>
            <a:xfrm>
              <a:off x="1219200" y="63982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7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1" name="object 761"/>
            <p:cNvSpPr/>
            <p:nvPr/>
          </p:nvSpPr>
          <p:spPr>
            <a:xfrm>
              <a:off x="1219200" y="64058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2" name="object 762"/>
            <p:cNvSpPr/>
            <p:nvPr/>
          </p:nvSpPr>
          <p:spPr>
            <a:xfrm>
              <a:off x="1219200" y="641350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1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3" name="object 763"/>
            <p:cNvSpPr/>
            <p:nvPr/>
          </p:nvSpPr>
          <p:spPr>
            <a:xfrm>
              <a:off x="1219200" y="64198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D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4" name="object 764"/>
            <p:cNvSpPr/>
            <p:nvPr/>
          </p:nvSpPr>
          <p:spPr>
            <a:xfrm>
              <a:off x="1219200" y="64274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A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5" name="object 765"/>
            <p:cNvSpPr/>
            <p:nvPr/>
          </p:nvSpPr>
          <p:spPr>
            <a:xfrm>
              <a:off x="1219200" y="643508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7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6" name="object 766"/>
            <p:cNvSpPr/>
            <p:nvPr/>
          </p:nvSpPr>
          <p:spPr>
            <a:xfrm>
              <a:off x="1219200" y="64414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4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7" name="object 767"/>
            <p:cNvSpPr/>
            <p:nvPr/>
          </p:nvSpPr>
          <p:spPr>
            <a:xfrm>
              <a:off x="1219200" y="64490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1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8" name="object 768"/>
            <p:cNvSpPr/>
            <p:nvPr/>
          </p:nvSpPr>
          <p:spPr>
            <a:xfrm>
              <a:off x="1219200" y="645667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9" name="object 769"/>
            <p:cNvSpPr/>
            <p:nvPr/>
          </p:nvSpPr>
          <p:spPr>
            <a:xfrm>
              <a:off x="1219200" y="64630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0" name="object 770"/>
            <p:cNvSpPr/>
            <p:nvPr/>
          </p:nvSpPr>
          <p:spPr>
            <a:xfrm>
              <a:off x="1219200" y="64706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7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1" name="object 771"/>
            <p:cNvSpPr/>
            <p:nvPr/>
          </p:nvSpPr>
          <p:spPr>
            <a:xfrm>
              <a:off x="1219200" y="6478270"/>
              <a:ext cx="1676400" cy="0"/>
            </a:xfrm>
            <a:custGeom>
              <a:avLst/>
              <a:gdLst/>
              <a:ahLst/>
              <a:cxnLst/>
              <a:rect l="l" t="t" r="r" b="b"/>
              <a:pathLst>
                <a:path w="1676400">
                  <a:moveTo>
                    <a:pt x="1676400" y="0"/>
                  </a:moveTo>
                  <a:lnTo>
                    <a:pt x="0" y="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2" name="object 772"/>
            <p:cNvSpPr/>
            <p:nvPr/>
          </p:nvSpPr>
          <p:spPr>
            <a:xfrm>
              <a:off x="1219200" y="5562600"/>
              <a:ext cx="1676400" cy="914400"/>
            </a:xfrm>
            <a:custGeom>
              <a:avLst/>
              <a:gdLst/>
              <a:ahLst/>
              <a:cxnLst/>
              <a:rect l="l" t="t" r="r" b="b"/>
              <a:pathLst>
                <a:path w="1676400" h="914400">
                  <a:moveTo>
                    <a:pt x="838200" y="914400"/>
                  </a:moveTo>
                  <a:lnTo>
                    <a:pt x="0" y="914400"/>
                  </a:lnTo>
                  <a:lnTo>
                    <a:pt x="0" y="0"/>
                  </a:lnTo>
                  <a:lnTo>
                    <a:pt x="1676400" y="0"/>
                  </a:lnTo>
                  <a:lnTo>
                    <a:pt x="1676400" y="914400"/>
                  </a:lnTo>
                  <a:lnTo>
                    <a:pt x="838200" y="914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3" name="object 773"/>
          <p:cNvSpPr txBox="1"/>
          <p:nvPr/>
        </p:nvSpPr>
        <p:spPr>
          <a:xfrm>
            <a:off x="1600200" y="5641340"/>
            <a:ext cx="838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C</a:t>
            </a:r>
            <a:r>
              <a:rPr sz="2400" spc="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5" dirty="0">
                <a:latin typeface="Times New Roman"/>
                <a:cs typeface="Times New Roman"/>
              </a:rPr>
              <a:t>ee</a:t>
            </a:r>
            <a:r>
              <a:rPr sz="2400" dirty="0">
                <a:latin typeface="Times New Roman"/>
                <a:cs typeface="Times New Roman"/>
              </a:rPr>
              <a:t>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74" name="object 774"/>
          <p:cNvSpPr txBox="1"/>
          <p:nvPr/>
        </p:nvSpPr>
        <p:spPr>
          <a:xfrm>
            <a:off x="1223872" y="6007100"/>
            <a:ext cx="16675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083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Planning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75" name="object 775"/>
          <p:cNvGrpSpPr/>
          <p:nvPr/>
        </p:nvGrpSpPr>
        <p:grpSpPr>
          <a:xfrm>
            <a:off x="2019300" y="3505200"/>
            <a:ext cx="3395979" cy="2976880"/>
            <a:chOff x="2019300" y="3505200"/>
            <a:chExt cx="3395979" cy="2976880"/>
          </a:xfrm>
        </p:grpSpPr>
        <p:sp>
          <p:nvSpPr>
            <p:cNvPr id="776" name="object 776"/>
            <p:cNvSpPr/>
            <p:nvPr/>
          </p:nvSpPr>
          <p:spPr>
            <a:xfrm>
              <a:off x="2019300" y="3505199"/>
              <a:ext cx="2590800" cy="2057400"/>
            </a:xfrm>
            <a:custGeom>
              <a:avLst/>
              <a:gdLst/>
              <a:ahLst/>
              <a:cxnLst/>
              <a:rect l="l" t="t" r="r" b="b"/>
              <a:pathLst>
                <a:path w="2590800" h="2057400">
                  <a:moveTo>
                    <a:pt x="76200" y="1982470"/>
                  </a:moveTo>
                  <a:lnTo>
                    <a:pt x="43180" y="1982470"/>
                  </a:lnTo>
                  <a:lnTo>
                    <a:pt x="43180" y="0"/>
                  </a:lnTo>
                  <a:lnTo>
                    <a:pt x="33020" y="0"/>
                  </a:lnTo>
                  <a:lnTo>
                    <a:pt x="33020" y="1982470"/>
                  </a:lnTo>
                  <a:lnTo>
                    <a:pt x="0" y="1982470"/>
                  </a:lnTo>
                  <a:lnTo>
                    <a:pt x="38100" y="2057400"/>
                  </a:lnTo>
                  <a:lnTo>
                    <a:pt x="76200" y="1982470"/>
                  </a:lnTo>
                  <a:close/>
                </a:path>
                <a:path w="2590800" h="2057400">
                  <a:moveTo>
                    <a:pt x="2590800" y="1982470"/>
                  </a:moveTo>
                  <a:lnTo>
                    <a:pt x="2557780" y="1982470"/>
                  </a:lnTo>
                  <a:lnTo>
                    <a:pt x="2557780" y="0"/>
                  </a:lnTo>
                  <a:lnTo>
                    <a:pt x="2547620" y="0"/>
                  </a:lnTo>
                  <a:lnTo>
                    <a:pt x="2547620" y="1982470"/>
                  </a:lnTo>
                  <a:lnTo>
                    <a:pt x="2514600" y="1982470"/>
                  </a:lnTo>
                  <a:lnTo>
                    <a:pt x="2552700" y="2057400"/>
                  </a:lnTo>
                  <a:lnTo>
                    <a:pt x="2590800" y="19824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7" name="object 777"/>
            <p:cNvSpPr/>
            <p:nvPr/>
          </p:nvSpPr>
          <p:spPr>
            <a:xfrm>
              <a:off x="3733800" y="556260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8" name="object 778"/>
            <p:cNvSpPr/>
            <p:nvPr/>
          </p:nvSpPr>
          <p:spPr>
            <a:xfrm>
              <a:off x="3733800" y="55689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5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9" name="object 779"/>
            <p:cNvSpPr/>
            <p:nvPr/>
          </p:nvSpPr>
          <p:spPr>
            <a:xfrm>
              <a:off x="3733800" y="55765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8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0" name="object 780"/>
            <p:cNvSpPr/>
            <p:nvPr/>
          </p:nvSpPr>
          <p:spPr>
            <a:xfrm>
              <a:off x="3733800" y="558418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B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1" name="object 781"/>
            <p:cNvSpPr/>
            <p:nvPr/>
          </p:nvSpPr>
          <p:spPr>
            <a:xfrm>
              <a:off x="3733800" y="55905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2" name="object 782"/>
            <p:cNvSpPr/>
            <p:nvPr/>
          </p:nvSpPr>
          <p:spPr>
            <a:xfrm>
              <a:off x="3733800" y="55981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1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3" name="object 783"/>
            <p:cNvSpPr/>
            <p:nvPr/>
          </p:nvSpPr>
          <p:spPr>
            <a:xfrm>
              <a:off x="3733800" y="560577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4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4" name="object 784"/>
            <p:cNvSpPr/>
            <p:nvPr/>
          </p:nvSpPr>
          <p:spPr>
            <a:xfrm>
              <a:off x="3733800" y="56121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8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5" name="object 785"/>
            <p:cNvSpPr/>
            <p:nvPr/>
          </p:nvSpPr>
          <p:spPr>
            <a:xfrm>
              <a:off x="3733800" y="56197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B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6" name="object 786"/>
            <p:cNvSpPr/>
            <p:nvPr/>
          </p:nvSpPr>
          <p:spPr>
            <a:xfrm>
              <a:off x="3733800" y="562737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E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7" name="object 787"/>
            <p:cNvSpPr/>
            <p:nvPr/>
          </p:nvSpPr>
          <p:spPr>
            <a:xfrm>
              <a:off x="3733800" y="56337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1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8" name="object 788"/>
            <p:cNvSpPr/>
            <p:nvPr/>
          </p:nvSpPr>
          <p:spPr>
            <a:xfrm>
              <a:off x="3733800" y="56413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4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9" name="object 789"/>
            <p:cNvSpPr/>
            <p:nvPr/>
          </p:nvSpPr>
          <p:spPr>
            <a:xfrm>
              <a:off x="3733800" y="564896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7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0" name="object 790"/>
            <p:cNvSpPr/>
            <p:nvPr/>
          </p:nvSpPr>
          <p:spPr>
            <a:xfrm>
              <a:off x="3733800" y="56553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B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1" name="object 791"/>
            <p:cNvSpPr/>
            <p:nvPr/>
          </p:nvSpPr>
          <p:spPr>
            <a:xfrm>
              <a:off x="3733800" y="56629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2" name="object 792"/>
            <p:cNvSpPr/>
            <p:nvPr/>
          </p:nvSpPr>
          <p:spPr>
            <a:xfrm>
              <a:off x="3733800" y="567055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1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3" name="object 793"/>
            <p:cNvSpPr/>
            <p:nvPr/>
          </p:nvSpPr>
          <p:spPr>
            <a:xfrm>
              <a:off x="3733800" y="56769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4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4" name="object 794"/>
            <p:cNvSpPr/>
            <p:nvPr/>
          </p:nvSpPr>
          <p:spPr>
            <a:xfrm>
              <a:off x="3733800" y="56845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7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5" name="object 795"/>
            <p:cNvSpPr/>
            <p:nvPr/>
          </p:nvSpPr>
          <p:spPr>
            <a:xfrm>
              <a:off x="3733800" y="569213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6" name="object 796"/>
            <p:cNvSpPr/>
            <p:nvPr/>
          </p:nvSpPr>
          <p:spPr>
            <a:xfrm>
              <a:off x="3733800" y="56984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E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7" name="object 797"/>
            <p:cNvSpPr/>
            <p:nvPr/>
          </p:nvSpPr>
          <p:spPr>
            <a:xfrm>
              <a:off x="3733800" y="57061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1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8" name="object 798"/>
            <p:cNvSpPr/>
            <p:nvPr/>
          </p:nvSpPr>
          <p:spPr>
            <a:xfrm>
              <a:off x="3733800" y="571372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4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9" name="object 799"/>
            <p:cNvSpPr/>
            <p:nvPr/>
          </p:nvSpPr>
          <p:spPr>
            <a:xfrm>
              <a:off x="3733800" y="57200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7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0" name="object 800"/>
            <p:cNvSpPr/>
            <p:nvPr/>
          </p:nvSpPr>
          <p:spPr>
            <a:xfrm>
              <a:off x="3733800" y="57277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1" name="object 801"/>
            <p:cNvSpPr/>
            <p:nvPr/>
          </p:nvSpPr>
          <p:spPr>
            <a:xfrm>
              <a:off x="3733800" y="573532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2" name="object 802"/>
            <p:cNvSpPr/>
            <p:nvPr/>
          </p:nvSpPr>
          <p:spPr>
            <a:xfrm>
              <a:off x="3733800" y="57416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1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3" name="object 803"/>
            <p:cNvSpPr/>
            <p:nvPr/>
          </p:nvSpPr>
          <p:spPr>
            <a:xfrm>
              <a:off x="3733800" y="57492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4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4" name="object 804"/>
            <p:cNvSpPr/>
            <p:nvPr/>
          </p:nvSpPr>
          <p:spPr>
            <a:xfrm>
              <a:off x="3733800" y="57569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7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5" name="object 805"/>
            <p:cNvSpPr/>
            <p:nvPr/>
          </p:nvSpPr>
          <p:spPr>
            <a:xfrm>
              <a:off x="3733800" y="576452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A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6" name="object 806"/>
            <p:cNvSpPr/>
            <p:nvPr/>
          </p:nvSpPr>
          <p:spPr>
            <a:xfrm>
              <a:off x="3733800" y="57708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D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7" name="object 807"/>
            <p:cNvSpPr/>
            <p:nvPr/>
          </p:nvSpPr>
          <p:spPr>
            <a:xfrm>
              <a:off x="3733800" y="57785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0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8" name="object 808"/>
            <p:cNvSpPr/>
            <p:nvPr/>
          </p:nvSpPr>
          <p:spPr>
            <a:xfrm>
              <a:off x="3733800" y="578612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4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9" name="object 809"/>
            <p:cNvSpPr/>
            <p:nvPr/>
          </p:nvSpPr>
          <p:spPr>
            <a:xfrm>
              <a:off x="3733800" y="57924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7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0" name="object 810"/>
            <p:cNvSpPr/>
            <p:nvPr/>
          </p:nvSpPr>
          <p:spPr>
            <a:xfrm>
              <a:off x="3733800" y="58000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1" name="object 811"/>
            <p:cNvSpPr/>
            <p:nvPr/>
          </p:nvSpPr>
          <p:spPr>
            <a:xfrm>
              <a:off x="3733800" y="580771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D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2" name="object 812"/>
            <p:cNvSpPr/>
            <p:nvPr/>
          </p:nvSpPr>
          <p:spPr>
            <a:xfrm>
              <a:off x="3733800" y="58140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0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3" name="object 813"/>
            <p:cNvSpPr/>
            <p:nvPr/>
          </p:nvSpPr>
          <p:spPr>
            <a:xfrm>
              <a:off x="3733800" y="58216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3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4" name="object 814"/>
            <p:cNvSpPr/>
            <p:nvPr/>
          </p:nvSpPr>
          <p:spPr>
            <a:xfrm>
              <a:off x="3733800" y="582930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7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5" name="object 815"/>
            <p:cNvSpPr/>
            <p:nvPr/>
          </p:nvSpPr>
          <p:spPr>
            <a:xfrm>
              <a:off x="3733800" y="58356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6" name="object 816"/>
            <p:cNvSpPr/>
            <p:nvPr/>
          </p:nvSpPr>
          <p:spPr>
            <a:xfrm>
              <a:off x="3733800" y="58432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D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7" name="object 817"/>
            <p:cNvSpPr/>
            <p:nvPr/>
          </p:nvSpPr>
          <p:spPr>
            <a:xfrm>
              <a:off x="3733800" y="585088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0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8" name="object 818"/>
            <p:cNvSpPr/>
            <p:nvPr/>
          </p:nvSpPr>
          <p:spPr>
            <a:xfrm>
              <a:off x="3733800" y="58572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3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9" name="object 819"/>
            <p:cNvSpPr/>
            <p:nvPr/>
          </p:nvSpPr>
          <p:spPr>
            <a:xfrm>
              <a:off x="3733800" y="58648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0" name="object 820"/>
            <p:cNvSpPr/>
            <p:nvPr/>
          </p:nvSpPr>
          <p:spPr>
            <a:xfrm>
              <a:off x="3733800" y="587247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A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1" name="object 821"/>
            <p:cNvSpPr/>
            <p:nvPr/>
          </p:nvSpPr>
          <p:spPr>
            <a:xfrm>
              <a:off x="3733800" y="58788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2" name="object 822"/>
            <p:cNvSpPr/>
            <p:nvPr/>
          </p:nvSpPr>
          <p:spPr>
            <a:xfrm>
              <a:off x="3733800" y="58864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0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3" name="object 823"/>
            <p:cNvSpPr/>
            <p:nvPr/>
          </p:nvSpPr>
          <p:spPr>
            <a:xfrm>
              <a:off x="3733800" y="589407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3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4" name="object 824"/>
            <p:cNvSpPr/>
            <p:nvPr/>
          </p:nvSpPr>
          <p:spPr>
            <a:xfrm>
              <a:off x="3733800" y="59004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5" name="object 825"/>
            <p:cNvSpPr/>
            <p:nvPr/>
          </p:nvSpPr>
          <p:spPr>
            <a:xfrm>
              <a:off x="3733800" y="59080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9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6" name="object 826"/>
            <p:cNvSpPr/>
            <p:nvPr/>
          </p:nvSpPr>
          <p:spPr>
            <a:xfrm>
              <a:off x="3733800" y="591566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C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7" name="object 827"/>
            <p:cNvSpPr/>
            <p:nvPr/>
          </p:nvSpPr>
          <p:spPr>
            <a:xfrm>
              <a:off x="3733800" y="59220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0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8" name="object 828"/>
            <p:cNvSpPr/>
            <p:nvPr/>
          </p:nvSpPr>
          <p:spPr>
            <a:xfrm>
              <a:off x="3733800" y="59296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9" name="object 829"/>
            <p:cNvSpPr/>
            <p:nvPr/>
          </p:nvSpPr>
          <p:spPr>
            <a:xfrm>
              <a:off x="3733800" y="59372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6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0" name="object 830"/>
            <p:cNvSpPr/>
            <p:nvPr/>
          </p:nvSpPr>
          <p:spPr>
            <a:xfrm>
              <a:off x="3733800" y="594487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9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1" name="object 831"/>
            <p:cNvSpPr/>
            <p:nvPr/>
          </p:nvSpPr>
          <p:spPr>
            <a:xfrm>
              <a:off x="3733800" y="59512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C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2" name="object 832"/>
            <p:cNvSpPr/>
            <p:nvPr/>
          </p:nvSpPr>
          <p:spPr>
            <a:xfrm>
              <a:off x="3733800" y="59588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F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3" name="object 833"/>
            <p:cNvSpPr/>
            <p:nvPr/>
          </p:nvSpPr>
          <p:spPr>
            <a:xfrm>
              <a:off x="3733800" y="596646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3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4" name="object 834"/>
            <p:cNvSpPr/>
            <p:nvPr/>
          </p:nvSpPr>
          <p:spPr>
            <a:xfrm>
              <a:off x="3733800" y="59728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6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5" name="object 835"/>
            <p:cNvSpPr/>
            <p:nvPr/>
          </p:nvSpPr>
          <p:spPr>
            <a:xfrm>
              <a:off x="3733800" y="59804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9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6" name="object 836"/>
            <p:cNvSpPr/>
            <p:nvPr/>
          </p:nvSpPr>
          <p:spPr>
            <a:xfrm>
              <a:off x="3733800" y="598805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C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7" name="object 837"/>
            <p:cNvSpPr/>
            <p:nvPr/>
          </p:nvSpPr>
          <p:spPr>
            <a:xfrm>
              <a:off x="3733800" y="59944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F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8" name="object 838"/>
            <p:cNvSpPr/>
            <p:nvPr/>
          </p:nvSpPr>
          <p:spPr>
            <a:xfrm>
              <a:off x="3733800" y="60020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9" name="object 839"/>
            <p:cNvSpPr/>
            <p:nvPr/>
          </p:nvSpPr>
          <p:spPr>
            <a:xfrm>
              <a:off x="3733800" y="600963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F6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0" name="object 840"/>
            <p:cNvSpPr/>
            <p:nvPr/>
          </p:nvSpPr>
          <p:spPr>
            <a:xfrm>
              <a:off x="3733800" y="60159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F9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1" name="object 841"/>
            <p:cNvSpPr/>
            <p:nvPr/>
          </p:nvSpPr>
          <p:spPr>
            <a:xfrm>
              <a:off x="3733800" y="603122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F8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2" name="object 842"/>
            <p:cNvSpPr/>
            <p:nvPr/>
          </p:nvSpPr>
          <p:spPr>
            <a:xfrm>
              <a:off x="3733800" y="60375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F5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3" name="object 843"/>
            <p:cNvSpPr/>
            <p:nvPr/>
          </p:nvSpPr>
          <p:spPr>
            <a:xfrm>
              <a:off x="3733800" y="60452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4" name="object 844"/>
            <p:cNvSpPr/>
            <p:nvPr/>
          </p:nvSpPr>
          <p:spPr>
            <a:xfrm>
              <a:off x="3733800" y="605282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F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5" name="object 845"/>
            <p:cNvSpPr/>
            <p:nvPr/>
          </p:nvSpPr>
          <p:spPr>
            <a:xfrm>
              <a:off x="3733800" y="60591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C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6" name="object 846"/>
            <p:cNvSpPr/>
            <p:nvPr/>
          </p:nvSpPr>
          <p:spPr>
            <a:xfrm>
              <a:off x="3733800" y="60667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8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7" name="object 847"/>
            <p:cNvSpPr/>
            <p:nvPr/>
          </p:nvSpPr>
          <p:spPr>
            <a:xfrm>
              <a:off x="3733800" y="607441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5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8" name="object 848"/>
            <p:cNvSpPr/>
            <p:nvPr/>
          </p:nvSpPr>
          <p:spPr>
            <a:xfrm>
              <a:off x="3733800" y="60807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E2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9" name="object 849"/>
            <p:cNvSpPr/>
            <p:nvPr/>
          </p:nvSpPr>
          <p:spPr>
            <a:xfrm>
              <a:off x="3733800" y="60883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F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0" name="object 850"/>
            <p:cNvSpPr/>
            <p:nvPr/>
          </p:nvSpPr>
          <p:spPr>
            <a:xfrm>
              <a:off x="3733800" y="609600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C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1" name="object 851"/>
            <p:cNvSpPr/>
            <p:nvPr/>
          </p:nvSpPr>
          <p:spPr>
            <a:xfrm>
              <a:off x="3733800" y="61023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9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2" name="object 852"/>
            <p:cNvSpPr/>
            <p:nvPr/>
          </p:nvSpPr>
          <p:spPr>
            <a:xfrm>
              <a:off x="3733800" y="61099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5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3" name="object 853"/>
            <p:cNvSpPr/>
            <p:nvPr/>
          </p:nvSpPr>
          <p:spPr>
            <a:xfrm>
              <a:off x="3733800" y="61175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D2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4" name="object 854"/>
            <p:cNvSpPr/>
            <p:nvPr/>
          </p:nvSpPr>
          <p:spPr>
            <a:xfrm>
              <a:off x="3733800" y="612521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F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5" name="object 855"/>
            <p:cNvSpPr/>
            <p:nvPr/>
          </p:nvSpPr>
          <p:spPr>
            <a:xfrm>
              <a:off x="3733800" y="61315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C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6" name="object 856"/>
            <p:cNvSpPr/>
            <p:nvPr/>
          </p:nvSpPr>
          <p:spPr>
            <a:xfrm>
              <a:off x="3733800" y="61391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9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7" name="object 857"/>
            <p:cNvSpPr/>
            <p:nvPr/>
          </p:nvSpPr>
          <p:spPr>
            <a:xfrm>
              <a:off x="3733800" y="614680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8" name="object 858"/>
            <p:cNvSpPr/>
            <p:nvPr/>
          </p:nvSpPr>
          <p:spPr>
            <a:xfrm>
              <a:off x="3733800" y="61531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C2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9" name="object 859"/>
            <p:cNvSpPr/>
            <p:nvPr/>
          </p:nvSpPr>
          <p:spPr>
            <a:xfrm>
              <a:off x="3733800" y="61607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0" name="object 860"/>
            <p:cNvSpPr/>
            <p:nvPr/>
          </p:nvSpPr>
          <p:spPr>
            <a:xfrm>
              <a:off x="3733800" y="616838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C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1" name="object 861"/>
            <p:cNvSpPr/>
            <p:nvPr/>
          </p:nvSpPr>
          <p:spPr>
            <a:xfrm>
              <a:off x="3733800" y="61747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9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2" name="object 862"/>
            <p:cNvSpPr/>
            <p:nvPr/>
          </p:nvSpPr>
          <p:spPr>
            <a:xfrm>
              <a:off x="3733800" y="61823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3" name="object 863"/>
            <p:cNvSpPr/>
            <p:nvPr/>
          </p:nvSpPr>
          <p:spPr>
            <a:xfrm>
              <a:off x="3733800" y="618997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B3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4" name="object 864"/>
            <p:cNvSpPr/>
            <p:nvPr/>
          </p:nvSpPr>
          <p:spPr>
            <a:xfrm>
              <a:off x="3733800" y="61963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F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5" name="object 865"/>
            <p:cNvSpPr/>
            <p:nvPr/>
          </p:nvSpPr>
          <p:spPr>
            <a:xfrm>
              <a:off x="3733800" y="62039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C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6" name="object 866"/>
            <p:cNvSpPr/>
            <p:nvPr/>
          </p:nvSpPr>
          <p:spPr>
            <a:xfrm>
              <a:off x="3733800" y="621157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7" name="object 867"/>
            <p:cNvSpPr/>
            <p:nvPr/>
          </p:nvSpPr>
          <p:spPr>
            <a:xfrm>
              <a:off x="3733800" y="62179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6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8" name="object 868"/>
            <p:cNvSpPr/>
            <p:nvPr/>
          </p:nvSpPr>
          <p:spPr>
            <a:xfrm>
              <a:off x="3733800" y="62255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3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9" name="object 869"/>
            <p:cNvSpPr/>
            <p:nvPr/>
          </p:nvSpPr>
          <p:spPr>
            <a:xfrm>
              <a:off x="3733800" y="623316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A0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0" name="object 870"/>
            <p:cNvSpPr/>
            <p:nvPr/>
          </p:nvSpPr>
          <p:spPr>
            <a:xfrm>
              <a:off x="3733800" y="62395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C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1" name="object 871"/>
            <p:cNvSpPr/>
            <p:nvPr/>
          </p:nvSpPr>
          <p:spPr>
            <a:xfrm>
              <a:off x="3733800" y="62471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9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2" name="object 872"/>
            <p:cNvSpPr/>
            <p:nvPr/>
          </p:nvSpPr>
          <p:spPr>
            <a:xfrm>
              <a:off x="3733800" y="625475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3" name="object 873"/>
            <p:cNvSpPr/>
            <p:nvPr/>
          </p:nvSpPr>
          <p:spPr>
            <a:xfrm>
              <a:off x="3733800" y="62611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3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4" name="object 874"/>
            <p:cNvSpPr/>
            <p:nvPr/>
          </p:nvSpPr>
          <p:spPr>
            <a:xfrm>
              <a:off x="3733800" y="62687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90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5" name="object 875"/>
            <p:cNvSpPr/>
            <p:nvPr/>
          </p:nvSpPr>
          <p:spPr>
            <a:xfrm>
              <a:off x="3733800" y="627633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D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6" name="object 876"/>
            <p:cNvSpPr/>
            <p:nvPr/>
          </p:nvSpPr>
          <p:spPr>
            <a:xfrm>
              <a:off x="3733800" y="62826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9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7" name="object 877"/>
            <p:cNvSpPr/>
            <p:nvPr/>
          </p:nvSpPr>
          <p:spPr>
            <a:xfrm>
              <a:off x="3733800" y="62903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6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8" name="object 878"/>
            <p:cNvSpPr/>
            <p:nvPr/>
          </p:nvSpPr>
          <p:spPr>
            <a:xfrm>
              <a:off x="3733800" y="62979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3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9" name="object 879"/>
            <p:cNvSpPr/>
            <p:nvPr/>
          </p:nvSpPr>
          <p:spPr>
            <a:xfrm>
              <a:off x="3733800" y="630555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80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0" name="object 880"/>
            <p:cNvSpPr/>
            <p:nvPr/>
          </p:nvSpPr>
          <p:spPr>
            <a:xfrm>
              <a:off x="3733800" y="63119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D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1" name="object 881"/>
            <p:cNvSpPr/>
            <p:nvPr/>
          </p:nvSpPr>
          <p:spPr>
            <a:xfrm>
              <a:off x="3733800" y="631952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2" name="object 882"/>
            <p:cNvSpPr/>
            <p:nvPr/>
          </p:nvSpPr>
          <p:spPr>
            <a:xfrm>
              <a:off x="3733800" y="632713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6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3" name="object 883"/>
            <p:cNvSpPr/>
            <p:nvPr/>
          </p:nvSpPr>
          <p:spPr>
            <a:xfrm>
              <a:off x="3733800" y="63334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3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4" name="object 884"/>
            <p:cNvSpPr/>
            <p:nvPr/>
          </p:nvSpPr>
          <p:spPr>
            <a:xfrm>
              <a:off x="3733800" y="634111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70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5" name="object 885"/>
            <p:cNvSpPr/>
            <p:nvPr/>
          </p:nvSpPr>
          <p:spPr>
            <a:xfrm>
              <a:off x="3733800" y="634872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D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6" name="object 886"/>
            <p:cNvSpPr/>
            <p:nvPr/>
          </p:nvSpPr>
          <p:spPr>
            <a:xfrm>
              <a:off x="3733800" y="63550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7" name="object 887"/>
            <p:cNvSpPr/>
            <p:nvPr/>
          </p:nvSpPr>
          <p:spPr>
            <a:xfrm>
              <a:off x="3733800" y="636270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7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8" name="object 888"/>
            <p:cNvSpPr/>
            <p:nvPr/>
          </p:nvSpPr>
          <p:spPr>
            <a:xfrm>
              <a:off x="3733800" y="637032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4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9" name="object 889"/>
            <p:cNvSpPr/>
            <p:nvPr/>
          </p:nvSpPr>
          <p:spPr>
            <a:xfrm>
              <a:off x="3733800" y="63766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60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0" name="object 890"/>
            <p:cNvSpPr/>
            <p:nvPr/>
          </p:nvSpPr>
          <p:spPr>
            <a:xfrm>
              <a:off x="3733800" y="638428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D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1" name="object 891"/>
            <p:cNvSpPr/>
            <p:nvPr/>
          </p:nvSpPr>
          <p:spPr>
            <a:xfrm>
              <a:off x="3733800" y="639191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6400" y="634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2" name="object 892"/>
            <p:cNvSpPr/>
            <p:nvPr/>
          </p:nvSpPr>
          <p:spPr>
            <a:xfrm>
              <a:off x="3733800" y="63982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7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3" name="object 893"/>
            <p:cNvSpPr/>
            <p:nvPr/>
          </p:nvSpPr>
          <p:spPr>
            <a:xfrm>
              <a:off x="3733800" y="640587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4" name="object 894"/>
            <p:cNvSpPr/>
            <p:nvPr/>
          </p:nvSpPr>
          <p:spPr>
            <a:xfrm>
              <a:off x="3733800" y="6413500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51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5" name="object 895"/>
            <p:cNvSpPr/>
            <p:nvPr/>
          </p:nvSpPr>
          <p:spPr>
            <a:xfrm>
              <a:off x="3733800" y="64198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D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6" name="object 896"/>
            <p:cNvSpPr/>
            <p:nvPr/>
          </p:nvSpPr>
          <p:spPr>
            <a:xfrm>
              <a:off x="3733800" y="642747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A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7" name="object 897"/>
            <p:cNvSpPr/>
            <p:nvPr/>
          </p:nvSpPr>
          <p:spPr>
            <a:xfrm>
              <a:off x="3733800" y="643508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7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8" name="object 898"/>
            <p:cNvSpPr/>
            <p:nvPr/>
          </p:nvSpPr>
          <p:spPr>
            <a:xfrm>
              <a:off x="3733800" y="644143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4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9" name="object 899"/>
            <p:cNvSpPr/>
            <p:nvPr/>
          </p:nvSpPr>
          <p:spPr>
            <a:xfrm>
              <a:off x="3733800" y="644906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6400" y="7619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41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0" name="object 900"/>
            <p:cNvSpPr/>
            <p:nvPr/>
          </p:nvSpPr>
          <p:spPr>
            <a:xfrm>
              <a:off x="3733800" y="6456679"/>
              <a:ext cx="1676400" cy="6350"/>
            </a:xfrm>
            <a:custGeom>
              <a:avLst/>
              <a:gdLst/>
              <a:ahLst/>
              <a:cxnLst/>
              <a:rect l="l" t="t" r="r" b="b"/>
              <a:pathLst>
                <a:path w="1676400" h="6350">
                  <a:moveTo>
                    <a:pt x="16764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6400" y="635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1" name="object 901"/>
            <p:cNvSpPr/>
            <p:nvPr/>
          </p:nvSpPr>
          <p:spPr>
            <a:xfrm>
              <a:off x="3733800" y="6463029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2" name="object 902"/>
            <p:cNvSpPr/>
            <p:nvPr/>
          </p:nvSpPr>
          <p:spPr>
            <a:xfrm>
              <a:off x="3733800" y="6470650"/>
              <a:ext cx="1676400" cy="7620"/>
            </a:xfrm>
            <a:custGeom>
              <a:avLst/>
              <a:gdLst/>
              <a:ahLst/>
              <a:cxnLst/>
              <a:rect l="l" t="t" r="r" b="b"/>
              <a:pathLst>
                <a:path w="1676400" h="7620">
                  <a:moveTo>
                    <a:pt x="16764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6400" y="762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7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3" name="object 903"/>
            <p:cNvSpPr/>
            <p:nvPr/>
          </p:nvSpPr>
          <p:spPr>
            <a:xfrm>
              <a:off x="3733800" y="6478270"/>
              <a:ext cx="1676400" cy="0"/>
            </a:xfrm>
            <a:custGeom>
              <a:avLst/>
              <a:gdLst/>
              <a:ahLst/>
              <a:cxnLst/>
              <a:rect l="l" t="t" r="r" b="b"/>
              <a:pathLst>
                <a:path w="1676400">
                  <a:moveTo>
                    <a:pt x="1676400" y="0"/>
                  </a:moveTo>
                  <a:lnTo>
                    <a:pt x="0" y="0"/>
                  </a:lnTo>
                  <a:lnTo>
                    <a:pt x="167640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4" name="object 904"/>
            <p:cNvSpPr/>
            <p:nvPr/>
          </p:nvSpPr>
          <p:spPr>
            <a:xfrm>
              <a:off x="3733800" y="5562600"/>
              <a:ext cx="1676400" cy="914400"/>
            </a:xfrm>
            <a:custGeom>
              <a:avLst/>
              <a:gdLst/>
              <a:ahLst/>
              <a:cxnLst/>
              <a:rect l="l" t="t" r="r" b="b"/>
              <a:pathLst>
                <a:path w="1676400" h="914400">
                  <a:moveTo>
                    <a:pt x="838200" y="914400"/>
                  </a:moveTo>
                  <a:lnTo>
                    <a:pt x="0" y="914400"/>
                  </a:lnTo>
                  <a:lnTo>
                    <a:pt x="0" y="0"/>
                  </a:lnTo>
                  <a:lnTo>
                    <a:pt x="1676400" y="0"/>
                  </a:lnTo>
                  <a:lnTo>
                    <a:pt x="1676400" y="914400"/>
                  </a:lnTo>
                  <a:lnTo>
                    <a:pt x="838200" y="914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05" name="object 905"/>
          <p:cNvSpPr txBox="1"/>
          <p:nvPr/>
        </p:nvSpPr>
        <p:spPr>
          <a:xfrm>
            <a:off x="3957320" y="5641340"/>
            <a:ext cx="11531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Health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06" name="object 906"/>
          <p:cNvSpPr txBox="1"/>
          <p:nvPr/>
        </p:nvSpPr>
        <p:spPr>
          <a:xfrm>
            <a:off x="3738472" y="6007100"/>
            <a:ext cx="16675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323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Safety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907" name="object 907"/>
          <p:cNvGrpSpPr/>
          <p:nvPr/>
        </p:nvGrpSpPr>
        <p:grpSpPr>
          <a:xfrm>
            <a:off x="6167527" y="3505200"/>
            <a:ext cx="1685925" cy="2976880"/>
            <a:chOff x="6167527" y="3505200"/>
            <a:chExt cx="1685925" cy="2976880"/>
          </a:xfrm>
        </p:grpSpPr>
        <p:sp>
          <p:nvSpPr>
            <p:cNvPr id="908" name="object 908"/>
            <p:cNvSpPr/>
            <p:nvPr/>
          </p:nvSpPr>
          <p:spPr>
            <a:xfrm>
              <a:off x="6972300" y="3505199"/>
              <a:ext cx="76200" cy="2057400"/>
            </a:xfrm>
            <a:custGeom>
              <a:avLst/>
              <a:gdLst/>
              <a:ahLst/>
              <a:cxnLst/>
              <a:rect l="l" t="t" r="r" b="b"/>
              <a:pathLst>
                <a:path w="76200" h="2057400">
                  <a:moveTo>
                    <a:pt x="76200" y="1982470"/>
                  </a:moveTo>
                  <a:lnTo>
                    <a:pt x="43180" y="1982470"/>
                  </a:lnTo>
                  <a:lnTo>
                    <a:pt x="43180" y="0"/>
                  </a:lnTo>
                  <a:lnTo>
                    <a:pt x="33020" y="0"/>
                  </a:lnTo>
                  <a:lnTo>
                    <a:pt x="33020" y="1982470"/>
                  </a:lnTo>
                  <a:lnTo>
                    <a:pt x="0" y="1982470"/>
                  </a:lnTo>
                  <a:lnTo>
                    <a:pt x="38100" y="2057400"/>
                  </a:lnTo>
                  <a:lnTo>
                    <a:pt x="76200" y="19824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9" name="object 909"/>
            <p:cNvSpPr/>
            <p:nvPr/>
          </p:nvSpPr>
          <p:spPr>
            <a:xfrm>
              <a:off x="6170930" y="556260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0" name="object 910"/>
            <p:cNvSpPr/>
            <p:nvPr/>
          </p:nvSpPr>
          <p:spPr>
            <a:xfrm>
              <a:off x="6170930" y="556895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5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1" name="object 911"/>
            <p:cNvSpPr/>
            <p:nvPr/>
          </p:nvSpPr>
          <p:spPr>
            <a:xfrm>
              <a:off x="6170930" y="557657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8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2" name="object 912"/>
            <p:cNvSpPr/>
            <p:nvPr/>
          </p:nvSpPr>
          <p:spPr>
            <a:xfrm>
              <a:off x="6170930" y="558418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B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3" name="object 913"/>
            <p:cNvSpPr/>
            <p:nvPr/>
          </p:nvSpPr>
          <p:spPr>
            <a:xfrm>
              <a:off x="6170930" y="55905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4" name="object 914"/>
            <p:cNvSpPr/>
            <p:nvPr/>
          </p:nvSpPr>
          <p:spPr>
            <a:xfrm>
              <a:off x="6170930" y="559816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1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5" name="object 915"/>
            <p:cNvSpPr/>
            <p:nvPr/>
          </p:nvSpPr>
          <p:spPr>
            <a:xfrm>
              <a:off x="6170930" y="560577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4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6" name="object 916"/>
            <p:cNvSpPr/>
            <p:nvPr/>
          </p:nvSpPr>
          <p:spPr>
            <a:xfrm>
              <a:off x="6170930" y="56121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8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7" name="object 917"/>
            <p:cNvSpPr/>
            <p:nvPr/>
          </p:nvSpPr>
          <p:spPr>
            <a:xfrm>
              <a:off x="6170930" y="561975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B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8" name="object 918"/>
            <p:cNvSpPr/>
            <p:nvPr/>
          </p:nvSpPr>
          <p:spPr>
            <a:xfrm>
              <a:off x="6170930" y="562737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E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9" name="object 919"/>
            <p:cNvSpPr/>
            <p:nvPr/>
          </p:nvSpPr>
          <p:spPr>
            <a:xfrm>
              <a:off x="6170930" y="563372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1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0" name="object 920"/>
            <p:cNvSpPr/>
            <p:nvPr/>
          </p:nvSpPr>
          <p:spPr>
            <a:xfrm>
              <a:off x="6170930" y="56413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4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1" name="object 921"/>
            <p:cNvSpPr/>
            <p:nvPr/>
          </p:nvSpPr>
          <p:spPr>
            <a:xfrm>
              <a:off x="6170930" y="564896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7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2" name="object 922"/>
            <p:cNvSpPr/>
            <p:nvPr/>
          </p:nvSpPr>
          <p:spPr>
            <a:xfrm>
              <a:off x="6170930" y="565531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B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3" name="object 923"/>
            <p:cNvSpPr/>
            <p:nvPr/>
          </p:nvSpPr>
          <p:spPr>
            <a:xfrm>
              <a:off x="6170930" y="56629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4" name="object 924"/>
            <p:cNvSpPr/>
            <p:nvPr/>
          </p:nvSpPr>
          <p:spPr>
            <a:xfrm>
              <a:off x="6170930" y="567055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1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5" name="object 925"/>
            <p:cNvSpPr/>
            <p:nvPr/>
          </p:nvSpPr>
          <p:spPr>
            <a:xfrm>
              <a:off x="6170930" y="567690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4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6" name="object 926"/>
            <p:cNvSpPr/>
            <p:nvPr/>
          </p:nvSpPr>
          <p:spPr>
            <a:xfrm>
              <a:off x="6170930" y="568452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7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7" name="object 927"/>
            <p:cNvSpPr/>
            <p:nvPr/>
          </p:nvSpPr>
          <p:spPr>
            <a:xfrm>
              <a:off x="6170930" y="569213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8" name="object 928"/>
            <p:cNvSpPr/>
            <p:nvPr/>
          </p:nvSpPr>
          <p:spPr>
            <a:xfrm>
              <a:off x="6170930" y="56984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E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9" name="object 929"/>
            <p:cNvSpPr/>
            <p:nvPr/>
          </p:nvSpPr>
          <p:spPr>
            <a:xfrm>
              <a:off x="6170930" y="570611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1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0" name="object 930"/>
            <p:cNvSpPr/>
            <p:nvPr/>
          </p:nvSpPr>
          <p:spPr>
            <a:xfrm>
              <a:off x="6170930" y="571372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4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1" name="object 931"/>
            <p:cNvSpPr/>
            <p:nvPr/>
          </p:nvSpPr>
          <p:spPr>
            <a:xfrm>
              <a:off x="6170930" y="57200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7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2" name="object 932"/>
            <p:cNvSpPr/>
            <p:nvPr/>
          </p:nvSpPr>
          <p:spPr>
            <a:xfrm>
              <a:off x="6170930" y="572770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3" name="object 933"/>
            <p:cNvSpPr/>
            <p:nvPr/>
          </p:nvSpPr>
          <p:spPr>
            <a:xfrm>
              <a:off x="6170930" y="573532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4" name="object 934"/>
            <p:cNvSpPr/>
            <p:nvPr/>
          </p:nvSpPr>
          <p:spPr>
            <a:xfrm>
              <a:off x="6170930" y="574167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1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5" name="object 935"/>
            <p:cNvSpPr/>
            <p:nvPr/>
          </p:nvSpPr>
          <p:spPr>
            <a:xfrm>
              <a:off x="6170930" y="57492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4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6" name="object 936"/>
            <p:cNvSpPr/>
            <p:nvPr/>
          </p:nvSpPr>
          <p:spPr>
            <a:xfrm>
              <a:off x="6170930" y="575691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7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7" name="object 937"/>
            <p:cNvSpPr/>
            <p:nvPr/>
          </p:nvSpPr>
          <p:spPr>
            <a:xfrm>
              <a:off x="6170930" y="576452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A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8" name="object 938"/>
            <p:cNvSpPr/>
            <p:nvPr/>
          </p:nvSpPr>
          <p:spPr>
            <a:xfrm>
              <a:off x="6170930" y="57708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D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9" name="object 939"/>
            <p:cNvSpPr/>
            <p:nvPr/>
          </p:nvSpPr>
          <p:spPr>
            <a:xfrm>
              <a:off x="6170930" y="577850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0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0" name="object 940"/>
            <p:cNvSpPr/>
            <p:nvPr/>
          </p:nvSpPr>
          <p:spPr>
            <a:xfrm>
              <a:off x="6170930" y="578612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4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1" name="object 941"/>
            <p:cNvSpPr/>
            <p:nvPr/>
          </p:nvSpPr>
          <p:spPr>
            <a:xfrm>
              <a:off x="6170930" y="579247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7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2" name="object 942"/>
            <p:cNvSpPr/>
            <p:nvPr/>
          </p:nvSpPr>
          <p:spPr>
            <a:xfrm>
              <a:off x="6170930" y="58000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3" name="object 943"/>
            <p:cNvSpPr/>
            <p:nvPr/>
          </p:nvSpPr>
          <p:spPr>
            <a:xfrm>
              <a:off x="6170930" y="580771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D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4" name="object 944"/>
            <p:cNvSpPr/>
            <p:nvPr/>
          </p:nvSpPr>
          <p:spPr>
            <a:xfrm>
              <a:off x="6170930" y="581406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0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5" name="object 945"/>
            <p:cNvSpPr/>
            <p:nvPr/>
          </p:nvSpPr>
          <p:spPr>
            <a:xfrm>
              <a:off x="6170930" y="58216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3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6" name="object 946"/>
            <p:cNvSpPr/>
            <p:nvPr/>
          </p:nvSpPr>
          <p:spPr>
            <a:xfrm>
              <a:off x="6170930" y="582930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7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7" name="object 947"/>
            <p:cNvSpPr/>
            <p:nvPr/>
          </p:nvSpPr>
          <p:spPr>
            <a:xfrm>
              <a:off x="6170930" y="583565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8" name="object 948"/>
            <p:cNvSpPr/>
            <p:nvPr/>
          </p:nvSpPr>
          <p:spPr>
            <a:xfrm>
              <a:off x="6170930" y="584327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D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9" name="object 949"/>
            <p:cNvSpPr/>
            <p:nvPr/>
          </p:nvSpPr>
          <p:spPr>
            <a:xfrm>
              <a:off x="6170930" y="585088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0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0" name="object 950"/>
            <p:cNvSpPr/>
            <p:nvPr/>
          </p:nvSpPr>
          <p:spPr>
            <a:xfrm>
              <a:off x="6170930" y="58572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3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1" name="object 951"/>
            <p:cNvSpPr/>
            <p:nvPr/>
          </p:nvSpPr>
          <p:spPr>
            <a:xfrm>
              <a:off x="6170930" y="586486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2" name="object 952"/>
            <p:cNvSpPr/>
            <p:nvPr/>
          </p:nvSpPr>
          <p:spPr>
            <a:xfrm>
              <a:off x="6170930" y="587247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A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3" name="object 953"/>
            <p:cNvSpPr/>
            <p:nvPr/>
          </p:nvSpPr>
          <p:spPr>
            <a:xfrm>
              <a:off x="6170930" y="58788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4" name="object 954"/>
            <p:cNvSpPr/>
            <p:nvPr/>
          </p:nvSpPr>
          <p:spPr>
            <a:xfrm>
              <a:off x="6170930" y="588645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C0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5" name="object 955"/>
            <p:cNvSpPr/>
            <p:nvPr/>
          </p:nvSpPr>
          <p:spPr>
            <a:xfrm>
              <a:off x="6170930" y="589407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C3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6" name="object 956"/>
            <p:cNvSpPr/>
            <p:nvPr/>
          </p:nvSpPr>
          <p:spPr>
            <a:xfrm>
              <a:off x="6170930" y="590042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7" name="object 957"/>
            <p:cNvSpPr/>
            <p:nvPr/>
          </p:nvSpPr>
          <p:spPr>
            <a:xfrm>
              <a:off x="6170930" y="59080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C9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8" name="object 958"/>
            <p:cNvSpPr/>
            <p:nvPr/>
          </p:nvSpPr>
          <p:spPr>
            <a:xfrm>
              <a:off x="6170930" y="591566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CC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9" name="object 959"/>
            <p:cNvSpPr/>
            <p:nvPr/>
          </p:nvSpPr>
          <p:spPr>
            <a:xfrm>
              <a:off x="6170930" y="592201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D0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0" name="object 960"/>
            <p:cNvSpPr/>
            <p:nvPr/>
          </p:nvSpPr>
          <p:spPr>
            <a:xfrm>
              <a:off x="6170930" y="59296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D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1" name="object 961"/>
            <p:cNvSpPr/>
            <p:nvPr/>
          </p:nvSpPr>
          <p:spPr>
            <a:xfrm>
              <a:off x="6170930" y="593725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D6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2" name="object 962"/>
            <p:cNvSpPr/>
            <p:nvPr/>
          </p:nvSpPr>
          <p:spPr>
            <a:xfrm>
              <a:off x="6170930" y="594487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D9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3" name="object 963"/>
            <p:cNvSpPr/>
            <p:nvPr/>
          </p:nvSpPr>
          <p:spPr>
            <a:xfrm>
              <a:off x="6170930" y="595122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DC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4" name="object 964"/>
            <p:cNvSpPr/>
            <p:nvPr/>
          </p:nvSpPr>
          <p:spPr>
            <a:xfrm>
              <a:off x="6170930" y="59588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DF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5" name="object 965"/>
            <p:cNvSpPr/>
            <p:nvPr/>
          </p:nvSpPr>
          <p:spPr>
            <a:xfrm>
              <a:off x="6170930" y="596646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E3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6" name="object 966"/>
            <p:cNvSpPr/>
            <p:nvPr/>
          </p:nvSpPr>
          <p:spPr>
            <a:xfrm>
              <a:off x="6170930" y="597281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E6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7" name="object 967"/>
            <p:cNvSpPr/>
            <p:nvPr/>
          </p:nvSpPr>
          <p:spPr>
            <a:xfrm>
              <a:off x="6170930" y="59804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E9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8" name="object 968"/>
            <p:cNvSpPr/>
            <p:nvPr/>
          </p:nvSpPr>
          <p:spPr>
            <a:xfrm>
              <a:off x="6170930" y="598805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EC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9" name="object 969"/>
            <p:cNvSpPr/>
            <p:nvPr/>
          </p:nvSpPr>
          <p:spPr>
            <a:xfrm>
              <a:off x="6170930" y="599440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EF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0" name="object 970"/>
            <p:cNvSpPr/>
            <p:nvPr/>
          </p:nvSpPr>
          <p:spPr>
            <a:xfrm>
              <a:off x="6170930" y="600202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1" name="object 971"/>
            <p:cNvSpPr/>
            <p:nvPr/>
          </p:nvSpPr>
          <p:spPr>
            <a:xfrm>
              <a:off x="6170930" y="600963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F6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2" name="object 972"/>
            <p:cNvSpPr/>
            <p:nvPr/>
          </p:nvSpPr>
          <p:spPr>
            <a:xfrm>
              <a:off x="6170930" y="60159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F9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3" name="object 973"/>
            <p:cNvSpPr/>
            <p:nvPr/>
          </p:nvSpPr>
          <p:spPr>
            <a:xfrm>
              <a:off x="6170930" y="603122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F8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4" name="object 974"/>
            <p:cNvSpPr/>
            <p:nvPr/>
          </p:nvSpPr>
          <p:spPr>
            <a:xfrm>
              <a:off x="6170930" y="60375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F5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5" name="object 975"/>
            <p:cNvSpPr/>
            <p:nvPr/>
          </p:nvSpPr>
          <p:spPr>
            <a:xfrm>
              <a:off x="6170930" y="604520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6" name="object 976"/>
            <p:cNvSpPr/>
            <p:nvPr/>
          </p:nvSpPr>
          <p:spPr>
            <a:xfrm>
              <a:off x="6170930" y="605282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EF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7" name="object 977"/>
            <p:cNvSpPr/>
            <p:nvPr/>
          </p:nvSpPr>
          <p:spPr>
            <a:xfrm>
              <a:off x="6170930" y="605917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EC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8" name="object 978"/>
            <p:cNvSpPr/>
            <p:nvPr/>
          </p:nvSpPr>
          <p:spPr>
            <a:xfrm>
              <a:off x="6170930" y="60667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E8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9" name="object 979"/>
            <p:cNvSpPr/>
            <p:nvPr/>
          </p:nvSpPr>
          <p:spPr>
            <a:xfrm>
              <a:off x="6170930" y="607441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E5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0" name="object 980"/>
            <p:cNvSpPr/>
            <p:nvPr/>
          </p:nvSpPr>
          <p:spPr>
            <a:xfrm>
              <a:off x="6170930" y="608076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E2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1" name="object 981"/>
            <p:cNvSpPr/>
            <p:nvPr/>
          </p:nvSpPr>
          <p:spPr>
            <a:xfrm>
              <a:off x="6170930" y="60883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DF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2" name="object 982"/>
            <p:cNvSpPr/>
            <p:nvPr/>
          </p:nvSpPr>
          <p:spPr>
            <a:xfrm>
              <a:off x="6170930" y="609600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DC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3" name="object 983"/>
            <p:cNvSpPr/>
            <p:nvPr/>
          </p:nvSpPr>
          <p:spPr>
            <a:xfrm>
              <a:off x="6170930" y="610235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D9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4" name="object 984"/>
            <p:cNvSpPr/>
            <p:nvPr/>
          </p:nvSpPr>
          <p:spPr>
            <a:xfrm>
              <a:off x="6170930" y="610997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D5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5" name="object 985"/>
            <p:cNvSpPr/>
            <p:nvPr/>
          </p:nvSpPr>
          <p:spPr>
            <a:xfrm>
              <a:off x="6170930" y="61175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D2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6" name="object 986"/>
            <p:cNvSpPr/>
            <p:nvPr/>
          </p:nvSpPr>
          <p:spPr>
            <a:xfrm>
              <a:off x="6170930" y="612521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CF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7" name="object 987"/>
            <p:cNvSpPr/>
            <p:nvPr/>
          </p:nvSpPr>
          <p:spPr>
            <a:xfrm>
              <a:off x="6170930" y="613156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CC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8" name="object 988"/>
            <p:cNvSpPr/>
            <p:nvPr/>
          </p:nvSpPr>
          <p:spPr>
            <a:xfrm>
              <a:off x="6170930" y="61391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C9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9" name="object 989"/>
            <p:cNvSpPr/>
            <p:nvPr/>
          </p:nvSpPr>
          <p:spPr>
            <a:xfrm>
              <a:off x="6170930" y="614680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0" name="object 990"/>
            <p:cNvSpPr/>
            <p:nvPr/>
          </p:nvSpPr>
          <p:spPr>
            <a:xfrm>
              <a:off x="6170930" y="615315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C2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1" name="object 991"/>
            <p:cNvSpPr/>
            <p:nvPr/>
          </p:nvSpPr>
          <p:spPr>
            <a:xfrm>
              <a:off x="6170930" y="616077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2" name="object 992"/>
            <p:cNvSpPr/>
            <p:nvPr/>
          </p:nvSpPr>
          <p:spPr>
            <a:xfrm>
              <a:off x="6170930" y="616838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C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3" name="object 993"/>
            <p:cNvSpPr/>
            <p:nvPr/>
          </p:nvSpPr>
          <p:spPr>
            <a:xfrm>
              <a:off x="6170930" y="61747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9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4" name="object 994"/>
            <p:cNvSpPr/>
            <p:nvPr/>
          </p:nvSpPr>
          <p:spPr>
            <a:xfrm>
              <a:off x="6170930" y="618236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5" name="object 995"/>
            <p:cNvSpPr/>
            <p:nvPr/>
          </p:nvSpPr>
          <p:spPr>
            <a:xfrm>
              <a:off x="6170930" y="618997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B3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6" name="object 996"/>
            <p:cNvSpPr/>
            <p:nvPr/>
          </p:nvSpPr>
          <p:spPr>
            <a:xfrm>
              <a:off x="6170930" y="61963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F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7" name="object 997"/>
            <p:cNvSpPr/>
            <p:nvPr/>
          </p:nvSpPr>
          <p:spPr>
            <a:xfrm>
              <a:off x="6170930" y="620395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C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8" name="object 998"/>
            <p:cNvSpPr/>
            <p:nvPr/>
          </p:nvSpPr>
          <p:spPr>
            <a:xfrm>
              <a:off x="6170930" y="621157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9" name="object 999"/>
            <p:cNvSpPr/>
            <p:nvPr/>
          </p:nvSpPr>
          <p:spPr>
            <a:xfrm>
              <a:off x="6170930" y="621792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6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0" name="object 1000"/>
            <p:cNvSpPr/>
            <p:nvPr/>
          </p:nvSpPr>
          <p:spPr>
            <a:xfrm>
              <a:off x="6170930" y="62255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3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1" name="object 1001"/>
            <p:cNvSpPr/>
            <p:nvPr/>
          </p:nvSpPr>
          <p:spPr>
            <a:xfrm>
              <a:off x="6170930" y="623316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A0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2" name="object 1002"/>
            <p:cNvSpPr/>
            <p:nvPr/>
          </p:nvSpPr>
          <p:spPr>
            <a:xfrm>
              <a:off x="6170930" y="623951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C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3" name="object 1003"/>
            <p:cNvSpPr/>
            <p:nvPr/>
          </p:nvSpPr>
          <p:spPr>
            <a:xfrm>
              <a:off x="6170930" y="62471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9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4" name="object 1004"/>
            <p:cNvSpPr/>
            <p:nvPr/>
          </p:nvSpPr>
          <p:spPr>
            <a:xfrm>
              <a:off x="6170930" y="625475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5" name="object 1005"/>
            <p:cNvSpPr/>
            <p:nvPr/>
          </p:nvSpPr>
          <p:spPr>
            <a:xfrm>
              <a:off x="6170930" y="626110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3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6" name="object 1006"/>
            <p:cNvSpPr/>
            <p:nvPr/>
          </p:nvSpPr>
          <p:spPr>
            <a:xfrm>
              <a:off x="6170930" y="626872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90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7" name="object 1007"/>
            <p:cNvSpPr/>
            <p:nvPr/>
          </p:nvSpPr>
          <p:spPr>
            <a:xfrm>
              <a:off x="6170930" y="627633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D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8" name="object 1008"/>
            <p:cNvSpPr/>
            <p:nvPr/>
          </p:nvSpPr>
          <p:spPr>
            <a:xfrm>
              <a:off x="6170930" y="62826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9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9" name="object 1009"/>
            <p:cNvSpPr/>
            <p:nvPr/>
          </p:nvSpPr>
          <p:spPr>
            <a:xfrm>
              <a:off x="6170930" y="629031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6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0" name="object 1010"/>
            <p:cNvSpPr/>
            <p:nvPr/>
          </p:nvSpPr>
          <p:spPr>
            <a:xfrm>
              <a:off x="6170930" y="62979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3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1" name="object 1011"/>
            <p:cNvSpPr/>
            <p:nvPr/>
          </p:nvSpPr>
          <p:spPr>
            <a:xfrm>
              <a:off x="6170930" y="630555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80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2" name="object 1012"/>
            <p:cNvSpPr/>
            <p:nvPr/>
          </p:nvSpPr>
          <p:spPr>
            <a:xfrm>
              <a:off x="6170930" y="631190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D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3" name="object 1013"/>
            <p:cNvSpPr/>
            <p:nvPr/>
          </p:nvSpPr>
          <p:spPr>
            <a:xfrm>
              <a:off x="6170930" y="631952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4" name="object 1014"/>
            <p:cNvSpPr/>
            <p:nvPr/>
          </p:nvSpPr>
          <p:spPr>
            <a:xfrm>
              <a:off x="6170930" y="632713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6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5" name="object 1015"/>
            <p:cNvSpPr/>
            <p:nvPr/>
          </p:nvSpPr>
          <p:spPr>
            <a:xfrm>
              <a:off x="6170930" y="63334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3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6" name="object 1016"/>
            <p:cNvSpPr/>
            <p:nvPr/>
          </p:nvSpPr>
          <p:spPr>
            <a:xfrm>
              <a:off x="6170930" y="634111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70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7" name="object 1017"/>
            <p:cNvSpPr/>
            <p:nvPr/>
          </p:nvSpPr>
          <p:spPr>
            <a:xfrm>
              <a:off x="6170930" y="634872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D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8" name="object 1018"/>
            <p:cNvSpPr/>
            <p:nvPr/>
          </p:nvSpPr>
          <p:spPr>
            <a:xfrm>
              <a:off x="6170930" y="63550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9" name="object 1019"/>
            <p:cNvSpPr/>
            <p:nvPr/>
          </p:nvSpPr>
          <p:spPr>
            <a:xfrm>
              <a:off x="6170930" y="636270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7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0" name="object 1020"/>
            <p:cNvSpPr/>
            <p:nvPr/>
          </p:nvSpPr>
          <p:spPr>
            <a:xfrm>
              <a:off x="6170930" y="637032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4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1" name="object 1021"/>
            <p:cNvSpPr/>
            <p:nvPr/>
          </p:nvSpPr>
          <p:spPr>
            <a:xfrm>
              <a:off x="6170930" y="637667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60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2" name="object 1022"/>
            <p:cNvSpPr/>
            <p:nvPr/>
          </p:nvSpPr>
          <p:spPr>
            <a:xfrm>
              <a:off x="6170930" y="638428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D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3" name="object 1023"/>
            <p:cNvSpPr/>
            <p:nvPr/>
          </p:nvSpPr>
          <p:spPr>
            <a:xfrm>
              <a:off x="6170930" y="639191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677670" y="634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4" name="object 1024"/>
            <p:cNvSpPr/>
            <p:nvPr/>
          </p:nvSpPr>
          <p:spPr>
            <a:xfrm>
              <a:off x="6170930" y="639826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7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5" name="object 1025"/>
            <p:cNvSpPr/>
            <p:nvPr/>
          </p:nvSpPr>
          <p:spPr>
            <a:xfrm>
              <a:off x="6170930" y="640587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6" name="object 1026"/>
            <p:cNvSpPr/>
            <p:nvPr/>
          </p:nvSpPr>
          <p:spPr>
            <a:xfrm>
              <a:off x="6170930" y="6413500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51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7" name="object 1027"/>
            <p:cNvSpPr/>
            <p:nvPr/>
          </p:nvSpPr>
          <p:spPr>
            <a:xfrm>
              <a:off x="6170930" y="641985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D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8" name="object 1028"/>
            <p:cNvSpPr/>
            <p:nvPr/>
          </p:nvSpPr>
          <p:spPr>
            <a:xfrm>
              <a:off x="6170930" y="642747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A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9" name="object 1029"/>
            <p:cNvSpPr/>
            <p:nvPr/>
          </p:nvSpPr>
          <p:spPr>
            <a:xfrm>
              <a:off x="6170930" y="643508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7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0" name="object 1030"/>
            <p:cNvSpPr/>
            <p:nvPr/>
          </p:nvSpPr>
          <p:spPr>
            <a:xfrm>
              <a:off x="6170930" y="644143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4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1" name="object 1031"/>
            <p:cNvSpPr/>
            <p:nvPr/>
          </p:nvSpPr>
          <p:spPr>
            <a:xfrm>
              <a:off x="6170930" y="644906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677670" y="7619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41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2" name="object 1032"/>
            <p:cNvSpPr/>
            <p:nvPr/>
          </p:nvSpPr>
          <p:spPr>
            <a:xfrm>
              <a:off x="6170930" y="6456679"/>
              <a:ext cx="1677670" cy="6350"/>
            </a:xfrm>
            <a:custGeom>
              <a:avLst/>
              <a:gdLst/>
              <a:ahLst/>
              <a:cxnLst/>
              <a:rect l="l" t="t" r="r" b="b"/>
              <a:pathLst>
                <a:path w="1677670" h="6350">
                  <a:moveTo>
                    <a:pt x="1677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677670" y="635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3" name="object 1033"/>
            <p:cNvSpPr/>
            <p:nvPr/>
          </p:nvSpPr>
          <p:spPr>
            <a:xfrm>
              <a:off x="6170930" y="6463029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4" name="object 1034"/>
            <p:cNvSpPr/>
            <p:nvPr/>
          </p:nvSpPr>
          <p:spPr>
            <a:xfrm>
              <a:off x="6170930" y="6470650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1677670" y="762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7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5" name="object 1035"/>
            <p:cNvSpPr/>
            <p:nvPr/>
          </p:nvSpPr>
          <p:spPr>
            <a:xfrm>
              <a:off x="6170930" y="6478270"/>
              <a:ext cx="1677670" cy="0"/>
            </a:xfrm>
            <a:custGeom>
              <a:avLst/>
              <a:gdLst/>
              <a:ahLst/>
              <a:cxnLst/>
              <a:rect l="l" t="t" r="r" b="b"/>
              <a:pathLst>
                <a:path w="1677670">
                  <a:moveTo>
                    <a:pt x="1677670" y="0"/>
                  </a:moveTo>
                  <a:lnTo>
                    <a:pt x="0" y="0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6" name="object 1036"/>
            <p:cNvSpPr/>
            <p:nvPr/>
          </p:nvSpPr>
          <p:spPr>
            <a:xfrm>
              <a:off x="6172200" y="5562600"/>
              <a:ext cx="1676400" cy="914400"/>
            </a:xfrm>
            <a:custGeom>
              <a:avLst/>
              <a:gdLst/>
              <a:ahLst/>
              <a:cxnLst/>
              <a:rect l="l" t="t" r="r" b="b"/>
              <a:pathLst>
                <a:path w="1676400" h="914400">
                  <a:moveTo>
                    <a:pt x="838200" y="914400"/>
                  </a:moveTo>
                  <a:lnTo>
                    <a:pt x="0" y="914400"/>
                  </a:lnTo>
                  <a:lnTo>
                    <a:pt x="0" y="0"/>
                  </a:lnTo>
                  <a:lnTo>
                    <a:pt x="1676400" y="0"/>
                  </a:lnTo>
                  <a:lnTo>
                    <a:pt x="1676400" y="914400"/>
                  </a:lnTo>
                  <a:lnTo>
                    <a:pt x="838200" y="914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37" name="object 1037"/>
          <p:cNvSpPr txBox="1"/>
          <p:nvPr/>
        </p:nvSpPr>
        <p:spPr>
          <a:xfrm>
            <a:off x="6341109" y="5641340"/>
            <a:ext cx="12636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spc="10" dirty="0">
                <a:latin typeface="Times New Roman"/>
                <a:cs typeface="Times New Roman"/>
              </a:rPr>
              <a:t>m</a:t>
            </a:r>
            <a:r>
              <a:rPr sz="2400" spc="-10" dirty="0">
                <a:latin typeface="Times New Roman"/>
                <a:cs typeface="Times New Roman"/>
              </a:rPr>
              <a:t>p</a:t>
            </a:r>
            <a:r>
              <a:rPr sz="2400" spc="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oy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38" name="object 1038"/>
          <p:cNvSpPr txBox="1"/>
          <p:nvPr/>
        </p:nvSpPr>
        <p:spPr>
          <a:xfrm>
            <a:off x="6176872" y="6007100"/>
            <a:ext cx="16675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574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Discipline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8743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HRM Meaning and</a:t>
            </a:r>
            <a:r>
              <a:rPr sz="3600" b="0" spc="-85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Definition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33879"/>
            <a:ext cx="1841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00" dirty="0">
              <a:latin typeface="Wingdings"/>
              <a:cs typeface="Wingding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580"/>
              </a:spcBef>
            </a:pPr>
            <a:r>
              <a:rPr sz="2000" spc="-5" dirty="0"/>
              <a:t>Organisations does </a:t>
            </a:r>
            <a:r>
              <a:rPr sz="2000" dirty="0"/>
              <a:t>not only consist </a:t>
            </a:r>
            <a:r>
              <a:rPr sz="2000" spc="-5" dirty="0"/>
              <a:t>of </a:t>
            </a:r>
            <a:r>
              <a:rPr sz="2000" dirty="0"/>
              <a:t>building,  </a:t>
            </a:r>
            <a:r>
              <a:rPr sz="2000" spc="-5" dirty="0"/>
              <a:t>machines or inventories. It </a:t>
            </a:r>
            <a:r>
              <a:rPr sz="2000" dirty="0"/>
              <a:t>is </a:t>
            </a:r>
            <a:r>
              <a:rPr sz="2000" spc="-5" dirty="0"/>
              <a:t>people they manage  and staff </a:t>
            </a:r>
            <a:r>
              <a:rPr sz="2000" dirty="0"/>
              <a:t>the</a:t>
            </a:r>
            <a:r>
              <a:rPr sz="2000" spc="5" dirty="0"/>
              <a:t> </a:t>
            </a:r>
            <a:r>
              <a:rPr sz="2000" spc="-5" dirty="0"/>
              <a:t>organisation</a:t>
            </a:r>
            <a:endParaRPr sz="2000" dirty="0"/>
          </a:p>
          <a:p>
            <a:pPr marL="12700" marR="5715" algn="just">
              <a:lnSpc>
                <a:spcPct val="80000"/>
              </a:lnSpc>
              <a:spcBef>
                <a:spcPts val="490"/>
              </a:spcBef>
            </a:pPr>
            <a:r>
              <a:rPr sz="2000" dirty="0"/>
              <a:t>HRM </a:t>
            </a:r>
            <a:r>
              <a:rPr sz="2000" spc="-5" dirty="0"/>
              <a:t>applies management principles </a:t>
            </a:r>
            <a:r>
              <a:rPr sz="2000" dirty="0"/>
              <a:t>in </a:t>
            </a:r>
            <a:r>
              <a:rPr sz="2000" spc="-5" dirty="0"/>
              <a:t>procuring,  developing, </a:t>
            </a:r>
            <a:r>
              <a:rPr sz="2000" dirty="0"/>
              <a:t>maintaining </a:t>
            </a:r>
            <a:r>
              <a:rPr sz="2000" spc="-5" dirty="0"/>
              <a:t>people </a:t>
            </a:r>
            <a:r>
              <a:rPr sz="2000" dirty="0"/>
              <a:t>in the</a:t>
            </a:r>
            <a:r>
              <a:rPr sz="2000" spc="35" dirty="0"/>
              <a:t> </a:t>
            </a:r>
            <a:r>
              <a:rPr sz="2000" spc="-5" dirty="0"/>
              <a:t>organisation.</a:t>
            </a:r>
            <a:endParaRPr sz="2000" dirty="0"/>
          </a:p>
          <a:p>
            <a:pPr marL="12700" marR="5715" algn="just">
              <a:lnSpc>
                <a:spcPct val="80000"/>
              </a:lnSpc>
              <a:spcBef>
                <a:spcPts val="500"/>
              </a:spcBef>
            </a:pPr>
            <a:r>
              <a:rPr sz="2000" spc="-5" dirty="0"/>
              <a:t>Aims at integrated decision </a:t>
            </a:r>
            <a:r>
              <a:rPr sz="2000" dirty="0"/>
              <a:t>making </a:t>
            </a:r>
            <a:r>
              <a:rPr sz="2000" spc="-5" dirty="0"/>
              <a:t>and decisions on  different aspects of employees are consistent </a:t>
            </a:r>
            <a:r>
              <a:rPr sz="2000" dirty="0"/>
              <a:t>with  </a:t>
            </a:r>
            <a:r>
              <a:rPr sz="2000" spc="-5" dirty="0"/>
              <a:t>other </a:t>
            </a:r>
            <a:r>
              <a:rPr sz="2000" dirty="0"/>
              <a:t>HR</a:t>
            </a:r>
            <a:r>
              <a:rPr sz="2000" spc="5" dirty="0"/>
              <a:t> </a:t>
            </a:r>
            <a:r>
              <a:rPr sz="2000" dirty="0"/>
              <a:t>decisions</a:t>
            </a:r>
          </a:p>
          <a:p>
            <a:pPr marL="12700" marR="5080" algn="just">
              <a:lnSpc>
                <a:spcPct val="79900"/>
              </a:lnSpc>
              <a:spcBef>
                <a:spcPts val="500"/>
              </a:spcBef>
            </a:pPr>
            <a:r>
              <a:rPr sz="2000" dirty="0"/>
              <a:t>HR </a:t>
            </a:r>
            <a:r>
              <a:rPr sz="2000" spc="-5" dirty="0"/>
              <a:t>Decisions must </a:t>
            </a:r>
            <a:r>
              <a:rPr sz="2000" dirty="0" smtClean="0"/>
              <a:t>influence </a:t>
            </a:r>
            <a:r>
              <a:rPr sz="2000" spc="-5" dirty="0"/>
              <a:t>effectiveness </a:t>
            </a:r>
            <a:r>
              <a:rPr sz="2000" dirty="0"/>
              <a:t>of the  </a:t>
            </a:r>
            <a:r>
              <a:rPr sz="2000" spc="-5" dirty="0"/>
              <a:t>organisation leading </a:t>
            </a:r>
            <a:r>
              <a:rPr sz="2000" dirty="0"/>
              <a:t>to </a:t>
            </a:r>
            <a:r>
              <a:rPr sz="2000" spc="-5" dirty="0"/>
              <a:t>better service </a:t>
            </a:r>
            <a:r>
              <a:rPr sz="2000" dirty="0"/>
              <a:t>to </a:t>
            </a:r>
            <a:r>
              <a:rPr sz="2000" spc="-5" dirty="0"/>
              <a:t>customer  and </a:t>
            </a:r>
            <a:r>
              <a:rPr sz="2000" dirty="0"/>
              <a:t>high </a:t>
            </a:r>
            <a:r>
              <a:rPr sz="2000" spc="-5" dirty="0"/>
              <a:t>quality product and services at reasonable  price.</a:t>
            </a:r>
            <a:endParaRPr sz="2000" dirty="0"/>
          </a:p>
          <a:p>
            <a:pPr marL="12700" marR="5080" algn="just">
              <a:lnSpc>
                <a:spcPct val="80000"/>
              </a:lnSpc>
              <a:spcBef>
                <a:spcPts val="500"/>
              </a:spcBef>
            </a:pPr>
            <a:r>
              <a:rPr sz="2000" spc="-5" dirty="0"/>
              <a:t>It </a:t>
            </a:r>
            <a:r>
              <a:rPr sz="2000" dirty="0"/>
              <a:t>is not confined to </a:t>
            </a:r>
            <a:r>
              <a:rPr sz="2000" spc="-5" dirty="0"/>
              <a:t>business establishment </a:t>
            </a:r>
            <a:r>
              <a:rPr sz="2000" dirty="0"/>
              <a:t>only,  HRM</a:t>
            </a:r>
            <a:r>
              <a:rPr sz="2000" spc="120" dirty="0"/>
              <a:t> </a:t>
            </a:r>
            <a:r>
              <a:rPr sz="2000" dirty="0"/>
              <a:t>is</a:t>
            </a:r>
            <a:r>
              <a:rPr sz="2000" spc="114" dirty="0"/>
              <a:t> </a:t>
            </a:r>
            <a:r>
              <a:rPr sz="2000" spc="-5" dirty="0"/>
              <a:t>applicable</a:t>
            </a:r>
            <a:r>
              <a:rPr sz="2000" spc="120" dirty="0"/>
              <a:t> </a:t>
            </a:r>
            <a:r>
              <a:rPr sz="2000" spc="-5" dirty="0"/>
              <a:t>also</a:t>
            </a:r>
            <a:r>
              <a:rPr sz="2000" spc="125" dirty="0"/>
              <a:t> </a:t>
            </a:r>
            <a:r>
              <a:rPr sz="2000" dirty="0"/>
              <a:t>to</a:t>
            </a:r>
            <a:r>
              <a:rPr sz="2000" spc="110" dirty="0"/>
              <a:t> </a:t>
            </a:r>
            <a:r>
              <a:rPr sz="2000" dirty="0"/>
              <a:t>the</a:t>
            </a:r>
            <a:r>
              <a:rPr sz="2000" spc="105" dirty="0"/>
              <a:t> </a:t>
            </a:r>
            <a:r>
              <a:rPr sz="2000" dirty="0"/>
              <a:t>non</a:t>
            </a:r>
            <a:r>
              <a:rPr sz="2000" spc="114" dirty="0"/>
              <a:t> </a:t>
            </a:r>
            <a:r>
              <a:rPr sz="2000" spc="-5" dirty="0"/>
              <a:t>business</a:t>
            </a:r>
            <a:endParaRPr sz="2000" dirty="0"/>
          </a:p>
        </p:txBody>
      </p:sp>
      <p:sp>
        <p:nvSpPr>
          <p:cNvPr id="5" name="object 5"/>
          <p:cNvSpPr txBox="1"/>
          <p:nvPr/>
        </p:nvSpPr>
        <p:spPr>
          <a:xfrm>
            <a:off x="1446530" y="2628900"/>
            <a:ext cx="1841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00" dirty="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6530" y="3180079"/>
            <a:ext cx="1841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00" dirty="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6530" y="3973829"/>
            <a:ext cx="1841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00" dirty="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46530" y="5012690"/>
            <a:ext cx="1841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00" dirty="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9429" y="5464809"/>
            <a:ext cx="6816090" cy="57404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80"/>
              </a:spcBef>
              <a:tabLst>
                <a:tab pos="2199005" algn="l"/>
                <a:tab pos="3159125" algn="l"/>
                <a:tab pos="5220335" algn="l"/>
              </a:tabLst>
            </a:pPr>
            <a:r>
              <a:rPr sz="2000" spc="-5" dirty="0">
                <a:latin typeface="Verdana"/>
                <a:cs typeface="Verdana"/>
              </a:rPr>
              <a:t>or</a:t>
            </a:r>
            <a:r>
              <a:rPr sz="2000" dirty="0">
                <a:latin typeface="Verdana"/>
                <a:cs typeface="Verdana"/>
              </a:rPr>
              <a:t>g</a:t>
            </a:r>
            <a:r>
              <a:rPr sz="2000" spc="-5" dirty="0">
                <a:latin typeface="Verdana"/>
                <a:cs typeface="Verdana"/>
              </a:rPr>
              <a:t>a</a:t>
            </a:r>
            <a:r>
              <a:rPr sz="2000" dirty="0">
                <a:latin typeface="Verdana"/>
                <a:cs typeface="Verdana"/>
              </a:rPr>
              <a:t>ni</a:t>
            </a:r>
            <a:r>
              <a:rPr sz="2000" spc="5" dirty="0">
                <a:latin typeface="Verdana"/>
                <a:cs typeface="Verdana"/>
              </a:rPr>
              <a:t>s</a:t>
            </a:r>
            <a:r>
              <a:rPr sz="2000" spc="-5" dirty="0">
                <a:latin typeface="Verdana"/>
                <a:cs typeface="Verdana"/>
              </a:rPr>
              <a:t>a</a:t>
            </a:r>
            <a:r>
              <a:rPr sz="2000" dirty="0">
                <a:latin typeface="Verdana"/>
                <a:cs typeface="Verdana"/>
              </a:rPr>
              <a:t>ti</a:t>
            </a:r>
            <a:r>
              <a:rPr sz="2000" spc="-5" dirty="0">
                <a:latin typeface="Verdana"/>
                <a:cs typeface="Verdana"/>
              </a:rPr>
              <a:t>o</a:t>
            </a:r>
            <a:r>
              <a:rPr sz="2000" dirty="0">
                <a:latin typeface="Verdana"/>
                <a:cs typeface="Verdana"/>
              </a:rPr>
              <a:t>n,	li</a:t>
            </a:r>
            <a:r>
              <a:rPr sz="2000" spc="5" dirty="0">
                <a:latin typeface="Verdana"/>
                <a:cs typeface="Verdana"/>
              </a:rPr>
              <a:t>k</a:t>
            </a:r>
            <a:r>
              <a:rPr sz="2000" dirty="0">
                <a:latin typeface="Verdana"/>
                <a:cs typeface="Verdana"/>
              </a:rPr>
              <a:t>e	g</a:t>
            </a:r>
            <a:r>
              <a:rPr sz="2000" spc="-5" dirty="0">
                <a:latin typeface="Verdana"/>
                <a:cs typeface="Verdana"/>
              </a:rPr>
              <a:t>o</a:t>
            </a:r>
            <a:r>
              <a:rPr sz="2000" spc="5" dirty="0">
                <a:latin typeface="Verdana"/>
                <a:cs typeface="Verdana"/>
              </a:rPr>
              <a:t>v</a:t>
            </a:r>
            <a:r>
              <a:rPr sz="2000" spc="-5" dirty="0">
                <a:latin typeface="Verdana"/>
                <a:cs typeface="Verdana"/>
              </a:rPr>
              <a:t>er</a:t>
            </a:r>
            <a:r>
              <a:rPr sz="2000" dirty="0">
                <a:latin typeface="Verdana"/>
                <a:cs typeface="Verdana"/>
              </a:rPr>
              <a:t>n</a:t>
            </a:r>
            <a:r>
              <a:rPr sz="2000" spc="-10" dirty="0">
                <a:latin typeface="Verdana"/>
                <a:cs typeface="Verdana"/>
              </a:rPr>
              <a:t>m</a:t>
            </a:r>
            <a:r>
              <a:rPr sz="2000" spc="-5" dirty="0">
                <a:latin typeface="Verdana"/>
                <a:cs typeface="Verdana"/>
              </a:rPr>
              <a:t>e</a:t>
            </a:r>
            <a:r>
              <a:rPr sz="2000" dirty="0">
                <a:latin typeface="Verdana"/>
                <a:cs typeface="Verdana"/>
              </a:rPr>
              <a:t>nt	d</a:t>
            </a:r>
            <a:r>
              <a:rPr sz="2000" spc="-5" dirty="0">
                <a:latin typeface="Verdana"/>
                <a:cs typeface="Verdana"/>
              </a:rPr>
              <a:t>e</a:t>
            </a:r>
            <a:r>
              <a:rPr sz="2000" dirty="0">
                <a:latin typeface="Verdana"/>
                <a:cs typeface="Verdana"/>
              </a:rPr>
              <a:t>p</a:t>
            </a:r>
            <a:r>
              <a:rPr sz="2000" spc="-5" dirty="0">
                <a:latin typeface="Verdana"/>
                <a:cs typeface="Verdana"/>
              </a:rPr>
              <a:t>ar</a:t>
            </a:r>
            <a:r>
              <a:rPr sz="2000" dirty="0">
                <a:latin typeface="Verdana"/>
                <a:cs typeface="Verdana"/>
              </a:rPr>
              <a:t>tm</a:t>
            </a:r>
            <a:r>
              <a:rPr sz="2000" spc="-5" dirty="0">
                <a:latin typeface="Verdana"/>
                <a:cs typeface="Verdana"/>
              </a:rPr>
              <a:t>e</a:t>
            </a:r>
            <a:r>
              <a:rPr sz="2000" dirty="0">
                <a:latin typeface="Verdana"/>
                <a:cs typeface="Verdana"/>
              </a:rPr>
              <a:t>nt,  </a:t>
            </a:r>
            <a:r>
              <a:rPr sz="2000" spc="-5" dirty="0">
                <a:latin typeface="Verdana"/>
                <a:cs typeface="Verdana"/>
              </a:rPr>
              <a:t>education, health care</a:t>
            </a:r>
            <a:r>
              <a:rPr sz="2000" spc="1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etc.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2900" y="3186429"/>
            <a:ext cx="4286250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100" dirty="0"/>
              <a:t>RECRUITMENT</a:t>
            </a:r>
            <a:endParaRPr sz="41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26936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Recruitment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3203" y="1861820"/>
            <a:ext cx="228282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85595" algn="l"/>
              </a:tabLst>
            </a:pPr>
            <a:r>
              <a:rPr sz="2900" dirty="0">
                <a:latin typeface="Verdana"/>
                <a:cs typeface="Verdana"/>
              </a:rPr>
              <a:t>f</a:t>
            </a:r>
            <a:r>
              <a:rPr sz="2900" spc="-10" dirty="0">
                <a:latin typeface="Verdana"/>
                <a:cs typeface="Verdana"/>
              </a:rPr>
              <a:t>i</a:t>
            </a:r>
            <a:r>
              <a:rPr sz="2900" dirty="0">
                <a:latin typeface="Verdana"/>
                <a:cs typeface="Verdana"/>
              </a:rPr>
              <a:t>nd</a:t>
            </a:r>
            <a:r>
              <a:rPr sz="2900" spc="-10" dirty="0">
                <a:latin typeface="Verdana"/>
                <a:cs typeface="Verdana"/>
              </a:rPr>
              <a:t>i</a:t>
            </a:r>
            <a:r>
              <a:rPr sz="2900" dirty="0">
                <a:latin typeface="Verdana"/>
                <a:cs typeface="Verdana"/>
              </a:rPr>
              <a:t>ng	</a:t>
            </a:r>
            <a:r>
              <a:rPr sz="2900" spc="-5" dirty="0">
                <a:latin typeface="Verdana"/>
                <a:cs typeface="Verdana"/>
              </a:rPr>
              <a:t>a</a:t>
            </a:r>
            <a:r>
              <a:rPr sz="2900" dirty="0">
                <a:latin typeface="Verdana"/>
                <a:cs typeface="Verdana"/>
              </a:rPr>
              <a:t>nd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530" y="1861820"/>
            <a:ext cx="4585970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  <a:tab pos="972185" algn="l"/>
                <a:tab pos="1581150" algn="l"/>
                <a:tab pos="2495550" algn="l"/>
                <a:tab pos="2548890" algn="l"/>
                <a:tab pos="4219575" algn="l"/>
              </a:tabLst>
            </a:pPr>
            <a:r>
              <a:rPr sz="2900" dirty="0">
                <a:latin typeface="Verdana"/>
                <a:cs typeface="Verdana"/>
              </a:rPr>
              <a:t>It	</a:t>
            </a:r>
            <a:r>
              <a:rPr sz="2900" spc="-10" dirty="0">
                <a:latin typeface="Verdana"/>
                <a:cs typeface="Verdana"/>
              </a:rPr>
              <a:t>i</a:t>
            </a:r>
            <a:r>
              <a:rPr sz="2900" dirty="0">
                <a:latin typeface="Verdana"/>
                <a:cs typeface="Verdana"/>
              </a:rPr>
              <a:t>s	</a:t>
            </a:r>
            <a:r>
              <a:rPr sz="2900" spc="-5" dirty="0">
                <a:latin typeface="Verdana"/>
                <a:cs typeface="Verdana"/>
              </a:rPr>
              <a:t>t</a:t>
            </a:r>
            <a:r>
              <a:rPr sz="2900" dirty="0">
                <a:latin typeface="Verdana"/>
                <a:cs typeface="Verdana"/>
              </a:rPr>
              <a:t>he	process	of  </a:t>
            </a:r>
            <a:r>
              <a:rPr sz="2900" spc="-5" dirty="0">
                <a:latin typeface="Verdana"/>
                <a:cs typeface="Verdana"/>
              </a:rPr>
              <a:t>attracting		capable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00139" y="2303779"/>
            <a:ext cx="280543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1555" algn="l"/>
              </a:tabLst>
            </a:pPr>
            <a:r>
              <a:rPr sz="2900" spc="-5" dirty="0">
                <a:latin typeface="Verdana"/>
                <a:cs typeface="Verdana"/>
              </a:rPr>
              <a:t>a</a:t>
            </a:r>
            <a:r>
              <a:rPr sz="2900" dirty="0">
                <a:latin typeface="Verdana"/>
                <a:cs typeface="Verdana"/>
              </a:rPr>
              <a:t>ppl</a:t>
            </a:r>
            <a:r>
              <a:rPr sz="2900" spc="-10" dirty="0">
                <a:latin typeface="Verdana"/>
                <a:cs typeface="Verdana"/>
              </a:rPr>
              <a:t>i</a:t>
            </a:r>
            <a:r>
              <a:rPr sz="2900" dirty="0">
                <a:latin typeface="Verdana"/>
                <a:cs typeface="Verdana"/>
              </a:rPr>
              <a:t>c</a:t>
            </a:r>
            <a:r>
              <a:rPr sz="2900" spc="-5" dirty="0">
                <a:latin typeface="Verdana"/>
                <a:cs typeface="Verdana"/>
              </a:rPr>
              <a:t>a</a:t>
            </a:r>
            <a:r>
              <a:rPr sz="2900" dirty="0">
                <a:latin typeface="Verdana"/>
                <a:cs typeface="Verdana"/>
              </a:rPr>
              <a:t>n</a:t>
            </a:r>
            <a:r>
              <a:rPr sz="2900" spc="-5" dirty="0">
                <a:latin typeface="Verdana"/>
                <a:cs typeface="Verdana"/>
              </a:rPr>
              <a:t>t</a:t>
            </a:r>
            <a:r>
              <a:rPr sz="2900" dirty="0">
                <a:latin typeface="Verdana"/>
                <a:cs typeface="Verdana"/>
              </a:rPr>
              <a:t>s	for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9429" y="2745740"/>
            <a:ext cx="6817359" cy="90805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3470"/>
              </a:lnSpc>
              <a:spcBef>
                <a:spcPts val="225"/>
              </a:spcBef>
              <a:tabLst>
                <a:tab pos="1222375" algn="l"/>
                <a:tab pos="2199005" algn="l"/>
                <a:tab pos="2805430" algn="l"/>
                <a:tab pos="3818890" algn="l"/>
                <a:tab pos="3837940" algn="l"/>
                <a:tab pos="4639310" algn="l"/>
                <a:tab pos="5598795" algn="l"/>
                <a:tab pos="6118225" algn="l"/>
              </a:tabLst>
            </a:pPr>
            <a:r>
              <a:rPr sz="2900" dirty="0">
                <a:latin typeface="Verdana"/>
                <a:cs typeface="Verdana"/>
              </a:rPr>
              <a:t>e</a:t>
            </a:r>
            <a:r>
              <a:rPr sz="2900" spc="-15" dirty="0">
                <a:latin typeface="Verdana"/>
                <a:cs typeface="Verdana"/>
              </a:rPr>
              <a:t>m</a:t>
            </a:r>
            <a:r>
              <a:rPr sz="2900" spc="10" dirty="0">
                <a:latin typeface="Verdana"/>
                <a:cs typeface="Verdana"/>
              </a:rPr>
              <a:t>p</a:t>
            </a:r>
            <a:r>
              <a:rPr sz="2900" spc="-10" dirty="0">
                <a:latin typeface="Verdana"/>
                <a:cs typeface="Verdana"/>
              </a:rPr>
              <a:t>l</a:t>
            </a:r>
            <a:r>
              <a:rPr sz="2900" dirty="0">
                <a:latin typeface="Verdana"/>
                <a:cs typeface="Verdana"/>
              </a:rPr>
              <a:t>oy</a:t>
            </a:r>
            <a:r>
              <a:rPr sz="2900" spc="-5" dirty="0">
                <a:latin typeface="Verdana"/>
                <a:cs typeface="Verdana"/>
              </a:rPr>
              <a:t>m</a:t>
            </a:r>
            <a:r>
              <a:rPr sz="2900" dirty="0">
                <a:latin typeface="Verdana"/>
                <a:cs typeface="Verdana"/>
              </a:rPr>
              <a:t>e</a:t>
            </a:r>
            <a:r>
              <a:rPr sz="2900" spc="-10" dirty="0">
                <a:latin typeface="Verdana"/>
                <a:cs typeface="Verdana"/>
              </a:rPr>
              <a:t>n</a:t>
            </a:r>
            <a:r>
              <a:rPr sz="2900" spc="-5" dirty="0">
                <a:latin typeface="Verdana"/>
                <a:cs typeface="Verdana"/>
              </a:rPr>
              <a:t>t</a:t>
            </a:r>
            <a:r>
              <a:rPr sz="2900" dirty="0">
                <a:latin typeface="Verdana"/>
                <a:cs typeface="Verdana"/>
              </a:rPr>
              <a:t>.	T</a:t>
            </a:r>
            <a:r>
              <a:rPr sz="2900" spc="-10" dirty="0">
                <a:latin typeface="Verdana"/>
                <a:cs typeface="Verdana"/>
              </a:rPr>
              <a:t>h</a:t>
            </a:r>
            <a:r>
              <a:rPr sz="2900" dirty="0">
                <a:latin typeface="Verdana"/>
                <a:cs typeface="Verdana"/>
              </a:rPr>
              <a:t>e		</a:t>
            </a:r>
            <a:r>
              <a:rPr sz="2900" spc="10" dirty="0">
                <a:latin typeface="Verdana"/>
                <a:cs typeface="Verdana"/>
              </a:rPr>
              <a:t>p</a:t>
            </a:r>
            <a:r>
              <a:rPr sz="2900" spc="-10" dirty="0">
                <a:latin typeface="Verdana"/>
                <a:cs typeface="Verdana"/>
              </a:rPr>
              <a:t>r</a:t>
            </a:r>
            <a:r>
              <a:rPr sz="2900" dirty="0">
                <a:latin typeface="Verdana"/>
                <a:cs typeface="Verdana"/>
              </a:rPr>
              <a:t>o</a:t>
            </a:r>
            <a:r>
              <a:rPr sz="2900" spc="5" dirty="0">
                <a:latin typeface="Verdana"/>
                <a:cs typeface="Verdana"/>
              </a:rPr>
              <a:t>c</a:t>
            </a:r>
            <a:r>
              <a:rPr sz="2900" spc="-10" dirty="0">
                <a:latin typeface="Verdana"/>
                <a:cs typeface="Verdana"/>
              </a:rPr>
              <a:t>e</a:t>
            </a:r>
            <a:r>
              <a:rPr sz="2900" spc="5" dirty="0">
                <a:latin typeface="Verdana"/>
                <a:cs typeface="Verdana"/>
              </a:rPr>
              <a:t>s</a:t>
            </a:r>
            <a:r>
              <a:rPr sz="2900" dirty="0">
                <a:latin typeface="Verdana"/>
                <a:cs typeface="Verdana"/>
              </a:rPr>
              <a:t>s	beg</a:t>
            </a:r>
            <a:r>
              <a:rPr sz="2900" spc="-10" dirty="0">
                <a:latin typeface="Verdana"/>
                <a:cs typeface="Verdana"/>
              </a:rPr>
              <a:t>i</a:t>
            </a:r>
            <a:r>
              <a:rPr sz="2900" dirty="0">
                <a:latin typeface="Verdana"/>
                <a:cs typeface="Verdana"/>
              </a:rPr>
              <a:t>ns  </a:t>
            </a:r>
            <a:r>
              <a:rPr sz="2900" spc="-5" dirty="0">
                <a:latin typeface="Verdana"/>
                <a:cs typeface="Verdana"/>
              </a:rPr>
              <a:t>w</a:t>
            </a:r>
            <a:r>
              <a:rPr sz="2900" dirty="0">
                <a:latin typeface="Verdana"/>
                <a:cs typeface="Verdana"/>
              </a:rPr>
              <a:t>hen	n</a:t>
            </a:r>
            <a:r>
              <a:rPr sz="2900" spc="-10" dirty="0">
                <a:latin typeface="Verdana"/>
                <a:cs typeface="Verdana"/>
              </a:rPr>
              <a:t>e</a:t>
            </a:r>
            <a:r>
              <a:rPr sz="2900" dirty="0">
                <a:latin typeface="Verdana"/>
                <a:cs typeface="Verdana"/>
              </a:rPr>
              <a:t>w	recr</a:t>
            </a:r>
            <a:r>
              <a:rPr sz="2900" spc="-10" dirty="0">
                <a:latin typeface="Verdana"/>
                <a:cs typeface="Verdana"/>
              </a:rPr>
              <a:t>u</a:t>
            </a:r>
            <a:r>
              <a:rPr sz="2900" dirty="0">
                <a:latin typeface="Verdana"/>
                <a:cs typeface="Verdana"/>
              </a:rPr>
              <a:t>i</a:t>
            </a:r>
            <a:r>
              <a:rPr sz="2900" spc="-5" dirty="0">
                <a:latin typeface="Verdana"/>
                <a:cs typeface="Verdana"/>
              </a:rPr>
              <a:t>t</a:t>
            </a:r>
            <a:r>
              <a:rPr sz="2900" dirty="0">
                <a:latin typeface="Verdana"/>
                <a:cs typeface="Verdana"/>
              </a:rPr>
              <a:t>s	</a:t>
            </a:r>
            <a:r>
              <a:rPr sz="2900" spc="-5" dirty="0">
                <a:latin typeface="Verdana"/>
                <a:cs typeface="Verdana"/>
              </a:rPr>
              <a:t>a</a:t>
            </a:r>
            <a:r>
              <a:rPr sz="2900" dirty="0">
                <a:latin typeface="Verdana"/>
                <a:cs typeface="Verdana"/>
              </a:rPr>
              <a:t>re	s</a:t>
            </a:r>
            <a:r>
              <a:rPr sz="2900" spc="5" dirty="0">
                <a:latin typeface="Verdana"/>
                <a:cs typeface="Verdana"/>
              </a:rPr>
              <a:t>o</a:t>
            </a:r>
            <a:r>
              <a:rPr sz="2900" spc="-10" dirty="0">
                <a:latin typeface="Verdana"/>
                <a:cs typeface="Verdana"/>
              </a:rPr>
              <a:t>u</a:t>
            </a:r>
            <a:r>
              <a:rPr sz="2900" dirty="0">
                <a:latin typeface="Verdana"/>
                <a:cs typeface="Verdana"/>
              </a:rPr>
              <a:t>ght	</a:t>
            </a:r>
            <a:r>
              <a:rPr sz="2900" spc="-5" dirty="0">
                <a:latin typeface="Verdana"/>
                <a:cs typeface="Verdana"/>
              </a:rPr>
              <a:t>a</a:t>
            </a:r>
            <a:r>
              <a:rPr sz="2900" dirty="0">
                <a:latin typeface="Verdana"/>
                <a:cs typeface="Verdana"/>
              </a:rPr>
              <a:t>nd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94975" y="3628390"/>
            <a:ext cx="430911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88085" algn="l"/>
                <a:tab pos="3698875" algn="l"/>
              </a:tabLst>
            </a:pPr>
            <a:r>
              <a:rPr sz="2900" spc="-5" dirty="0">
                <a:latin typeface="Verdana"/>
                <a:cs typeface="Verdana"/>
              </a:rPr>
              <a:t>t</a:t>
            </a:r>
            <a:r>
              <a:rPr sz="2900" dirty="0">
                <a:latin typeface="Verdana"/>
                <a:cs typeface="Verdana"/>
              </a:rPr>
              <a:t>h</a:t>
            </a:r>
            <a:r>
              <a:rPr sz="2900" spc="-10" dirty="0">
                <a:latin typeface="Verdana"/>
                <a:cs typeface="Verdana"/>
              </a:rPr>
              <a:t>e</a:t>
            </a:r>
            <a:r>
              <a:rPr sz="2900" dirty="0">
                <a:latin typeface="Verdana"/>
                <a:cs typeface="Verdana"/>
              </a:rPr>
              <a:t>ir	</a:t>
            </a:r>
            <a:r>
              <a:rPr sz="2900" spc="-5" dirty="0">
                <a:latin typeface="Verdana"/>
                <a:cs typeface="Verdana"/>
              </a:rPr>
              <a:t>a</a:t>
            </a:r>
            <a:r>
              <a:rPr sz="2900" dirty="0">
                <a:latin typeface="Verdana"/>
                <a:cs typeface="Verdana"/>
              </a:rPr>
              <a:t>p</a:t>
            </a:r>
            <a:r>
              <a:rPr sz="2900" spc="10" dirty="0">
                <a:latin typeface="Verdana"/>
                <a:cs typeface="Verdana"/>
              </a:rPr>
              <a:t>p</a:t>
            </a:r>
            <a:r>
              <a:rPr sz="2900" spc="-10" dirty="0">
                <a:latin typeface="Verdana"/>
                <a:cs typeface="Verdana"/>
              </a:rPr>
              <a:t>li</a:t>
            </a:r>
            <a:r>
              <a:rPr sz="2900" dirty="0">
                <a:latin typeface="Verdana"/>
                <a:cs typeface="Verdana"/>
              </a:rPr>
              <a:t>c</a:t>
            </a:r>
            <a:r>
              <a:rPr sz="2900" spc="-5" dirty="0">
                <a:latin typeface="Verdana"/>
                <a:cs typeface="Verdana"/>
              </a:rPr>
              <a:t>at</a:t>
            </a:r>
            <a:r>
              <a:rPr sz="2900" spc="-10" dirty="0">
                <a:latin typeface="Verdana"/>
                <a:cs typeface="Verdana"/>
              </a:rPr>
              <a:t>i</a:t>
            </a:r>
            <a:r>
              <a:rPr sz="2900" spc="5" dirty="0">
                <a:latin typeface="Verdana"/>
                <a:cs typeface="Verdana"/>
              </a:rPr>
              <a:t>o</a:t>
            </a:r>
            <a:r>
              <a:rPr sz="2900" spc="-10" dirty="0">
                <a:latin typeface="Verdana"/>
                <a:cs typeface="Verdana"/>
              </a:rPr>
              <a:t>n</a:t>
            </a:r>
            <a:r>
              <a:rPr sz="2900" dirty="0">
                <a:latin typeface="Verdana"/>
                <a:cs typeface="Verdana"/>
              </a:rPr>
              <a:t>s	</a:t>
            </a:r>
            <a:r>
              <a:rPr sz="2900" spc="-5" dirty="0">
                <a:latin typeface="Verdana"/>
                <a:cs typeface="Verdana"/>
              </a:rPr>
              <a:t>a</a:t>
            </a:r>
            <a:r>
              <a:rPr sz="2900" spc="-10" dirty="0">
                <a:latin typeface="Verdana"/>
                <a:cs typeface="Verdana"/>
              </a:rPr>
              <a:t>r</a:t>
            </a:r>
            <a:r>
              <a:rPr sz="2900" dirty="0">
                <a:latin typeface="Verdana"/>
                <a:cs typeface="Verdana"/>
              </a:rPr>
              <a:t>e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9429" y="3628390"/>
            <a:ext cx="2209800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08405" algn="l"/>
              </a:tabLst>
            </a:pPr>
            <a:r>
              <a:rPr sz="2900" dirty="0">
                <a:latin typeface="Verdana"/>
                <a:cs typeface="Verdana"/>
              </a:rPr>
              <a:t>e</a:t>
            </a:r>
            <a:r>
              <a:rPr sz="2900" spc="-10" dirty="0">
                <a:latin typeface="Verdana"/>
                <a:cs typeface="Verdana"/>
              </a:rPr>
              <a:t>n</a:t>
            </a:r>
            <a:r>
              <a:rPr sz="2900" dirty="0">
                <a:latin typeface="Verdana"/>
                <a:cs typeface="Verdana"/>
              </a:rPr>
              <a:t>ds	</a:t>
            </a:r>
            <a:r>
              <a:rPr sz="2900" spc="5" dirty="0">
                <a:latin typeface="Verdana"/>
                <a:cs typeface="Verdana"/>
              </a:rPr>
              <a:t>w</a:t>
            </a:r>
            <a:r>
              <a:rPr sz="2900" spc="-10" dirty="0">
                <a:latin typeface="Verdana"/>
                <a:cs typeface="Verdana"/>
              </a:rPr>
              <a:t>h</a:t>
            </a:r>
            <a:r>
              <a:rPr sz="2900" dirty="0">
                <a:latin typeface="Verdana"/>
                <a:cs typeface="Verdana"/>
              </a:rPr>
              <a:t>en  </a:t>
            </a:r>
            <a:r>
              <a:rPr sz="2900" spc="-5" dirty="0">
                <a:latin typeface="Verdana"/>
                <a:cs typeface="Verdana"/>
              </a:rPr>
              <a:t>submitted.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06684" y="4070350"/>
            <a:ext cx="449897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22350" algn="l"/>
                <a:tab pos="2400300" algn="l"/>
                <a:tab pos="3022600" algn="l"/>
                <a:tab pos="4132579" algn="l"/>
              </a:tabLst>
            </a:pPr>
            <a:r>
              <a:rPr sz="2900" dirty="0">
                <a:latin typeface="Verdana"/>
                <a:cs typeface="Verdana"/>
              </a:rPr>
              <a:t>T</a:t>
            </a:r>
            <a:r>
              <a:rPr sz="2900" spc="-10" dirty="0">
                <a:latin typeface="Verdana"/>
                <a:cs typeface="Verdana"/>
              </a:rPr>
              <a:t>h</a:t>
            </a:r>
            <a:r>
              <a:rPr sz="2900" dirty="0">
                <a:latin typeface="Verdana"/>
                <a:cs typeface="Verdana"/>
              </a:rPr>
              <a:t>e	res</a:t>
            </a:r>
            <a:r>
              <a:rPr sz="2900" spc="-10" dirty="0">
                <a:latin typeface="Verdana"/>
                <a:cs typeface="Verdana"/>
              </a:rPr>
              <a:t>ul</a:t>
            </a:r>
            <a:r>
              <a:rPr sz="2900" dirty="0">
                <a:latin typeface="Verdana"/>
                <a:cs typeface="Verdana"/>
              </a:rPr>
              <a:t>t	</a:t>
            </a:r>
            <a:r>
              <a:rPr sz="2900" spc="-10" dirty="0">
                <a:latin typeface="Verdana"/>
                <a:cs typeface="Verdana"/>
              </a:rPr>
              <a:t>i</a:t>
            </a:r>
            <a:r>
              <a:rPr sz="2900" dirty="0">
                <a:latin typeface="Verdana"/>
                <a:cs typeface="Verdana"/>
              </a:rPr>
              <a:t>s	p</a:t>
            </a:r>
            <a:r>
              <a:rPr sz="2900" spc="5" dirty="0">
                <a:latin typeface="Verdana"/>
                <a:cs typeface="Verdana"/>
              </a:rPr>
              <a:t>o</a:t>
            </a:r>
            <a:r>
              <a:rPr sz="2900" dirty="0">
                <a:latin typeface="Verdana"/>
                <a:cs typeface="Verdana"/>
              </a:rPr>
              <a:t>ol	of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89429" y="4512309"/>
            <a:ext cx="6814820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624455" algn="l"/>
                <a:tab pos="4239895" algn="l"/>
                <a:tab pos="6047740" algn="l"/>
              </a:tabLst>
            </a:pPr>
            <a:r>
              <a:rPr sz="2900" spc="-5" dirty="0">
                <a:latin typeface="Verdana"/>
                <a:cs typeface="Verdana"/>
              </a:rPr>
              <a:t>a</a:t>
            </a:r>
            <a:r>
              <a:rPr sz="2900" dirty="0">
                <a:latin typeface="Verdana"/>
                <a:cs typeface="Verdana"/>
              </a:rPr>
              <a:t>pp</a:t>
            </a:r>
            <a:r>
              <a:rPr sz="2900" spc="-10" dirty="0">
                <a:latin typeface="Verdana"/>
                <a:cs typeface="Verdana"/>
              </a:rPr>
              <a:t>l</a:t>
            </a:r>
            <a:r>
              <a:rPr sz="2900" dirty="0">
                <a:latin typeface="Verdana"/>
                <a:cs typeface="Verdana"/>
              </a:rPr>
              <a:t>ic</a:t>
            </a:r>
            <a:r>
              <a:rPr sz="2900" spc="-5" dirty="0">
                <a:latin typeface="Verdana"/>
                <a:cs typeface="Verdana"/>
              </a:rPr>
              <a:t>ant</a:t>
            </a:r>
            <a:r>
              <a:rPr sz="2900" dirty="0">
                <a:latin typeface="Verdana"/>
                <a:cs typeface="Verdana"/>
              </a:rPr>
              <a:t>s	f</a:t>
            </a:r>
            <a:r>
              <a:rPr sz="2900" spc="-10" dirty="0">
                <a:latin typeface="Verdana"/>
                <a:cs typeface="Verdana"/>
              </a:rPr>
              <a:t>r</a:t>
            </a:r>
            <a:r>
              <a:rPr sz="2900" spc="5" dirty="0">
                <a:latin typeface="Verdana"/>
                <a:cs typeface="Verdana"/>
              </a:rPr>
              <a:t>o</a:t>
            </a:r>
            <a:r>
              <a:rPr sz="2900" dirty="0">
                <a:latin typeface="Verdana"/>
                <a:cs typeface="Verdana"/>
              </a:rPr>
              <a:t>m	</a:t>
            </a:r>
            <a:r>
              <a:rPr sz="2900" spc="5" dirty="0">
                <a:latin typeface="Verdana"/>
                <a:cs typeface="Verdana"/>
              </a:rPr>
              <a:t>w</a:t>
            </a:r>
            <a:r>
              <a:rPr sz="2900" dirty="0">
                <a:latin typeface="Verdana"/>
                <a:cs typeface="Verdana"/>
              </a:rPr>
              <a:t>h</a:t>
            </a:r>
            <a:r>
              <a:rPr sz="2900" spc="-10" dirty="0">
                <a:latin typeface="Verdana"/>
                <a:cs typeface="Verdana"/>
              </a:rPr>
              <a:t>i</a:t>
            </a:r>
            <a:r>
              <a:rPr sz="2900" dirty="0">
                <a:latin typeface="Verdana"/>
                <a:cs typeface="Verdana"/>
              </a:rPr>
              <a:t>ch	n</a:t>
            </a:r>
            <a:r>
              <a:rPr sz="2900" spc="-10" dirty="0">
                <a:latin typeface="Verdana"/>
                <a:cs typeface="Verdana"/>
              </a:rPr>
              <a:t>e</a:t>
            </a:r>
            <a:r>
              <a:rPr sz="2900" dirty="0">
                <a:latin typeface="Verdana"/>
                <a:cs typeface="Verdana"/>
              </a:rPr>
              <a:t>w  </a:t>
            </a:r>
            <a:r>
              <a:rPr sz="2900" spc="-5" dirty="0">
                <a:latin typeface="Verdana"/>
                <a:cs typeface="Verdana"/>
              </a:rPr>
              <a:t>employees are</a:t>
            </a:r>
            <a:r>
              <a:rPr sz="2900" spc="5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selected.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97890"/>
            <a:ext cx="66294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6666"/>
                </a:solidFill>
                <a:latin typeface="Arial"/>
                <a:cs typeface="Arial"/>
              </a:rPr>
              <a:t>Initiating </a:t>
            </a:r>
            <a:r>
              <a:rPr sz="3200" dirty="0">
                <a:solidFill>
                  <a:srgbClr val="006666"/>
                </a:solidFill>
                <a:latin typeface="Arial"/>
                <a:cs typeface="Arial"/>
              </a:rPr>
              <a:t>the Recruitment</a:t>
            </a:r>
            <a:r>
              <a:rPr sz="3200" spc="-55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6666"/>
                </a:solidFill>
                <a:latin typeface="Arial"/>
                <a:cs typeface="Arial"/>
              </a:rPr>
              <a:t>Process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6900"/>
            <a:ext cx="191770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9429" y="1830070"/>
            <a:ext cx="6252845" cy="63373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270"/>
              </a:lnSpc>
              <a:spcBef>
                <a:spcPts val="380"/>
              </a:spcBef>
            </a:pPr>
            <a:r>
              <a:rPr sz="2100" spc="-5" dirty="0">
                <a:latin typeface="Verdana"/>
                <a:cs typeface="Verdana"/>
              </a:rPr>
              <a:t>Prior </a:t>
            </a:r>
            <a:r>
              <a:rPr sz="2100" dirty="0">
                <a:latin typeface="Verdana"/>
                <a:cs typeface="Verdana"/>
              </a:rPr>
              <a:t>to </a:t>
            </a:r>
            <a:r>
              <a:rPr sz="2100" spc="-5" dirty="0">
                <a:latin typeface="Verdana"/>
                <a:cs typeface="Verdana"/>
              </a:rPr>
              <a:t>initiating </a:t>
            </a:r>
            <a:r>
              <a:rPr sz="2100" dirty="0">
                <a:latin typeface="Verdana"/>
                <a:cs typeface="Verdana"/>
              </a:rPr>
              <a:t>a </a:t>
            </a:r>
            <a:r>
              <a:rPr sz="2100" spc="-5" dirty="0">
                <a:latin typeface="Verdana"/>
                <a:cs typeface="Verdana"/>
              </a:rPr>
              <a:t>recruitment procedure, </a:t>
            </a:r>
            <a:r>
              <a:rPr sz="2100" dirty="0">
                <a:latin typeface="Verdana"/>
                <a:cs typeface="Verdana"/>
              </a:rPr>
              <a:t>the  </a:t>
            </a:r>
            <a:r>
              <a:rPr sz="2100" spc="-5" dirty="0">
                <a:latin typeface="Verdana"/>
                <a:cs typeface="Verdana"/>
              </a:rPr>
              <a:t>following matters </a:t>
            </a:r>
            <a:r>
              <a:rPr sz="2100" dirty="0">
                <a:latin typeface="Verdana"/>
                <a:cs typeface="Verdana"/>
              </a:rPr>
              <a:t>should be</a:t>
            </a:r>
            <a:r>
              <a:rPr sz="2100" spc="-10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considered: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3729" y="3083560"/>
            <a:ext cx="151765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spc="20" dirty="0">
                <a:solidFill>
                  <a:srgbClr val="98CCCC"/>
                </a:solidFill>
                <a:latin typeface="Wingdings"/>
                <a:cs typeface="Wingdings"/>
              </a:rPr>
              <a:t>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3729" y="4445000"/>
            <a:ext cx="151765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spc="20" dirty="0">
                <a:solidFill>
                  <a:srgbClr val="98CCCC"/>
                </a:solidFill>
                <a:latin typeface="Wingdings"/>
                <a:cs typeface="Wingdings"/>
              </a:rPr>
              <a:t>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3729" y="5025390"/>
            <a:ext cx="151765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spc="20" dirty="0">
                <a:solidFill>
                  <a:srgbClr val="98CCCC"/>
                </a:solidFill>
                <a:latin typeface="Wingdings"/>
                <a:cs typeface="Wingdings"/>
              </a:rPr>
              <a:t></a:t>
            </a:r>
            <a:endParaRPr sz="13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03729" y="2468879"/>
            <a:ext cx="6625590" cy="309753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98450" marR="254635" indent="-285750">
              <a:lnSpc>
                <a:spcPts val="2050"/>
              </a:lnSpc>
              <a:spcBef>
                <a:spcPts val="360"/>
              </a:spcBef>
              <a:buClr>
                <a:srgbClr val="98CCCC"/>
              </a:buClr>
              <a:buSzPct val="68421"/>
              <a:buFont typeface="Wingdings"/>
              <a:buChar char=""/>
              <a:tabLst>
                <a:tab pos="297815" algn="l"/>
                <a:tab pos="298450" algn="l"/>
              </a:tabLst>
            </a:pPr>
            <a:r>
              <a:rPr sz="1900" spc="-10" dirty="0">
                <a:latin typeface="Verdana"/>
                <a:cs typeface="Verdana"/>
              </a:rPr>
              <a:t>Clarification </a:t>
            </a:r>
            <a:r>
              <a:rPr sz="1900" spc="-5" dirty="0">
                <a:latin typeface="Verdana"/>
                <a:cs typeface="Verdana"/>
              </a:rPr>
              <a:t>of the </a:t>
            </a:r>
            <a:r>
              <a:rPr sz="1900" spc="-10" dirty="0">
                <a:latin typeface="Verdana"/>
                <a:cs typeface="Verdana"/>
              </a:rPr>
              <a:t>scope </a:t>
            </a:r>
            <a:r>
              <a:rPr sz="1900" dirty="0">
                <a:latin typeface="Verdana"/>
                <a:cs typeface="Verdana"/>
              </a:rPr>
              <a:t>and </a:t>
            </a:r>
            <a:r>
              <a:rPr sz="1900" spc="-5" dirty="0">
                <a:latin typeface="Verdana"/>
                <a:cs typeface="Verdana"/>
              </a:rPr>
              <a:t>skill </a:t>
            </a:r>
            <a:r>
              <a:rPr sz="1900" spc="-10" dirty="0">
                <a:latin typeface="Verdana"/>
                <a:cs typeface="Verdana"/>
              </a:rPr>
              <a:t>sets required </a:t>
            </a:r>
            <a:r>
              <a:rPr sz="1900" spc="-5" dirty="0">
                <a:latin typeface="Verdana"/>
                <a:cs typeface="Verdana"/>
              </a:rPr>
              <a:t>to  </a:t>
            </a:r>
            <a:r>
              <a:rPr sz="1900" spc="-10" dirty="0">
                <a:latin typeface="Verdana"/>
                <a:cs typeface="Verdana"/>
              </a:rPr>
              <a:t>successfully perform </a:t>
            </a:r>
            <a:r>
              <a:rPr sz="1900" spc="-5" dirty="0">
                <a:latin typeface="Verdana"/>
                <a:cs typeface="Verdana"/>
              </a:rPr>
              <a:t>the </a:t>
            </a:r>
            <a:r>
              <a:rPr sz="1900" spc="-10" dirty="0">
                <a:latin typeface="Verdana"/>
                <a:cs typeface="Verdana"/>
              </a:rPr>
              <a:t>duties </a:t>
            </a:r>
            <a:r>
              <a:rPr sz="1900" spc="-5" dirty="0">
                <a:latin typeface="Verdana"/>
                <a:cs typeface="Verdana"/>
              </a:rPr>
              <a:t>of the</a:t>
            </a:r>
            <a:r>
              <a:rPr sz="1900" spc="70" dirty="0">
                <a:latin typeface="Verdana"/>
                <a:cs typeface="Verdana"/>
              </a:rPr>
              <a:t> </a:t>
            </a:r>
            <a:r>
              <a:rPr sz="1900" spc="-10" dirty="0">
                <a:latin typeface="Verdana"/>
                <a:cs typeface="Verdana"/>
              </a:rPr>
              <a:t>position</a:t>
            </a:r>
            <a:endParaRPr sz="1900" dirty="0">
              <a:latin typeface="Verdana"/>
              <a:cs typeface="Verdana"/>
            </a:endParaRPr>
          </a:p>
          <a:p>
            <a:pPr marL="298450" marR="5080">
              <a:lnSpc>
                <a:spcPts val="2050"/>
              </a:lnSpc>
              <a:spcBef>
                <a:spcPts val="470"/>
              </a:spcBef>
            </a:pPr>
            <a:r>
              <a:rPr sz="1900" spc="-5" dirty="0">
                <a:latin typeface="Verdana"/>
                <a:cs typeface="Verdana"/>
              </a:rPr>
              <a:t>Review of the Job Fact Sheet or </a:t>
            </a:r>
            <a:r>
              <a:rPr sz="1900" spc="-10" dirty="0">
                <a:latin typeface="Verdana"/>
                <a:cs typeface="Verdana"/>
              </a:rPr>
              <a:t>Position Description  </a:t>
            </a:r>
            <a:r>
              <a:rPr sz="1900" spc="-5" dirty="0">
                <a:latin typeface="Verdana"/>
                <a:cs typeface="Verdana"/>
              </a:rPr>
              <a:t>to ensure that the skills and </a:t>
            </a:r>
            <a:r>
              <a:rPr sz="1900" spc="-10" dirty="0">
                <a:latin typeface="Verdana"/>
                <a:cs typeface="Verdana"/>
              </a:rPr>
              <a:t>abilities required  coincide with </a:t>
            </a:r>
            <a:r>
              <a:rPr sz="1900" spc="-5" dirty="0">
                <a:latin typeface="Verdana"/>
                <a:cs typeface="Verdana"/>
              </a:rPr>
              <a:t>the </a:t>
            </a:r>
            <a:r>
              <a:rPr sz="1900" spc="-10" dirty="0">
                <a:latin typeface="Verdana"/>
                <a:cs typeface="Verdana"/>
              </a:rPr>
              <a:t>current </a:t>
            </a:r>
            <a:r>
              <a:rPr sz="1900" spc="-5" dirty="0">
                <a:latin typeface="Verdana"/>
                <a:cs typeface="Verdana"/>
              </a:rPr>
              <a:t>expectations of </a:t>
            </a:r>
            <a:r>
              <a:rPr sz="1900" spc="-10" dirty="0">
                <a:latin typeface="Verdana"/>
                <a:cs typeface="Verdana"/>
              </a:rPr>
              <a:t>the  position. </a:t>
            </a:r>
            <a:r>
              <a:rPr sz="1900" dirty="0">
                <a:latin typeface="Verdana"/>
                <a:cs typeface="Verdana"/>
              </a:rPr>
              <a:t>If </a:t>
            </a:r>
            <a:r>
              <a:rPr sz="1900" spc="-5" dirty="0">
                <a:latin typeface="Verdana"/>
                <a:cs typeface="Verdana"/>
              </a:rPr>
              <a:t>they do not, then </a:t>
            </a:r>
            <a:r>
              <a:rPr sz="1900" dirty="0">
                <a:latin typeface="Verdana"/>
                <a:cs typeface="Verdana"/>
              </a:rPr>
              <a:t>a </a:t>
            </a:r>
            <a:r>
              <a:rPr sz="1900" spc="-10" dirty="0">
                <a:latin typeface="Verdana"/>
                <a:cs typeface="Verdana"/>
              </a:rPr>
              <a:t>position </a:t>
            </a:r>
            <a:r>
              <a:rPr sz="1900" spc="-5" dirty="0">
                <a:latin typeface="Verdana"/>
                <a:cs typeface="Verdana"/>
              </a:rPr>
              <a:t>evaluation  should </a:t>
            </a:r>
            <a:r>
              <a:rPr sz="1900" spc="-10" dirty="0">
                <a:latin typeface="Verdana"/>
                <a:cs typeface="Verdana"/>
              </a:rPr>
              <a:t>be</a:t>
            </a:r>
            <a:r>
              <a:rPr sz="1900" spc="-5" dirty="0">
                <a:latin typeface="Verdana"/>
                <a:cs typeface="Verdana"/>
              </a:rPr>
              <a:t> </a:t>
            </a:r>
            <a:r>
              <a:rPr sz="1900" spc="-10" dirty="0">
                <a:latin typeface="Verdana"/>
                <a:cs typeface="Verdana"/>
              </a:rPr>
              <a:t>undertaken.</a:t>
            </a:r>
            <a:endParaRPr sz="1900" dirty="0">
              <a:latin typeface="Verdana"/>
              <a:cs typeface="Verdana"/>
            </a:endParaRPr>
          </a:p>
          <a:p>
            <a:pPr marL="298450" marR="947419">
              <a:lnSpc>
                <a:spcPts val="2050"/>
              </a:lnSpc>
              <a:spcBef>
                <a:spcPts val="470"/>
              </a:spcBef>
            </a:pPr>
            <a:r>
              <a:rPr sz="1900" spc="-5" dirty="0">
                <a:latin typeface="Verdana"/>
                <a:cs typeface="Verdana"/>
              </a:rPr>
              <a:t>Review of the </a:t>
            </a:r>
            <a:r>
              <a:rPr sz="1900" spc="-10" dirty="0">
                <a:latin typeface="Verdana"/>
                <a:cs typeface="Verdana"/>
              </a:rPr>
              <a:t>compensation </a:t>
            </a:r>
            <a:r>
              <a:rPr sz="1900" spc="-5" dirty="0">
                <a:latin typeface="Verdana"/>
                <a:cs typeface="Verdana"/>
              </a:rPr>
              <a:t>available to the  </a:t>
            </a:r>
            <a:r>
              <a:rPr sz="1900" spc="-10" dirty="0">
                <a:latin typeface="Verdana"/>
                <a:cs typeface="Verdana"/>
              </a:rPr>
              <a:t>position (i.e. salary </a:t>
            </a:r>
            <a:r>
              <a:rPr sz="1900" spc="-5" dirty="0">
                <a:latin typeface="Verdana"/>
                <a:cs typeface="Verdana"/>
              </a:rPr>
              <a:t>and benefit plans,</a:t>
            </a:r>
            <a:r>
              <a:rPr sz="1900" spc="20" dirty="0">
                <a:latin typeface="Verdana"/>
                <a:cs typeface="Verdana"/>
              </a:rPr>
              <a:t> </a:t>
            </a:r>
            <a:r>
              <a:rPr sz="1900" spc="-10" dirty="0">
                <a:latin typeface="Verdana"/>
                <a:cs typeface="Verdana"/>
              </a:rPr>
              <a:t>etc.)</a:t>
            </a:r>
            <a:endParaRPr sz="1900" dirty="0">
              <a:latin typeface="Verdana"/>
              <a:cs typeface="Verdana"/>
            </a:endParaRPr>
          </a:p>
          <a:p>
            <a:pPr marL="298450" marR="289560">
              <a:lnSpc>
                <a:spcPts val="2050"/>
              </a:lnSpc>
              <a:spcBef>
                <a:spcPts val="470"/>
              </a:spcBef>
            </a:pPr>
            <a:r>
              <a:rPr sz="1900" spc="-5" dirty="0">
                <a:latin typeface="Verdana"/>
                <a:cs typeface="Verdana"/>
              </a:rPr>
              <a:t>Analysis of the impact that the </a:t>
            </a:r>
            <a:r>
              <a:rPr sz="1900" spc="-10" dirty="0">
                <a:latin typeface="Verdana"/>
                <a:cs typeface="Verdana"/>
              </a:rPr>
              <a:t>hiring will </a:t>
            </a:r>
            <a:r>
              <a:rPr sz="1900" spc="-5" dirty="0">
                <a:latin typeface="Verdana"/>
                <a:cs typeface="Verdana"/>
              </a:rPr>
              <a:t>have on  the</a:t>
            </a:r>
            <a:r>
              <a:rPr sz="1900" spc="-10" dirty="0">
                <a:latin typeface="Verdana"/>
                <a:cs typeface="Verdana"/>
              </a:rPr>
              <a:t> budget</a:t>
            </a:r>
            <a:endParaRPr sz="19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62026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Arial"/>
                <a:cs typeface="Arial"/>
              </a:rPr>
              <a:t>Factors Governing</a:t>
            </a:r>
            <a:r>
              <a:rPr sz="3600" b="0" spc="-45" dirty="0">
                <a:latin typeface="Arial"/>
                <a:cs typeface="Arial"/>
              </a:rPr>
              <a:t> </a:t>
            </a:r>
            <a:r>
              <a:rPr sz="3600" b="0" dirty="0">
                <a:latin typeface="Arial"/>
                <a:cs typeface="Arial"/>
              </a:rPr>
              <a:t>recruitment</a:t>
            </a:r>
            <a:endParaRPr sz="3600" dirty="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08330" y="2208529"/>
            <a:ext cx="3201670" cy="3201670"/>
            <a:chOff x="608330" y="2208529"/>
            <a:chExt cx="3201670" cy="3201670"/>
          </a:xfrm>
        </p:grpSpPr>
        <p:sp>
          <p:nvSpPr>
            <p:cNvPr id="4" name="object 4"/>
            <p:cNvSpPr/>
            <p:nvPr/>
          </p:nvSpPr>
          <p:spPr>
            <a:xfrm>
              <a:off x="608330" y="2208529"/>
              <a:ext cx="3201670" cy="13970"/>
            </a:xfrm>
            <a:custGeom>
              <a:avLst/>
              <a:gdLst/>
              <a:ahLst/>
              <a:cxnLst/>
              <a:rect l="l" t="t" r="r" b="b"/>
              <a:pathLst>
                <a:path w="3201670" h="1396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0" y="13970"/>
                  </a:lnTo>
                  <a:lnTo>
                    <a:pt x="3201670" y="1397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066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08330" y="22224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166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8330" y="22301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267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8330" y="22377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367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8330" y="22440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468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08330" y="22517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569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8330" y="22593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669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08330" y="22656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86A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08330" y="22732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96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08330" y="22809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A6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08330" y="22872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B6C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08330" y="22948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C6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8330" y="23025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D6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8330" y="23088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E6E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08330" y="23164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06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08330" y="232409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16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08330" y="233044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270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08330" y="23380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371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8330" y="23456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472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8330" y="23520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572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08330" y="23596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673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08330" y="236727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8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08330" y="23736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9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08330" y="238124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A75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08330" y="238886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B76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08330" y="23952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C76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08330" y="24028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D77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08330" y="24104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E7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08330" y="24168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07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08330" y="24244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179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08330" y="243204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27A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08330" y="24383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37A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08330" y="24460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47B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08330" y="24536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57C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08330" y="24599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67C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08330" y="24676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87D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08330" y="24752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9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08330" y="24815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A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8330" y="24891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B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8330" y="24968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C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25031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D81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08330" y="25107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E81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08330" y="25184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082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08330" y="25260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183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08330" y="25323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383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08330" y="25399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384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08330" y="25476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485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08330" y="25539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585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08330" y="25615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686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08330" y="25692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887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08330" y="25755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987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08330" y="25831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A88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08330" y="259079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B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08330" y="259714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C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08330" y="26047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D8A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08330" y="26123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E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08330" y="26187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08C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08330" y="26263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18C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08330" y="263397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2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08330" y="26403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38E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08330" y="264794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48E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08330" y="265556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58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08330" y="26619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6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08330" y="26695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8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08330" y="26771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9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08330" y="26835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A92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08330" y="26911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B92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08330" y="269874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C93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08330" y="27050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D9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08330" y="27127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E9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08330" y="27203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0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08330" y="27266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1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08330" y="27343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2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08330" y="27419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3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08330" y="27482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4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08330" y="27558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5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08330" y="27635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6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08330" y="27698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7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08330" y="27774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9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608330" y="27851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A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08330" y="27914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B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08330" y="27990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C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08330" y="280669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D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08330" y="281304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08330" y="28206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F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08330" y="28282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1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08330" y="28346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2A0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08330" y="28422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3A1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608330" y="284987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4A1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08330" y="28562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6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08330" y="286384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6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608330" y="28701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7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608330" y="28778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9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608330" y="28854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A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608330" y="28917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B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608330" y="28994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C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608330" y="29070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D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608330" y="29133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E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608330" y="29209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F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608330" y="29286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1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608330" y="29349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2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608330" y="29425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3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608330" y="29502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4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08330" y="29565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5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08330" y="29641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6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608330" y="297179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7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08330" y="297814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9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08330" y="29857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A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08330" y="29933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B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608330" y="29997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C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08330" y="30073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D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08330" y="301497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E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08330" y="30213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F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08330" y="302894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1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608330" y="303656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2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608330" y="30429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3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08330" y="30505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4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08330" y="30581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08330" y="30645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608330" y="30721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608330" y="307974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9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608330" y="30860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A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608330" y="30937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B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608330" y="31013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C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608330" y="31076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D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608330" y="31153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E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608330" y="31229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F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608330" y="31292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1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608330" y="31368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2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608330" y="31445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3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608330" y="31508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4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608330" y="31584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5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08330" y="31661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6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608330" y="31724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7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608330" y="31800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9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608330" y="318769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A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608330" y="319404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B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608330" y="32016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C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608330" y="32092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D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608330" y="32156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E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608330" y="32232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F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608330" y="323087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1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608330" y="32372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19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2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608330" y="324484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3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608330" y="325246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4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608330" y="32588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5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608330" y="32664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6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608330" y="32740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7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608330" y="32804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9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608330" y="32880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A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608330" y="329564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B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608330" y="330326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C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608330" y="33096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608330" y="33172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608330" y="33248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608330" y="33312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0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608330" y="33388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2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608330" y="334644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3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608330" y="33527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4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608330" y="33604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5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608330" y="33680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6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608330" y="33743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7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608330" y="33820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8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608330" y="33896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608330" y="33959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B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608330" y="34035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C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608330" y="34112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D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608330" y="34175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E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608330" y="34251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F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608330" y="34328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0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608330" y="34391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2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608330" y="34467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3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608330" y="345439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4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608330" y="346074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5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608330" y="34683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6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608330" y="34759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7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608330" y="34823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8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608330" y="34899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A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608330" y="34963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C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608330" y="35039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C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608330" y="351154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D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608330" y="35178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E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608330" y="35255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F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608330" y="35331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0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608330" y="35394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2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608330" y="35471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3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608330" y="35547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4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608330" y="35610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608330" y="35686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608330" y="35763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608330" y="35826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8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608330" y="35902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A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608330" y="35979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B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608330" y="36042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C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608330" y="36118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D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608330" y="361949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E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608330" y="362584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F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608330" y="36334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0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608330" y="36410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2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608330" y="36474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3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608330" y="36550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4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608330" y="366267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5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608330" y="36690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6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608330" y="367664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7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608330" y="368426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8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608330" y="36906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A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608330" y="36982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B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608330" y="37058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C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608330" y="37122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D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608330" y="37198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E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608330" y="372744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F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608330" y="37337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0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608330" y="37414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2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608330" y="37490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3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608330" y="37553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4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608330" y="37630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5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608330" y="37706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6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608330" y="37769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7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608330" y="378459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8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608330" y="37922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A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608330" y="37985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B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608330" y="38061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C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608330" y="38201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C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608330" y="38277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B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608330" y="383540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A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608330" y="38417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9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608330" y="38493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8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608330" y="38569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7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608330" y="38633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5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608330" y="38709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4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608330" y="387857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3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608330" y="38849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2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608330" y="38925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1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608330" y="390016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F0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608330" y="39065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F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608330" y="39141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D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608330" y="39217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C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608330" y="39281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B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608330" y="39357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A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608330" y="394335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9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608330" y="39497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8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608330" y="39573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7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608330" y="39649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5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608330" y="39712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4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608330" y="39789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3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608330" y="39865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2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608330" y="39928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1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608330" y="40005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E0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608330" y="40081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F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608330" y="40144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D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608330" y="40220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C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608330" y="40297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B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608330" y="40360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608330" y="40436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9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608330" y="405130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8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608330" y="40576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608330" y="40652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5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608330" y="40728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4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608330" y="40805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3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608330" y="40868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2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608330" y="40944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1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608330" y="410210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D0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608330" y="41084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F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608330" y="41160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D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608330" y="4123689"/>
              <a:ext cx="3201670" cy="13970"/>
            </a:xfrm>
            <a:custGeom>
              <a:avLst/>
              <a:gdLst/>
              <a:ahLst/>
              <a:cxnLst/>
              <a:rect l="l" t="t" r="r" b="b"/>
              <a:pathLst>
                <a:path w="3201670" h="1397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13970"/>
                  </a:lnTo>
                  <a:lnTo>
                    <a:pt x="3201670" y="1397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C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608330" y="41376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A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608330" y="41440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9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608330" y="41516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8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608330" y="415925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7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608330" y="41656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5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608330" y="41732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4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608330" y="41808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3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608330" y="41871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2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608330" y="41948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1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608330" y="42024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C0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608330" y="42087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F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608330" y="42164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D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608330" y="42240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C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608330" y="42303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B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608330" y="42379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608330" y="42456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9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608330" y="42519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8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608330" y="42595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7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608330" y="426720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5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608330" y="42735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4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608330" y="42811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3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608330" y="42887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2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608330" y="42951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1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608330" y="43027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B0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608330" y="431037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608330" y="43167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D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608330" y="43243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C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608330" y="433196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B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608330" y="43383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A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608330" y="43459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9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608330" y="43535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8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608330" y="43599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7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608330" y="43675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6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608330" y="437515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4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608330" y="43815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3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608330" y="43891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2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608330" y="43967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1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608330" y="44030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A0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608330" y="44107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F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608330" y="44183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E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608330" y="44246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C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608330" y="44323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B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608330" y="44399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A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608330" y="44462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9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608330" y="44538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8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608330" y="44615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7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608330" y="44678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6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608330" y="44754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4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608330" y="448310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3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608330" y="44894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2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608330" y="44970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1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608330" y="45046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90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608330" y="45110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F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608330" y="45186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E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608330" y="452627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C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608330" y="45326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B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608330" y="45402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A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608330" y="454786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9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608330" y="45542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8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608330" y="45618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608330" y="45694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608330" y="45758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4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608330" y="45834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3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608330" y="459105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2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608330" y="45974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1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608330" y="46050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80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608330" y="46126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F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608330" y="46189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E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608330" y="46266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C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608330" y="46342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B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608330" y="46405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A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608330" y="46482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9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608330" y="46558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8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608330" y="46621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7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608330" y="46697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6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44"/>
            <p:cNvSpPr/>
            <p:nvPr/>
          </p:nvSpPr>
          <p:spPr>
            <a:xfrm>
              <a:off x="608330" y="46774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4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5" name="object 345"/>
            <p:cNvSpPr/>
            <p:nvPr/>
          </p:nvSpPr>
          <p:spPr>
            <a:xfrm>
              <a:off x="608330" y="46837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3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6" name="object 346"/>
            <p:cNvSpPr/>
            <p:nvPr/>
          </p:nvSpPr>
          <p:spPr>
            <a:xfrm>
              <a:off x="608330" y="46913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2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608330" y="469900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1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8"/>
            <p:cNvSpPr/>
            <p:nvPr/>
          </p:nvSpPr>
          <p:spPr>
            <a:xfrm>
              <a:off x="608330" y="47053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70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49"/>
            <p:cNvSpPr/>
            <p:nvPr/>
          </p:nvSpPr>
          <p:spPr>
            <a:xfrm>
              <a:off x="608330" y="47129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F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0" name="object 350"/>
            <p:cNvSpPr/>
            <p:nvPr/>
          </p:nvSpPr>
          <p:spPr>
            <a:xfrm>
              <a:off x="608330" y="47205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E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1" name="object 351"/>
            <p:cNvSpPr/>
            <p:nvPr/>
          </p:nvSpPr>
          <p:spPr>
            <a:xfrm>
              <a:off x="608330" y="47269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C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608330" y="47345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B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608330" y="474217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A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354"/>
            <p:cNvSpPr/>
            <p:nvPr/>
          </p:nvSpPr>
          <p:spPr>
            <a:xfrm>
              <a:off x="608330" y="47485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9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5" name="object 355"/>
            <p:cNvSpPr/>
            <p:nvPr/>
          </p:nvSpPr>
          <p:spPr>
            <a:xfrm>
              <a:off x="608330" y="47561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8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6" name="object 356"/>
            <p:cNvSpPr/>
            <p:nvPr/>
          </p:nvSpPr>
          <p:spPr>
            <a:xfrm>
              <a:off x="608330" y="476376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7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7" name="object 357"/>
            <p:cNvSpPr/>
            <p:nvPr/>
          </p:nvSpPr>
          <p:spPr>
            <a:xfrm>
              <a:off x="608330" y="47701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6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608330" y="47777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4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359"/>
            <p:cNvSpPr/>
            <p:nvPr/>
          </p:nvSpPr>
          <p:spPr>
            <a:xfrm>
              <a:off x="608330" y="47853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3A1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360"/>
            <p:cNvSpPr/>
            <p:nvPr/>
          </p:nvSpPr>
          <p:spPr>
            <a:xfrm>
              <a:off x="608330" y="47917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2A1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608330" y="47993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1A0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362"/>
            <p:cNvSpPr/>
            <p:nvPr/>
          </p:nvSpPr>
          <p:spPr>
            <a:xfrm>
              <a:off x="608330" y="480695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60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363"/>
            <p:cNvSpPr/>
            <p:nvPr/>
          </p:nvSpPr>
          <p:spPr>
            <a:xfrm>
              <a:off x="608330" y="48133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F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364"/>
            <p:cNvSpPr/>
            <p:nvPr/>
          </p:nvSpPr>
          <p:spPr>
            <a:xfrm>
              <a:off x="608330" y="48209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5" name="object 365"/>
            <p:cNvSpPr/>
            <p:nvPr/>
          </p:nvSpPr>
          <p:spPr>
            <a:xfrm>
              <a:off x="608330" y="48285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C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6" name="object 366"/>
            <p:cNvSpPr/>
            <p:nvPr/>
          </p:nvSpPr>
          <p:spPr>
            <a:xfrm>
              <a:off x="608330" y="48348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B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608330" y="48425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A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608330" y="48501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9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608330" y="48564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8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608330" y="48641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7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608330" y="48717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6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608330" y="48780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4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608330" y="48856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3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608330" y="48933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2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608330" y="48996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1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608330" y="49072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50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608330" y="491490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F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608330" y="49212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E9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608330" y="49288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D9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608330" y="49364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B93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608330" y="49428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A92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608330" y="49504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992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3" name="object 383"/>
            <p:cNvSpPr/>
            <p:nvPr/>
          </p:nvSpPr>
          <p:spPr>
            <a:xfrm>
              <a:off x="608330" y="495807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8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4" name="object 384"/>
            <p:cNvSpPr/>
            <p:nvPr/>
          </p:nvSpPr>
          <p:spPr>
            <a:xfrm>
              <a:off x="608330" y="49644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7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608330" y="49720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6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386"/>
            <p:cNvSpPr/>
            <p:nvPr/>
          </p:nvSpPr>
          <p:spPr>
            <a:xfrm>
              <a:off x="608330" y="497966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58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387"/>
            <p:cNvSpPr/>
            <p:nvPr/>
          </p:nvSpPr>
          <p:spPr>
            <a:xfrm>
              <a:off x="608330" y="49860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38E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608330" y="49936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28E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389"/>
            <p:cNvSpPr/>
            <p:nvPr/>
          </p:nvSpPr>
          <p:spPr>
            <a:xfrm>
              <a:off x="608330" y="50012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1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390"/>
            <p:cNvSpPr/>
            <p:nvPr/>
          </p:nvSpPr>
          <p:spPr>
            <a:xfrm>
              <a:off x="608330" y="50076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408C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608330" y="50152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F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2" name="object 392"/>
            <p:cNvSpPr/>
            <p:nvPr/>
          </p:nvSpPr>
          <p:spPr>
            <a:xfrm>
              <a:off x="608330" y="502285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E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3" name="object 393"/>
            <p:cNvSpPr/>
            <p:nvPr/>
          </p:nvSpPr>
          <p:spPr>
            <a:xfrm>
              <a:off x="608330" y="50292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D8A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608330" y="50368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B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5" name="object 395"/>
            <p:cNvSpPr/>
            <p:nvPr/>
          </p:nvSpPr>
          <p:spPr>
            <a:xfrm>
              <a:off x="608330" y="50444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A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6" name="object 396"/>
            <p:cNvSpPr/>
            <p:nvPr/>
          </p:nvSpPr>
          <p:spPr>
            <a:xfrm>
              <a:off x="608330" y="50507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988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7" name="object 397"/>
            <p:cNvSpPr/>
            <p:nvPr/>
          </p:nvSpPr>
          <p:spPr>
            <a:xfrm>
              <a:off x="608330" y="50584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887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8" name="object 398"/>
            <p:cNvSpPr/>
            <p:nvPr/>
          </p:nvSpPr>
          <p:spPr>
            <a:xfrm>
              <a:off x="608330" y="50660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787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9" name="object 399"/>
            <p:cNvSpPr/>
            <p:nvPr/>
          </p:nvSpPr>
          <p:spPr>
            <a:xfrm>
              <a:off x="608330" y="50723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686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0" name="object 400"/>
            <p:cNvSpPr/>
            <p:nvPr/>
          </p:nvSpPr>
          <p:spPr>
            <a:xfrm>
              <a:off x="608330" y="50800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585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1" name="object 401"/>
            <p:cNvSpPr/>
            <p:nvPr/>
          </p:nvSpPr>
          <p:spPr>
            <a:xfrm>
              <a:off x="608330" y="50876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385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2" name="object 402"/>
            <p:cNvSpPr/>
            <p:nvPr/>
          </p:nvSpPr>
          <p:spPr>
            <a:xfrm>
              <a:off x="608330" y="50939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384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3" name="object 403"/>
            <p:cNvSpPr/>
            <p:nvPr/>
          </p:nvSpPr>
          <p:spPr>
            <a:xfrm>
              <a:off x="608330" y="51015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183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4" name="object 404"/>
            <p:cNvSpPr/>
            <p:nvPr/>
          </p:nvSpPr>
          <p:spPr>
            <a:xfrm>
              <a:off x="608330" y="51092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3083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5" name="object 405"/>
            <p:cNvSpPr/>
            <p:nvPr/>
          </p:nvSpPr>
          <p:spPr>
            <a:xfrm>
              <a:off x="608330" y="51155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F82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406"/>
            <p:cNvSpPr/>
            <p:nvPr/>
          </p:nvSpPr>
          <p:spPr>
            <a:xfrm>
              <a:off x="608330" y="51231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E81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7" name="object 407"/>
            <p:cNvSpPr/>
            <p:nvPr/>
          </p:nvSpPr>
          <p:spPr>
            <a:xfrm>
              <a:off x="608330" y="513080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D81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8" name="object 408"/>
            <p:cNvSpPr/>
            <p:nvPr/>
          </p:nvSpPr>
          <p:spPr>
            <a:xfrm>
              <a:off x="608330" y="51371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B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9" name="object 409"/>
            <p:cNvSpPr/>
            <p:nvPr/>
          </p:nvSpPr>
          <p:spPr>
            <a:xfrm>
              <a:off x="608330" y="51447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A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0" name="object 410"/>
            <p:cNvSpPr/>
            <p:nvPr/>
          </p:nvSpPr>
          <p:spPr>
            <a:xfrm>
              <a:off x="608330" y="51523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9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411"/>
            <p:cNvSpPr/>
            <p:nvPr/>
          </p:nvSpPr>
          <p:spPr>
            <a:xfrm>
              <a:off x="608330" y="51587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8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412"/>
            <p:cNvSpPr/>
            <p:nvPr/>
          </p:nvSpPr>
          <p:spPr>
            <a:xfrm>
              <a:off x="608330" y="51663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77D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3" name="object 413"/>
            <p:cNvSpPr/>
            <p:nvPr/>
          </p:nvSpPr>
          <p:spPr>
            <a:xfrm>
              <a:off x="608330" y="517397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67C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4" name="object 414"/>
            <p:cNvSpPr/>
            <p:nvPr/>
          </p:nvSpPr>
          <p:spPr>
            <a:xfrm>
              <a:off x="608330" y="51803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57C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5" name="object 415"/>
            <p:cNvSpPr/>
            <p:nvPr/>
          </p:nvSpPr>
          <p:spPr>
            <a:xfrm>
              <a:off x="608330" y="51879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37B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608330" y="519556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27A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608330" y="52019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17A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8" name="object 418"/>
            <p:cNvSpPr/>
            <p:nvPr/>
          </p:nvSpPr>
          <p:spPr>
            <a:xfrm>
              <a:off x="608330" y="52095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2079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9" name="object 419"/>
            <p:cNvSpPr/>
            <p:nvPr/>
          </p:nvSpPr>
          <p:spPr>
            <a:xfrm>
              <a:off x="608330" y="521715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F7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0" name="object 420"/>
            <p:cNvSpPr/>
            <p:nvPr/>
          </p:nvSpPr>
          <p:spPr>
            <a:xfrm>
              <a:off x="608330" y="52235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E7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1" name="object 421"/>
            <p:cNvSpPr/>
            <p:nvPr/>
          </p:nvSpPr>
          <p:spPr>
            <a:xfrm>
              <a:off x="608330" y="52311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D77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2" name="object 422"/>
            <p:cNvSpPr/>
            <p:nvPr/>
          </p:nvSpPr>
          <p:spPr>
            <a:xfrm>
              <a:off x="608330" y="523875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B76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3" name="object 423"/>
            <p:cNvSpPr/>
            <p:nvPr/>
          </p:nvSpPr>
          <p:spPr>
            <a:xfrm>
              <a:off x="608330" y="52451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A76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4" name="object 424"/>
            <p:cNvSpPr/>
            <p:nvPr/>
          </p:nvSpPr>
          <p:spPr>
            <a:xfrm>
              <a:off x="608330" y="525271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975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5" name="object 425"/>
            <p:cNvSpPr/>
            <p:nvPr/>
          </p:nvSpPr>
          <p:spPr>
            <a:xfrm>
              <a:off x="608330" y="526033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8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6" name="object 426"/>
            <p:cNvSpPr/>
            <p:nvPr/>
          </p:nvSpPr>
          <p:spPr>
            <a:xfrm>
              <a:off x="608330" y="52666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7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7" name="object 427"/>
            <p:cNvSpPr/>
            <p:nvPr/>
          </p:nvSpPr>
          <p:spPr>
            <a:xfrm>
              <a:off x="608330" y="527430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673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8" name="object 428"/>
            <p:cNvSpPr/>
            <p:nvPr/>
          </p:nvSpPr>
          <p:spPr>
            <a:xfrm>
              <a:off x="608330" y="528192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572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9" name="object 429"/>
            <p:cNvSpPr/>
            <p:nvPr/>
          </p:nvSpPr>
          <p:spPr>
            <a:xfrm>
              <a:off x="608330" y="52882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371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0" name="object 430"/>
            <p:cNvSpPr/>
            <p:nvPr/>
          </p:nvSpPr>
          <p:spPr>
            <a:xfrm>
              <a:off x="608330" y="529590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271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1" name="object 431"/>
            <p:cNvSpPr/>
            <p:nvPr/>
          </p:nvSpPr>
          <p:spPr>
            <a:xfrm>
              <a:off x="608330" y="530351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170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2" name="object 432"/>
            <p:cNvSpPr/>
            <p:nvPr/>
          </p:nvSpPr>
          <p:spPr>
            <a:xfrm>
              <a:off x="608330" y="53098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106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3" name="object 433"/>
            <p:cNvSpPr/>
            <p:nvPr/>
          </p:nvSpPr>
          <p:spPr>
            <a:xfrm>
              <a:off x="608330" y="531748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F6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4" name="object 434"/>
            <p:cNvSpPr/>
            <p:nvPr/>
          </p:nvSpPr>
          <p:spPr>
            <a:xfrm>
              <a:off x="608330" y="532510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3201670" y="634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E6E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5" name="object 435"/>
            <p:cNvSpPr/>
            <p:nvPr/>
          </p:nvSpPr>
          <p:spPr>
            <a:xfrm>
              <a:off x="608330" y="53314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D6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6" name="object 436"/>
            <p:cNvSpPr/>
            <p:nvPr/>
          </p:nvSpPr>
          <p:spPr>
            <a:xfrm>
              <a:off x="608330" y="533907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B6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7" name="object 437"/>
            <p:cNvSpPr/>
            <p:nvPr/>
          </p:nvSpPr>
          <p:spPr>
            <a:xfrm>
              <a:off x="608330" y="534670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A6C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8" name="object 438"/>
            <p:cNvSpPr/>
            <p:nvPr/>
          </p:nvSpPr>
          <p:spPr>
            <a:xfrm>
              <a:off x="608330" y="5353050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96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9" name="object 439"/>
            <p:cNvSpPr/>
            <p:nvPr/>
          </p:nvSpPr>
          <p:spPr>
            <a:xfrm>
              <a:off x="608330" y="536066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86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0" name="object 440"/>
            <p:cNvSpPr/>
            <p:nvPr/>
          </p:nvSpPr>
          <p:spPr>
            <a:xfrm>
              <a:off x="608330" y="536828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76A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1" name="object 441"/>
            <p:cNvSpPr/>
            <p:nvPr/>
          </p:nvSpPr>
          <p:spPr>
            <a:xfrm>
              <a:off x="608330" y="537463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669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2" name="object 442"/>
            <p:cNvSpPr/>
            <p:nvPr/>
          </p:nvSpPr>
          <p:spPr>
            <a:xfrm>
              <a:off x="608330" y="538225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3201670" y="7619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569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3" name="object 443"/>
            <p:cNvSpPr/>
            <p:nvPr/>
          </p:nvSpPr>
          <p:spPr>
            <a:xfrm>
              <a:off x="608330" y="5389879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368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4" name="object 444"/>
            <p:cNvSpPr/>
            <p:nvPr/>
          </p:nvSpPr>
          <p:spPr>
            <a:xfrm>
              <a:off x="608330" y="5396229"/>
              <a:ext cx="3201670" cy="7620"/>
            </a:xfrm>
            <a:custGeom>
              <a:avLst/>
              <a:gdLst/>
              <a:ahLst/>
              <a:cxnLst/>
              <a:rect l="l" t="t" r="r" b="b"/>
              <a:pathLst>
                <a:path w="3201670" h="7620">
                  <a:moveTo>
                    <a:pt x="3201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3201670" y="762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267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5" name="object 445"/>
            <p:cNvSpPr/>
            <p:nvPr/>
          </p:nvSpPr>
          <p:spPr>
            <a:xfrm>
              <a:off x="608330" y="5403850"/>
              <a:ext cx="3201670" cy="6350"/>
            </a:xfrm>
            <a:custGeom>
              <a:avLst/>
              <a:gdLst/>
              <a:ahLst/>
              <a:cxnLst/>
              <a:rect l="l" t="t" r="r" b="b"/>
              <a:pathLst>
                <a:path w="3201670" h="6350">
                  <a:moveTo>
                    <a:pt x="3201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201670" y="635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167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6" name="object 446"/>
            <p:cNvSpPr/>
            <p:nvPr/>
          </p:nvSpPr>
          <p:spPr>
            <a:xfrm>
              <a:off x="608330" y="5410200"/>
              <a:ext cx="3201670" cy="0"/>
            </a:xfrm>
            <a:custGeom>
              <a:avLst/>
              <a:gdLst/>
              <a:ahLst/>
              <a:cxnLst/>
              <a:rect l="l" t="t" r="r" b="b"/>
              <a:pathLst>
                <a:path w="3201670">
                  <a:moveTo>
                    <a:pt x="3201670" y="0"/>
                  </a:moveTo>
                  <a:lnTo>
                    <a:pt x="0" y="0"/>
                  </a:lnTo>
                  <a:lnTo>
                    <a:pt x="3201670" y="0"/>
                  </a:lnTo>
                  <a:close/>
                </a:path>
              </a:pathLst>
            </a:custGeom>
            <a:solidFill>
              <a:srgbClr val="0066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7" name="object 447"/>
          <p:cNvSpPr txBox="1"/>
          <p:nvPr/>
        </p:nvSpPr>
        <p:spPr>
          <a:xfrm>
            <a:off x="4447540" y="2730500"/>
            <a:ext cx="10001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497840" algn="l"/>
              </a:tabLst>
            </a:pPr>
            <a:r>
              <a:rPr sz="2400" u="sng" dirty="0">
                <a:uFill>
                  <a:solidFill>
                    <a:srgbClr val="35CCCC"/>
                  </a:solidFill>
                </a:uFill>
                <a:latin typeface="Times New Roman"/>
                <a:cs typeface="Times New Roman"/>
              </a:rPr>
              <a:t> 	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974090" algn="l"/>
              </a:tabLst>
            </a:pPr>
            <a:r>
              <a:rPr sz="2400" u="dbl" dirty="0">
                <a:uFill>
                  <a:solidFill>
                    <a:srgbClr val="48D0D0"/>
                  </a:solidFill>
                </a:uFill>
                <a:latin typeface="Times New Roman"/>
                <a:cs typeface="Times New Roman"/>
              </a:rPr>
              <a:t> 	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8" name="object 448"/>
          <p:cNvSpPr txBox="1"/>
          <p:nvPr/>
        </p:nvSpPr>
        <p:spPr>
          <a:xfrm>
            <a:off x="609600" y="2209800"/>
            <a:ext cx="3200400" cy="2754600"/>
          </a:xfrm>
          <a:prstGeom prst="rect">
            <a:avLst/>
          </a:prstGeom>
          <a:ln w="9344">
            <a:solidFill>
              <a:srgbClr val="000000"/>
            </a:solidFill>
          </a:ln>
        </p:spPr>
        <p:txBody>
          <a:bodyPr vert="horz" wrap="square" lIns="0" tIns="10668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840"/>
              </a:spcBef>
              <a:tabLst>
                <a:tab pos="1755775" algn="l"/>
              </a:tabLst>
            </a:pPr>
            <a:r>
              <a:rPr sz="2800" b="1" spc="100" dirty="0">
                <a:solidFill>
                  <a:srgbClr val="98CCCC"/>
                </a:solidFill>
                <a:latin typeface="Arial"/>
                <a:cs typeface="Arial"/>
              </a:rPr>
              <a:t>External	</a:t>
            </a:r>
            <a:r>
              <a:rPr sz="2800" b="1" spc="60" dirty="0">
                <a:solidFill>
                  <a:srgbClr val="98CCCC"/>
                </a:solidFill>
                <a:latin typeface="Arial"/>
                <a:cs typeface="Arial"/>
              </a:rPr>
              <a:t>factors</a:t>
            </a:r>
            <a:endParaRPr sz="2800" dirty="0">
              <a:latin typeface="Arial"/>
              <a:cs typeface="Arial"/>
            </a:endParaRPr>
          </a:p>
          <a:p>
            <a:pPr marL="229870" indent="-140335">
              <a:lnSpc>
                <a:spcPct val="100000"/>
              </a:lnSpc>
              <a:buSzPct val="95833"/>
              <a:buFont typeface="Wingdings"/>
              <a:buChar char=""/>
              <a:tabLst>
                <a:tab pos="230504" algn="l"/>
              </a:tabLst>
            </a:pPr>
            <a:r>
              <a:rPr sz="2400" spc="-10" dirty="0">
                <a:latin typeface="Arial"/>
                <a:cs typeface="Arial"/>
              </a:rPr>
              <a:t>Supply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demand</a:t>
            </a:r>
            <a:endParaRPr sz="2400" dirty="0">
              <a:latin typeface="Arial"/>
              <a:cs typeface="Arial"/>
            </a:endParaRPr>
          </a:p>
          <a:p>
            <a:pPr marL="229870" indent="-140335">
              <a:lnSpc>
                <a:spcPct val="100000"/>
              </a:lnSpc>
              <a:buSzPct val="95833"/>
              <a:buFont typeface="Wingdings"/>
              <a:buChar char=""/>
              <a:tabLst>
                <a:tab pos="230504" algn="l"/>
              </a:tabLst>
            </a:pPr>
            <a:r>
              <a:rPr sz="2400" spc="-5" dirty="0">
                <a:latin typeface="Arial"/>
                <a:cs typeface="Arial"/>
              </a:rPr>
              <a:t>Unemployment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rate</a:t>
            </a:r>
          </a:p>
          <a:p>
            <a:pPr marL="229870" indent="-140335">
              <a:lnSpc>
                <a:spcPct val="100000"/>
              </a:lnSpc>
              <a:buSzPct val="95833"/>
              <a:buFont typeface="Wingdings"/>
              <a:buChar char=""/>
              <a:tabLst>
                <a:tab pos="230504" algn="l"/>
              </a:tabLst>
            </a:pPr>
            <a:r>
              <a:rPr sz="2400" spc="-10" dirty="0">
                <a:latin typeface="Arial"/>
                <a:cs typeface="Arial"/>
              </a:rPr>
              <a:t>Labour</a:t>
            </a:r>
            <a:r>
              <a:rPr sz="2400" dirty="0">
                <a:latin typeface="Arial"/>
                <a:cs typeface="Arial"/>
              </a:rPr>
              <a:t> Market</a:t>
            </a:r>
          </a:p>
          <a:p>
            <a:pPr marL="229870" indent="-140335">
              <a:lnSpc>
                <a:spcPct val="100000"/>
              </a:lnSpc>
              <a:buSzPct val="95833"/>
              <a:buFont typeface="Wingdings"/>
              <a:buChar char=""/>
              <a:tabLst>
                <a:tab pos="230504" algn="l"/>
              </a:tabLst>
            </a:pPr>
            <a:r>
              <a:rPr sz="2400" spc="-5" dirty="0">
                <a:latin typeface="Arial"/>
                <a:cs typeface="Arial"/>
              </a:rPr>
              <a:t>Political</a:t>
            </a:r>
            <a:endParaRPr sz="2400" dirty="0">
              <a:latin typeface="Arial"/>
              <a:cs typeface="Arial"/>
            </a:endParaRPr>
          </a:p>
          <a:p>
            <a:pPr marL="229870" indent="-140335">
              <a:lnSpc>
                <a:spcPct val="100000"/>
              </a:lnSpc>
              <a:buSzPct val="95833"/>
              <a:buFont typeface="Wingdings"/>
              <a:buChar char=""/>
              <a:tabLst>
                <a:tab pos="230504" algn="l"/>
              </a:tabLst>
            </a:pPr>
            <a:r>
              <a:rPr sz="2400" spc="-5" dirty="0">
                <a:latin typeface="Arial"/>
                <a:cs typeface="Arial"/>
              </a:rPr>
              <a:t>Social</a:t>
            </a:r>
            <a:endParaRPr sz="2400" dirty="0">
              <a:latin typeface="Arial"/>
              <a:cs typeface="Arial"/>
            </a:endParaRPr>
          </a:p>
          <a:p>
            <a:pPr marL="229870" indent="-140335">
              <a:lnSpc>
                <a:spcPct val="100000"/>
              </a:lnSpc>
              <a:buSzPct val="95833"/>
              <a:buFont typeface="Wingdings"/>
              <a:buChar char=""/>
              <a:tabLst>
                <a:tab pos="230504" algn="l"/>
              </a:tabLst>
            </a:pPr>
            <a:r>
              <a:rPr sz="2400" spc="-5" dirty="0" smtClean="0">
                <a:latin typeface="Arial"/>
                <a:cs typeface="Arial"/>
              </a:rPr>
              <a:t>Image</a:t>
            </a:r>
            <a:endParaRPr sz="2400" dirty="0">
              <a:latin typeface="Arial"/>
              <a:cs typeface="Arial"/>
            </a:endParaRPr>
          </a:p>
        </p:txBody>
      </p:sp>
      <p:grpSp>
        <p:nvGrpSpPr>
          <p:cNvPr id="449" name="object 449"/>
          <p:cNvGrpSpPr/>
          <p:nvPr/>
        </p:nvGrpSpPr>
        <p:grpSpPr>
          <a:xfrm>
            <a:off x="6018529" y="2360929"/>
            <a:ext cx="2820670" cy="1116330"/>
            <a:chOff x="6018529" y="2360929"/>
            <a:chExt cx="2820670" cy="1116330"/>
          </a:xfrm>
        </p:grpSpPr>
        <p:sp>
          <p:nvSpPr>
            <p:cNvPr id="450" name="object 450"/>
            <p:cNvSpPr/>
            <p:nvPr/>
          </p:nvSpPr>
          <p:spPr>
            <a:xfrm>
              <a:off x="6018530" y="2360929"/>
              <a:ext cx="2820670" cy="15240"/>
            </a:xfrm>
            <a:custGeom>
              <a:avLst/>
              <a:gdLst/>
              <a:ahLst/>
              <a:cxnLst/>
              <a:rect l="l" t="t" r="r" b="b"/>
              <a:pathLst>
                <a:path w="2820670" h="1523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0" y="15240"/>
                  </a:lnTo>
                  <a:lnTo>
                    <a:pt x="2820670" y="1524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0066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1" name="object 451"/>
            <p:cNvSpPr/>
            <p:nvPr/>
          </p:nvSpPr>
          <p:spPr>
            <a:xfrm>
              <a:off x="6018529" y="237616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0166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2" name="object 452"/>
            <p:cNvSpPr/>
            <p:nvPr/>
          </p:nvSpPr>
          <p:spPr>
            <a:xfrm>
              <a:off x="6018529" y="238251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0267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3" name="object 453"/>
            <p:cNvSpPr/>
            <p:nvPr/>
          </p:nvSpPr>
          <p:spPr>
            <a:xfrm>
              <a:off x="6018529" y="239013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0367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4" name="object 454"/>
            <p:cNvSpPr/>
            <p:nvPr/>
          </p:nvSpPr>
          <p:spPr>
            <a:xfrm>
              <a:off x="6018529" y="239775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0568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5" name="object 455"/>
            <p:cNvSpPr/>
            <p:nvPr/>
          </p:nvSpPr>
          <p:spPr>
            <a:xfrm>
              <a:off x="6018529" y="240410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0669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6" name="object 456"/>
            <p:cNvSpPr/>
            <p:nvPr/>
          </p:nvSpPr>
          <p:spPr>
            <a:xfrm>
              <a:off x="6018529" y="241172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076A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7" name="object 457"/>
            <p:cNvSpPr/>
            <p:nvPr/>
          </p:nvSpPr>
          <p:spPr>
            <a:xfrm>
              <a:off x="6018529" y="241934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086A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8" name="object 458"/>
            <p:cNvSpPr/>
            <p:nvPr/>
          </p:nvSpPr>
          <p:spPr>
            <a:xfrm>
              <a:off x="6018529" y="242569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0A6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9" name="object 459"/>
            <p:cNvSpPr/>
            <p:nvPr/>
          </p:nvSpPr>
          <p:spPr>
            <a:xfrm>
              <a:off x="6018529" y="243331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0B6C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0" name="object 460"/>
            <p:cNvSpPr/>
            <p:nvPr/>
          </p:nvSpPr>
          <p:spPr>
            <a:xfrm>
              <a:off x="6018529" y="244093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0C6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1" name="object 461"/>
            <p:cNvSpPr/>
            <p:nvPr/>
          </p:nvSpPr>
          <p:spPr>
            <a:xfrm>
              <a:off x="6018529" y="244728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0D6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2" name="object 462"/>
            <p:cNvSpPr/>
            <p:nvPr/>
          </p:nvSpPr>
          <p:spPr>
            <a:xfrm>
              <a:off x="6018529" y="245490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0E6E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3" name="object 463"/>
            <p:cNvSpPr/>
            <p:nvPr/>
          </p:nvSpPr>
          <p:spPr>
            <a:xfrm>
              <a:off x="6018529" y="246252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106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4" name="object 464"/>
            <p:cNvSpPr/>
            <p:nvPr/>
          </p:nvSpPr>
          <p:spPr>
            <a:xfrm>
              <a:off x="6018529" y="246887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1170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5" name="object 465"/>
            <p:cNvSpPr/>
            <p:nvPr/>
          </p:nvSpPr>
          <p:spPr>
            <a:xfrm>
              <a:off x="6018529" y="247649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1270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6" name="object 466"/>
            <p:cNvSpPr/>
            <p:nvPr/>
          </p:nvSpPr>
          <p:spPr>
            <a:xfrm>
              <a:off x="6018529" y="248411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1371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7" name="object 467"/>
            <p:cNvSpPr/>
            <p:nvPr/>
          </p:nvSpPr>
          <p:spPr>
            <a:xfrm>
              <a:off x="6018529" y="249046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1572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8" name="object 468"/>
            <p:cNvSpPr/>
            <p:nvPr/>
          </p:nvSpPr>
          <p:spPr>
            <a:xfrm>
              <a:off x="6018529" y="249808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1673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9" name="object 469"/>
            <p:cNvSpPr/>
            <p:nvPr/>
          </p:nvSpPr>
          <p:spPr>
            <a:xfrm>
              <a:off x="6018529" y="250570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1773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0" name="object 470"/>
            <p:cNvSpPr/>
            <p:nvPr/>
          </p:nvSpPr>
          <p:spPr>
            <a:xfrm>
              <a:off x="6018529" y="251205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1874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1" name="object 471"/>
            <p:cNvSpPr/>
            <p:nvPr/>
          </p:nvSpPr>
          <p:spPr>
            <a:xfrm>
              <a:off x="6018529" y="251967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1A75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2" name="object 472"/>
            <p:cNvSpPr/>
            <p:nvPr/>
          </p:nvSpPr>
          <p:spPr>
            <a:xfrm>
              <a:off x="6018529" y="252729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1B75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3" name="object 473"/>
            <p:cNvSpPr/>
            <p:nvPr/>
          </p:nvSpPr>
          <p:spPr>
            <a:xfrm>
              <a:off x="6018529" y="253364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1C76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4" name="object 474"/>
            <p:cNvSpPr/>
            <p:nvPr/>
          </p:nvSpPr>
          <p:spPr>
            <a:xfrm>
              <a:off x="6018529" y="254126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1D77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5" name="object 475"/>
            <p:cNvSpPr/>
            <p:nvPr/>
          </p:nvSpPr>
          <p:spPr>
            <a:xfrm>
              <a:off x="6018529" y="254888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1E7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6" name="object 476"/>
            <p:cNvSpPr/>
            <p:nvPr/>
          </p:nvSpPr>
          <p:spPr>
            <a:xfrm>
              <a:off x="6018529" y="255523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2078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7" name="object 477"/>
            <p:cNvSpPr/>
            <p:nvPr/>
          </p:nvSpPr>
          <p:spPr>
            <a:xfrm>
              <a:off x="6018529" y="256285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2179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8" name="object 478"/>
            <p:cNvSpPr/>
            <p:nvPr/>
          </p:nvSpPr>
          <p:spPr>
            <a:xfrm>
              <a:off x="6018529" y="257047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227A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9" name="object 479"/>
            <p:cNvSpPr/>
            <p:nvPr/>
          </p:nvSpPr>
          <p:spPr>
            <a:xfrm>
              <a:off x="6018529" y="257682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237B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0" name="object 480"/>
            <p:cNvSpPr/>
            <p:nvPr/>
          </p:nvSpPr>
          <p:spPr>
            <a:xfrm>
              <a:off x="6018529" y="258444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257B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1" name="object 481"/>
            <p:cNvSpPr/>
            <p:nvPr/>
          </p:nvSpPr>
          <p:spPr>
            <a:xfrm>
              <a:off x="6018529" y="259206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267C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2" name="object 482"/>
            <p:cNvSpPr/>
            <p:nvPr/>
          </p:nvSpPr>
          <p:spPr>
            <a:xfrm>
              <a:off x="6018529" y="259841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277D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3" name="object 483"/>
            <p:cNvSpPr/>
            <p:nvPr/>
          </p:nvSpPr>
          <p:spPr>
            <a:xfrm>
              <a:off x="6018529" y="260603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28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4" name="object 484"/>
            <p:cNvSpPr/>
            <p:nvPr/>
          </p:nvSpPr>
          <p:spPr>
            <a:xfrm>
              <a:off x="6018529" y="261365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2A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5" name="object 485"/>
            <p:cNvSpPr/>
            <p:nvPr/>
          </p:nvSpPr>
          <p:spPr>
            <a:xfrm>
              <a:off x="6018529" y="262000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2B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6" name="object 486"/>
            <p:cNvSpPr/>
            <p:nvPr/>
          </p:nvSpPr>
          <p:spPr>
            <a:xfrm>
              <a:off x="6018529" y="262762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2C8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7" name="object 487"/>
            <p:cNvSpPr/>
            <p:nvPr/>
          </p:nvSpPr>
          <p:spPr>
            <a:xfrm>
              <a:off x="6018529" y="263524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2D81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8" name="object 488"/>
            <p:cNvSpPr/>
            <p:nvPr/>
          </p:nvSpPr>
          <p:spPr>
            <a:xfrm>
              <a:off x="6018529" y="264159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2E81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9" name="object 489"/>
            <p:cNvSpPr/>
            <p:nvPr/>
          </p:nvSpPr>
          <p:spPr>
            <a:xfrm>
              <a:off x="6018529" y="264921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3082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0" name="object 490"/>
            <p:cNvSpPr/>
            <p:nvPr/>
          </p:nvSpPr>
          <p:spPr>
            <a:xfrm>
              <a:off x="6018529" y="265683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3183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1" name="object 491"/>
            <p:cNvSpPr/>
            <p:nvPr/>
          </p:nvSpPr>
          <p:spPr>
            <a:xfrm>
              <a:off x="6018529" y="266318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3383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2" name="object 492"/>
            <p:cNvSpPr/>
            <p:nvPr/>
          </p:nvSpPr>
          <p:spPr>
            <a:xfrm>
              <a:off x="6018529" y="267080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3384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3" name="object 493"/>
            <p:cNvSpPr/>
            <p:nvPr/>
          </p:nvSpPr>
          <p:spPr>
            <a:xfrm>
              <a:off x="6018529" y="267842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3585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4" name="object 494"/>
            <p:cNvSpPr/>
            <p:nvPr/>
          </p:nvSpPr>
          <p:spPr>
            <a:xfrm>
              <a:off x="6018529" y="268477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3686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5" name="object 495"/>
            <p:cNvSpPr/>
            <p:nvPr/>
          </p:nvSpPr>
          <p:spPr>
            <a:xfrm>
              <a:off x="6018529" y="269239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3786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6" name="object 496"/>
            <p:cNvSpPr/>
            <p:nvPr/>
          </p:nvSpPr>
          <p:spPr>
            <a:xfrm>
              <a:off x="6018529" y="270001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3887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7" name="object 497"/>
            <p:cNvSpPr/>
            <p:nvPr/>
          </p:nvSpPr>
          <p:spPr>
            <a:xfrm>
              <a:off x="6018529" y="270636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3988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8" name="object 498"/>
            <p:cNvSpPr/>
            <p:nvPr/>
          </p:nvSpPr>
          <p:spPr>
            <a:xfrm>
              <a:off x="6018529" y="271398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3B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9" name="object 499"/>
            <p:cNvSpPr/>
            <p:nvPr/>
          </p:nvSpPr>
          <p:spPr>
            <a:xfrm>
              <a:off x="6018529" y="272160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3C89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0" name="object 500"/>
            <p:cNvSpPr/>
            <p:nvPr/>
          </p:nvSpPr>
          <p:spPr>
            <a:xfrm>
              <a:off x="6018529" y="272795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3D8A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1" name="object 501"/>
            <p:cNvSpPr/>
            <p:nvPr/>
          </p:nvSpPr>
          <p:spPr>
            <a:xfrm>
              <a:off x="6018529" y="273557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3E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2" name="object 502"/>
            <p:cNvSpPr/>
            <p:nvPr/>
          </p:nvSpPr>
          <p:spPr>
            <a:xfrm>
              <a:off x="6018529" y="274319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408C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3" name="object 503"/>
            <p:cNvSpPr/>
            <p:nvPr/>
          </p:nvSpPr>
          <p:spPr>
            <a:xfrm>
              <a:off x="6018529" y="274954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418C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4" name="object 504"/>
            <p:cNvSpPr/>
            <p:nvPr/>
          </p:nvSpPr>
          <p:spPr>
            <a:xfrm>
              <a:off x="6018529" y="275716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428D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5" name="object 505"/>
            <p:cNvSpPr/>
            <p:nvPr/>
          </p:nvSpPr>
          <p:spPr>
            <a:xfrm>
              <a:off x="6018529" y="276478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438E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6" name="object 506"/>
            <p:cNvSpPr/>
            <p:nvPr/>
          </p:nvSpPr>
          <p:spPr>
            <a:xfrm>
              <a:off x="6018529" y="277113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458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7" name="object 507"/>
            <p:cNvSpPr/>
            <p:nvPr/>
          </p:nvSpPr>
          <p:spPr>
            <a:xfrm>
              <a:off x="6018529" y="277875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468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8" name="object 508"/>
            <p:cNvSpPr/>
            <p:nvPr/>
          </p:nvSpPr>
          <p:spPr>
            <a:xfrm>
              <a:off x="6018529" y="278637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479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9" name="object 509"/>
            <p:cNvSpPr/>
            <p:nvPr/>
          </p:nvSpPr>
          <p:spPr>
            <a:xfrm>
              <a:off x="6018529" y="279272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48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0" name="object 510"/>
            <p:cNvSpPr/>
            <p:nvPr/>
          </p:nvSpPr>
          <p:spPr>
            <a:xfrm>
              <a:off x="6018529" y="280034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4991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1" name="object 511"/>
            <p:cNvSpPr/>
            <p:nvPr/>
          </p:nvSpPr>
          <p:spPr>
            <a:xfrm>
              <a:off x="6018529" y="280796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4B92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2" name="object 512"/>
            <p:cNvSpPr/>
            <p:nvPr/>
          </p:nvSpPr>
          <p:spPr>
            <a:xfrm>
              <a:off x="6018529" y="281431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4C93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3" name="object 513"/>
            <p:cNvSpPr/>
            <p:nvPr/>
          </p:nvSpPr>
          <p:spPr>
            <a:xfrm>
              <a:off x="6018529" y="282193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4D9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4" name="object 514"/>
            <p:cNvSpPr/>
            <p:nvPr/>
          </p:nvSpPr>
          <p:spPr>
            <a:xfrm>
              <a:off x="6018529" y="282955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4E9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5" name="object 515"/>
            <p:cNvSpPr/>
            <p:nvPr/>
          </p:nvSpPr>
          <p:spPr>
            <a:xfrm>
              <a:off x="6018529" y="283590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50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6" name="object 516"/>
            <p:cNvSpPr/>
            <p:nvPr/>
          </p:nvSpPr>
          <p:spPr>
            <a:xfrm>
              <a:off x="6018529" y="284352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5196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7" name="object 517"/>
            <p:cNvSpPr/>
            <p:nvPr/>
          </p:nvSpPr>
          <p:spPr>
            <a:xfrm>
              <a:off x="6018529" y="285114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52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8" name="object 518"/>
            <p:cNvSpPr/>
            <p:nvPr/>
          </p:nvSpPr>
          <p:spPr>
            <a:xfrm>
              <a:off x="6018529" y="285749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5397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9" name="object 519"/>
            <p:cNvSpPr/>
            <p:nvPr/>
          </p:nvSpPr>
          <p:spPr>
            <a:xfrm>
              <a:off x="6018529" y="286511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5598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0" name="object 520"/>
            <p:cNvSpPr/>
            <p:nvPr/>
          </p:nvSpPr>
          <p:spPr>
            <a:xfrm>
              <a:off x="6018529" y="287273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56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1" name="object 521"/>
            <p:cNvSpPr/>
            <p:nvPr/>
          </p:nvSpPr>
          <p:spPr>
            <a:xfrm>
              <a:off x="6018529" y="287908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57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2" name="object 522"/>
            <p:cNvSpPr/>
            <p:nvPr/>
          </p:nvSpPr>
          <p:spPr>
            <a:xfrm>
              <a:off x="6018529" y="288670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58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3" name="object 523"/>
            <p:cNvSpPr/>
            <p:nvPr/>
          </p:nvSpPr>
          <p:spPr>
            <a:xfrm>
              <a:off x="6018529" y="289432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599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4" name="object 524"/>
            <p:cNvSpPr/>
            <p:nvPr/>
          </p:nvSpPr>
          <p:spPr>
            <a:xfrm>
              <a:off x="6018529" y="290067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5B9C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5" name="object 525"/>
            <p:cNvSpPr/>
            <p:nvPr/>
          </p:nvSpPr>
          <p:spPr>
            <a:xfrm>
              <a:off x="6018529" y="290829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5C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6" name="object 526"/>
            <p:cNvSpPr/>
            <p:nvPr/>
          </p:nvSpPr>
          <p:spPr>
            <a:xfrm>
              <a:off x="6018529" y="291591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5D9D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7" name="object 527"/>
            <p:cNvSpPr/>
            <p:nvPr/>
          </p:nvSpPr>
          <p:spPr>
            <a:xfrm>
              <a:off x="6018529" y="292226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5E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8" name="object 528"/>
            <p:cNvSpPr/>
            <p:nvPr/>
          </p:nvSpPr>
          <p:spPr>
            <a:xfrm>
              <a:off x="6018529" y="292988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60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9" name="object 529"/>
            <p:cNvSpPr/>
            <p:nvPr/>
          </p:nvSpPr>
          <p:spPr>
            <a:xfrm>
              <a:off x="6018529" y="293750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619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0" name="object 530"/>
            <p:cNvSpPr/>
            <p:nvPr/>
          </p:nvSpPr>
          <p:spPr>
            <a:xfrm>
              <a:off x="6018529" y="294385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62A0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1" name="object 531"/>
            <p:cNvSpPr/>
            <p:nvPr/>
          </p:nvSpPr>
          <p:spPr>
            <a:xfrm>
              <a:off x="6018529" y="295147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63A1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2" name="object 532"/>
            <p:cNvSpPr/>
            <p:nvPr/>
          </p:nvSpPr>
          <p:spPr>
            <a:xfrm>
              <a:off x="6018530" y="2959099"/>
              <a:ext cx="2820670" cy="13970"/>
            </a:xfrm>
            <a:custGeom>
              <a:avLst/>
              <a:gdLst/>
              <a:ahLst/>
              <a:cxnLst/>
              <a:rect l="l" t="t" r="r" b="b"/>
              <a:pathLst>
                <a:path w="2820670" h="13969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13970"/>
                  </a:lnTo>
                  <a:lnTo>
                    <a:pt x="2820670" y="1397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66A2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3" name="object 533"/>
            <p:cNvSpPr/>
            <p:nvPr/>
          </p:nvSpPr>
          <p:spPr>
            <a:xfrm>
              <a:off x="6018529" y="297306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67A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4" name="object 534"/>
            <p:cNvSpPr/>
            <p:nvPr/>
          </p:nvSpPr>
          <p:spPr>
            <a:xfrm>
              <a:off x="6018529" y="298068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68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5" name="object 535"/>
            <p:cNvSpPr/>
            <p:nvPr/>
          </p:nvSpPr>
          <p:spPr>
            <a:xfrm>
              <a:off x="6018529" y="298703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69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6" name="object 536"/>
            <p:cNvSpPr/>
            <p:nvPr/>
          </p:nvSpPr>
          <p:spPr>
            <a:xfrm>
              <a:off x="6018529" y="299465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6B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7" name="object 537"/>
            <p:cNvSpPr/>
            <p:nvPr/>
          </p:nvSpPr>
          <p:spPr>
            <a:xfrm>
              <a:off x="6018529" y="300227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6C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8" name="object 538"/>
            <p:cNvSpPr/>
            <p:nvPr/>
          </p:nvSpPr>
          <p:spPr>
            <a:xfrm>
              <a:off x="6018529" y="300862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6DA7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9" name="object 539"/>
            <p:cNvSpPr/>
            <p:nvPr/>
          </p:nvSpPr>
          <p:spPr>
            <a:xfrm>
              <a:off x="6018529" y="301624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6E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0" name="object 540"/>
            <p:cNvSpPr/>
            <p:nvPr/>
          </p:nvSpPr>
          <p:spPr>
            <a:xfrm>
              <a:off x="6018529" y="302386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70A8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1" name="object 541"/>
            <p:cNvSpPr/>
            <p:nvPr/>
          </p:nvSpPr>
          <p:spPr>
            <a:xfrm>
              <a:off x="6018529" y="303021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71A9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2" name="object 542"/>
            <p:cNvSpPr/>
            <p:nvPr/>
          </p:nvSpPr>
          <p:spPr>
            <a:xfrm>
              <a:off x="6018529" y="303783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72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3" name="object 543"/>
            <p:cNvSpPr/>
            <p:nvPr/>
          </p:nvSpPr>
          <p:spPr>
            <a:xfrm>
              <a:off x="6018529" y="304545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73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4" name="object 544"/>
            <p:cNvSpPr/>
            <p:nvPr/>
          </p:nvSpPr>
          <p:spPr>
            <a:xfrm>
              <a:off x="6018529" y="305180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74AB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5" name="object 545"/>
            <p:cNvSpPr/>
            <p:nvPr/>
          </p:nvSpPr>
          <p:spPr>
            <a:xfrm>
              <a:off x="6018529" y="305942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76A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6" name="object 546"/>
            <p:cNvSpPr/>
            <p:nvPr/>
          </p:nvSpPr>
          <p:spPr>
            <a:xfrm>
              <a:off x="6018529" y="306704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77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7" name="object 547"/>
            <p:cNvSpPr/>
            <p:nvPr/>
          </p:nvSpPr>
          <p:spPr>
            <a:xfrm>
              <a:off x="6018529" y="307466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78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8" name="object 548"/>
            <p:cNvSpPr/>
            <p:nvPr/>
          </p:nvSpPr>
          <p:spPr>
            <a:xfrm>
              <a:off x="6018529" y="308101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79AE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9" name="object 549"/>
            <p:cNvSpPr/>
            <p:nvPr/>
          </p:nvSpPr>
          <p:spPr>
            <a:xfrm>
              <a:off x="6018529" y="308863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7BA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0" name="object 550"/>
            <p:cNvSpPr/>
            <p:nvPr/>
          </p:nvSpPr>
          <p:spPr>
            <a:xfrm>
              <a:off x="6018529" y="309625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7C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1" name="object 551"/>
            <p:cNvSpPr/>
            <p:nvPr/>
          </p:nvSpPr>
          <p:spPr>
            <a:xfrm>
              <a:off x="6018529" y="310260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7DB0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2" name="object 552"/>
            <p:cNvSpPr/>
            <p:nvPr/>
          </p:nvSpPr>
          <p:spPr>
            <a:xfrm>
              <a:off x="6018529" y="311022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7E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3" name="object 553"/>
            <p:cNvSpPr/>
            <p:nvPr/>
          </p:nvSpPr>
          <p:spPr>
            <a:xfrm>
              <a:off x="6018529" y="311784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80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4" name="object 554"/>
            <p:cNvSpPr/>
            <p:nvPr/>
          </p:nvSpPr>
          <p:spPr>
            <a:xfrm>
              <a:off x="6018529" y="312419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81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5" name="object 555"/>
            <p:cNvSpPr/>
            <p:nvPr/>
          </p:nvSpPr>
          <p:spPr>
            <a:xfrm>
              <a:off x="6018529" y="313181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82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6" name="object 556"/>
            <p:cNvSpPr/>
            <p:nvPr/>
          </p:nvSpPr>
          <p:spPr>
            <a:xfrm>
              <a:off x="6018529" y="313943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83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7" name="object 557"/>
            <p:cNvSpPr/>
            <p:nvPr/>
          </p:nvSpPr>
          <p:spPr>
            <a:xfrm>
              <a:off x="6018529" y="314578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84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8" name="object 558"/>
            <p:cNvSpPr/>
            <p:nvPr/>
          </p:nvSpPr>
          <p:spPr>
            <a:xfrm>
              <a:off x="6018529" y="315340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8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9" name="object 559"/>
            <p:cNvSpPr/>
            <p:nvPr/>
          </p:nvSpPr>
          <p:spPr>
            <a:xfrm>
              <a:off x="6018529" y="316102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87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0" name="object 560"/>
            <p:cNvSpPr/>
            <p:nvPr/>
          </p:nvSpPr>
          <p:spPr>
            <a:xfrm>
              <a:off x="6018529" y="316737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88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1" name="object 561"/>
            <p:cNvSpPr/>
            <p:nvPr/>
          </p:nvSpPr>
          <p:spPr>
            <a:xfrm>
              <a:off x="6018529" y="317499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89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2" name="object 562"/>
            <p:cNvSpPr/>
            <p:nvPr/>
          </p:nvSpPr>
          <p:spPr>
            <a:xfrm>
              <a:off x="6018529" y="318261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8B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3" name="object 563"/>
            <p:cNvSpPr/>
            <p:nvPr/>
          </p:nvSpPr>
          <p:spPr>
            <a:xfrm>
              <a:off x="6018529" y="318896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8C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4" name="object 564"/>
            <p:cNvSpPr/>
            <p:nvPr/>
          </p:nvSpPr>
          <p:spPr>
            <a:xfrm>
              <a:off x="6018529" y="319658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8D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5" name="object 565"/>
            <p:cNvSpPr/>
            <p:nvPr/>
          </p:nvSpPr>
          <p:spPr>
            <a:xfrm>
              <a:off x="6018529" y="320420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8E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6" name="object 566"/>
            <p:cNvSpPr/>
            <p:nvPr/>
          </p:nvSpPr>
          <p:spPr>
            <a:xfrm>
              <a:off x="6018529" y="321055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0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7" name="object 567"/>
            <p:cNvSpPr/>
            <p:nvPr/>
          </p:nvSpPr>
          <p:spPr>
            <a:xfrm>
              <a:off x="6018529" y="321817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1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8" name="object 568"/>
            <p:cNvSpPr/>
            <p:nvPr/>
          </p:nvSpPr>
          <p:spPr>
            <a:xfrm>
              <a:off x="6018529" y="322579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2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9" name="object 569"/>
            <p:cNvSpPr/>
            <p:nvPr/>
          </p:nvSpPr>
          <p:spPr>
            <a:xfrm>
              <a:off x="6018529" y="323214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3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0" name="object 570"/>
            <p:cNvSpPr/>
            <p:nvPr/>
          </p:nvSpPr>
          <p:spPr>
            <a:xfrm>
              <a:off x="6018529" y="323976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19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4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1" name="object 571"/>
            <p:cNvSpPr/>
            <p:nvPr/>
          </p:nvSpPr>
          <p:spPr>
            <a:xfrm>
              <a:off x="6018529" y="324738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6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2" name="object 572"/>
            <p:cNvSpPr/>
            <p:nvPr/>
          </p:nvSpPr>
          <p:spPr>
            <a:xfrm>
              <a:off x="6018529" y="325373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7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3" name="object 573"/>
            <p:cNvSpPr/>
            <p:nvPr/>
          </p:nvSpPr>
          <p:spPr>
            <a:xfrm>
              <a:off x="6018529" y="326135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8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4" name="object 574"/>
            <p:cNvSpPr/>
            <p:nvPr/>
          </p:nvSpPr>
          <p:spPr>
            <a:xfrm>
              <a:off x="6018529" y="326897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9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5" name="object 575"/>
            <p:cNvSpPr/>
            <p:nvPr/>
          </p:nvSpPr>
          <p:spPr>
            <a:xfrm>
              <a:off x="6018529" y="327532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B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6" name="object 576"/>
            <p:cNvSpPr/>
            <p:nvPr/>
          </p:nvSpPr>
          <p:spPr>
            <a:xfrm>
              <a:off x="6018529" y="328294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C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7" name="object 577"/>
            <p:cNvSpPr/>
            <p:nvPr/>
          </p:nvSpPr>
          <p:spPr>
            <a:xfrm>
              <a:off x="6018529" y="329056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D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8" name="object 578"/>
            <p:cNvSpPr/>
            <p:nvPr/>
          </p:nvSpPr>
          <p:spPr>
            <a:xfrm>
              <a:off x="6018529" y="329691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E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9" name="object 579"/>
            <p:cNvSpPr/>
            <p:nvPr/>
          </p:nvSpPr>
          <p:spPr>
            <a:xfrm>
              <a:off x="6018529" y="330453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9F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0" name="object 580"/>
            <p:cNvSpPr/>
            <p:nvPr/>
          </p:nvSpPr>
          <p:spPr>
            <a:xfrm>
              <a:off x="6018529" y="331215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A1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1" name="object 581"/>
            <p:cNvSpPr/>
            <p:nvPr/>
          </p:nvSpPr>
          <p:spPr>
            <a:xfrm>
              <a:off x="6018529" y="331850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A2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2" name="object 582"/>
            <p:cNvSpPr/>
            <p:nvPr/>
          </p:nvSpPr>
          <p:spPr>
            <a:xfrm>
              <a:off x="6018529" y="332612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A3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3" name="object 583"/>
            <p:cNvSpPr/>
            <p:nvPr/>
          </p:nvSpPr>
          <p:spPr>
            <a:xfrm>
              <a:off x="6018529" y="333374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A4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4" name="object 584"/>
            <p:cNvSpPr/>
            <p:nvPr/>
          </p:nvSpPr>
          <p:spPr>
            <a:xfrm>
              <a:off x="6018529" y="334009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A6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5" name="object 585"/>
            <p:cNvSpPr/>
            <p:nvPr/>
          </p:nvSpPr>
          <p:spPr>
            <a:xfrm>
              <a:off x="6018529" y="334771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A7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6" name="object 586"/>
            <p:cNvSpPr/>
            <p:nvPr/>
          </p:nvSpPr>
          <p:spPr>
            <a:xfrm>
              <a:off x="6018529" y="335533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A8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7" name="object 587"/>
            <p:cNvSpPr/>
            <p:nvPr/>
          </p:nvSpPr>
          <p:spPr>
            <a:xfrm>
              <a:off x="6018529" y="336168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A9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8" name="object 588"/>
            <p:cNvSpPr/>
            <p:nvPr/>
          </p:nvSpPr>
          <p:spPr>
            <a:xfrm>
              <a:off x="6018529" y="336930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AB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9" name="object 589"/>
            <p:cNvSpPr/>
            <p:nvPr/>
          </p:nvSpPr>
          <p:spPr>
            <a:xfrm>
              <a:off x="6018529" y="337692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A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0" name="object 590"/>
            <p:cNvSpPr/>
            <p:nvPr/>
          </p:nvSpPr>
          <p:spPr>
            <a:xfrm>
              <a:off x="6018529" y="338327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A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1" name="object 591"/>
            <p:cNvSpPr/>
            <p:nvPr/>
          </p:nvSpPr>
          <p:spPr>
            <a:xfrm>
              <a:off x="6018529" y="339089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A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2" name="object 592"/>
            <p:cNvSpPr/>
            <p:nvPr/>
          </p:nvSpPr>
          <p:spPr>
            <a:xfrm>
              <a:off x="6018529" y="339851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A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3" name="object 593"/>
            <p:cNvSpPr/>
            <p:nvPr/>
          </p:nvSpPr>
          <p:spPr>
            <a:xfrm>
              <a:off x="6018529" y="340486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B1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4" name="object 594"/>
            <p:cNvSpPr/>
            <p:nvPr/>
          </p:nvSpPr>
          <p:spPr>
            <a:xfrm>
              <a:off x="6018529" y="341248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B2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5" name="object 595"/>
            <p:cNvSpPr/>
            <p:nvPr/>
          </p:nvSpPr>
          <p:spPr>
            <a:xfrm>
              <a:off x="6018529" y="342010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B3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6" name="object 596"/>
            <p:cNvSpPr/>
            <p:nvPr/>
          </p:nvSpPr>
          <p:spPr>
            <a:xfrm>
              <a:off x="6018529" y="342645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B4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7" name="object 597"/>
            <p:cNvSpPr/>
            <p:nvPr/>
          </p:nvSpPr>
          <p:spPr>
            <a:xfrm>
              <a:off x="6018529" y="343407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B6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8" name="object 598"/>
            <p:cNvSpPr/>
            <p:nvPr/>
          </p:nvSpPr>
          <p:spPr>
            <a:xfrm>
              <a:off x="6018529" y="344169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B7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9" name="object 599"/>
            <p:cNvSpPr/>
            <p:nvPr/>
          </p:nvSpPr>
          <p:spPr>
            <a:xfrm>
              <a:off x="6018529" y="344804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B8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0" name="object 600"/>
            <p:cNvSpPr/>
            <p:nvPr/>
          </p:nvSpPr>
          <p:spPr>
            <a:xfrm>
              <a:off x="6018529" y="345566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B9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1" name="object 601"/>
            <p:cNvSpPr/>
            <p:nvPr/>
          </p:nvSpPr>
          <p:spPr>
            <a:xfrm>
              <a:off x="6018529" y="346328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BB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2" name="object 602"/>
            <p:cNvSpPr/>
            <p:nvPr/>
          </p:nvSpPr>
          <p:spPr>
            <a:xfrm>
              <a:off x="6018529" y="346963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BC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03" name="object 603"/>
          <p:cNvGrpSpPr/>
          <p:nvPr/>
        </p:nvGrpSpPr>
        <p:grpSpPr>
          <a:xfrm>
            <a:off x="6018529" y="3599179"/>
            <a:ext cx="2820670" cy="115570"/>
            <a:chOff x="6018529" y="3599179"/>
            <a:chExt cx="2820670" cy="115570"/>
          </a:xfrm>
        </p:grpSpPr>
        <p:sp>
          <p:nvSpPr>
            <p:cNvPr id="604" name="object 604"/>
            <p:cNvSpPr/>
            <p:nvPr/>
          </p:nvSpPr>
          <p:spPr>
            <a:xfrm>
              <a:off x="6018529" y="359917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D2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5" name="object 605"/>
            <p:cNvSpPr/>
            <p:nvPr/>
          </p:nvSpPr>
          <p:spPr>
            <a:xfrm>
              <a:off x="6018529" y="360679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D3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6" name="object 606"/>
            <p:cNvSpPr/>
            <p:nvPr/>
          </p:nvSpPr>
          <p:spPr>
            <a:xfrm>
              <a:off x="6018529" y="361441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2820670" y="634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D4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7" name="object 607"/>
            <p:cNvSpPr/>
            <p:nvPr/>
          </p:nvSpPr>
          <p:spPr>
            <a:xfrm>
              <a:off x="6018529" y="362076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D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8" name="object 608"/>
            <p:cNvSpPr/>
            <p:nvPr/>
          </p:nvSpPr>
          <p:spPr>
            <a:xfrm>
              <a:off x="6018529" y="362838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D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9" name="object 609"/>
            <p:cNvSpPr/>
            <p:nvPr/>
          </p:nvSpPr>
          <p:spPr>
            <a:xfrm>
              <a:off x="6018529" y="363600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D8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0" name="object 610"/>
            <p:cNvSpPr/>
            <p:nvPr/>
          </p:nvSpPr>
          <p:spPr>
            <a:xfrm>
              <a:off x="6018529" y="364235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D9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1" name="object 611"/>
            <p:cNvSpPr/>
            <p:nvPr/>
          </p:nvSpPr>
          <p:spPr>
            <a:xfrm>
              <a:off x="6018529" y="364997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DA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2" name="object 612"/>
            <p:cNvSpPr/>
            <p:nvPr/>
          </p:nvSpPr>
          <p:spPr>
            <a:xfrm>
              <a:off x="6018529" y="365759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DC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3" name="object 613"/>
            <p:cNvSpPr/>
            <p:nvPr/>
          </p:nvSpPr>
          <p:spPr>
            <a:xfrm>
              <a:off x="6018529" y="366394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DD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4" name="object 614"/>
            <p:cNvSpPr/>
            <p:nvPr/>
          </p:nvSpPr>
          <p:spPr>
            <a:xfrm>
              <a:off x="6018529" y="367156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DE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5" name="object 615"/>
            <p:cNvSpPr/>
            <p:nvPr/>
          </p:nvSpPr>
          <p:spPr>
            <a:xfrm>
              <a:off x="6018529" y="367918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DF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6" name="object 616"/>
            <p:cNvSpPr/>
            <p:nvPr/>
          </p:nvSpPr>
          <p:spPr>
            <a:xfrm>
              <a:off x="6018529" y="368553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E1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7" name="object 617"/>
            <p:cNvSpPr/>
            <p:nvPr/>
          </p:nvSpPr>
          <p:spPr>
            <a:xfrm>
              <a:off x="6018529" y="369315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20670" y="7619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E2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8" name="object 618"/>
            <p:cNvSpPr/>
            <p:nvPr/>
          </p:nvSpPr>
          <p:spPr>
            <a:xfrm>
              <a:off x="6018529" y="3700779"/>
              <a:ext cx="2820670" cy="6350"/>
            </a:xfrm>
            <a:custGeom>
              <a:avLst/>
              <a:gdLst/>
              <a:ahLst/>
              <a:cxnLst/>
              <a:rect l="l" t="t" r="r" b="b"/>
              <a:pathLst>
                <a:path w="2820670" h="6350">
                  <a:moveTo>
                    <a:pt x="28206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2820670" y="635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E3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9" name="object 619"/>
            <p:cNvSpPr/>
            <p:nvPr/>
          </p:nvSpPr>
          <p:spPr>
            <a:xfrm>
              <a:off x="6018529" y="3707129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20670" y="7620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E4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20" name="object 620"/>
          <p:cNvGrpSpPr/>
          <p:nvPr/>
        </p:nvGrpSpPr>
        <p:grpSpPr>
          <a:xfrm>
            <a:off x="3957637" y="3348037"/>
            <a:ext cx="1914525" cy="923925"/>
            <a:chOff x="3957637" y="3348037"/>
            <a:chExt cx="1914525" cy="923925"/>
          </a:xfrm>
        </p:grpSpPr>
        <p:sp>
          <p:nvSpPr>
            <p:cNvPr id="621" name="object 621"/>
            <p:cNvSpPr/>
            <p:nvPr/>
          </p:nvSpPr>
          <p:spPr>
            <a:xfrm>
              <a:off x="4791710" y="3354069"/>
              <a:ext cx="220979" cy="5080"/>
            </a:xfrm>
            <a:custGeom>
              <a:avLst/>
              <a:gdLst/>
              <a:ahLst/>
              <a:cxnLst/>
              <a:rect l="l" t="t" r="r" b="b"/>
              <a:pathLst>
                <a:path w="220979" h="5079">
                  <a:moveTo>
                    <a:pt x="166370" y="1270"/>
                  </a:moveTo>
                  <a:lnTo>
                    <a:pt x="138430" y="1270"/>
                  </a:lnTo>
                  <a:lnTo>
                    <a:pt x="138430" y="0"/>
                  </a:lnTo>
                  <a:lnTo>
                    <a:pt x="124460" y="0"/>
                  </a:lnTo>
                  <a:lnTo>
                    <a:pt x="124460" y="1270"/>
                  </a:lnTo>
                  <a:lnTo>
                    <a:pt x="123190" y="1270"/>
                  </a:lnTo>
                  <a:lnTo>
                    <a:pt x="123190" y="0"/>
                  </a:lnTo>
                  <a:lnTo>
                    <a:pt x="82550" y="0"/>
                  </a:lnTo>
                  <a:lnTo>
                    <a:pt x="82550" y="1270"/>
                  </a:lnTo>
                  <a:lnTo>
                    <a:pt x="55880" y="1270"/>
                  </a:lnTo>
                  <a:lnTo>
                    <a:pt x="55880" y="2540"/>
                  </a:lnTo>
                  <a:lnTo>
                    <a:pt x="166370" y="2540"/>
                  </a:lnTo>
                  <a:lnTo>
                    <a:pt x="166370" y="1270"/>
                  </a:lnTo>
                  <a:close/>
                </a:path>
                <a:path w="220979" h="5079">
                  <a:moveTo>
                    <a:pt x="220980" y="3810"/>
                  </a:moveTo>
                  <a:lnTo>
                    <a:pt x="193040" y="3810"/>
                  </a:lnTo>
                  <a:lnTo>
                    <a:pt x="193040" y="2540"/>
                  </a:lnTo>
                  <a:lnTo>
                    <a:pt x="166370" y="2540"/>
                  </a:lnTo>
                  <a:lnTo>
                    <a:pt x="166370" y="3810"/>
                  </a:lnTo>
                  <a:lnTo>
                    <a:pt x="55880" y="3810"/>
                  </a:lnTo>
                  <a:lnTo>
                    <a:pt x="55880" y="2540"/>
                  </a:lnTo>
                  <a:lnTo>
                    <a:pt x="27940" y="2540"/>
                  </a:lnTo>
                  <a:lnTo>
                    <a:pt x="27940" y="381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220980" y="5080"/>
                  </a:lnTo>
                  <a:lnTo>
                    <a:pt x="220980" y="381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2" name="object 622"/>
            <p:cNvSpPr/>
            <p:nvPr/>
          </p:nvSpPr>
          <p:spPr>
            <a:xfrm>
              <a:off x="4707890" y="3360419"/>
              <a:ext cx="405130" cy="3810"/>
            </a:xfrm>
            <a:custGeom>
              <a:avLst/>
              <a:gdLst/>
              <a:ahLst/>
              <a:cxnLst/>
              <a:rect l="l" t="t" r="r" b="b"/>
              <a:pathLst>
                <a:path w="405129" h="3810">
                  <a:moveTo>
                    <a:pt x="15240" y="2540"/>
                  </a:moveTo>
                  <a:lnTo>
                    <a:pt x="0" y="2540"/>
                  </a:lnTo>
                  <a:lnTo>
                    <a:pt x="0" y="3810"/>
                  </a:lnTo>
                  <a:lnTo>
                    <a:pt x="15240" y="3810"/>
                  </a:lnTo>
                  <a:lnTo>
                    <a:pt x="15240" y="2540"/>
                  </a:lnTo>
                  <a:close/>
                </a:path>
                <a:path w="405129" h="3810">
                  <a:moveTo>
                    <a:pt x="57150" y="0"/>
                  </a:moveTo>
                  <a:lnTo>
                    <a:pt x="29210" y="0"/>
                  </a:lnTo>
                  <a:lnTo>
                    <a:pt x="29210" y="1270"/>
                  </a:lnTo>
                  <a:lnTo>
                    <a:pt x="57150" y="1270"/>
                  </a:lnTo>
                  <a:lnTo>
                    <a:pt x="57150" y="0"/>
                  </a:lnTo>
                  <a:close/>
                </a:path>
                <a:path w="405129" h="3810">
                  <a:moveTo>
                    <a:pt x="405117" y="2540"/>
                  </a:moveTo>
                  <a:lnTo>
                    <a:pt x="400050" y="2540"/>
                  </a:lnTo>
                  <a:lnTo>
                    <a:pt x="400050" y="3810"/>
                  </a:lnTo>
                  <a:lnTo>
                    <a:pt x="405117" y="3810"/>
                  </a:lnTo>
                  <a:lnTo>
                    <a:pt x="405117" y="2540"/>
                  </a:lnTo>
                  <a:close/>
                </a:path>
              </a:pathLst>
            </a:custGeom>
            <a:solidFill>
              <a:srgbClr val="35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3" name="object 623"/>
            <p:cNvSpPr/>
            <p:nvPr/>
          </p:nvSpPr>
          <p:spPr>
            <a:xfrm>
              <a:off x="4646930" y="3366769"/>
              <a:ext cx="527050" cy="6350"/>
            </a:xfrm>
            <a:custGeom>
              <a:avLst/>
              <a:gdLst/>
              <a:ahLst/>
              <a:cxnLst/>
              <a:rect l="l" t="t" r="r" b="b"/>
              <a:pathLst>
                <a:path w="527050" h="6350">
                  <a:moveTo>
                    <a:pt x="506730" y="1270"/>
                  </a:moveTo>
                  <a:lnTo>
                    <a:pt x="496570" y="1270"/>
                  </a:lnTo>
                  <a:lnTo>
                    <a:pt x="496570" y="0"/>
                  </a:lnTo>
                  <a:lnTo>
                    <a:pt x="486410" y="0"/>
                  </a:lnTo>
                  <a:lnTo>
                    <a:pt x="486410" y="1270"/>
                  </a:lnTo>
                  <a:lnTo>
                    <a:pt x="40640" y="1270"/>
                  </a:lnTo>
                  <a:lnTo>
                    <a:pt x="40640" y="0"/>
                  </a:lnTo>
                  <a:lnTo>
                    <a:pt x="30480" y="0"/>
                  </a:lnTo>
                  <a:lnTo>
                    <a:pt x="30480" y="1270"/>
                  </a:lnTo>
                  <a:lnTo>
                    <a:pt x="20320" y="1270"/>
                  </a:lnTo>
                  <a:lnTo>
                    <a:pt x="20320" y="2540"/>
                  </a:lnTo>
                  <a:lnTo>
                    <a:pt x="506730" y="2540"/>
                  </a:lnTo>
                  <a:lnTo>
                    <a:pt x="506730" y="1270"/>
                  </a:lnTo>
                  <a:close/>
                </a:path>
                <a:path w="527050" h="6350">
                  <a:moveTo>
                    <a:pt x="527050" y="3810"/>
                  </a:moveTo>
                  <a:lnTo>
                    <a:pt x="516877" y="3810"/>
                  </a:lnTo>
                  <a:lnTo>
                    <a:pt x="516877" y="2540"/>
                  </a:lnTo>
                  <a:lnTo>
                    <a:pt x="506730" y="2540"/>
                  </a:lnTo>
                  <a:lnTo>
                    <a:pt x="506730" y="3810"/>
                  </a:lnTo>
                  <a:lnTo>
                    <a:pt x="20320" y="3810"/>
                  </a:lnTo>
                  <a:lnTo>
                    <a:pt x="20320" y="2540"/>
                  </a:lnTo>
                  <a:lnTo>
                    <a:pt x="10160" y="2540"/>
                  </a:lnTo>
                  <a:lnTo>
                    <a:pt x="10160" y="3810"/>
                  </a:lnTo>
                  <a:lnTo>
                    <a:pt x="0" y="3810"/>
                  </a:lnTo>
                  <a:lnTo>
                    <a:pt x="0" y="6350"/>
                  </a:lnTo>
                  <a:lnTo>
                    <a:pt x="527050" y="6350"/>
                  </a:lnTo>
                  <a:lnTo>
                    <a:pt x="527050" y="3810"/>
                  </a:lnTo>
                  <a:close/>
                </a:path>
              </a:pathLst>
            </a:custGeom>
            <a:solidFill>
              <a:srgbClr val="38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4" name="object 624"/>
            <p:cNvSpPr/>
            <p:nvPr/>
          </p:nvSpPr>
          <p:spPr>
            <a:xfrm>
              <a:off x="4592320" y="3373119"/>
              <a:ext cx="640080" cy="7620"/>
            </a:xfrm>
            <a:custGeom>
              <a:avLst/>
              <a:gdLst/>
              <a:ahLst/>
              <a:cxnLst/>
              <a:rect l="l" t="t" r="r" b="b"/>
              <a:pathLst>
                <a:path w="640079" h="7620">
                  <a:moveTo>
                    <a:pt x="762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7620" y="7620"/>
                  </a:lnTo>
                  <a:lnTo>
                    <a:pt x="7620" y="6350"/>
                  </a:lnTo>
                  <a:close/>
                </a:path>
                <a:path w="640079" h="7620">
                  <a:moveTo>
                    <a:pt x="610870" y="1270"/>
                  </a:moveTo>
                  <a:lnTo>
                    <a:pt x="607060" y="1270"/>
                  </a:lnTo>
                  <a:lnTo>
                    <a:pt x="607060" y="0"/>
                  </a:lnTo>
                  <a:lnTo>
                    <a:pt x="591820" y="0"/>
                  </a:lnTo>
                  <a:lnTo>
                    <a:pt x="591820" y="1270"/>
                  </a:lnTo>
                  <a:lnTo>
                    <a:pt x="44450" y="1270"/>
                  </a:lnTo>
                  <a:lnTo>
                    <a:pt x="44450" y="0"/>
                  </a:lnTo>
                  <a:lnTo>
                    <a:pt x="39370" y="0"/>
                  </a:lnTo>
                  <a:lnTo>
                    <a:pt x="39370" y="1270"/>
                  </a:lnTo>
                  <a:lnTo>
                    <a:pt x="29210" y="1270"/>
                  </a:lnTo>
                  <a:lnTo>
                    <a:pt x="29210" y="2540"/>
                  </a:lnTo>
                  <a:lnTo>
                    <a:pt x="610870" y="2540"/>
                  </a:lnTo>
                  <a:lnTo>
                    <a:pt x="610870" y="1270"/>
                  </a:lnTo>
                  <a:close/>
                </a:path>
                <a:path w="640079" h="7620">
                  <a:moveTo>
                    <a:pt x="626110" y="3810"/>
                  </a:moveTo>
                  <a:lnTo>
                    <a:pt x="618490" y="3810"/>
                  </a:lnTo>
                  <a:lnTo>
                    <a:pt x="618490" y="2540"/>
                  </a:lnTo>
                  <a:lnTo>
                    <a:pt x="610870" y="2540"/>
                  </a:lnTo>
                  <a:lnTo>
                    <a:pt x="610870" y="3810"/>
                  </a:lnTo>
                  <a:lnTo>
                    <a:pt x="29210" y="3810"/>
                  </a:lnTo>
                  <a:lnTo>
                    <a:pt x="29210" y="2540"/>
                  </a:lnTo>
                  <a:lnTo>
                    <a:pt x="21590" y="2540"/>
                  </a:lnTo>
                  <a:lnTo>
                    <a:pt x="21590" y="3810"/>
                  </a:lnTo>
                  <a:lnTo>
                    <a:pt x="13970" y="3810"/>
                  </a:lnTo>
                  <a:lnTo>
                    <a:pt x="13970" y="6350"/>
                  </a:lnTo>
                  <a:lnTo>
                    <a:pt x="626110" y="6350"/>
                  </a:lnTo>
                  <a:lnTo>
                    <a:pt x="626110" y="3810"/>
                  </a:lnTo>
                  <a:close/>
                </a:path>
                <a:path w="640079" h="7620">
                  <a:moveTo>
                    <a:pt x="640080" y="6350"/>
                  </a:moveTo>
                  <a:lnTo>
                    <a:pt x="633730" y="6350"/>
                  </a:lnTo>
                  <a:lnTo>
                    <a:pt x="633730" y="7620"/>
                  </a:lnTo>
                  <a:lnTo>
                    <a:pt x="640080" y="7620"/>
                  </a:lnTo>
                  <a:lnTo>
                    <a:pt x="640080" y="6350"/>
                  </a:lnTo>
                  <a:close/>
                </a:path>
              </a:pathLst>
            </a:custGeom>
            <a:solidFill>
              <a:srgbClr val="3B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5" name="object 625"/>
            <p:cNvSpPr/>
            <p:nvPr/>
          </p:nvSpPr>
          <p:spPr>
            <a:xfrm>
              <a:off x="4547870" y="3380739"/>
              <a:ext cx="728980" cy="7620"/>
            </a:xfrm>
            <a:custGeom>
              <a:avLst/>
              <a:gdLst/>
              <a:ahLst/>
              <a:cxnLst/>
              <a:rect l="l" t="t" r="r" b="b"/>
              <a:pathLst>
                <a:path w="728979" h="7620">
                  <a:moveTo>
                    <a:pt x="692150" y="0"/>
                  </a:moveTo>
                  <a:lnTo>
                    <a:pt x="36830" y="0"/>
                  </a:lnTo>
                  <a:lnTo>
                    <a:pt x="36830" y="1270"/>
                  </a:lnTo>
                  <a:lnTo>
                    <a:pt x="692150" y="1270"/>
                  </a:lnTo>
                  <a:lnTo>
                    <a:pt x="692150" y="0"/>
                  </a:lnTo>
                  <a:close/>
                </a:path>
                <a:path w="728979" h="7620">
                  <a:moveTo>
                    <a:pt x="707377" y="2540"/>
                  </a:moveTo>
                  <a:lnTo>
                    <a:pt x="699770" y="2540"/>
                  </a:lnTo>
                  <a:lnTo>
                    <a:pt x="699770" y="1270"/>
                  </a:lnTo>
                  <a:lnTo>
                    <a:pt x="692150" y="1270"/>
                  </a:lnTo>
                  <a:lnTo>
                    <a:pt x="692150" y="2540"/>
                  </a:lnTo>
                  <a:lnTo>
                    <a:pt x="36830" y="2540"/>
                  </a:lnTo>
                  <a:lnTo>
                    <a:pt x="36830" y="1270"/>
                  </a:lnTo>
                  <a:lnTo>
                    <a:pt x="29210" y="1270"/>
                  </a:lnTo>
                  <a:lnTo>
                    <a:pt x="29210" y="2540"/>
                  </a:lnTo>
                  <a:lnTo>
                    <a:pt x="22860" y="2540"/>
                  </a:lnTo>
                  <a:lnTo>
                    <a:pt x="22860" y="5080"/>
                  </a:lnTo>
                  <a:lnTo>
                    <a:pt x="707377" y="5080"/>
                  </a:lnTo>
                  <a:lnTo>
                    <a:pt x="707377" y="2540"/>
                  </a:lnTo>
                  <a:close/>
                </a:path>
                <a:path w="728979" h="7620">
                  <a:moveTo>
                    <a:pt x="728980" y="6350"/>
                  </a:moveTo>
                  <a:lnTo>
                    <a:pt x="721360" y="6350"/>
                  </a:lnTo>
                  <a:lnTo>
                    <a:pt x="721360" y="5080"/>
                  </a:lnTo>
                  <a:lnTo>
                    <a:pt x="713740" y="5080"/>
                  </a:lnTo>
                  <a:lnTo>
                    <a:pt x="713740" y="6350"/>
                  </a:lnTo>
                  <a:lnTo>
                    <a:pt x="15240" y="6350"/>
                  </a:lnTo>
                  <a:lnTo>
                    <a:pt x="1524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728980" y="7620"/>
                  </a:lnTo>
                  <a:lnTo>
                    <a:pt x="728980" y="635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6" name="object 626"/>
            <p:cNvSpPr/>
            <p:nvPr/>
          </p:nvSpPr>
          <p:spPr>
            <a:xfrm>
              <a:off x="4519930" y="3388359"/>
              <a:ext cx="787400" cy="6350"/>
            </a:xfrm>
            <a:custGeom>
              <a:avLst/>
              <a:gdLst/>
              <a:ahLst/>
              <a:cxnLst/>
              <a:rect l="l" t="t" r="r" b="b"/>
              <a:pathLst>
                <a:path w="787400" h="6350">
                  <a:moveTo>
                    <a:pt x="770877" y="1270"/>
                  </a:moveTo>
                  <a:lnTo>
                    <a:pt x="767080" y="1270"/>
                  </a:lnTo>
                  <a:lnTo>
                    <a:pt x="767080" y="0"/>
                  </a:lnTo>
                  <a:lnTo>
                    <a:pt x="756920" y="0"/>
                  </a:lnTo>
                  <a:lnTo>
                    <a:pt x="756920" y="1270"/>
                  </a:lnTo>
                  <a:lnTo>
                    <a:pt x="27940" y="1270"/>
                  </a:lnTo>
                  <a:lnTo>
                    <a:pt x="27940" y="0"/>
                  </a:lnTo>
                  <a:lnTo>
                    <a:pt x="24130" y="0"/>
                  </a:lnTo>
                  <a:lnTo>
                    <a:pt x="24130" y="1270"/>
                  </a:lnTo>
                  <a:lnTo>
                    <a:pt x="16510" y="1270"/>
                  </a:lnTo>
                  <a:lnTo>
                    <a:pt x="16510" y="3810"/>
                  </a:lnTo>
                  <a:lnTo>
                    <a:pt x="770877" y="3810"/>
                  </a:lnTo>
                  <a:lnTo>
                    <a:pt x="770877" y="1270"/>
                  </a:lnTo>
                  <a:close/>
                </a:path>
                <a:path w="787400" h="6350">
                  <a:moveTo>
                    <a:pt x="787400" y="5080"/>
                  </a:moveTo>
                  <a:lnTo>
                    <a:pt x="781050" y="5080"/>
                  </a:lnTo>
                  <a:lnTo>
                    <a:pt x="781050" y="3810"/>
                  </a:lnTo>
                  <a:lnTo>
                    <a:pt x="775970" y="3810"/>
                  </a:lnTo>
                  <a:lnTo>
                    <a:pt x="775970" y="5080"/>
                  </a:lnTo>
                  <a:lnTo>
                    <a:pt x="10160" y="5080"/>
                  </a:lnTo>
                  <a:lnTo>
                    <a:pt x="1016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787400" y="6350"/>
                  </a:lnTo>
                  <a:lnTo>
                    <a:pt x="787400" y="5080"/>
                  </a:lnTo>
                  <a:close/>
                </a:path>
              </a:pathLst>
            </a:custGeom>
            <a:solidFill>
              <a:srgbClr val="41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7" name="object 627"/>
            <p:cNvSpPr/>
            <p:nvPr/>
          </p:nvSpPr>
          <p:spPr>
            <a:xfrm>
              <a:off x="4485640" y="3394709"/>
              <a:ext cx="854710" cy="7620"/>
            </a:xfrm>
            <a:custGeom>
              <a:avLst/>
              <a:gdLst/>
              <a:ahLst/>
              <a:cxnLst/>
              <a:rect l="l" t="t" r="r" b="b"/>
              <a:pathLst>
                <a:path w="854710" h="7620">
                  <a:moveTo>
                    <a:pt x="635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6350" y="7620"/>
                  </a:lnTo>
                  <a:lnTo>
                    <a:pt x="6350" y="6350"/>
                  </a:lnTo>
                  <a:close/>
                </a:path>
                <a:path w="854710" h="7620">
                  <a:moveTo>
                    <a:pt x="831850" y="1270"/>
                  </a:moveTo>
                  <a:lnTo>
                    <a:pt x="826757" y="1270"/>
                  </a:lnTo>
                  <a:lnTo>
                    <a:pt x="826757" y="0"/>
                  </a:lnTo>
                  <a:lnTo>
                    <a:pt x="821690" y="0"/>
                  </a:lnTo>
                  <a:lnTo>
                    <a:pt x="821690" y="1270"/>
                  </a:lnTo>
                  <a:lnTo>
                    <a:pt x="34290" y="1270"/>
                  </a:lnTo>
                  <a:lnTo>
                    <a:pt x="34290" y="0"/>
                  </a:lnTo>
                  <a:lnTo>
                    <a:pt x="27940" y="0"/>
                  </a:lnTo>
                  <a:lnTo>
                    <a:pt x="27940" y="1270"/>
                  </a:lnTo>
                  <a:lnTo>
                    <a:pt x="22860" y="1270"/>
                  </a:lnTo>
                  <a:lnTo>
                    <a:pt x="22860" y="3810"/>
                  </a:lnTo>
                  <a:lnTo>
                    <a:pt x="831850" y="3810"/>
                  </a:lnTo>
                  <a:lnTo>
                    <a:pt x="831850" y="1270"/>
                  </a:lnTo>
                  <a:close/>
                </a:path>
                <a:path w="854710" h="7620">
                  <a:moveTo>
                    <a:pt x="848360" y="5080"/>
                  </a:moveTo>
                  <a:lnTo>
                    <a:pt x="843280" y="5080"/>
                  </a:lnTo>
                  <a:lnTo>
                    <a:pt x="843280" y="3810"/>
                  </a:lnTo>
                  <a:lnTo>
                    <a:pt x="838200" y="3810"/>
                  </a:lnTo>
                  <a:lnTo>
                    <a:pt x="838200" y="5080"/>
                  </a:lnTo>
                  <a:lnTo>
                    <a:pt x="16510" y="5080"/>
                  </a:lnTo>
                  <a:lnTo>
                    <a:pt x="1651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848360" y="6350"/>
                  </a:lnTo>
                  <a:lnTo>
                    <a:pt x="848360" y="5080"/>
                  </a:lnTo>
                  <a:close/>
                </a:path>
                <a:path w="854710" h="7620">
                  <a:moveTo>
                    <a:pt x="854710" y="6350"/>
                  </a:moveTo>
                  <a:lnTo>
                    <a:pt x="848360" y="6350"/>
                  </a:lnTo>
                  <a:lnTo>
                    <a:pt x="848360" y="7620"/>
                  </a:lnTo>
                  <a:lnTo>
                    <a:pt x="854710" y="7620"/>
                  </a:lnTo>
                  <a:lnTo>
                    <a:pt x="854710" y="6350"/>
                  </a:lnTo>
                  <a:close/>
                </a:path>
              </a:pathLst>
            </a:custGeom>
            <a:solidFill>
              <a:srgbClr val="44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8" name="object 628"/>
            <p:cNvSpPr/>
            <p:nvPr/>
          </p:nvSpPr>
          <p:spPr>
            <a:xfrm>
              <a:off x="5350510" y="3404869"/>
              <a:ext cx="19050" cy="3810"/>
            </a:xfrm>
            <a:custGeom>
              <a:avLst/>
              <a:gdLst/>
              <a:ahLst/>
              <a:cxnLst/>
              <a:rect l="l" t="t" r="r" b="b"/>
              <a:pathLst>
                <a:path w="19050" h="3810">
                  <a:moveTo>
                    <a:pt x="633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6337" y="1270"/>
                  </a:lnTo>
                  <a:lnTo>
                    <a:pt x="6337" y="0"/>
                  </a:lnTo>
                  <a:close/>
                </a:path>
                <a:path w="19050" h="3810">
                  <a:moveTo>
                    <a:pt x="19037" y="2540"/>
                  </a:moveTo>
                  <a:lnTo>
                    <a:pt x="11430" y="2540"/>
                  </a:lnTo>
                  <a:lnTo>
                    <a:pt x="11430" y="3810"/>
                  </a:lnTo>
                  <a:lnTo>
                    <a:pt x="19037" y="3810"/>
                  </a:lnTo>
                  <a:lnTo>
                    <a:pt x="19037" y="2540"/>
                  </a:lnTo>
                  <a:close/>
                </a:path>
              </a:pathLst>
            </a:custGeom>
            <a:solidFill>
              <a:srgbClr val="48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9" name="object 629"/>
            <p:cNvSpPr/>
            <p:nvPr/>
          </p:nvSpPr>
          <p:spPr>
            <a:xfrm>
              <a:off x="4437380" y="3411219"/>
              <a:ext cx="12700" cy="3810"/>
            </a:xfrm>
            <a:custGeom>
              <a:avLst/>
              <a:gdLst/>
              <a:ahLst/>
              <a:cxnLst/>
              <a:rect l="l" t="t" r="r" b="b"/>
              <a:pathLst>
                <a:path w="12700" h="3810">
                  <a:moveTo>
                    <a:pt x="3810" y="2540"/>
                  </a:moveTo>
                  <a:lnTo>
                    <a:pt x="0" y="2540"/>
                  </a:lnTo>
                  <a:lnTo>
                    <a:pt x="0" y="3810"/>
                  </a:lnTo>
                  <a:lnTo>
                    <a:pt x="3810" y="3810"/>
                  </a:lnTo>
                  <a:lnTo>
                    <a:pt x="3810" y="2540"/>
                  </a:lnTo>
                  <a:close/>
                </a:path>
                <a:path w="12700" h="3810">
                  <a:moveTo>
                    <a:pt x="12700" y="0"/>
                  </a:moveTo>
                  <a:lnTo>
                    <a:pt x="7620" y="0"/>
                  </a:lnTo>
                  <a:lnTo>
                    <a:pt x="7620" y="1270"/>
                  </a:lnTo>
                  <a:lnTo>
                    <a:pt x="12700" y="127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4B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0" name="object 630"/>
            <p:cNvSpPr/>
            <p:nvPr/>
          </p:nvSpPr>
          <p:spPr>
            <a:xfrm>
              <a:off x="4381500" y="3423919"/>
              <a:ext cx="1066800" cy="7620"/>
            </a:xfrm>
            <a:custGeom>
              <a:avLst/>
              <a:gdLst/>
              <a:ahLst/>
              <a:cxnLst/>
              <a:rect l="l" t="t" r="r" b="b"/>
              <a:pathLst>
                <a:path w="1066800" h="7620">
                  <a:moveTo>
                    <a:pt x="254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2540" y="7620"/>
                  </a:lnTo>
                  <a:lnTo>
                    <a:pt x="2540" y="6350"/>
                  </a:lnTo>
                  <a:close/>
                </a:path>
                <a:path w="1066800" h="7620">
                  <a:moveTo>
                    <a:pt x="1047750" y="1270"/>
                  </a:moveTo>
                  <a:lnTo>
                    <a:pt x="1043940" y="1270"/>
                  </a:lnTo>
                  <a:lnTo>
                    <a:pt x="1043940" y="0"/>
                  </a:lnTo>
                  <a:lnTo>
                    <a:pt x="1038847" y="0"/>
                  </a:lnTo>
                  <a:lnTo>
                    <a:pt x="1038847" y="1270"/>
                  </a:lnTo>
                  <a:lnTo>
                    <a:pt x="24130" y="1270"/>
                  </a:lnTo>
                  <a:lnTo>
                    <a:pt x="24130" y="0"/>
                  </a:lnTo>
                  <a:lnTo>
                    <a:pt x="20320" y="0"/>
                  </a:lnTo>
                  <a:lnTo>
                    <a:pt x="20320" y="1270"/>
                  </a:lnTo>
                  <a:lnTo>
                    <a:pt x="16510" y="1270"/>
                  </a:lnTo>
                  <a:lnTo>
                    <a:pt x="16510" y="2540"/>
                  </a:lnTo>
                  <a:lnTo>
                    <a:pt x="1047750" y="2540"/>
                  </a:lnTo>
                  <a:lnTo>
                    <a:pt x="1047750" y="1270"/>
                  </a:lnTo>
                  <a:close/>
                </a:path>
                <a:path w="1066800" h="7620">
                  <a:moveTo>
                    <a:pt x="1056640" y="3810"/>
                  </a:moveTo>
                  <a:lnTo>
                    <a:pt x="1051547" y="3810"/>
                  </a:lnTo>
                  <a:lnTo>
                    <a:pt x="1051547" y="2540"/>
                  </a:lnTo>
                  <a:lnTo>
                    <a:pt x="1047750" y="2540"/>
                  </a:lnTo>
                  <a:lnTo>
                    <a:pt x="1047750" y="3810"/>
                  </a:lnTo>
                  <a:lnTo>
                    <a:pt x="16510" y="3810"/>
                  </a:lnTo>
                  <a:lnTo>
                    <a:pt x="16510" y="2540"/>
                  </a:lnTo>
                  <a:lnTo>
                    <a:pt x="11430" y="2540"/>
                  </a:lnTo>
                  <a:lnTo>
                    <a:pt x="11430" y="3810"/>
                  </a:lnTo>
                  <a:lnTo>
                    <a:pt x="7620" y="3810"/>
                  </a:lnTo>
                  <a:lnTo>
                    <a:pt x="7620" y="6350"/>
                  </a:lnTo>
                  <a:lnTo>
                    <a:pt x="1056640" y="6350"/>
                  </a:lnTo>
                  <a:lnTo>
                    <a:pt x="1056640" y="3810"/>
                  </a:lnTo>
                  <a:close/>
                </a:path>
                <a:path w="1066800" h="7620">
                  <a:moveTo>
                    <a:pt x="1066800" y="6350"/>
                  </a:moveTo>
                  <a:lnTo>
                    <a:pt x="1060450" y="6350"/>
                  </a:lnTo>
                  <a:lnTo>
                    <a:pt x="1060450" y="7620"/>
                  </a:lnTo>
                  <a:lnTo>
                    <a:pt x="1066800" y="7620"/>
                  </a:lnTo>
                  <a:lnTo>
                    <a:pt x="1066800" y="6350"/>
                  </a:lnTo>
                  <a:close/>
                </a:path>
              </a:pathLst>
            </a:custGeom>
            <a:solidFill>
              <a:srgbClr val="51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1" name="object 631"/>
            <p:cNvSpPr/>
            <p:nvPr/>
          </p:nvSpPr>
          <p:spPr>
            <a:xfrm>
              <a:off x="4363720" y="3432809"/>
              <a:ext cx="1101090" cy="5080"/>
            </a:xfrm>
            <a:custGeom>
              <a:avLst/>
              <a:gdLst/>
              <a:ahLst/>
              <a:cxnLst/>
              <a:rect l="l" t="t" r="r" b="b"/>
              <a:pathLst>
                <a:path w="1101089" h="5079">
                  <a:moveTo>
                    <a:pt x="2540" y="3810"/>
                  </a:moveTo>
                  <a:lnTo>
                    <a:pt x="0" y="3810"/>
                  </a:lnTo>
                  <a:lnTo>
                    <a:pt x="0" y="5080"/>
                  </a:lnTo>
                  <a:lnTo>
                    <a:pt x="2540" y="5080"/>
                  </a:lnTo>
                  <a:lnTo>
                    <a:pt x="2540" y="3810"/>
                  </a:lnTo>
                  <a:close/>
                </a:path>
                <a:path w="1101089" h="5079">
                  <a:moveTo>
                    <a:pt x="12700" y="0"/>
                  </a:moveTo>
                  <a:lnTo>
                    <a:pt x="10160" y="0"/>
                  </a:lnTo>
                  <a:lnTo>
                    <a:pt x="10160" y="1270"/>
                  </a:lnTo>
                  <a:lnTo>
                    <a:pt x="12700" y="1270"/>
                  </a:lnTo>
                  <a:lnTo>
                    <a:pt x="12700" y="0"/>
                  </a:lnTo>
                  <a:close/>
                </a:path>
                <a:path w="1101089" h="5079">
                  <a:moveTo>
                    <a:pt x="1090930" y="0"/>
                  </a:moveTo>
                  <a:lnTo>
                    <a:pt x="1087120" y="0"/>
                  </a:lnTo>
                  <a:lnTo>
                    <a:pt x="1087120" y="1270"/>
                  </a:lnTo>
                  <a:lnTo>
                    <a:pt x="1090930" y="1270"/>
                  </a:lnTo>
                  <a:lnTo>
                    <a:pt x="1090930" y="0"/>
                  </a:lnTo>
                  <a:close/>
                </a:path>
                <a:path w="1101089" h="5079">
                  <a:moveTo>
                    <a:pt x="1101090" y="3810"/>
                  </a:moveTo>
                  <a:lnTo>
                    <a:pt x="1097280" y="3810"/>
                  </a:lnTo>
                  <a:lnTo>
                    <a:pt x="1097280" y="5080"/>
                  </a:lnTo>
                  <a:lnTo>
                    <a:pt x="1101090" y="5080"/>
                  </a:lnTo>
                  <a:lnTo>
                    <a:pt x="1101090" y="3810"/>
                  </a:lnTo>
                  <a:close/>
                </a:path>
              </a:pathLst>
            </a:custGeom>
            <a:solidFill>
              <a:srgbClr val="54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2" name="object 632"/>
            <p:cNvSpPr/>
            <p:nvPr/>
          </p:nvSpPr>
          <p:spPr>
            <a:xfrm>
              <a:off x="4342129" y="3444239"/>
              <a:ext cx="1143000" cy="1270"/>
            </a:xfrm>
            <a:custGeom>
              <a:avLst/>
              <a:gdLst/>
              <a:ahLst/>
              <a:cxnLst/>
              <a:rect l="l" t="t" r="r" b="b"/>
              <a:pathLst>
                <a:path w="1143000" h="1270">
                  <a:moveTo>
                    <a:pt x="114300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143000" y="1270"/>
                  </a:lnTo>
                  <a:lnTo>
                    <a:pt x="1143000" y="0"/>
                  </a:lnTo>
                  <a:close/>
                </a:path>
              </a:pathLst>
            </a:custGeom>
            <a:solidFill>
              <a:srgbClr val="57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3" name="object 633"/>
            <p:cNvSpPr/>
            <p:nvPr/>
          </p:nvSpPr>
          <p:spPr>
            <a:xfrm>
              <a:off x="4321810" y="3445509"/>
              <a:ext cx="1184910" cy="7620"/>
            </a:xfrm>
            <a:custGeom>
              <a:avLst/>
              <a:gdLst/>
              <a:ahLst/>
              <a:cxnLst/>
              <a:rect l="l" t="t" r="r" b="b"/>
              <a:pathLst>
                <a:path w="1184910" h="7620">
                  <a:moveTo>
                    <a:pt x="381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3810" y="7620"/>
                  </a:lnTo>
                  <a:lnTo>
                    <a:pt x="3810" y="6350"/>
                  </a:lnTo>
                  <a:close/>
                </a:path>
                <a:path w="1184910" h="7620">
                  <a:moveTo>
                    <a:pt x="1170940" y="1270"/>
                  </a:moveTo>
                  <a:lnTo>
                    <a:pt x="1167130" y="1270"/>
                  </a:lnTo>
                  <a:lnTo>
                    <a:pt x="1167130" y="0"/>
                  </a:lnTo>
                  <a:lnTo>
                    <a:pt x="1163320" y="0"/>
                  </a:lnTo>
                  <a:lnTo>
                    <a:pt x="1163320" y="1270"/>
                  </a:lnTo>
                  <a:lnTo>
                    <a:pt x="20320" y="1270"/>
                  </a:lnTo>
                  <a:lnTo>
                    <a:pt x="20320" y="0"/>
                  </a:ln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3810"/>
                  </a:lnTo>
                  <a:lnTo>
                    <a:pt x="1170940" y="3810"/>
                  </a:lnTo>
                  <a:lnTo>
                    <a:pt x="1170940" y="1270"/>
                  </a:lnTo>
                  <a:close/>
                </a:path>
                <a:path w="1184910" h="7620">
                  <a:moveTo>
                    <a:pt x="1181100" y="5080"/>
                  </a:moveTo>
                  <a:lnTo>
                    <a:pt x="1178560" y="5080"/>
                  </a:lnTo>
                  <a:lnTo>
                    <a:pt x="1178560" y="3810"/>
                  </a:lnTo>
                  <a:lnTo>
                    <a:pt x="1174750" y="3810"/>
                  </a:lnTo>
                  <a:lnTo>
                    <a:pt x="1174750" y="5080"/>
                  </a:lnTo>
                  <a:lnTo>
                    <a:pt x="10160" y="5080"/>
                  </a:lnTo>
                  <a:lnTo>
                    <a:pt x="1016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1181100" y="6350"/>
                  </a:lnTo>
                  <a:lnTo>
                    <a:pt x="1181100" y="5080"/>
                  </a:lnTo>
                  <a:close/>
                </a:path>
                <a:path w="1184910" h="7620">
                  <a:moveTo>
                    <a:pt x="1184910" y="6350"/>
                  </a:moveTo>
                  <a:lnTo>
                    <a:pt x="1181100" y="6350"/>
                  </a:lnTo>
                  <a:lnTo>
                    <a:pt x="1181100" y="7620"/>
                  </a:lnTo>
                  <a:lnTo>
                    <a:pt x="1184910" y="7620"/>
                  </a:lnTo>
                  <a:lnTo>
                    <a:pt x="1184910" y="6350"/>
                  </a:lnTo>
                  <a:close/>
                </a:path>
              </a:pathLst>
            </a:custGeom>
            <a:solidFill>
              <a:srgbClr val="5B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4" name="object 634"/>
            <p:cNvSpPr/>
            <p:nvPr/>
          </p:nvSpPr>
          <p:spPr>
            <a:xfrm>
              <a:off x="4311650" y="3455669"/>
              <a:ext cx="1212850" cy="3810"/>
            </a:xfrm>
            <a:custGeom>
              <a:avLst/>
              <a:gdLst/>
              <a:ahLst/>
              <a:cxnLst/>
              <a:rect l="l" t="t" r="r" b="b"/>
              <a:pathLst>
                <a:path w="1212850" h="3810">
                  <a:moveTo>
                    <a:pt x="38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0"/>
                  </a:lnTo>
                  <a:close/>
                </a:path>
                <a:path w="1212850" h="3810">
                  <a:moveTo>
                    <a:pt x="1205230" y="0"/>
                  </a:moveTo>
                  <a:lnTo>
                    <a:pt x="1202690" y="0"/>
                  </a:lnTo>
                  <a:lnTo>
                    <a:pt x="1202690" y="1270"/>
                  </a:lnTo>
                  <a:lnTo>
                    <a:pt x="1205230" y="1270"/>
                  </a:lnTo>
                  <a:lnTo>
                    <a:pt x="1205230" y="0"/>
                  </a:lnTo>
                  <a:close/>
                </a:path>
                <a:path w="1212850" h="3810">
                  <a:moveTo>
                    <a:pt x="1212850" y="2540"/>
                  </a:moveTo>
                  <a:lnTo>
                    <a:pt x="1210310" y="2540"/>
                  </a:lnTo>
                  <a:lnTo>
                    <a:pt x="1210310" y="3810"/>
                  </a:lnTo>
                  <a:lnTo>
                    <a:pt x="1212850" y="3810"/>
                  </a:lnTo>
                  <a:lnTo>
                    <a:pt x="1212850" y="2540"/>
                  </a:lnTo>
                  <a:close/>
                </a:path>
              </a:pathLst>
            </a:custGeom>
            <a:solidFill>
              <a:srgbClr val="5E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5" name="object 635"/>
            <p:cNvSpPr/>
            <p:nvPr/>
          </p:nvSpPr>
          <p:spPr>
            <a:xfrm>
              <a:off x="4290060" y="3462019"/>
              <a:ext cx="1248410" cy="3810"/>
            </a:xfrm>
            <a:custGeom>
              <a:avLst/>
              <a:gdLst/>
              <a:ahLst/>
              <a:cxnLst/>
              <a:rect l="l" t="t" r="r" b="b"/>
              <a:pathLst>
                <a:path w="1248410" h="3810">
                  <a:moveTo>
                    <a:pt x="3810" y="2540"/>
                  </a:moveTo>
                  <a:lnTo>
                    <a:pt x="0" y="2540"/>
                  </a:lnTo>
                  <a:lnTo>
                    <a:pt x="0" y="3810"/>
                  </a:lnTo>
                  <a:lnTo>
                    <a:pt x="3810" y="3810"/>
                  </a:lnTo>
                  <a:lnTo>
                    <a:pt x="3810" y="2540"/>
                  </a:lnTo>
                  <a:close/>
                </a:path>
                <a:path w="1248410" h="3810">
                  <a:moveTo>
                    <a:pt x="8890" y="0"/>
                  </a:moveTo>
                  <a:lnTo>
                    <a:pt x="6350" y="0"/>
                  </a:lnTo>
                  <a:lnTo>
                    <a:pt x="6350" y="1270"/>
                  </a:lnTo>
                  <a:lnTo>
                    <a:pt x="8890" y="1270"/>
                  </a:lnTo>
                  <a:lnTo>
                    <a:pt x="8890" y="0"/>
                  </a:lnTo>
                  <a:close/>
                </a:path>
                <a:path w="1248410" h="3810">
                  <a:moveTo>
                    <a:pt x="1243330" y="0"/>
                  </a:moveTo>
                  <a:lnTo>
                    <a:pt x="1239520" y="0"/>
                  </a:lnTo>
                  <a:lnTo>
                    <a:pt x="1239520" y="1270"/>
                  </a:lnTo>
                  <a:lnTo>
                    <a:pt x="1243330" y="1270"/>
                  </a:lnTo>
                  <a:lnTo>
                    <a:pt x="1243330" y="0"/>
                  </a:lnTo>
                  <a:close/>
                </a:path>
                <a:path w="1248410" h="3810">
                  <a:moveTo>
                    <a:pt x="1248410" y="2540"/>
                  </a:moveTo>
                  <a:lnTo>
                    <a:pt x="1245870" y="2540"/>
                  </a:lnTo>
                  <a:lnTo>
                    <a:pt x="1245870" y="3810"/>
                  </a:lnTo>
                  <a:lnTo>
                    <a:pt x="1248410" y="3810"/>
                  </a:lnTo>
                  <a:lnTo>
                    <a:pt x="1248410" y="2540"/>
                  </a:lnTo>
                  <a:close/>
                </a:path>
              </a:pathLst>
            </a:custGeom>
            <a:solidFill>
              <a:srgbClr val="61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6" name="object 636"/>
            <p:cNvSpPr/>
            <p:nvPr/>
          </p:nvSpPr>
          <p:spPr>
            <a:xfrm>
              <a:off x="4274820" y="3468369"/>
              <a:ext cx="10160" cy="3810"/>
            </a:xfrm>
            <a:custGeom>
              <a:avLst/>
              <a:gdLst/>
              <a:ahLst/>
              <a:cxnLst/>
              <a:rect l="l" t="t" r="r" b="b"/>
              <a:pathLst>
                <a:path w="10160" h="3810">
                  <a:moveTo>
                    <a:pt x="3810" y="2540"/>
                  </a:moveTo>
                  <a:lnTo>
                    <a:pt x="0" y="2540"/>
                  </a:lnTo>
                  <a:lnTo>
                    <a:pt x="0" y="3810"/>
                  </a:lnTo>
                  <a:lnTo>
                    <a:pt x="3810" y="3810"/>
                  </a:lnTo>
                  <a:lnTo>
                    <a:pt x="3810" y="2540"/>
                  </a:lnTo>
                  <a:close/>
                </a:path>
                <a:path w="10160" h="3810">
                  <a:moveTo>
                    <a:pt x="10160" y="0"/>
                  </a:moveTo>
                  <a:lnTo>
                    <a:pt x="6350" y="0"/>
                  </a:lnTo>
                  <a:lnTo>
                    <a:pt x="6350" y="1270"/>
                  </a:lnTo>
                  <a:lnTo>
                    <a:pt x="10160" y="127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64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7" name="object 637"/>
            <p:cNvSpPr/>
            <p:nvPr/>
          </p:nvSpPr>
          <p:spPr>
            <a:xfrm>
              <a:off x="4257040" y="3474719"/>
              <a:ext cx="1314450" cy="6350"/>
            </a:xfrm>
            <a:custGeom>
              <a:avLst/>
              <a:gdLst/>
              <a:ahLst/>
              <a:cxnLst/>
              <a:rect l="l" t="t" r="r" b="b"/>
              <a:pathLst>
                <a:path w="1314450" h="6350">
                  <a:moveTo>
                    <a:pt x="1308100" y="1270"/>
                  </a:moveTo>
                  <a:lnTo>
                    <a:pt x="1305560" y="1270"/>
                  </a:lnTo>
                  <a:lnTo>
                    <a:pt x="1305560" y="0"/>
                  </a:lnTo>
                  <a:lnTo>
                    <a:pt x="1301750" y="0"/>
                  </a:lnTo>
                  <a:lnTo>
                    <a:pt x="1301750" y="1270"/>
                  </a:lnTo>
                  <a:lnTo>
                    <a:pt x="12700" y="1270"/>
                  </a:lnTo>
                  <a:lnTo>
                    <a:pt x="12700" y="0"/>
                  </a:lnTo>
                  <a:lnTo>
                    <a:pt x="8890" y="0"/>
                  </a:lnTo>
                  <a:lnTo>
                    <a:pt x="8890" y="1270"/>
                  </a:lnTo>
                  <a:lnTo>
                    <a:pt x="6350" y="1270"/>
                  </a:lnTo>
                  <a:lnTo>
                    <a:pt x="6350" y="2540"/>
                  </a:lnTo>
                  <a:lnTo>
                    <a:pt x="1308100" y="2540"/>
                  </a:lnTo>
                  <a:lnTo>
                    <a:pt x="1308100" y="1270"/>
                  </a:lnTo>
                  <a:close/>
                </a:path>
                <a:path w="1314450" h="6350">
                  <a:moveTo>
                    <a:pt x="1314450" y="3810"/>
                  </a:moveTo>
                  <a:lnTo>
                    <a:pt x="1310640" y="3810"/>
                  </a:lnTo>
                  <a:lnTo>
                    <a:pt x="1310640" y="2540"/>
                  </a:lnTo>
                  <a:lnTo>
                    <a:pt x="1308100" y="2540"/>
                  </a:lnTo>
                  <a:lnTo>
                    <a:pt x="1308100" y="3810"/>
                  </a:lnTo>
                  <a:lnTo>
                    <a:pt x="6350" y="3810"/>
                  </a:lnTo>
                  <a:lnTo>
                    <a:pt x="635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0" y="3810"/>
                  </a:lnTo>
                  <a:lnTo>
                    <a:pt x="0" y="6350"/>
                  </a:lnTo>
                  <a:lnTo>
                    <a:pt x="1314450" y="6350"/>
                  </a:lnTo>
                  <a:lnTo>
                    <a:pt x="1314450" y="3810"/>
                  </a:lnTo>
                  <a:close/>
                </a:path>
              </a:pathLst>
            </a:custGeom>
            <a:solidFill>
              <a:srgbClr val="67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8" name="object 638"/>
            <p:cNvSpPr/>
            <p:nvPr/>
          </p:nvSpPr>
          <p:spPr>
            <a:xfrm>
              <a:off x="4237990" y="3481069"/>
              <a:ext cx="1352550" cy="7620"/>
            </a:xfrm>
            <a:custGeom>
              <a:avLst/>
              <a:gdLst/>
              <a:ahLst/>
              <a:cxnLst/>
              <a:rect l="l" t="t" r="r" b="b"/>
              <a:pathLst>
                <a:path w="1352550" h="7620">
                  <a:moveTo>
                    <a:pt x="254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2540" y="7620"/>
                  </a:lnTo>
                  <a:lnTo>
                    <a:pt x="2540" y="6350"/>
                  </a:lnTo>
                  <a:close/>
                </a:path>
                <a:path w="1352550" h="7620">
                  <a:moveTo>
                    <a:pt x="10160" y="2540"/>
                  </a:moveTo>
                  <a:lnTo>
                    <a:pt x="7620" y="2540"/>
                  </a:lnTo>
                  <a:lnTo>
                    <a:pt x="7620" y="3810"/>
                  </a:lnTo>
                  <a:lnTo>
                    <a:pt x="10160" y="3810"/>
                  </a:lnTo>
                  <a:lnTo>
                    <a:pt x="10160" y="2540"/>
                  </a:lnTo>
                  <a:close/>
                </a:path>
                <a:path w="1352550" h="7620">
                  <a:moveTo>
                    <a:pt x="16510" y="0"/>
                  </a:moveTo>
                  <a:lnTo>
                    <a:pt x="13970" y="0"/>
                  </a:lnTo>
                  <a:lnTo>
                    <a:pt x="13970" y="1270"/>
                  </a:lnTo>
                  <a:lnTo>
                    <a:pt x="16510" y="1270"/>
                  </a:lnTo>
                  <a:lnTo>
                    <a:pt x="16510" y="0"/>
                  </a:lnTo>
                  <a:close/>
                </a:path>
                <a:path w="1352550" h="7620">
                  <a:moveTo>
                    <a:pt x="1338580" y="0"/>
                  </a:moveTo>
                  <a:lnTo>
                    <a:pt x="1336040" y="0"/>
                  </a:lnTo>
                  <a:lnTo>
                    <a:pt x="1336040" y="1270"/>
                  </a:lnTo>
                  <a:lnTo>
                    <a:pt x="1338580" y="1270"/>
                  </a:lnTo>
                  <a:lnTo>
                    <a:pt x="1338580" y="0"/>
                  </a:lnTo>
                  <a:close/>
                </a:path>
                <a:path w="1352550" h="7620">
                  <a:moveTo>
                    <a:pt x="1344930" y="2540"/>
                  </a:moveTo>
                  <a:lnTo>
                    <a:pt x="1341120" y="2540"/>
                  </a:lnTo>
                  <a:lnTo>
                    <a:pt x="1341120" y="3810"/>
                  </a:lnTo>
                  <a:lnTo>
                    <a:pt x="1344930" y="3810"/>
                  </a:lnTo>
                  <a:lnTo>
                    <a:pt x="1344930" y="2540"/>
                  </a:lnTo>
                  <a:close/>
                </a:path>
                <a:path w="1352550" h="7620">
                  <a:moveTo>
                    <a:pt x="1352550" y="6350"/>
                  </a:moveTo>
                  <a:lnTo>
                    <a:pt x="1351267" y="6350"/>
                  </a:lnTo>
                  <a:lnTo>
                    <a:pt x="1351267" y="7620"/>
                  </a:lnTo>
                  <a:lnTo>
                    <a:pt x="1352550" y="7620"/>
                  </a:lnTo>
                  <a:lnTo>
                    <a:pt x="1352550" y="635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9" name="object 639"/>
            <p:cNvSpPr/>
            <p:nvPr/>
          </p:nvSpPr>
          <p:spPr>
            <a:xfrm>
              <a:off x="4224020" y="3489959"/>
              <a:ext cx="1380490" cy="6350"/>
            </a:xfrm>
            <a:custGeom>
              <a:avLst/>
              <a:gdLst/>
              <a:ahLst/>
              <a:cxnLst/>
              <a:rect l="l" t="t" r="r" b="b"/>
              <a:pathLst>
                <a:path w="1380489" h="6350">
                  <a:moveTo>
                    <a:pt x="11430" y="0"/>
                  </a:moveTo>
                  <a:lnTo>
                    <a:pt x="8890" y="0"/>
                  </a:lnTo>
                  <a:lnTo>
                    <a:pt x="8890" y="1270"/>
                  </a:lnTo>
                  <a:lnTo>
                    <a:pt x="11430" y="1270"/>
                  </a:lnTo>
                  <a:lnTo>
                    <a:pt x="11430" y="0"/>
                  </a:lnTo>
                  <a:close/>
                </a:path>
                <a:path w="1380489" h="6350">
                  <a:moveTo>
                    <a:pt x="1371600" y="0"/>
                  </a:moveTo>
                  <a:lnTo>
                    <a:pt x="1369060" y="0"/>
                  </a:lnTo>
                  <a:lnTo>
                    <a:pt x="1369060" y="1270"/>
                  </a:lnTo>
                  <a:lnTo>
                    <a:pt x="1371600" y="1270"/>
                  </a:lnTo>
                  <a:lnTo>
                    <a:pt x="1371600" y="0"/>
                  </a:lnTo>
                  <a:close/>
                </a:path>
                <a:path w="1380489" h="6350">
                  <a:moveTo>
                    <a:pt x="1380490" y="5080"/>
                  </a:moveTo>
                  <a:lnTo>
                    <a:pt x="1379220" y="5080"/>
                  </a:lnTo>
                  <a:lnTo>
                    <a:pt x="1379220" y="3810"/>
                  </a:lnTo>
                  <a:lnTo>
                    <a:pt x="1376680" y="3810"/>
                  </a:lnTo>
                  <a:lnTo>
                    <a:pt x="1376680" y="5080"/>
                  </a:lnTo>
                  <a:lnTo>
                    <a:pt x="3810" y="5080"/>
                  </a:lnTo>
                  <a:lnTo>
                    <a:pt x="381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380490" y="6350"/>
                  </a:lnTo>
                  <a:lnTo>
                    <a:pt x="1380490" y="5080"/>
                  </a:lnTo>
                  <a:close/>
                </a:path>
              </a:pathLst>
            </a:custGeom>
            <a:solidFill>
              <a:srgbClr val="6E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0" name="object 640"/>
            <p:cNvSpPr/>
            <p:nvPr/>
          </p:nvSpPr>
          <p:spPr>
            <a:xfrm>
              <a:off x="4211320" y="3496309"/>
              <a:ext cx="1405890" cy="6350"/>
            </a:xfrm>
            <a:custGeom>
              <a:avLst/>
              <a:gdLst/>
              <a:ahLst/>
              <a:cxnLst/>
              <a:rect l="l" t="t" r="r" b="b"/>
              <a:pathLst>
                <a:path w="1405889" h="6350">
                  <a:moveTo>
                    <a:pt x="1398270" y="1270"/>
                  </a:moveTo>
                  <a:lnTo>
                    <a:pt x="1395730" y="1270"/>
                  </a:lnTo>
                  <a:lnTo>
                    <a:pt x="1395730" y="0"/>
                  </a:lnTo>
                  <a:lnTo>
                    <a:pt x="1393190" y="0"/>
                  </a:lnTo>
                  <a:lnTo>
                    <a:pt x="1393190" y="1270"/>
                  </a:lnTo>
                  <a:lnTo>
                    <a:pt x="12700" y="1270"/>
                  </a:lnTo>
                  <a:lnTo>
                    <a:pt x="12700" y="0"/>
                  </a:lnTo>
                  <a:lnTo>
                    <a:pt x="10160" y="0"/>
                  </a:lnTo>
                  <a:lnTo>
                    <a:pt x="10160" y="1270"/>
                  </a:lnTo>
                  <a:lnTo>
                    <a:pt x="7620" y="1270"/>
                  </a:lnTo>
                  <a:lnTo>
                    <a:pt x="7620" y="3810"/>
                  </a:lnTo>
                  <a:lnTo>
                    <a:pt x="1398270" y="3810"/>
                  </a:lnTo>
                  <a:lnTo>
                    <a:pt x="1398270" y="1270"/>
                  </a:lnTo>
                  <a:close/>
                </a:path>
                <a:path w="1405889" h="6350">
                  <a:moveTo>
                    <a:pt x="1405890" y="5080"/>
                  </a:moveTo>
                  <a:lnTo>
                    <a:pt x="1403350" y="5080"/>
                  </a:lnTo>
                  <a:lnTo>
                    <a:pt x="1403350" y="3810"/>
                  </a:lnTo>
                  <a:lnTo>
                    <a:pt x="1400810" y="3810"/>
                  </a:lnTo>
                  <a:lnTo>
                    <a:pt x="1400810" y="5080"/>
                  </a:lnTo>
                  <a:lnTo>
                    <a:pt x="5080" y="5080"/>
                  </a:lnTo>
                  <a:lnTo>
                    <a:pt x="508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405890" y="6350"/>
                  </a:lnTo>
                  <a:lnTo>
                    <a:pt x="1405890" y="5080"/>
                  </a:lnTo>
                  <a:close/>
                </a:path>
              </a:pathLst>
            </a:custGeom>
            <a:solidFill>
              <a:srgbClr val="71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1" name="object 641"/>
            <p:cNvSpPr/>
            <p:nvPr/>
          </p:nvSpPr>
          <p:spPr>
            <a:xfrm>
              <a:off x="4197350" y="3509009"/>
              <a:ext cx="1433830" cy="1270"/>
            </a:xfrm>
            <a:custGeom>
              <a:avLst/>
              <a:gdLst/>
              <a:ahLst/>
              <a:cxnLst/>
              <a:rect l="l" t="t" r="r" b="b"/>
              <a:pathLst>
                <a:path w="1433829" h="1270">
                  <a:moveTo>
                    <a:pt x="25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0"/>
                  </a:lnTo>
                  <a:close/>
                </a:path>
                <a:path w="1433829" h="1270">
                  <a:moveTo>
                    <a:pt x="1433830" y="0"/>
                  </a:moveTo>
                  <a:lnTo>
                    <a:pt x="1431290" y="0"/>
                  </a:lnTo>
                  <a:lnTo>
                    <a:pt x="1431290" y="1270"/>
                  </a:lnTo>
                  <a:lnTo>
                    <a:pt x="1433830" y="1270"/>
                  </a:lnTo>
                  <a:lnTo>
                    <a:pt x="1433830" y="0"/>
                  </a:lnTo>
                  <a:close/>
                </a:path>
              </a:pathLst>
            </a:custGeom>
            <a:solidFill>
              <a:srgbClr val="74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2" name="object 642"/>
            <p:cNvSpPr/>
            <p:nvPr/>
          </p:nvSpPr>
          <p:spPr>
            <a:xfrm>
              <a:off x="4183380" y="3510279"/>
              <a:ext cx="1461770" cy="7620"/>
            </a:xfrm>
            <a:custGeom>
              <a:avLst/>
              <a:gdLst/>
              <a:ahLst/>
              <a:cxnLst/>
              <a:rect l="l" t="t" r="r" b="b"/>
              <a:pathLst>
                <a:path w="1461770" h="7620">
                  <a:moveTo>
                    <a:pt x="1450340" y="0"/>
                  </a:moveTo>
                  <a:lnTo>
                    <a:pt x="11430" y="0"/>
                  </a:lnTo>
                  <a:lnTo>
                    <a:pt x="11430" y="2540"/>
                  </a:lnTo>
                  <a:lnTo>
                    <a:pt x="1450340" y="2540"/>
                  </a:lnTo>
                  <a:lnTo>
                    <a:pt x="1450340" y="0"/>
                  </a:lnTo>
                  <a:close/>
                </a:path>
                <a:path w="1461770" h="7620">
                  <a:moveTo>
                    <a:pt x="1456690" y="3810"/>
                  </a:moveTo>
                  <a:lnTo>
                    <a:pt x="1454150" y="3810"/>
                  </a:lnTo>
                  <a:lnTo>
                    <a:pt x="1454150" y="2540"/>
                  </a:lnTo>
                  <a:lnTo>
                    <a:pt x="1451610" y="2540"/>
                  </a:lnTo>
                  <a:lnTo>
                    <a:pt x="1451610" y="3810"/>
                  </a:lnTo>
                  <a:lnTo>
                    <a:pt x="10160" y="3810"/>
                  </a:lnTo>
                  <a:lnTo>
                    <a:pt x="1016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1456690" y="5080"/>
                  </a:lnTo>
                  <a:lnTo>
                    <a:pt x="1456690" y="3810"/>
                  </a:lnTo>
                  <a:close/>
                </a:path>
                <a:path w="1461770" h="7620">
                  <a:moveTo>
                    <a:pt x="1461770" y="6350"/>
                  </a:moveTo>
                  <a:lnTo>
                    <a:pt x="1459230" y="6350"/>
                  </a:lnTo>
                  <a:lnTo>
                    <a:pt x="1459230" y="5080"/>
                  </a:lnTo>
                  <a:lnTo>
                    <a:pt x="1456690" y="5080"/>
                  </a:lnTo>
                  <a:lnTo>
                    <a:pt x="1456690" y="6350"/>
                  </a:lnTo>
                  <a:lnTo>
                    <a:pt x="5080" y="6350"/>
                  </a:lnTo>
                  <a:lnTo>
                    <a:pt x="508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461770" y="7620"/>
                  </a:lnTo>
                  <a:lnTo>
                    <a:pt x="1461770" y="6350"/>
                  </a:lnTo>
                  <a:close/>
                </a:path>
              </a:pathLst>
            </a:custGeom>
            <a:solidFill>
              <a:srgbClr val="77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3" name="object 643"/>
            <p:cNvSpPr/>
            <p:nvPr/>
          </p:nvSpPr>
          <p:spPr>
            <a:xfrm>
              <a:off x="4173220" y="3517899"/>
              <a:ext cx="1482090" cy="6350"/>
            </a:xfrm>
            <a:custGeom>
              <a:avLst/>
              <a:gdLst/>
              <a:ahLst/>
              <a:cxnLst/>
              <a:rect l="l" t="t" r="r" b="b"/>
              <a:pathLst>
                <a:path w="1482089" h="6350">
                  <a:moveTo>
                    <a:pt x="7620" y="1270"/>
                  </a:moveTo>
                  <a:lnTo>
                    <a:pt x="6350" y="1270"/>
                  </a:lnTo>
                  <a:lnTo>
                    <a:pt x="6350" y="2540"/>
                  </a:lnTo>
                  <a:lnTo>
                    <a:pt x="7620" y="2540"/>
                  </a:lnTo>
                  <a:lnTo>
                    <a:pt x="7620" y="1270"/>
                  </a:lnTo>
                  <a:close/>
                </a:path>
                <a:path w="1482089" h="6350">
                  <a:moveTo>
                    <a:pt x="1471930" y="0"/>
                  </a:moveTo>
                  <a:lnTo>
                    <a:pt x="10160" y="0"/>
                  </a:lnTo>
                  <a:lnTo>
                    <a:pt x="10160" y="1270"/>
                  </a:lnTo>
                  <a:lnTo>
                    <a:pt x="1471930" y="1270"/>
                  </a:lnTo>
                  <a:lnTo>
                    <a:pt x="1471930" y="0"/>
                  </a:lnTo>
                  <a:close/>
                </a:path>
                <a:path w="1482089" h="6350">
                  <a:moveTo>
                    <a:pt x="1477010" y="1270"/>
                  </a:moveTo>
                  <a:lnTo>
                    <a:pt x="1474470" y="1270"/>
                  </a:lnTo>
                  <a:lnTo>
                    <a:pt x="1474470" y="2540"/>
                  </a:lnTo>
                  <a:lnTo>
                    <a:pt x="1477010" y="2540"/>
                  </a:lnTo>
                  <a:lnTo>
                    <a:pt x="1477010" y="1270"/>
                  </a:lnTo>
                  <a:close/>
                </a:path>
                <a:path w="1482089" h="6350">
                  <a:moveTo>
                    <a:pt x="1482090" y="5080"/>
                  </a:moveTo>
                  <a:lnTo>
                    <a:pt x="1480820" y="5080"/>
                  </a:lnTo>
                  <a:lnTo>
                    <a:pt x="1480820" y="3810"/>
                  </a:lnTo>
                  <a:lnTo>
                    <a:pt x="1478280" y="3810"/>
                  </a:lnTo>
                  <a:lnTo>
                    <a:pt x="1478280" y="5080"/>
                  </a:lnTo>
                  <a:lnTo>
                    <a:pt x="3810" y="5080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482090" y="6350"/>
                  </a:lnTo>
                  <a:lnTo>
                    <a:pt x="1482090" y="508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4" name="object 644"/>
            <p:cNvSpPr/>
            <p:nvPr/>
          </p:nvSpPr>
          <p:spPr>
            <a:xfrm>
              <a:off x="4163060" y="3524249"/>
              <a:ext cx="1502410" cy="7620"/>
            </a:xfrm>
            <a:custGeom>
              <a:avLst/>
              <a:gdLst/>
              <a:ahLst/>
              <a:cxnLst/>
              <a:rect l="l" t="t" r="r" b="b"/>
              <a:pathLst>
                <a:path w="1502410" h="7620">
                  <a:moveTo>
                    <a:pt x="1492250" y="0"/>
                  </a:moveTo>
                  <a:lnTo>
                    <a:pt x="10160" y="0"/>
                  </a:lnTo>
                  <a:lnTo>
                    <a:pt x="10160" y="1270"/>
                  </a:lnTo>
                  <a:lnTo>
                    <a:pt x="1492250" y="1270"/>
                  </a:lnTo>
                  <a:lnTo>
                    <a:pt x="1492250" y="0"/>
                  </a:lnTo>
                  <a:close/>
                </a:path>
                <a:path w="1502410" h="7620">
                  <a:moveTo>
                    <a:pt x="1498587" y="2540"/>
                  </a:moveTo>
                  <a:lnTo>
                    <a:pt x="1497330" y="2540"/>
                  </a:lnTo>
                  <a:lnTo>
                    <a:pt x="1497330" y="1270"/>
                  </a:lnTo>
                  <a:lnTo>
                    <a:pt x="1494790" y="1270"/>
                  </a:lnTo>
                  <a:lnTo>
                    <a:pt x="1494790" y="2540"/>
                  </a:lnTo>
                  <a:lnTo>
                    <a:pt x="8890" y="2540"/>
                  </a:lnTo>
                  <a:lnTo>
                    <a:pt x="8890" y="1270"/>
                  </a:lnTo>
                  <a:lnTo>
                    <a:pt x="6350" y="1270"/>
                  </a:lnTo>
                  <a:lnTo>
                    <a:pt x="635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1498587" y="3810"/>
                  </a:lnTo>
                  <a:lnTo>
                    <a:pt x="1498587" y="2540"/>
                  </a:lnTo>
                  <a:close/>
                </a:path>
                <a:path w="1502410" h="7620">
                  <a:moveTo>
                    <a:pt x="1502410" y="5080"/>
                  </a:moveTo>
                  <a:lnTo>
                    <a:pt x="1501140" y="5080"/>
                  </a:lnTo>
                  <a:lnTo>
                    <a:pt x="1501140" y="3810"/>
                  </a:lnTo>
                  <a:lnTo>
                    <a:pt x="1498587" y="3810"/>
                  </a:lnTo>
                  <a:lnTo>
                    <a:pt x="1498587" y="5080"/>
                  </a:lnTo>
                  <a:lnTo>
                    <a:pt x="5080" y="5080"/>
                  </a:lnTo>
                  <a:lnTo>
                    <a:pt x="508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1502410" y="7620"/>
                  </a:lnTo>
                  <a:lnTo>
                    <a:pt x="1502410" y="5080"/>
                  </a:lnTo>
                  <a:close/>
                </a:path>
              </a:pathLst>
            </a:custGeom>
            <a:solidFill>
              <a:srgbClr val="7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5" name="object 645"/>
            <p:cNvSpPr/>
            <p:nvPr/>
          </p:nvSpPr>
          <p:spPr>
            <a:xfrm>
              <a:off x="4150360" y="3531882"/>
              <a:ext cx="1529080" cy="7620"/>
            </a:xfrm>
            <a:custGeom>
              <a:avLst/>
              <a:gdLst/>
              <a:ahLst/>
              <a:cxnLst/>
              <a:rect l="l" t="t" r="r" b="b"/>
              <a:pathLst>
                <a:path w="1529079" h="7620">
                  <a:moveTo>
                    <a:pt x="1270" y="6337"/>
                  </a:moveTo>
                  <a:lnTo>
                    <a:pt x="0" y="6337"/>
                  </a:lnTo>
                  <a:lnTo>
                    <a:pt x="0" y="7607"/>
                  </a:lnTo>
                  <a:lnTo>
                    <a:pt x="1270" y="7607"/>
                  </a:lnTo>
                  <a:lnTo>
                    <a:pt x="1270" y="6337"/>
                  </a:lnTo>
                  <a:close/>
                </a:path>
                <a:path w="1529079" h="7620">
                  <a:moveTo>
                    <a:pt x="1521447" y="1257"/>
                  </a:moveTo>
                  <a:lnTo>
                    <a:pt x="1518920" y="1257"/>
                  </a:lnTo>
                  <a:lnTo>
                    <a:pt x="1518920" y="0"/>
                  </a:lnTo>
                  <a:lnTo>
                    <a:pt x="1517637" y="0"/>
                  </a:lnTo>
                  <a:lnTo>
                    <a:pt x="1517637" y="1257"/>
                  </a:lnTo>
                  <a:lnTo>
                    <a:pt x="11430" y="1257"/>
                  </a:lnTo>
                  <a:lnTo>
                    <a:pt x="11430" y="0"/>
                  </a:lnTo>
                  <a:lnTo>
                    <a:pt x="8890" y="0"/>
                  </a:lnTo>
                  <a:lnTo>
                    <a:pt x="8890" y="1257"/>
                  </a:lnTo>
                  <a:lnTo>
                    <a:pt x="7620" y="1257"/>
                  </a:lnTo>
                  <a:lnTo>
                    <a:pt x="7620" y="2527"/>
                  </a:lnTo>
                  <a:lnTo>
                    <a:pt x="1521447" y="2527"/>
                  </a:lnTo>
                  <a:lnTo>
                    <a:pt x="1521447" y="1257"/>
                  </a:lnTo>
                  <a:close/>
                </a:path>
                <a:path w="1529079" h="7620">
                  <a:moveTo>
                    <a:pt x="1525270" y="3797"/>
                  </a:moveTo>
                  <a:lnTo>
                    <a:pt x="1523987" y="3797"/>
                  </a:lnTo>
                  <a:lnTo>
                    <a:pt x="1523987" y="2527"/>
                  </a:lnTo>
                  <a:lnTo>
                    <a:pt x="1521447" y="2527"/>
                  </a:lnTo>
                  <a:lnTo>
                    <a:pt x="1521447" y="3797"/>
                  </a:lnTo>
                  <a:lnTo>
                    <a:pt x="7620" y="3797"/>
                  </a:lnTo>
                  <a:lnTo>
                    <a:pt x="7620" y="2527"/>
                  </a:lnTo>
                  <a:lnTo>
                    <a:pt x="5080" y="2527"/>
                  </a:lnTo>
                  <a:lnTo>
                    <a:pt x="5080" y="3797"/>
                  </a:lnTo>
                  <a:lnTo>
                    <a:pt x="3810" y="3797"/>
                  </a:lnTo>
                  <a:lnTo>
                    <a:pt x="3810" y="6337"/>
                  </a:lnTo>
                  <a:lnTo>
                    <a:pt x="1525270" y="6337"/>
                  </a:lnTo>
                  <a:lnTo>
                    <a:pt x="1525270" y="3797"/>
                  </a:lnTo>
                  <a:close/>
                </a:path>
                <a:path w="1529079" h="7620">
                  <a:moveTo>
                    <a:pt x="1529080" y="6337"/>
                  </a:moveTo>
                  <a:lnTo>
                    <a:pt x="1527797" y="6337"/>
                  </a:lnTo>
                  <a:lnTo>
                    <a:pt x="1527797" y="7607"/>
                  </a:lnTo>
                  <a:lnTo>
                    <a:pt x="1529080" y="7607"/>
                  </a:lnTo>
                  <a:lnTo>
                    <a:pt x="1529080" y="6337"/>
                  </a:lnTo>
                  <a:close/>
                </a:path>
              </a:pathLst>
            </a:custGeom>
            <a:solidFill>
              <a:srgbClr val="81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6" name="object 646"/>
            <p:cNvSpPr/>
            <p:nvPr/>
          </p:nvSpPr>
          <p:spPr>
            <a:xfrm>
              <a:off x="4137660" y="3539489"/>
              <a:ext cx="1554480" cy="7620"/>
            </a:xfrm>
            <a:custGeom>
              <a:avLst/>
              <a:gdLst/>
              <a:ahLst/>
              <a:cxnLst/>
              <a:rect l="l" t="t" r="r" b="b"/>
              <a:pathLst>
                <a:path w="1554479" h="7620">
                  <a:moveTo>
                    <a:pt x="1544320" y="0"/>
                  </a:moveTo>
                  <a:lnTo>
                    <a:pt x="10160" y="0"/>
                  </a:lnTo>
                  <a:lnTo>
                    <a:pt x="10160" y="1270"/>
                  </a:lnTo>
                  <a:lnTo>
                    <a:pt x="1544320" y="1270"/>
                  </a:lnTo>
                  <a:lnTo>
                    <a:pt x="1544320" y="0"/>
                  </a:lnTo>
                  <a:close/>
                </a:path>
                <a:path w="1554479" h="7620">
                  <a:moveTo>
                    <a:pt x="1548130" y="2540"/>
                  </a:moveTo>
                  <a:lnTo>
                    <a:pt x="1545590" y="2540"/>
                  </a:lnTo>
                  <a:lnTo>
                    <a:pt x="1545590" y="1270"/>
                  </a:lnTo>
                  <a:lnTo>
                    <a:pt x="1544320" y="1270"/>
                  </a:lnTo>
                  <a:lnTo>
                    <a:pt x="1544320" y="2540"/>
                  </a:lnTo>
                  <a:lnTo>
                    <a:pt x="10160" y="2540"/>
                  </a:lnTo>
                  <a:lnTo>
                    <a:pt x="10160" y="1270"/>
                  </a:lnTo>
                  <a:lnTo>
                    <a:pt x="8890" y="1270"/>
                  </a:lnTo>
                  <a:lnTo>
                    <a:pt x="8890" y="2540"/>
                  </a:lnTo>
                  <a:lnTo>
                    <a:pt x="6350" y="2540"/>
                  </a:lnTo>
                  <a:lnTo>
                    <a:pt x="6350" y="5080"/>
                  </a:lnTo>
                  <a:lnTo>
                    <a:pt x="1548130" y="5080"/>
                  </a:lnTo>
                  <a:lnTo>
                    <a:pt x="1548130" y="2540"/>
                  </a:lnTo>
                  <a:close/>
                </a:path>
                <a:path w="1554479" h="7620">
                  <a:moveTo>
                    <a:pt x="1554480" y="6350"/>
                  </a:moveTo>
                  <a:lnTo>
                    <a:pt x="1551940" y="6350"/>
                  </a:lnTo>
                  <a:lnTo>
                    <a:pt x="1551940" y="5080"/>
                  </a:lnTo>
                  <a:lnTo>
                    <a:pt x="1550670" y="5080"/>
                  </a:lnTo>
                  <a:lnTo>
                    <a:pt x="1550670" y="6350"/>
                  </a:lnTo>
                  <a:lnTo>
                    <a:pt x="5080" y="6350"/>
                  </a:lnTo>
                  <a:lnTo>
                    <a:pt x="508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554480" y="7620"/>
                  </a:lnTo>
                  <a:lnTo>
                    <a:pt x="1554480" y="6350"/>
                  </a:lnTo>
                  <a:close/>
                </a:path>
              </a:pathLst>
            </a:custGeom>
            <a:solidFill>
              <a:srgbClr val="84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7" name="object 647"/>
            <p:cNvSpPr/>
            <p:nvPr/>
          </p:nvSpPr>
          <p:spPr>
            <a:xfrm>
              <a:off x="4128770" y="3547109"/>
              <a:ext cx="1573530" cy="6350"/>
            </a:xfrm>
            <a:custGeom>
              <a:avLst/>
              <a:gdLst/>
              <a:ahLst/>
              <a:cxnLst/>
              <a:rect l="l" t="t" r="r" b="b"/>
              <a:pathLst>
                <a:path w="1573529" h="6350">
                  <a:moveTo>
                    <a:pt x="1567180" y="1270"/>
                  </a:moveTo>
                  <a:lnTo>
                    <a:pt x="1564627" y="1270"/>
                  </a:lnTo>
                  <a:lnTo>
                    <a:pt x="1564627" y="0"/>
                  </a:lnTo>
                  <a:lnTo>
                    <a:pt x="1563370" y="0"/>
                  </a:lnTo>
                  <a:lnTo>
                    <a:pt x="1563370" y="1270"/>
                  </a:lnTo>
                  <a:lnTo>
                    <a:pt x="8890" y="1270"/>
                  </a:lnTo>
                  <a:lnTo>
                    <a:pt x="8890" y="0"/>
                  </a:lnTo>
                  <a:lnTo>
                    <a:pt x="7620" y="0"/>
                  </a:lnTo>
                  <a:lnTo>
                    <a:pt x="7620" y="1270"/>
                  </a:lnTo>
                  <a:lnTo>
                    <a:pt x="5080" y="1270"/>
                  </a:lnTo>
                  <a:lnTo>
                    <a:pt x="5080" y="3810"/>
                  </a:lnTo>
                  <a:lnTo>
                    <a:pt x="1567180" y="3810"/>
                  </a:lnTo>
                  <a:lnTo>
                    <a:pt x="1567180" y="1270"/>
                  </a:lnTo>
                  <a:close/>
                </a:path>
                <a:path w="1573529" h="6350">
                  <a:moveTo>
                    <a:pt x="1573530" y="5080"/>
                  </a:moveTo>
                  <a:lnTo>
                    <a:pt x="1570977" y="5080"/>
                  </a:lnTo>
                  <a:lnTo>
                    <a:pt x="1570977" y="3810"/>
                  </a:lnTo>
                  <a:lnTo>
                    <a:pt x="1568437" y="3810"/>
                  </a:lnTo>
                  <a:lnTo>
                    <a:pt x="1568437" y="5080"/>
                  </a:lnTo>
                  <a:lnTo>
                    <a:pt x="3810" y="5080"/>
                  </a:lnTo>
                  <a:lnTo>
                    <a:pt x="381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573530" y="6350"/>
                  </a:lnTo>
                  <a:lnTo>
                    <a:pt x="1573530" y="5080"/>
                  </a:lnTo>
                  <a:close/>
                </a:path>
              </a:pathLst>
            </a:custGeom>
            <a:solidFill>
              <a:srgbClr val="87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8" name="object 648"/>
            <p:cNvSpPr/>
            <p:nvPr/>
          </p:nvSpPr>
          <p:spPr>
            <a:xfrm>
              <a:off x="4118610" y="3553459"/>
              <a:ext cx="1593850" cy="7620"/>
            </a:xfrm>
            <a:custGeom>
              <a:avLst/>
              <a:gdLst/>
              <a:ahLst/>
              <a:cxnLst/>
              <a:rect l="l" t="t" r="r" b="b"/>
              <a:pathLst>
                <a:path w="1593850" h="7620">
                  <a:moveTo>
                    <a:pt x="1270" y="6350"/>
                  </a:moveTo>
                  <a:lnTo>
                    <a:pt x="0" y="6350"/>
                  </a:lnTo>
                  <a:lnTo>
                    <a:pt x="0" y="7620"/>
                  </a:lnTo>
                  <a:lnTo>
                    <a:pt x="1270" y="7620"/>
                  </a:lnTo>
                  <a:lnTo>
                    <a:pt x="1270" y="6350"/>
                  </a:lnTo>
                  <a:close/>
                </a:path>
                <a:path w="1593850" h="7620">
                  <a:moveTo>
                    <a:pt x="1587500" y="1270"/>
                  </a:moveTo>
                  <a:lnTo>
                    <a:pt x="1584947" y="1270"/>
                  </a:lnTo>
                  <a:lnTo>
                    <a:pt x="1584947" y="0"/>
                  </a:lnTo>
                  <a:lnTo>
                    <a:pt x="1583690" y="0"/>
                  </a:lnTo>
                  <a:lnTo>
                    <a:pt x="1583690" y="1270"/>
                  </a:lnTo>
                  <a:lnTo>
                    <a:pt x="10160" y="1270"/>
                  </a:lnTo>
                  <a:lnTo>
                    <a:pt x="10160" y="0"/>
                  </a:lnTo>
                  <a:lnTo>
                    <a:pt x="7620" y="0"/>
                  </a:lnTo>
                  <a:lnTo>
                    <a:pt x="7620" y="1270"/>
                  </a:lnTo>
                  <a:lnTo>
                    <a:pt x="6350" y="1270"/>
                  </a:lnTo>
                  <a:lnTo>
                    <a:pt x="6350" y="3810"/>
                  </a:lnTo>
                  <a:lnTo>
                    <a:pt x="1587500" y="3810"/>
                  </a:lnTo>
                  <a:lnTo>
                    <a:pt x="1587500" y="1270"/>
                  </a:lnTo>
                  <a:close/>
                </a:path>
                <a:path w="1593850" h="7620">
                  <a:moveTo>
                    <a:pt x="1592580" y="5080"/>
                  </a:moveTo>
                  <a:lnTo>
                    <a:pt x="1590040" y="5080"/>
                  </a:lnTo>
                  <a:lnTo>
                    <a:pt x="1590040" y="3810"/>
                  </a:lnTo>
                  <a:lnTo>
                    <a:pt x="1588770" y="3810"/>
                  </a:lnTo>
                  <a:lnTo>
                    <a:pt x="1588770" y="5080"/>
                  </a:lnTo>
                  <a:lnTo>
                    <a:pt x="5080" y="5080"/>
                  </a:lnTo>
                  <a:lnTo>
                    <a:pt x="508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1592580" y="6350"/>
                  </a:lnTo>
                  <a:lnTo>
                    <a:pt x="1592580" y="5080"/>
                  </a:lnTo>
                  <a:close/>
                </a:path>
                <a:path w="1593850" h="7620">
                  <a:moveTo>
                    <a:pt x="1593850" y="6350"/>
                  </a:moveTo>
                  <a:lnTo>
                    <a:pt x="1592580" y="6350"/>
                  </a:lnTo>
                  <a:lnTo>
                    <a:pt x="1592580" y="7620"/>
                  </a:lnTo>
                  <a:lnTo>
                    <a:pt x="1593850" y="7620"/>
                  </a:lnTo>
                  <a:lnTo>
                    <a:pt x="1593850" y="6350"/>
                  </a:lnTo>
                  <a:close/>
                </a:path>
              </a:pathLst>
            </a:custGeom>
            <a:solidFill>
              <a:srgbClr val="8A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9" name="object 649"/>
            <p:cNvSpPr/>
            <p:nvPr/>
          </p:nvSpPr>
          <p:spPr>
            <a:xfrm>
              <a:off x="4108450" y="3561079"/>
              <a:ext cx="1614170" cy="7620"/>
            </a:xfrm>
            <a:custGeom>
              <a:avLst/>
              <a:gdLst/>
              <a:ahLst/>
              <a:cxnLst/>
              <a:rect l="l" t="t" r="r" b="b"/>
              <a:pathLst>
                <a:path w="1614170" h="7620">
                  <a:moveTo>
                    <a:pt x="1605280" y="0"/>
                  </a:moveTo>
                  <a:lnTo>
                    <a:pt x="7620" y="0"/>
                  </a:lnTo>
                  <a:lnTo>
                    <a:pt x="7620" y="2540"/>
                  </a:lnTo>
                  <a:lnTo>
                    <a:pt x="1605280" y="2540"/>
                  </a:lnTo>
                  <a:lnTo>
                    <a:pt x="1605280" y="0"/>
                  </a:lnTo>
                  <a:close/>
                </a:path>
                <a:path w="1614170" h="7620">
                  <a:moveTo>
                    <a:pt x="1610347" y="3810"/>
                  </a:moveTo>
                  <a:lnTo>
                    <a:pt x="1609090" y="3810"/>
                  </a:lnTo>
                  <a:lnTo>
                    <a:pt x="1609090" y="2540"/>
                  </a:lnTo>
                  <a:lnTo>
                    <a:pt x="1607820" y="2540"/>
                  </a:lnTo>
                  <a:lnTo>
                    <a:pt x="1607820" y="3810"/>
                  </a:lnTo>
                  <a:lnTo>
                    <a:pt x="6350" y="3810"/>
                  </a:lnTo>
                  <a:lnTo>
                    <a:pt x="635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1610347" y="5080"/>
                  </a:lnTo>
                  <a:lnTo>
                    <a:pt x="1610347" y="3810"/>
                  </a:lnTo>
                  <a:close/>
                </a:path>
                <a:path w="1614170" h="7620">
                  <a:moveTo>
                    <a:pt x="1614170" y="6350"/>
                  </a:moveTo>
                  <a:lnTo>
                    <a:pt x="1611630" y="6350"/>
                  </a:lnTo>
                  <a:lnTo>
                    <a:pt x="1611630" y="5080"/>
                  </a:lnTo>
                  <a:lnTo>
                    <a:pt x="1610347" y="5080"/>
                  </a:lnTo>
                  <a:lnTo>
                    <a:pt x="1610347" y="6350"/>
                  </a:lnTo>
                  <a:lnTo>
                    <a:pt x="2540" y="6350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614170" y="7620"/>
                  </a:lnTo>
                  <a:lnTo>
                    <a:pt x="1614170" y="6350"/>
                  </a:lnTo>
                  <a:close/>
                </a:path>
              </a:pathLst>
            </a:custGeom>
            <a:solidFill>
              <a:srgbClr val="8D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0" name="object 650"/>
            <p:cNvSpPr/>
            <p:nvPr/>
          </p:nvSpPr>
          <p:spPr>
            <a:xfrm>
              <a:off x="4099560" y="3568699"/>
              <a:ext cx="1630680" cy="6350"/>
            </a:xfrm>
            <a:custGeom>
              <a:avLst/>
              <a:gdLst/>
              <a:ahLst/>
              <a:cxnLst/>
              <a:rect l="l" t="t" r="r" b="b"/>
              <a:pathLst>
                <a:path w="1630679" h="6350">
                  <a:moveTo>
                    <a:pt x="1623060" y="0"/>
                  </a:moveTo>
                  <a:lnTo>
                    <a:pt x="8890" y="0"/>
                  </a:lnTo>
                  <a:lnTo>
                    <a:pt x="8890" y="1270"/>
                  </a:lnTo>
                  <a:lnTo>
                    <a:pt x="1623060" y="1270"/>
                  </a:lnTo>
                  <a:lnTo>
                    <a:pt x="1623060" y="0"/>
                  </a:lnTo>
                  <a:close/>
                </a:path>
                <a:path w="1630679" h="6350">
                  <a:moveTo>
                    <a:pt x="1626870" y="2540"/>
                  </a:moveTo>
                  <a:lnTo>
                    <a:pt x="1625587" y="2540"/>
                  </a:lnTo>
                  <a:lnTo>
                    <a:pt x="1625587" y="1270"/>
                  </a:lnTo>
                  <a:lnTo>
                    <a:pt x="1624330" y="1270"/>
                  </a:lnTo>
                  <a:lnTo>
                    <a:pt x="1624330" y="2540"/>
                  </a:lnTo>
                  <a:lnTo>
                    <a:pt x="6350" y="254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1626870" y="3810"/>
                  </a:lnTo>
                  <a:lnTo>
                    <a:pt x="1626870" y="2540"/>
                  </a:lnTo>
                  <a:close/>
                </a:path>
                <a:path w="1630679" h="6350">
                  <a:moveTo>
                    <a:pt x="1630680" y="5080"/>
                  </a:moveTo>
                  <a:lnTo>
                    <a:pt x="1629397" y="5080"/>
                  </a:lnTo>
                  <a:lnTo>
                    <a:pt x="1629397" y="3810"/>
                  </a:lnTo>
                  <a:lnTo>
                    <a:pt x="1626870" y="3810"/>
                  </a:lnTo>
                  <a:lnTo>
                    <a:pt x="1626870" y="5080"/>
                  </a:lnTo>
                  <a:lnTo>
                    <a:pt x="3810" y="5080"/>
                  </a:lnTo>
                  <a:lnTo>
                    <a:pt x="381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630680" y="6350"/>
                  </a:lnTo>
                  <a:lnTo>
                    <a:pt x="1630680" y="5080"/>
                  </a:lnTo>
                  <a:close/>
                </a:path>
              </a:pathLst>
            </a:custGeom>
            <a:solidFill>
              <a:srgbClr val="90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1" name="object 651"/>
            <p:cNvSpPr/>
            <p:nvPr/>
          </p:nvSpPr>
          <p:spPr>
            <a:xfrm>
              <a:off x="4091940" y="3575049"/>
              <a:ext cx="1645920" cy="7620"/>
            </a:xfrm>
            <a:custGeom>
              <a:avLst/>
              <a:gdLst/>
              <a:ahLst/>
              <a:cxnLst/>
              <a:rect l="l" t="t" r="r" b="b"/>
              <a:pathLst>
                <a:path w="1645920" h="7620">
                  <a:moveTo>
                    <a:pt x="1638300" y="0"/>
                  </a:moveTo>
                  <a:lnTo>
                    <a:pt x="7620" y="0"/>
                  </a:lnTo>
                  <a:lnTo>
                    <a:pt x="7620" y="1270"/>
                  </a:lnTo>
                  <a:lnTo>
                    <a:pt x="1638300" y="1270"/>
                  </a:lnTo>
                  <a:lnTo>
                    <a:pt x="1638300" y="0"/>
                  </a:lnTo>
                  <a:close/>
                </a:path>
                <a:path w="1645920" h="7620">
                  <a:moveTo>
                    <a:pt x="1643367" y="2540"/>
                  </a:moveTo>
                  <a:lnTo>
                    <a:pt x="1642110" y="2540"/>
                  </a:lnTo>
                  <a:lnTo>
                    <a:pt x="1642110" y="1270"/>
                  </a:lnTo>
                  <a:lnTo>
                    <a:pt x="1639557" y="1270"/>
                  </a:lnTo>
                  <a:lnTo>
                    <a:pt x="1639557" y="2540"/>
                  </a:lnTo>
                  <a:lnTo>
                    <a:pt x="6350" y="254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643367" y="3810"/>
                  </a:lnTo>
                  <a:lnTo>
                    <a:pt x="1643367" y="2540"/>
                  </a:lnTo>
                  <a:close/>
                </a:path>
                <a:path w="1645920" h="7620">
                  <a:moveTo>
                    <a:pt x="1645907" y="5080"/>
                  </a:moveTo>
                  <a:lnTo>
                    <a:pt x="1644650" y="5080"/>
                  </a:lnTo>
                  <a:lnTo>
                    <a:pt x="1644650" y="3810"/>
                  </a:lnTo>
                  <a:lnTo>
                    <a:pt x="1643367" y="3810"/>
                  </a:lnTo>
                  <a:lnTo>
                    <a:pt x="1643367" y="5080"/>
                  </a:lnTo>
                  <a:lnTo>
                    <a:pt x="2540" y="508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1645907" y="7620"/>
                  </a:lnTo>
                  <a:lnTo>
                    <a:pt x="1645907" y="5080"/>
                  </a:lnTo>
                  <a:close/>
                </a:path>
              </a:pathLst>
            </a:custGeom>
            <a:solidFill>
              <a:srgbClr val="94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2" name="object 652"/>
            <p:cNvSpPr/>
            <p:nvPr/>
          </p:nvSpPr>
          <p:spPr>
            <a:xfrm>
              <a:off x="4079240" y="3582682"/>
              <a:ext cx="1670050" cy="7620"/>
            </a:xfrm>
            <a:custGeom>
              <a:avLst/>
              <a:gdLst/>
              <a:ahLst/>
              <a:cxnLst/>
              <a:rect l="l" t="t" r="r" b="b"/>
              <a:pathLst>
                <a:path w="1670050" h="7620">
                  <a:moveTo>
                    <a:pt x="2540" y="6337"/>
                  </a:moveTo>
                  <a:lnTo>
                    <a:pt x="0" y="6337"/>
                  </a:lnTo>
                  <a:lnTo>
                    <a:pt x="0" y="7607"/>
                  </a:lnTo>
                  <a:lnTo>
                    <a:pt x="2540" y="7607"/>
                  </a:lnTo>
                  <a:lnTo>
                    <a:pt x="2540" y="6337"/>
                  </a:lnTo>
                  <a:close/>
                </a:path>
                <a:path w="1670050" h="7620">
                  <a:moveTo>
                    <a:pt x="1663700" y="1257"/>
                  </a:moveTo>
                  <a:lnTo>
                    <a:pt x="1662417" y="1257"/>
                  </a:lnTo>
                  <a:lnTo>
                    <a:pt x="1662417" y="0"/>
                  </a:lnTo>
                  <a:lnTo>
                    <a:pt x="1661160" y="0"/>
                  </a:lnTo>
                  <a:lnTo>
                    <a:pt x="1661160" y="1257"/>
                  </a:lnTo>
                  <a:lnTo>
                    <a:pt x="10160" y="1257"/>
                  </a:lnTo>
                  <a:lnTo>
                    <a:pt x="10160" y="0"/>
                  </a:lnTo>
                  <a:lnTo>
                    <a:pt x="8890" y="0"/>
                  </a:lnTo>
                  <a:lnTo>
                    <a:pt x="8890" y="1257"/>
                  </a:lnTo>
                  <a:lnTo>
                    <a:pt x="7620" y="1257"/>
                  </a:lnTo>
                  <a:lnTo>
                    <a:pt x="7620" y="2527"/>
                  </a:lnTo>
                  <a:lnTo>
                    <a:pt x="1663700" y="2527"/>
                  </a:lnTo>
                  <a:lnTo>
                    <a:pt x="1663700" y="1257"/>
                  </a:lnTo>
                  <a:close/>
                </a:path>
                <a:path w="1670050" h="7620">
                  <a:moveTo>
                    <a:pt x="1667510" y="3797"/>
                  </a:moveTo>
                  <a:lnTo>
                    <a:pt x="1664970" y="3797"/>
                  </a:lnTo>
                  <a:lnTo>
                    <a:pt x="1664970" y="2527"/>
                  </a:lnTo>
                  <a:lnTo>
                    <a:pt x="1663700" y="2527"/>
                  </a:lnTo>
                  <a:lnTo>
                    <a:pt x="1663700" y="3797"/>
                  </a:lnTo>
                  <a:lnTo>
                    <a:pt x="7620" y="3797"/>
                  </a:lnTo>
                  <a:lnTo>
                    <a:pt x="7620" y="2527"/>
                  </a:lnTo>
                  <a:lnTo>
                    <a:pt x="5080" y="2527"/>
                  </a:lnTo>
                  <a:lnTo>
                    <a:pt x="5080" y="3797"/>
                  </a:lnTo>
                  <a:lnTo>
                    <a:pt x="3810" y="3797"/>
                  </a:lnTo>
                  <a:lnTo>
                    <a:pt x="3810" y="6337"/>
                  </a:lnTo>
                  <a:lnTo>
                    <a:pt x="1667510" y="6337"/>
                  </a:lnTo>
                  <a:lnTo>
                    <a:pt x="1667510" y="3797"/>
                  </a:lnTo>
                  <a:close/>
                </a:path>
                <a:path w="1670050" h="7620">
                  <a:moveTo>
                    <a:pt x="1670050" y="6337"/>
                  </a:moveTo>
                  <a:lnTo>
                    <a:pt x="1668767" y="6337"/>
                  </a:lnTo>
                  <a:lnTo>
                    <a:pt x="1668767" y="7607"/>
                  </a:lnTo>
                  <a:lnTo>
                    <a:pt x="1670050" y="7607"/>
                  </a:lnTo>
                  <a:lnTo>
                    <a:pt x="1670050" y="6337"/>
                  </a:lnTo>
                  <a:close/>
                </a:path>
              </a:pathLst>
            </a:custGeom>
            <a:solidFill>
              <a:srgbClr val="97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3" name="object 653"/>
            <p:cNvSpPr/>
            <p:nvPr/>
          </p:nvSpPr>
          <p:spPr>
            <a:xfrm>
              <a:off x="4072890" y="3590289"/>
              <a:ext cx="1684020" cy="6350"/>
            </a:xfrm>
            <a:custGeom>
              <a:avLst/>
              <a:gdLst/>
              <a:ahLst/>
              <a:cxnLst/>
              <a:rect l="l" t="t" r="r" b="b"/>
              <a:pathLst>
                <a:path w="1684020" h="6350">
                  <a:moveTo>
                    <a:pt x="1270" y="5080"/>
                  </a:moveTo>
                  <a:lnTo>
                    <a:pt x="0" y="5080"/>
                  </a:lnTo>
                  <a:lnTo>
                    <a:pt x="0" y="6350"/>
                  </a:lnTo>
                  <a:lnTo>
                    <a:pt x="1270" y="6350"/>
                  </a:lnTo>
                  <a:lnTo>
                    <a:pt x="1270" y="5080"/>
                  </a:lnTo>
                  <a:close/>
                </a:path>
                <a:path w="1684020" h="6350">
                  <a:moveTo>
                    <a:pt x="1678940" y="0"/>
                  </a:moveTo>
                  <a:lnTo>
                    <a:pt x="5080" y="0"/>
                  </a:lnTo>
                  <a:lnTo>
                    <a:pt x="5080" y="1270"/>
                  </a:lnTo>
                  <a:lnTo>
                    <a:pt x="1678940" y="1270"/>
                  </a:lnTo>
                  <a:lnTo>
                    <a:pt x="1678940" y="0"/>
                  </a:lnTo>
                  <a:close/>
                </a:path>
                <a:path w="1684020" h="6350">
                  <a:moveTo>
                    <a:pt x="1681467" y="2540"/>
                  </a:moveTo>
                  <a:lnTo>
                    <a:pt x="1680210" y="2540"/>
                  </a:lnTo>
                  <a:lnTo>
                    <a:pt x="1680210" y="1270"/>
                  </a:lnTo>
                  <a:lnTo>
                    <a:pt x="1678940" y="1270"/>
                  </a:lnTo>
                  <a:lnTo>
                    <a:pt x="1678940" y="2540"/>
                  </a:lnTo>
                  <a:lnTo>
                    <a:pt x="5080" y="2540"/>
                  </a:lnTo>
                  <a:lnTo>
                    <a:pt x="508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5080"/>
                  </a:lnTo>
                  <a:lnTo>
                    <a:pt x="1681467" y="5080"/>
                  </a:lnTo>
                  <a:lnTo>
                    <a:pt x="1681467" y="2540"/>
                  </a:lnTo>
                  <a:close/>
                </a:path>
                <a:path w="1684020" h="6350">
                  <a:moveTo>
                    <a:pt x="1684007" y="5080"/>
                  </a:moveTo>
                  <a:lnTo>
                    <a:pt x="1682750" y="5080"/>
                  </a:lnTo>
                  <a:lnTo>
                    <a:pt x="1682750" y="6350"/>
                  </a:lnTo>
                  <a:lnTo>
                    <a:pt x="1684007" y="6350"/>
                  </a:lnTo>
                  <a:lnTo>
                    <a:pt x="1684007" y="5080"/>
                  </a:lnTo>
                  <a:close/>
                </a:path>
              </a:pathLst>
            </a:custGeom>
            <a:solidFill>
              <a:srgbClr val="9A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4" name="object 654"/>
            <p:cNvSpPr/>
            <p:nvPr/>
          </p:nvSpPr>
          <p:spPr>
            <a:xfrm>
              <a:off x="4065270" y="3596639"/>
              <a:ext cx="1699260" cy="7620"/>
            </a:xfrm>
            <a:custGeom>
              <a:avLst/>
              <a:gdLst/>
              <a:ahLst/>
              <a:cxnLst/>
              <a:rect l="l" t="t" r="r" b="b"/>
              <a:pathLst>
                <a:path w="1699260" h="7620">
                  <a:moveTo>
                    <a:pt x="1692910" y="0"/>
                  </a:moveTo>
                  <a:lnTo>
                    <a:pt x="6350" y="0"/>
                  </a:lnTo>
                  <a:lnTo>
                    <a:pt x="6350" y="1270"/>
                  </a:lnTo>
                  <a:lnTo>
                    <a:pt x="1692910" y="1270"/>
                  </a:lnTo>
                  <a:lnTo>
                    <a:pt x="1692910" y="0"/>
                  </a:lnTo>
                  <a:close/>
                </a:path>
                <a:path w="1699260" h="7620">
                  <a:moveTo>
                    <a:pt x="1695437" y="2540"/>
                  </a:moveTo>
                  <a:lnTo>
                    <a:pt x="1694180" y="2540"/>
                  </a:lnTo>
                  <a:lnTo>
                    <a:pt x="1694180" y="1270"/>
                  </a:lnTo>
                  <a:lnTo>
                    <a:pt x="1692910" y="1270"/>
                  </a:lnTo>
                  <a:lnTo>
                    <a:pt x="1692910" y="2540"/>
                  </a:lnTo>
                  <a:lnTo>
                    <a:pt x="6350" y="254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5080"/>
                  </a:lnTo>
                  <a:lnTo>
                    <a:pt x="1695437" y="5080"/>
                  </a:lnTo>
                  <a:lnTo>
                    <a:pt x="1695437" y="2540"/>
                  </a:lnTo>
                  <a:close/>
                </a:path>
                <a:path w="1699260" h="7620">
                  <a:moveTo>
                    <a:pt x="1699260" y="6350"/>
                  </a:moveTo>
                  <a:lnTo>
                    <a:pt x="1697977" y="6350"/>
                  </a:lnTo>
                  <a:lnTo>
                    <a:pt x="1697977" y="5080"/>
                  </a:lnTo>
                  <a:lnTo>
                    <a:pt x="1696720" y="5080"/>
                  </a:lnTo>
                  <a:lnTo>
                    <a:pt x="1696720" y="6350"/>
                  </a:lnTo>
                  <a:lnTo>
                    <a:pt x="2540" y="6350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699260" y="7620"/>
                  </a:lnTo>
                  <a:lnTo>
                    <a:pt x="1699260" y="6350"/>
                  </a:lnTo>
                  <a:close/>
                </a:path>
              </a:pathLst>
            </a:custGeom>
            <a:solidFill>
              <a:srgbClr val="9D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5" name="object 655"/>
            <p:cNvSpPr/>
            <p:nvPr/>
          </p:nvSpPr>
          <p:spPr>
            <a:xfrm>
              <a:off x="4057650" y="3604259"/>
              <a:ext cx="1714500" cy="7620"/>
            </a:xfrm>
            <a:custGeom>
              <a:avLst/>
              <a:gdLst/>
              <a:ahLst/>
              <a:cxnLst/>
              <a:rect l="l" t="t" r="r" b="b"/>
              <a:pathLst>
                <a:path w="1714500" h="7620">
                  <a:moveTo>
                    <a:pt x="1710690" y="3810"/>
                  </a:moveTo>
                  <a:lnTo>
                    <a:pt x="1709407" y="3810"/>
                  </a:lnTo>
                  <a:lnTo>
                    <a:pt x="1709407" y="1270"/>
                  </a:lnTo>
                  <a:lnTo>
                    <a:pt x="1708150" y="1270"/>
                  </a:lnTo>
                  <a:lnTo>
                    <a:pt x="1708150" y="0"/>
                  </a:lnTo>
                  <a:lnTo>
                    <a:pt x="1706880" y="0"/>
                  </a:lnTo>
                  <a:lnTo>
                    <a:pt x="1706880" y="1270"/>
                  </a:lnTo>
                  <a:lnTo>
                    <a:pt x="7620" y="1270"/>
                  </a:lnTo>
                  <a:lnTo>
                    <a:pt x="76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1710690" y="5080"/>
                  </a:lnTo>
                  <a:lnTo>
                    <a:pt x="1710690" y="3810"/>
                  </a:lnTo>
                  <a:close/>
                </a:path>
                <a:path w="1714500" h="7620">
                  <a:moveTo>
                    <a:pt x="1714500" y="6350"/>
                  </a:moveTo>
                  <a:lnTo>
                    <a:pt x="1713230" y="6350"/>
                  </a:lnTo>
                  <a:lnTo>
                    <a:pt x="1713230" y="5092"/>
                  </a:lnTo>
                  <a:lnTo>
                    <a:pt x="1270" y="5092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714500" y="7620"/>
                  </a:lnTo>
                  <a:lnTo>
                    <a:pt x="1714500" y="6350"/>
                  </a:lnTo>
                  <a:close/>
                </a:path>
              </a:pathLst>
            </a:custGeom>
            <a:solidFill>
              <a:srgbClr val="A0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6" name="object 656"/>
            <p:cNvSpPr/>
            <p:nvPr/>
          </p:nvSpPr>
          <p:spPr>
            <a:xfrm>
              <a:off x="4052570" y="3611879"/>
              <a:ext cx="1725930" cy="6350"/>
            </a:xfrm>
            <a:custGeom>
              <a:avLst/>
              <a:gdLst/>
              <a:ahLst/>
              <a:cxnLst/>
              <a:rect l="l" t="t" r="r" b="b"/>
              <a:pathLst>
                <a:path w="1725929" h="6350">
                  <a:moveTo>
                    <a:pt x="1723390" y="2540"/>
                  </a:moveTo>
                  <a:lnTo>
                    <a:pt x="1722120" y="2540"/>
                  </a:lnTo>
                  <a:lnTo>
                    <a:pt x="1722120" y="1270"/>
                  </a:lnTo>
                  <a:lnTo>
                    <a:pt x="1720850" y="1270"/>
                  </a:lnTo>
                  <a:lnTo>
                    <a:pt x="172085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723390" y="3810"/>
                  </a:lnTo>
                  <a:lnTo>
                    <a:pt x="1723390" y="2540"/>
                  </a:lnTo>
                  <a:close/>
                </a:path>
                <a:path w="1725929" h="6350">
                  <a:moveTo>
                    <a:pt x="1725930" y="5080"/>
                  </a:moveTo>
                  <a:lnTo>
                    <a:pt x="1724660" y="5080"/>
                  </a:lnTo>
                  <a:lnTo>
                    <a:pt x="1724660" y="3822"/>
                  </a:lnTo>
                  <a:lnTo>
                    <a:pt x="1270" y="3822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725930" y="6350"/>
                  </a:lnTo>
                  <a:lnTo>
                    <a:pt x="1725930" y="5080"/>
                  </a:lnTo>
                  <a:close/>
                </a:path>
              </a:pathLst>
            </a:custGeom>
            <a:solidFill>
              <a:srgbClr val="A3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7" name="object 657"/>
            <p:cNvSpPr/>
            <p:nvPr/>
          </p:nvSpPr>
          <p:spPr>
            <a:xfrm>
              <a:off x="4044950" y="3618229"/>
              <a:ext cx="1741170" cy="7620"/>
            </a:xfrm>
            <a:custGeom>
              <a:avLst/>
              <a:gdLst/>
              <a:ahLst/>
              <a:cxnLst/>
              <a:rect l="l" t="t" r="r" b="b"/>
              <a:pathLst>
                <a:path w="1741170" h="7620">
                  <a:moveTo>
                    <a:pt x="1737360" y="2540"/>
                  </a:moveTo>
                  <a:lnTo>
                    <a:pt x="1736090" y="2540"/>
                  </a:lnTo>
                  <a:lnTo>
                    <a:pt x="1736090" y="1270"/>
                  </a:lnTo>
                  <a:lnTo>
                    <a:pt x="1734820" y="1270"/>
                  </a:lnTo>
                  <a:lnTo>
                    <a:pt x="17348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1737360" y="3810"/>
                  </a:lnTo>
                  <a:lnTo>
                    <a:pt x="1737360" y="2540"/>
                  </a:lnTo>
                  <a:close/>
                </a:path>
                <a:path w="1741170" h="7620">
                  <a:moveTo>
                    <a:pt x="1741170" y="6350"/>
                  </a:moveTo>
                  <a:lnTo>
                    <a:pt x="1739900" y="6350"/>
                  </a:lnTo>
                  <a:lnTo>
                    <a:pt x="1739900" y="5080"/>
                  </a:lnTo>
                  <a:lnTo>
                    <a:pt x="1738630" y="5080"/>
                  </a:lnTo>
                  <a:lnTo>
                    <a:pt x="1738630" y="3822"/>
                  </a:lnTo>
                  <a:lnTo>
                    <a:pt x="2540" y="3822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741170" y="7620"/>
                  </a:lnTo>
                  <a:lnTo>
                    <a:pt x="1741170" y="6350"/>
                  </a:lnTo>
                  <a:close/>
                </a:path>
              </a:pathLst>
            </a:custGeom>
            <a:solidFill>
              <a:srgbClr val="A7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8" name="object 658"/>
            <p:cNvSpPr/>
            <p:nvPr/>
          </p:nvSpPr>
          <p:spPr>
            <a:xfrm>
              <a:off x="4037330" y="3625849"/>
              <a:ext cx="1756410" cy="7620"/>
            </a:xfrm>
            <a:custGeom>
              <a:avLst/>
              <a:gdLst/>
              <a:ahLst/>
              <a:cxnLst/>
              <a:rect l="l" t="t" r="r" b="b"/>
              <a:pathLst>
                <a:path w="1756410" h="7620">
                  <a:moveTo>
                    <a:pt x="1751330" y="1270"/>
                  </a:moveTo>
                  <a:lnTo>
                    <a:pt x="1750060" y="1270"/>
                  </a:lnTo>
                  <a:lnTo>
                    <a:pt x="175006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1751330" y="2540"/>
                  </a:lnTo>
                  <a:lnTo>
                    <a:pt x="1751330" y="1270"/>
                  </a:lnTo>
                  <a:close/>
                </a:path>
                <a:path w="1756410" h="7620">
                  <a:moveTo>
                    <a:pt x="1756410" y="6350"/>
                  </a:moveTo>
                  <a:lnTo>
                    <a:pt x="1755140" y="6350"/>
                  </a:lnTo>
                  <a:lnTo>
                    <a:pt x="1755140" y="5080"/>
                  </a:lnTo>
                  <a:lnTo>
                    <a:pt x="1753870" y="5080"/>
                  </a:lnTo>
                  <a:lnTo>
                    <a:pt x="1753870" y="3810"/>
                  </a:lnTo>
                  <a:lnTo>
                    <a:pt x="1752600" y="3810"/>
                  </a:lnTo>
                  <a:lnTo>
                    <a:pt x="1752600" y="2552"/>
                  </a:lnTo>
                  <a:lnTo>
                    <a:pt x="3810" y="2552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756410" y="7620"/>
                  </a:lnTo>
                  <a:lnTo>
                    <a:pt x="1756410" y="6350"/>
                  </a:lnTo>
                  <a:close/>
                </a:path>
              </a:pathLst>
            </a:custGeom>
            <a:solidFill>
              <a:srgbClr val="AA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9" name="object 659"/>
            <p:cNvSpPr/>
            <p:nvPr/>
          </p:nvSpPr>
          <p:spPr>
            <a:xfrm>
              <a:off x="4032250" y="3633469"/>
              <a:ext cx="1766570" cy="6350"/>
            </a:xfrm>
            <a:custGeom>
              <a:avLst/>
              <a:gdLst/>
              <a:ahLst/>
              <a:cxnLst/>
              <a:rect l="l" t="t" r="r" b="b"/>
              <a:pathLst>
                <a:path w="1766570" h="6350">
                  <a:moveTo>
                    <a:pt x="1762760" y="0"/>
                  </a:moveTo>
                  <a:lnTo>
                    <a:pt x="3810" y="0"/>
                  </a:lnTo>
                  <a:lnTo>
                    <a:pt x="3810" y="1270"/>
                  </a:lnTo>
                  <a:lnTo>
                    <a:pt x="1762760" y="1270"/>
                  </a:lnTo>
                  <a:lnTo>
                    <a:pt x="1762760" y="0"/>
                  </a:lnTo>
                  <a:close/>
                </a:path>
                <a:path w="1766570" h="6350">
                  <a:moveTo>
                    <a:pt x="1766570" y="5080"/>
                  </a:moveTo>
                  <a:lnTo>
                    <a:pt x="1765300" y="5080"/>
                  </a:lnTo>
                  <a:lnTo>
                    <a:pt x="1765300" y="3810"/>
                  </a:lnTo>
                  <a:lnTo>
                    <a:pt x="1764030" y="3810"/>
                  </a:lnTo>
                  <a:lnTo>
                    <a:pt x="1764030" y="1282"/>
                  </a:lnTo>
                  <a:lnTo>
                    <a:pt x="2540" y="1282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766570" y="6350"/>
                  </a:lnTo>
                  <a:lnTo>
                    <a:pt x="1766570" y="5080"/>
                  </a:lnTo>
                  <a:close/>
                </a:path>
              </a:pathLst>
            </a:custGeom>
            <a:solidFill>
              <a:srgbClr val="AD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0" name="object 660"/>
            <p:cNvSpPr/>
            <p:nvPr/>
          </p:nvSpPr>
          <p:spPr>
            <a:xfrm>
              <a:off x="4027170" y="3639832"/>
              <a:ext cx="1776730" cy="7620"/>
            </a:xfrm>
            <a:custGeom>
              <a:avLst/>
              <a:gdLst/>
              <a:ahLst/>
              <a:cxnLst/>
              <a:rect l="l" t="t" r="r" b="b"/>
              <a:pathLst>
                <a:path w="1776729" h="7620">
                  <a:moveTo>
                    <a:pt x="1776730" y="5067"/>
                  </a:moveTo>
                  <a:lnTo>
                    <a:pt x="1775460" y="5067"/>
                  </a:lnTo>
                  <a:lnTo>
                    <a:pt x="1775460" y="3797"/>
                  </a:lnTo>
                  <a:lnTo>
                    <a:pt x="1774190" y="3797"/>
                  </a:lnTo>
                  <a:lnTo>
                    <a:pt x="1774190" y="2527"/>
                  </a:lnTo>
                  <a:lnTo>
                    <a:pt x="1772920" y="2527"/>
                  </a:lnTo>
                  <a:lnTo>
                    <a:pt x="1772920" y="0"/>
                  </a:lnTo>
                  <a:lnTo>
                    <a:pt x="3810" y="0"/>
                  </a:lnTo>
                  <a:lnTo>
                    <a:pt x="3810" y="2527"/>
                  </a:lnTo>
                  <a:lnTo>
                    <a:pt x="2540" y="2527"/>
                  </a:lnTo>
                  <a:lnTo>
                    <a:pt x="2540" y="3797"/>
                  </a:lnTo>
                  <a:lnTo>
                    <a:pt x="1270" y="3797"/>
                  </a:lnTo>
                  <a:lnTo>
                    <a:pt x="1270" y="5067"/>
                  </a:lnTo>
                  <a:lnTo>
                    <a:pt x="0" y="5067"/>
                  </a:lnTo>
                  <a:lnTo>
                    <a:pt x="0" y="7607"/>
                  </a:lnTo>
                  <a:lnTo>
                    <a:pt x="1776730" y="7607"/>
                  </a:lnTo>
                  <a:lnTo>
                    <a:pt x="1776730" y="5067"/>
                  </a:lnTo>
                  <a:close/>
                </a:path>
              </a:pathLst>
            </a:custGeom>
            <a:solidFill>
              <a:srgbClr val="B0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1" name="object 661"/>
            <p:cNvSpPr/>
            <p:nvPr/>
          </p:nvSpPr>
          <p:spPr>
            <a:xfrm>
              <a:off x="4020820" y="3647452"/>
              <a:ext cx="1789430" cy="7620"/>
            </a:xfrm>
            <a:custGeom>
              <a:avLst/>
              <a:gdLst/>
              <a:ahLst/>
              <a:cxnLst/>
              <a:rect l="l" t="t" r="r" b="b"/>
              <a:pathLst>
                <a:path w="1789429" h="7620">
                  <a:moveTo>
                    <a:pt x="1788160" y="5067"/>
                  </a:moveTo>
                  <a:lnTo>
                    <a:pt x="1786890" y="5067"/>
                  </a:lnTo>
                  <a:lnTo>
                    <a:pt x="1786890" y="2527"/>
                  </a:lnTo>
                  <a:lnTo>
                    <a:pt x="1785620" y="2527"/>
                  </a:lnTo>
                  <a:lnTo>
                    <a:pt x="1785620" y="1257"/>
                  </a:lnTo>
                  <a:lnTo>
                    <a:pt x="1784350" y="1257"/>
                  </a:lnTo>
                  <a:lnTo>
                    <a:pt x="1784350" y="0"/>
                  </a:lnTo>
                  <a:lnTo>
                    <a:pt x="5080" y="0"/>
                  </a:lnTo>
                  <a:lnTo>
                    <a:pt x="508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2540" y="2527"/>
                  </a:lnTo>
                  <a:lnTo>
                    <a:pt x="2540" y="5067"/>
                  </a:lnTo>
                  <a:lnTo>
                    <a:pt x="1270" y="5067"/>
                  </a:lnTo>
                  <a:lnTo>
                    <a:pt x="1270" y="6337"/>
                  </a:lnTo>
                  <a:lnTo>
                    <a:pt x="1788160" y="6337"/>
                  </a:lnTo>
                  <a:lnTo>
                    <a:pt x="1788160" y="5067"/>
                  </a:lnTo>
                  <a:close/>
                </a:path>
                <a:path w="1789429" h="7620">
                  <a:moveTo>
                    <a:pt x="178943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1789430" y="7607"/>
                  </a:lnTo>
                  <a:lnTo>
                    <a:pt x="1789430" y="6350"/>
                  </a:lnTo>
                  <a:close/>
                </a:path>
              </a:pathLst>
            </a:custGeom>
            <a:solidFill>
              <a:srgbClr val="B3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2" name="object 662"/>
            <p:cNvSpPr/>
            <p:nvPr/>
          </p:nvSpPr>
          <p:spPr>
            <a:xfrm>
              <a:off x="4015740" y="3655059"/>
              <a:ext cx="1799589" cy="6350"/>
            </a:xfrm>
            <a:custGeom>
              <a:avLst/>
              <a:gdLst/>
              <a:ahLst/>
              <a:cxnLst/>
              <a:rect l="l" t="t" r="r" b="b"/>
              <a:pathLst>
                <a:path w="1799589" h="6350">
                  <a:moveTo>
                    <a:pt x="1798320" y="3810"/>
                  </a:moveTo>
                  <a:lnTo>
                    <a:pt x="1797050" y="3810"/>
                  </a:lnTo>
                  <a:lnTo>
                    <a:pt x="1797050" y="2540"/>
                  </a:lnTo>
                  <a:lnTo>
                    <a:pt x="1795780" y="2540"/>
                  </a:lnTo>
                  <a:lnTo>
                    <a:pt x="1795780" y="0"/>
                  </a:lnTo>
                  <a:lnTo>
                    <a:pt x="3810" y="0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1798320" y="5080"/>
                  </a:lnTo>
                  <a:lnTo>
                    <a:pt x="1798320" y="3810"/>
                  </a:lnTo>
                  <a:close/>
                </a:path>
                <a:path w="1799589" h="6350">
                  <a:moveTo>
                    <a:pt x="1799590" y="5092"/>
                  </a:moveTo>
                  <a:lnTo>
                    <a:pt x="0" y="5092"/>
                  </a:lnTo>
                  <a:lnTo>
                    <a:pt x="0" y="6350"/>
                  </a:lnTo>
                  <a:lnTo>
                    <a:pt x="1799590" y="6350"/>
                  </a:lnTo>
                  <a:lnTo>
                    <a:pt x="1799590" y="5092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3" name="object 663"/>
            <p:cNvSpPr/>
            <p:nvPr/>
          </p:nvSpPr>
          <p:spPr>
            <a:xfrm>
              <a:off x="4010660" y="3661409"/>
              <a:ext cx="1809750" cy="7620"/>
            </a:xfrm>
            <a:custGeom>
              <a:avLst/>
              <a:gdLst/>
              <a:ahLst/>
              <a:cxnLst/>
              <a:rect l="l" t="t" r="r" b="b"/>
              <a:pathLst>
                <a:path w="1809750" h="7620">
                  <a:moveTo>
                    <a:pt x="1807210" y="2540"/>
                  </a:moveTo>
                  <a:lnTo>
                    <a:pt x="1805940" y="2540"/>
                  </a:lnTo>
                  <a:lnTo>
                    <a:pt x="1805940" y="1270"/>
                  </a:lnTo>
                  <a:lnTo>
                    <a:pt x="1804670" y="1270"/>
                  </a:lnTo>
                  <a:lnTo>
                    <a:pt x="180467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807210" y="3810"/>
                  </a:lnTo>
                  <a:lnTo>
                    <a:pt x="1807210" y="2540"/>
                  </a:lnTo>
                  <a:close/>
                </a:path>
                <a:path w="1809750" h="7620">
                  <a:moveTo>
                    <a:pt x="1809750" y="6350"/>
                  </a:moveTo>
                  <a:lnTo>
                    <a:pt x="1808480" y="6350"/>
                  </a:lnTo>
                  <a:lnTo>
                    <a:pt x="1808480" y="3822"/>
                  </a:lnTo>
                  <a:lnTo>
                    <a:pt x="1270" y="3822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809750" y="7620"/>
                  </a:lnTo>
                  <a:lnTo>
                    <a:pt x="1809750" y="6350"/>
                  </a:lnTo>
                  <a:close/>
                </a:path>
              </a:pathLst>
            </a:custGeom>
            <a:solidFill>
              <a:srgbClr val="BA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4" name="object 664"/>
            <p:cNvSpPr/>
            <p:nvPr/>
          </p:nvSpPr>
          <p:spPr>
            <a:xfrm>
              <a:off x="4004310" y="3669029"/>
              <a:ext cx="1822450" cy="7620"/>
            </a:xfrm>
            <a:custGeom>
              <a:avLst/>
              <a:gdLst/>
              <a:ahLst/>
              <a:cxnLst/>
              <a:rect l="l" t="t" r="r" b="b"/>
              <a:pathLst>
                <a:path w="1822450" h="7620">
                  <a:moveTo>
                    <a:pt x="1818640" y="1270"/>
                  </a:moveTo>
                  <a:lnTo>
                    <a:pt x="1817370" y="1270"/>
                  </a:lnTo>
                  <a:lnTo>
                    <a:pt x="181737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1270"/>
                  </a:lnTo>
                  <a:lnTo>
                    <a:pt x="3810" y="3810"/>
                  </a:lnTo>
                  <a:lnTo>
                    <a:pt x="1818640" y="3810"/>
                  </a:lnTo>
                  <a:lnTo>
                    <a:pt x="1818640" y="1270"/>
                  </a:lnTo>
                  <a:close/>
                </a:path>
                <a:path w="1822450" h="7620">
                  <a:moveTo>
                    <a:pt x="1822450" y="6350"/>
                  </a:moveTo>
                  <a:lnTo>
                    <a:pt x="1821180" y="6350"/>
                  </a:lnTo>
                  <a:lnTo>
                    <a:pt x="1821180" y="5080"/>
                  </a:lnTo>
                  <a:lnTo>
                    <a:pt x="1819910" y="5080"/>
                  </a:lnTo>
                  <a:lnTo>
                    <a:pt x="1819910" y="3822"/>
                  </a:lnTo>
                  <a:lnTo>
                    <a:pt x="2540" y="3822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822450" y="7620"/>
                  </a:lnTo>
                  <a:lnTo>
                    <a:pt x="1822450" y="6350"/>
                  </a:lnTo>
                  <a:close/>
                </a:path>
              </a:pathLst>
            </a:custGeom>
            <a:solidFill>
              <a:srgbClr val="B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5" name="object 665"/>
            <p:cNvSpPr/>
            <p:nvPr/>
          </p:nvSpPr>
          <p:spPr>
            <a:xfrm>
              <a:off x="4000500" y="3676649"/>
              <a:ext cx="1830070" cy="6350"/>
            </a:xfrm>
            <a:custGeom>
              <a:avLst/>
              <a:gdLst/>
              <a:ahLst/>
              <a:cxnLst/>
              <a:rect l="l" t="t" r="r" b="b"/>
              <a:pathLst>
                <a:path w="1830070" h="6350">
                  <a:moveTo>
                    <a:pt x="1830070" y="5080"/>
                  </a:moveTo>
                  <a:lnTo>
                    <a:pt x="1828800" y="5080"/>
                  </a:lnTo>
                  <a:lnTo>
                    <a:pt x="1828800" y="3810"/>
                  </a:lnTo>
                  <a:lnTo>
                    <a:pt x="1827530" y="3810"/>
                  </a:lnTo>
                  <a:lnTo>
                    <a:pt x="1827530" y="2540"/>
                  </a:lnTo>
                  <a:lnTo>
                    <a:pt x="1827530" y="1270"/>
                  </a:lnTo>
                  <a:lnTo>
                    <a:pt x="1826260" y="1270"/>
                  </a:lnTo>
                  <a:lnTo>
                    <a:pt x="1826260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830057" y="6350"/>
                  </a:lnTo>
                  <a:lnTo>
                    <a:pt x="1830070" y="5080"/>
                  </a:lnTo>
                  <a:close/>
                </a:path>
              </a:pathLst>
            </a:custGeom>
            <a:solidFill>
              <a:srgbClr val="C0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6" name="object 666"/>
            <p:cNvSpPr/>
            <p:nvPr/>
          </p:nvSpPr>
          <p:spPr>
            <a:xfrm>
              <a:off x="3995420" y="3682999"/>
              <a:ext cx="1838960" cy="7620"/>
            </a:xfrm>
            <a:custGeom>
              <a:avLst/>
              <a:gdLst/>
              <a:ahLst/>
              <a:cxnLst/>
              <a:rect l="l" t="t" r="r" b="b"/>
              <a:pathLst>
                <a:path w="1838960" h="7620">
                  <a:moveTo>
                    <a:pt x="1838960" y="6350"/>
                  </a:moveTo>
                  <a:lnTo>
                    <a:pt x="1837677" y="6350"/>
                  </a:lnTo>
                  <a:lnTo>
                    <a:pt x="1837677" y="5080"/>
                  </a:lnTo>
                  <a:lnTo>
                    <a:pt x="1837690" y="3810"/>
                  </a:lnTo>
                  <a:lnTo>
                    <a:pt x="1836420" y="3810"/>
                  </a:lnTo>
                  <a:lnTo>
                    <a:pt x="1836420" y="2540"/>
                  </a:lnTo>
                  <a:lnTo>
                    <a:pt x="1836420" y="1270"/>
                  </a:lnTo>
                  <a:lnTo>
                    <a:pt x="1835137" y="1270"/>
                  </a:lnTo>
                  <a:lnTo>
                    <a:pt x="1835137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838960" y="7620"/>
                  </a:lnTo>
                  <a:lnTo>
                    <a:pt x="1838960" y="6350"/>
                  </a:lnTo>
                  <a:close/>
                </a:path>
              </a:pathLst>
            </a:custGeom>
            <a:solidFill>
              <a:srgbClr val="C3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7" name="object 667"/>
            <p:cNvSpPr/>
            <p:nvPr/>
          </p:nvSpPr>
          <p:spPr>
            <a:xfrm>
              <a:off x="3991610" y="3690619"/>
              <a:ext cx="1846580" cy="7620"/>
            </a:xfrm>
            <a:custGeom>
              <a:avLst/>
              <a:gdLst/>
              <a:ahLst/>
              <a:cxnLst/>
              <a:rect l="l" t="t" r="r" b="b"/>
              <a:pathLst>
                <a:path w="1846579" h="7620">
                  <a:moveTo>
                    <a:pt x="1844040" y="0"/>
                  </a:moveTo>
                  <a:lnTo>
                    <a:pt x="3810" y="0"/>
                  </a:lnTo>
                  <a:lnTo>
                    <a:pt x="3810" y="1270"/>
                  </a:lnTo>
                  <a:lnTo>
                    <a:pt x="1844040" y="1270"/>
                  </a:lnTo>
                  <a:lnTo>
                    <a:pt x="1844040" y="0"/>
                  </a:lnTo>
                  <a:close/>
                </a:path>
                <a:path w="1846579" h="7620">
                  <a:moveTo>
                    <a:pt x="1846580" y="5080"/>
                  </a:moveTo>
                  <a:lnTo>
                    <a:pt x="1845297" y="5080"/>
                  </a:lnTo>
                  <a:lnTo>
                    <a:pt x="1845297" y="2540"/>
                  </a:lnTo>
                  <a:lnTo>
                    <a:pt x="1844040" y="2540"/>
                  </a:lnTo>
                  <a:lnTo>
                    <a:pt x="184404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1270" y="254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1846580" y="7620"/>
                  </a:lnTo>
                  <a:lnTo>
                    <a:pt x="1846580" y="508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8" name="object 668"/>
            <p:cNvSpPr/>
            <p:nvPr/>
          </p:nvSpPr>
          <p:spPr>
            <a:xfrm>
              <a:off x="3987800" y="3698252"/>
              <a:ext cx="1854200" cy="6350"/>
            </a:xfrm>
            <a:custGeom>
              <a:avLst/>
              <a:gdLst/>
              <a:ahLst/>
              <a:cxnLst/>
              <a:rect l="l" t="t" r="r" b="b"/>
              <a:pathLst>
                <a:path w="1854200" h="6350">
                  <a:moveTo>
                    <a:pt x="1852930" y="2527"/>
                  </a:moveTo>
                  <a:lnTo>
                    <a:pt x="1851647" y="2527"/>
                  </a:lnTo>
                  <a:lnTo>
                    <a:pt x="1851647" y="0"/>
                  </a:lnTo>
                  <a:lnTo>
                    <a:pt x="2540" y="0"/>
                  </a:lnTo>
                  <a:lnTo>
                    <a:pt x="2540" y="2527"/>
                  </a:lnTo>
                  <a:lnTo>
                    <a:pt x="1270" y="2527"/>
                  </a:lnTo>
                  <a:lnTo>
                    <a:pt x="1270" y="5067"/>
                  </a:lnTo>
                  <a:lnTo>
                    <a:pt x="1852930" y="5067"/>
                  </a:lnTo>
                  <a:lnTo>
                    <a:pt x="1852930" y="2527"/>
                  </a:lnTo>
                  <a:close/>
                </a:path>
                <a:path w="1854200" h="6350">
                  <a:moveTo>
                    <a:pt x="1854200" y="5080"/>
                  </a:moveTo>
                  <a:lnTo>
                    <a:pt x="0" y="5080"/>
                  </a:lnTo>
                  <a:lnTo>
                    <a:pt x="0" y="6337"/>
                  </a:lnTo>
                  <a:lnTo>
                    <a:pt x="1854200" y="6337"/>
                  </a:lnTo>
                  <a:lnTo>
                    <a:pt x="1854200" y="5080"/>
                  </a:lnTo>
                  <a:close/>
                </a:path>
              </a:pathLst>
            </a:custGeom>
            <a:solidFill>
              <a:srgbClr val="C9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9" name="object 669"/>
            <p:cNvSpPr/>
            <p:nvPr/>
          </p:nvSpPr>
          <p:spPr>
            <a:xfrm>
              <a:off x="3983990" y="3704589"/>
              <a:ext cx="1861820" cy="7620"/>
            </a:xfrm>
            <a:custGeom>
              <a:avLst/>
              <a:gdLst/>
              <a:ahLst/>
              <a:cxnLst/>
              <a:rect l="l" t="t" r="r" b="b"/>
              <a:pathLst>
                <a:path w="1861820" h="7620">
                  <a:moveTo>
                    <a:pt x="1860550" y="3810"/>
                  </a:moveTo>
                  <a:lnTo>
                    <a:pt x="1859267" y="3810"/>
                  </a:lnTo>
                  <a:lnTo>
                    <a:pt x="1859267" y="1270"/>
                  </a:lnTo>
                  <a:lnTo>
                    <a:pt x="1858010" y="1270"/>
                  </a:lnTo>
                  <a:lnTo>
                    <a:pt x="1858010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2540" y="127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6350"/>
                  </a:lnTo>
                  <a:lnTo>
                    <a:pt x="1860550" y="6350"/>
                  </a:lnTo>
                  <a:lnTo>
                    <a:pt x="1860550" y="3810"/>
                  </a:lnTo>
                  <a:close/>
                </a:path>
                <a:path w="1861820" h="7620">
                  <a:moveTo>
                    <a:pt x="1861807" y="6362"/>
                  </a:moveTo>
                  <a:lnTo>
                    <a:pt x="0" y="6362"/>
                  </a:lnTo>
                  <a:lnTo>
                    <a:pt x="0" y="7620"/>
                  </a:lnTo>
                  <a:lnTo>
                    <a:pt x="1861807" y="7620"/>
                  </a:lnTo>
                  <a:lnTo>
                    <a:pt x="1861807" y="6362"/>
                  </a:lnTo>
                  <a:close/>
                </a:path>
              </a:pathLst>
            </a:custGeom>
            <a:solidFill>
              <a:srgbClr val="CC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0" name="object 670"/>
            <p:cNvSpPr/>
            <p:nvPr/>
          </p:nvSpPr>
          <p:spPr>
            <a:xfrm>
              <a:off x="3981450" y="3712209"/>
              <a:ext cx="1866900" cy="7620"/>
            </a:xfrm>
            <a:custGeom>
              <a:avLst/>
              <a:gdLst/>
              <a:ahLst/>
              <a:cxnLst/>
              <a:rect l="l" t="t" r="r" b="b"/>
              <a:pathLst>
                <a:path w="1866900" h="7620">
                  <a:moveTo>
                    <a:pt x="1866900" y="3810"/>
                  </a:moveTo>
                  <a:lnTo>
                    <a:pt x="1865630" y="3810"/>
                  </a:lnTo>
                  <a:lnTo>
                    <a:pt x="1865630" y="1270"/>
                  </a:lnTo>
                  <a:lnTo>
                    <a:pt x="1864347" y="1270"/>
                  </a:lnTo>
                  <a:lnTo>
                    <a:pt x="1864347" y="0"/>
                  </a:lnTo>
                  <a:lnTo>
                    <a:pt x="2540" y="0"/>
                  </a:lnTo>
                  <a:lnTo>
                    <a:pt x="2540" y="1270"/>
                  </a:lnTo>
                  <a:lnTo>
                    <a:pt x="1270" y="1270"/>
                  </a:lnTo>
                  <a:lnTo>
                    <a:pt x="1270" y="381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1866900" y="7620"/>
                  </a:lnTo>
                  <a:lnTo>
                    <a:pt x="1866900" y="3810"/>
                  </a:lnTo>
                  <a:close/>
                </a:path>
              </a:pathLst>
            </a:custGeom>
            <a:solidFill>
              <a:srgbClr val="D0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1" name="object 671"/>
            <p:cNvSpPr/>
            <p:nvPr/>
          </p:nvSpPr>
          <p:spPr>
            <a:xfrm>
              <a:off x="3977640" y="3719829"/>
              <a:ext cx="1874520" cy="7620"/>
            </a:xfrm>
            <a:custGeom>
              <a:avLst/>
              <a:gdLst/>
              <a:ahLst/>
              <a:cxnLst/>
              <a:rect l="l" t="t" r="r" b="b"/>
              <a:pathLst>
                <a:path w="1874520" h="7620">
                  <a:moveTo>
                    <a:pt x="1874507" y="6350"/>
                  </a:moveTo>
                  <a:lnTo>
                    <a:pt x="1873250" y="6350"/>
                  </a:lnTo>
                  <a:lnTo>
                    <a:pt x="1873250" y="2540"/>
                  </a:lnTo>
                  <a:lnTo>
                    <a:pt x="1871967" y="2540"/>
                  </a:lnTo>
                  <a:lnTo>
                    <a:pt x="1871967" y="0"/>
                  </a:lnTo>
                  <a:lnTo>
                    <a:pt x="2540" y="0"/>
                  </a:lnTo>
                  <a:lnTo>
                    <a:pt x="2540" y="2540"/>
                  </a:lnTo>
                  <a:lnTo>
                    <a:pt x="1270" y="254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874507" y="7620"/>
                  </a:lnTo>
                  <a:lnTo>
                    <a:pt x="1874507" y="6350"/>
                  </a:lnTo>
                  <a:close/>
                </a:path>
              </a:pathLst>
            </a:custGeom>
            <a:solidFill>
              <a:srgbClr val="D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2" name="object 672"/>
            <p:cNvSpPr/>
            <p:nvPr/>
          </p:nvSpPr>
          <p:spPr>
            <a:xfrm>
              <a:off x="3975100" y="3727449"/>
              <a:ext cx="1879600" cy="6350"/>
            </a:xfrm>
            <a:custGeom>
              <a:avLst/>
              <a:gdLst/>
              <a:ahLst/>
              <a:cxnLst/>
              <a:rect l="l" t="t" r="r" b="b"/>
              <a:pathLst>
                <a:path w="1879600" h="6350">
                  <a:moveTo>
                    <a:pt x="1878330" y="1270"/>
                  </a:moveTo>
                  <a:lnTo>
                    <a:pt x="1877047" y="1270"/>
                  </a:lnTo>
                  <a:lnTo>
                    <a:pt x="1877047" y="0"/>
                  </a:lnTo>
                  <a:lnTo>
                    <a:pt x="2540" y="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1878330" y="2540"/>
                  </a:lnTo>
                  <a:lnTo>
                    <a:pt x="1878330" y="1270"/>
                  </a:lnTo>
                  <a:close/>
                </a:path>
                <a:path w="1879600" h="6350">
                  <a:moveTo>
                    <a:pt x="1879600" y="5080"/>
                  </a:moveTo>
                  <a:lnTo>
                    <a:pt x="1878330" y="5080"/>
                  </a:lnTo>
                  <a:lnTo>
                    <a:pt x="1878330" y="2552"/>
                  </a:lnTo>
                  <a:lnTo>
                    <a:pt x="1270" y="2552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879600" y="6350"/>
                  </a:lnTo>
                  <a:lnTo>
                    <a:pt x="1879600" y="5080"/>
                  </a:lnTo>
                  <a:close/>
                </a:path>
              </a:pathLst>
            </a:custGeom>
            <a:solidFill>
              <a:srgbClr val="D6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3" name="object 673"/>
            <p:cNvSpPr/>
            <p:nvPr/>
          </p:nvSpPr>
          <p:spPr>
            <a:xfrm>
              <a:off x="3972560" y="3733799"/>
              <a:ext cx="1884680" cy="7620"/>
            </a:xfrm>
            <a:custGeom>
              <a:avLst/>
              <a:gdLst/>
              <a:ahLst/>
              <a:cxnLst/>
              <a:rect l="l" t="t" r="r" b="b"/>
              <a:pathLst>
                <a:path w="1884679" h="7620">
                  <a:moveTo>
                    <a:pt x="1882140" y="0"/>
                  </a:moveTo>
                  <a:lnTo>
                    <a:pt x="2540" y="0"/>
                  </a:lnTo>
                  <a:lnTo>
                    <a:pt x="2540" y="2540"/>
                  </a:lnTo>
                  <a:lnTo>
                    <a:pt x="1882140" y="2540"/>
                  </a:lnTo>
                  <a:lnTo>
                    <a:pt x="1882140" y="0"/>
                  </a:lnTo>
                  <a:close/>
                </a:path>
                <a:path w="1884679" h="7620">
                  <a:moveTo>
                    <a:pt x="1884680" y="5080"/>
                  </a:moveTo>
                  <a:lnTo>
                    <a:pt x="1883397" y="5080"/>
                  </a:lnTo>
                  <a:lnTo>
                    <a:pt x="1883397" y="2552"/>
                  </a:lnTo>
                  <a:lnTo>
                    <a:pt x="1270" y="2552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1884680" y="7620"/>
                  </a:lnTo>
                  <a:lnTo>
                    <a:pt x="1884680" y="5080"/>
                  </a:lnTo>
                  <a:close/>
                </a:path>
              </a:pathLst>
            </a:custGeom>
            <a:solidFill>
              <a:srgbClr val="D9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4" name="object 674"/>
            <p:cNvSpPr/>
            <p:nvPr/>
          </p:nvSpPr>
          <p:spPr>
            <a:xfrm>
              <a:off x="3971290" y="3741419"/>
              <a:ext cx="1888489" cy="7620"/>
            </a:xfrm>
            <a:custGeom>
              <a:avLst/>
              <a:gdLst/>
              <a:ahLst/>
              <a:cxnLst/>
              <a:rect l="l" t="t" r="r" b="b"/>
              <a:pathLst>
                <a:path w="1888489" h="7620">
                  <a:moveTo>
                    <a:pt x="1888490" y="6350"/>
                  </a:moveTo>
                  <a:lnTo>
                    <a:pt x="1887207" y="6350"/>
                  </a:lnTo>
                  <a:lnTo>
                    <a:pt x="1887207" y="2540"/>
                  </a:lnTo>
                  <a:lnTo>
                    <a:pt x="1887220" y="1270"/>
                  </a:lnTo>
                  <a:lnTo>
                    <a:pt x="1885950" y="1270"/>
                  </a:lnTo>
                  <a:lnTo>
                    <a:pt x="1885950" y="0"/>
                  </a:lnTo>
                  <a:lnTo>
                    <a:pt x="1270" y="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0" y="254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888490" y="7620"/>
                  </a:lnTo>
                  <a:lnTo>
                    <a:pt x="1888490" y="6350"/>
                  </a:lnTo>
                  <a:close/>
                </a:path>
              </a:pathLst>
            </a:custGeom>
            <a:solidFill>
              <a:srgbClr val="DC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5" name="object 675"/>
            <p:cNvSpPr/>
            <p:nvPr/>
          </p:nvSpPr>
          <p:spPr>
            <a:xfrm>
              <a:off x="3970020" y="3749039"/>
              <a:ext cx="1891030" cy="6350"/>
            </a:xfrm>
            <a:custGeom>
              <a:avLst/>
              <a:gdLst/>
              <a:ahLst/>
              <a:cxnLst/>
              <a:rect l="l" t="t" r="r" b="b"/>
              <a:pathLst>
                <a:path w="1891029" h="6350">
                  <a:moveTo>
                    <a:pt x="1891030" y="2540"/>
                  </a:moveTo>
                  <a:lnTo>
                    <a:pt x="1889760" y="2540"/>
                  </a:lnTo>
                  <a:lnTo>
                    <a:pt x="18897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350"/>
                  </a:lnTo>
                  <a:lnTo>
                    <a:pt x="1891030" y="6350"/>
                  </a:lnTo>
                  <a:lnTo>
                    <a:pt x="1891030" y="2540"/>
                  </a:lnTo>
                  <a:close/>
                </a:path>
              </a:pathLst>
            </a:custGeom>
            <a:solidFill>
              <a:srgbClr val="DF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6" name="object 676"/>
            <p:cNvSpPr/>
            <p:nvPr/>
          </p:nvSpPr>
          <p:spPr>
            <a:xfrm>
              <a:off x="3967480" y="3755389"/>
              <a:ext cx="1896110" cy="7620"/>
            </a:xfrm>
            <a:custGeom>
              <a:avLst/>
              <a:gdLst/>
              <a:ahLst/>
              <a:cxnLst/>
              <a:rect l="l" t="t" r="r" b="b"/>
              <a:pathLst>
                <a:path w="1896110" h="7620">
                  <a:moveTo>
                    <a:pt x="1896110" y="6350"/>
                  </a:moveTo>
                  <a:lnTo>
                    <a:pt x="1894827" y="6350"/>
                  </a:lnTo>
                  <a:lnTo>
                    <a:pt x="1894827" y="5080"/>
                  </a:lnTo>
                  <a:lnTo>
                    <a:pt x="1894840" y="1270"/>
                  </a:lnTo>
                  <a:lnTo>
                    <a:pt x="1893570" y="1270"/>
                  </a:lnTo>
                  <a:lnTo>
                    <a:pt x="1893570" y="0"/>
                  </a:lnTo>
                  <a:lnTo>
                    <a:pt x="1270" y="0"/>
                  </a:lnTo>
                  <a:lnTo>
                    <a:pt x="1270" y="127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896110" y="7620"/>
                  </a:lnTo>
                  <a:lnTo>
                    <a:pt x="1896110" y="6350"/>
                  </a:lnTo>
                  <a:close/>
                </a:path>
              </a:pathLst>
            </a:custGeom>
            <a:solidFill>
              <a:srgbClr val="E3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7" name="object 677"/>
            <p:cNvSpPr/>
            <p:nvPr/>
          </p:nvSpPr>
          <p:spPr>
            <a:xfrm>
              <a:off x="3966210" y="3763009"/>
              <a:ext cx="1898650" cy="7620"/>
            </a:xfrm>
            <a:custGeom>
              <a:avLst/>
              <a:gdLst/>
              <a:ahLst/>
              <a:cxnLst/>
              <a:rect l="l" t="t" r="r" b="b"/>
              <a:pathLst>
                <a:path w="1898650" h="7620">
                  <a:moveTo>
                    <a:pt x="1898637" y="3810"/>
                  </a:moveTo>
                  <a:lnTo>
                    <a:pt x="1897380" y="3810"/>
                  </a:lnTo>
                  <a:lnTo>
                    <a:pt x="1897380" y="0"/>
                  </a:lnTo>
                  <a:lnTo>
                    <a:pt x="1270" y="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7620"/>
                  </a:lnTo>
                  <a:lnTo>
                    <a:pt x="1898637" y="7620"/>
                  </a:lnTo>
                  <a:lnTo>
                    <a:pt x="1898637" y="5080"/>
                  </a:lnTo>
                  <a:lnTo>
                    <a:pt x="1898637" y="3810"/>
                  </a:lnTo>
                  <a:close/>
                </a:path>
              </a:pathLst>
            </a:custGeom>
            <a:solidFill>
              <a:srgbClr val="E6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8" name="object 678"/>
            <p:cNvSpPr/>
            <p:nvPr/>
          </p:nvSpPr>
          <p:spPr>
            <a:xfrm>
              <a:off x="3964940" y="3770629"/>
              <a:ext cx="1901189" cy="6350"/>
            </a:xfrm>
            <a:custGeom>
              <a:avLst/>
              <a:gdLst/>
              <a:ahLst/>
              <a:cxnLst/>
              <a:rect l="l" t="t" r="r" b="b"/>
              <a:pathLst>
                <a:path w="1901189" h="6350">
                  <a:moveTo>
                    <a:pt x="1901190" y="3810"/>
                  </a:moveTo>
                  <a:lnTo>
                    <a:pt x="1899920" y="3810"/>
                  </a:lnTo>
                  <a:lnTo>
                    <a:pt x="1899907" y="0"/>
                  </a:lnTo>
                  <a:lnTo>
                    <a:pt x="1270" y="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901190" y="6350"/>
                  </a:lnTo>
                  <a:lnTo>
                    <a:pt x="1901190" y="5080"/>
                  </a:lnTo>
                  <a:lnTo>
                    <a:pt x="1901190" y="3810"/>
                  </a:lnTo>
                  <a:close/>
                </a:path>
              </a:pathLst>
            </a:custGeom>
            <a:solidFill>
              <a:srgbClr val="E9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9" name="object 679"/>
            <p:cNvSpPr/>
            <p:nvPr/>
          </p:nvSpPr>
          <p:spPr>
            <a:xfrm>
              <a:off x="3963670" y="3776979"/>
              <a:ext cx="1903730" cy="7620"/>
            </a:xfrm>
            <a:custGeom>
              <a:avLst/>
              <a:gdLst/>
              <a:ahLst/>
              <a:cxnLst/>
              <a:rect l="l" t="t" r="r" b="b"/>
              <a:pathLst>
                <a:path w="1903729" h="7620">
                  <a:moveTo>
                    <a:pt x="1903730" y="5080"/>
                  </a:moveTo>
                  <a:lnTo>
                    <a:pt x="1902460" y="5080"/>
                  </a:lnTo>
                  <a:lnTo>
                    <a:pt x="1902460" y="0"/>
                  </a:lnTo>
                  <a:lnTo>
                    <a:pt x="1270" y="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903730" y="7620"/>
                  </a:lnTo>
                  <a:lnTo>
                    <a:pt x="1903730" y="6350"/>
                  </a:lnTo>
                  <a:lnTo>
                    <a:pt x="1903730" y="5080"/>
                  </a:lnTo>
                  <a:close/>
                </a:path>
              </a:pathLst>
            </a:custGeom>
            <a:solidFill>
              <a:srgbClr val="EC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0" name="object 680"/>
            <p:cNvSpPr/>
            <p:nvPr/>
          </p:nvSpPr>
          <p:spPr>
            <a:xfrm>
              <a:off x="3963669" y="3784600"/>
              <a:ext cx="1903730" cy="7620"/>
            </a:xfrm>
            <a:custGeom>
              <a:avLst/>
              <a:gdLst/>
              <a:ahLst/>
              <a:cxnLst/>
              <a:rect l="l" t="t" r="r" b="b"/>
              <a:pathLst>
                <a:path w="1903729" h="7620">
                  <a:moveTo>
                    <a:pt x="0" y="7619"/>
                  </a:moveTo>
                  <a:lnTo>
                    <a:pt x="0" y="0"/>
                  </a:lnTo>
                  <a:lnTo>
                    <a:pt x="1903729" y="0"/>
                  </a:lnTo>
                  <a:lnTo>
                    <a:pt x="1903729" y="7619"/>
                  </a:lnTo>
                  <a:lnTo>
                    <a:pt x="0" y="7619"/>
                  </a:lnTo>
                  <a:close/>
                </a:path>
              </a:pathLst>
            </a:custGeom>
            <a:solidFill>
              <a:srgbClr val="EF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1" name="object 681"/>
            <p:cNvSpPr/>
            <p:nvPr/>
          </p:nvSpPr>
          <p:spPr>
            <a:xfrm>
              <a:off x="3963669" y="3792219"/>
              <a:ext cx="1903730" cy="6350"/>
            </a:xfrm>
            <a:custGeom>
              <a:avLst/>
              <a:gdLst/>
              <a:ahLst/>
              <a:cxnLst/>
              <a:rect l="l" t="t" r="r" b="b"/>
              <a:pathLst>
                <a:path w="1903729" h="6350">
                  <a:moveTo>
                    <a:pt x="1903729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1903729" y="6349"/>
                  </a:lnTo>
                  <a:lnTo>
                    <a:pt x="1903729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2" name="object 682"/>
            <p:cNvSpPr/>
            <p:nvPr/>
          </p:nvSpPr>
          <p:spPr>
            <a:xfrm>
              <a:off x="3962400" y="3798569"/>
              <a:ext cx="1905000" cy="7620"/>
            </a:xfrm>
            <a:custGeom>
              <a:avLst/>
              <a:gdLst/>
              <a:ahLst/>
              <a:cxnLst/>
              <a:rect l="l" t="t" r="r" b="b"/>
              <a:pathLst>
                <a:path w="1905000" h="7620">
                  <a:moveTo>
                    <a:pt x="19050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1905000" y="7619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6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3" name="object 683"/>
            <p:cNvSpPr/>
            <p:nvPr/>
          </p:nvSpPr>
          <p:spPr>
            <a:xfrm>
              <a:off x="3962400" y="3806190"/>
              <a:ext cx="1905000" cy="7620"/>
            </a:xfrm>
            <a:custGeom>
              <a:avLst/>
              <a:gdLst/>
              <a:ahLst/>
              <a:cxnLst/>
              <a:rect l="l" t="t" r="r" b="b"/>
              <a:pathLst>
                <a:path w="1905000" h="7620">
                  <a:moveTo>
                    <a:pt x="0" y="7620"/>
                  </a:moveTo>
                  <a:lnTo>
                    <a:pt x="0" y="0"/>
                  </a:lnTo>
                  <a:lnTo>
                    <a:pt x="1905000" y="0"/>
                  </a:lnTo>
                  <a:lnTo>
                    <a:pt x="1905000" y="7620"/>
                  </a:lnTo>
                  <a:lnTo>
                    <a:pt x="0" y="7620"/>
                  </a:lnTo>
                  <a:close/>
                </a:path>
              </a:pathLst>
            </a:custGeom>
            <a:solidFill>
              <a:srgbClr val="F9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4" name="object 684"/>
            <p:cNvSpPr/>
            <p:nvPr/>
          </p:nvSpPr>
          <p:spPr>
            <a:xfrm>
              <a:off x="3962400" y="3820159"/>
              <a:ext cx="1905000" cy="7620"/>
            </a:xfrm>
            <a:custGeom>
              <a:avLst/>
              <a:gdLst/>
              <a:ahLst/>
              <a:cxnLst/>
              <a:rect l="l" t="t" r="r" b="b"/>
              <a:pathLst>
                <a:path w="1905000" h="7620">
                  <a:moveTo>
                    <a:pt x="19050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7620"/>
                  </a:lnTo>
                  <a:lnTo>
                    <a:pt x="1905000" y="7620"/>
                  </a:lnTo>
                  <a:lnTo>
                    <a:pt x="1905000" y="254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F8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5" name="object 685"/>
            <p:cNvSpPr/>
            <p:nvPr/>
          </p:nvSpPr>
          <p:spPr>
            <a:xfrm>
              <a:off x="3963669" y="3827780"/>
              <a:ext cx="1903730" cy="7620"/>
            </a:xfrm>
            <a:custGeom>
              <a:avLst/>
              <a:gdLst/>
              <a:ahLst/>
              <a:cxnLst/>
              <a:rect l="l" t="t" r="r" b="b"/>
              <a:pathLst>
                <a:path w="1903729" h="7620">
                  <a:moveTo>
                    <a:pt x="0" y="7620"/>
                  </a:moveTo>
                  <a:lnTo>
                    <a:pt x="0" y="0"/>
                  </a:lnTo>
                  <a:lnTo>
                    <a:pt x="1903729" y="0"/>
                  </a:lnTo>
                  <a:lnTo>
                    <a:pt x="1903729" y="7620"/>
                  </a:lnTo>
                  <a:lnTo>
                    <a:pt x="0" y="7620"/>
                  </a:lnTo>
                  <a:close/>
                </a:path>
              </a:pathLst>
            </a:custGeom>
            <a:solidFill>
              <a:srgbClr val="F5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6" name="object 686"/>
            <p:cNvSpPr/>
            <p:nvPr/>
          </p:nvSpPr>
          <p:spPr>
            <a:xfrm>
              <a:off x="3963670" y="3835399"/>
              <a:ext cx="1903730" cy="6350"/>
            </a:xfrm>
            <a:custGeom>
              <a:avLst/>
              <a:gdLst/>
              <a:ahLst/>
              <a:cxnLst/>
              <a:rect l="l" t="t" r="r" b="b"/>
              <a:pathLst>
                <a:path w="1903729" h="6350">
                  <a:moveTo>
                    <a:pt x="1902460" y="2552"/>
                  </a:moveTo>
                  <a:lnTo>
                    <a:pt x="1270" y="2552"/>
                  </a:lnTo>
                  <a:lnTo>
                    <a:pt x="1270" y="6350"/>
                  </a:lnTo>
                  <a:lnTo>
                    <a:pt x="1902460" y="6350"/>
                  </a:lnTo>
                  <a:lnTo>
                    <a:pt x="1902460" y="2552"/>
                  </a:lnTo>
                  <a:close/>
                </a:path>
                <a:path w="1903729" h="6350">
                  <a:moveTo>
                    <a:pt x="19037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903730" y="2540"/>
                  </a:lnTo>
                  <a:lnTo>
                    <a:pt x="1903730" y="0"/>
                  </a:lnTo>
                  <a:close/>
                </a:path>
              </a:pathLst>
            </a:custGeom>
            <a:solidFill>
              <a:srgbClr val="F2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7" name="object 687"/>
            <p:cNvSpPr/>
            <p:nvPr/>
          </p:nvSpPr>
          <p:spPr>
            <a:xfrm>
              <a:off x="3964940" y="3841749"/>
              <a:ext cx="1901189" cy="7620"/>
            </a:xfrm>
            <a:custGeom>
              <a:avLst/>
              <a:gdLst/>
              <a:ahLst/>
              <a:cxnLst/>
              <a:rect l="l" t="t" r="r" b="b"/>
              <a:pathLst>
                <a:path w="1901189" h="7620">
                  <a:moveTo>
                    <a:pt x="19011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270" y="3810"/>
                  </a:lnTo>
                  <a:lnTo>
                    <a:pt x="1270" y="7620"/>
                  </a:lnTo>
                  <a:lnTo>
                    <a:pt x="1899920" y="7620"/>
                  </a:lnTo>
                  <a:lnTo>
                    <a:pt x="1899920" y="3810"/>
                  </a:lnTo>
                  <a:lnTo>
                    <a:pt x="1901190" y="3810"/>
                  </a:lnTo>
                  <a:lnTo>
                    <a:pt x="1901190" y="0"/>
                  </a:lnTo>
                  <a:close/>
                </a:path>
              </a:pathLst>
            </a:custGeom>
            <a:solidFill>
              <a:srgbClr val="EF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8" name="object 688"/>
            <p:cNvSpPr/>
            <p:nvPr/>
          </p:nvSpPr>
          <p:spPr>
            <a:xfrm>
              <a:off x="3966210" y="3849369"/>
              <a:ext cx="1898650" cy="7620"/>
            </a:xfrm>
            <a:custGeom>
              <a:avLst/>
              <a:gdLst/>
              <a:ahLst/>
              <a:cxnLst/>
              <a:rect l="l" t="t" r="r" b="b"/>
              <a:pathLst>
                <a:path w="1898650" h="7620">
                  <a:moveTo>
                    <a:pt x="189865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270" y="3810"/>
                  </a:lnTo>
                  <a:lnTo>
                    <a:pt x="1270" y="7620"/>
                  </a:lnTo>
                  <a:lnTo>
                    <a:pt x="1897380" y="7620"/>
                  </a:lnTo>
                  <a:lnTo>
                    <a:pt x="1897380" y="3810"/>
                  </a:lnTo>
                  <a:lnTo>
                    <a:pt x="1898650" y="3810"/>
                  </a:lnTo>
                  <a:lnTo>
                    <a:pt x="1898650" y="0"/>
                  </a:lnTo>
                  <a:close/>
                </a:path>
              </a:pathLst>
            </a:custGeom>
            <a:solidFill>
              <a:srgbClr val="EC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9" name="object 689"/>
            <p:cNvSpPr/>
            <p:nvPr/>
          </p:nvSpPr>
          <p:spPr>
            <a:xfrm>
              <a:off x="3967480" y="3856989"/>
              <a:ext cx="1896110" cy="6350"/>
            </a:xfrm>
            <a:custGeom>
              <a:avLst/>
              <a:gdLst/>
              <a:ahLst/>
              <a:cxnLst/>
              <a:rect l="l" t="t" r="r" b="b"/>
              <a:pathLst>
                <a:path w="1896110" h="6350">
                  <a:moveTo>
                    <a:pt x="18961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1270" y="3810"/>
                  </a:lnTo>
                  <a:lnTo>
                    <a:pt x="1270" y="6350"/>
                  </a:lnTo>
                  <a:lnTo>
                    <a:pt x="1894840" y="6350"/>
                  </a:lnTo>
                  <a:lnTo>
                    <a:pt x="1894840" y="3810"/>
                  </a:lnTo>
                  <a:lnTo>
                    <a:pt x="1894827" y="2540"/>
                  </a:lnTo>
                  <a:lnTo>
                    <a:pt x="1896110" y="2540"/>
                  </a:lnTo>
                  <a:lnTo>
                    <a:pt x="1896110" y="0"/>
                  </a:lnTo>
                  <a:close/>
                </a:path>
              </a:pathLst>
            </a:custGeom>
            <a:solidFill>
              <a:srgbClr val="E8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0" name="object 690"/>
            <p:cNvSpPr/>
            <p:nvPr/>
          </p:nvSpPr>
          <p:spPr>
            <a:xfrm>
              <a:off x="3968750" y="3863339"/>
              <a:ext cx="1893570" cy="7620"/>
            </a:xfrm>
            <a:custGeom>
              <a:avLst/>
              <a:gdLst/>
              <a:ahLst/>
              <a:cxnLst/>
              <a:rect l="l" t="t" r="r" b="b"/>
              <a:pathLst>
                <a:path w="1893570" h="7620">
                  <a:moveTo>
                    <a:pt x="18935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5080"/>
                  </a:lnTo>
                  <a:lnTo>
                    <a:pt x="1270" y="7620"/>
                  </a:lnTo>
                  <a:lnTo>
                    <a:pt x="1891030" y="7620"/>
                  </a:lnTo>
                  <a:lnTo>
                    <a:pt x="1891030" y="5080"/>
                  </a:lnTo>
                  <a:lnTo>
                    <a:pt x="1892300" y="5080"/>
                  </a:lnTo>
                  <a:lnTo>
                    <a:pt x="1892300" y="2540"/>
                  </a:lnTo>
                  <a:lnTo>
                    <a:pt x="1892300" y="1270"/>
                  </a:lnTo>
                  <a:lnTo>
                    <a:pt x="1893570" y="1270"/>
                  </a:lnTo>
                  <a:lnTo>
                    <a:pt x="1893570" y="0"/>
                  </a:lnTo>
                  <a:close/>
                </a:path>
              </a:pathLst>
            </a:custGeom>
            <a:solidFill>
              <a:srgbClr val="E5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1" name="object 691"/>
            <p:cNvSpPr/>
            <p:nvPr/>
          </p:nvSpPr>
          <p:spPr>
            <a:xfrm>
              <a:off x="3970020" y="3870959"/>
              <a:ext cx="1889760" cy="7620"/>
            </a:xfrm>
            <a:custGeom>
              <a:avLst/>
              <a:gdLst/>
              <a:ahLst/>
              <a:cxnLst/>
              <a:rect l="l" t="t" r="r" b="b"/>
              <a:pathLst>
                <a:path w="1889760" h="7620">
                  <a:moveTo>
                    <a:pt x="18897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1270" y="6350"/>
                  </a:lnTo>
                  <a:lnTo>
                    <a:pt x="2540" y="6350"/>
                  </a:lnTo>
                  <a:lnTo>
                    <a:pt x="2540" y="7620"/>
                  </a:lnTo>
                  <a:lnTo>
                    <a:pt x="1888490" y="7620"/>
                  </a:lnTo>
                  <a:lnTo>
                    <a:pt x="1888490" y="6350"/>
                  </a:lnTo>
                  <a:lnTo>
                    <a:pt x="1888477" y="2540"/>
                  </a:lnTo>
                  <a:lnTo>
                    <a:pt x="1889760" y="2540"/>
                  </a:lnTo>
                  <a:lnTo>
                    <a:pt x="1889760" y="1270"/>
                  </a:lnTo>
                  <a:lnTo>
                    <a:pt x="1889760" y="0"/>
                  </a:lnTo>
                  <a:close/>
                </a:path>
              </a:pathLst>
            </a:custGeom>
            <a:solidFill>
              <a:srgbClr val="E2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2" name="object 692"/>
            <p:cNvSpPr/>
            <p:nvPr/>
          </p:nvSpPr>
          <p:spPr>
            <a:xfrm>
              <a:off x="3972560" y="3878579"/>
              <a:ext cx="1884680" cy="6350"/>
            </a:xfrm>
            <a:custGeom>
              <a:avLst/>
              <a:gdLst/>
              <a:ahLst/>
              <a:cxnLst/>
              <a:rect l="l" t="t" r="r" b="b"/>
              <a:pathLst>
                <a:path w="1884679" h="6350">
                  <a:moveTo>
                    <a:pt x="1883397" y="3822"/>
                  </a:moveTo>
                  <a:lnTo>
                    <a:pt x="1270" y="3822"/>
                  </a:lnTo>
                  <a:lnTo>
                    <a:pt x="1270" y="6350"/>
                  </a:lnTo>
                  <a:lnTo>
                    <a:pt x="1883397" y="6350"/>
                  </a:lnTo>
                  <a:lnTo>
                    <a:pt x="1883397" y="3822"/>
                  </a:lnTo>
                  <a:close/>
                </a:path>
                <a:path w="1884679" h="6350">
                  <a:moveTo>
                    <a:pt x="1884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884680" y="3810"/>
                  </a:lnTo>
                  <a:lnTo>
                    <a:pt x="1884680" y="0"/>
                  </a:lnTo>
                  <a:close/>
                </a:path>
              </a:pathLst>
            </a:custGeom>
            <a:solidFill>
              <a:srgbClr val="DF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3" name="object 693"/>
            <p:cNvSpPr/>
            <p:nvPr/>
          </p:nvSpPr>
          <p:spPr>
            <a:xfrm>
              <a:off x="3975100" y="3884929"/>
              <a:ext cx="1879600" cy="7620"/>
            </a:xfrm>
            <a:custGeom>
              <a:avLst/>
              <a:gdLst/>
              <a:ahLst/>
              <a:cxnLst/>
              <a:rect l="l" t="t" r="r" b="b"/>
              <a:pathLst>
                <a:path w="1879600" h="7620">
                  <a:moveTo>
                    <a:pt x="1878330" y="3822"/>
                  </a:moveTo>
                  <a:lnTo>
                    <a:pt x="1270" y="3822"/>
                  </a:lnTo>
                  <a:lnTo>
                    <a:pt x="1270" y="6350"/>
                  </a:lnTo>
                  <a:lnTo>
                    <a:pt x="2540" y="6350"/>
                  </a:lnTo>
                  <a:lnTo>
                    <a:pt x="2540" y="7620"/>
                  </a:lnTo>
                  <a:lnTo>
                    <a:pt x="1877047" y="7620"/>
                  </a:lnTo>
                  <a:lnTo>
                    <a:pt x="1877047" y="6350"/>
                  </a:lnTo>
                  <a:lnTo>
                    <a:pt x="1878330" y="6350"/>
                  </a:lnTo>
                  <a:lnTo>
                    <a:pt x="1878330" y="3822"/>
                  </a:lnTo>
                  <a:close/>
                </a:path>
                <a:path w="1879600" h="7620">
                  <a:moveTo>
                    <a:pt x="18796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879600" y="3810"/>
                  </a:lnTo>
                  <a:lnTo>
                    <a:pt x="1879600" y="0"/>
                  </a:lnTo>
                  <a:close/>
                </a:path>
              </a:pathLst>
            </a:custGeom>
            <a:solidFill>
              <a:srgbClr val="DC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4" name="object 694"/>
            <p:cNvSpPr/>
            <p:nvPr/>
          </p:nvSpPr>
          <p:spPr>
            <a:xfrm>
              <a:off x="3977640" y="3892549"/>
              <a:ext cx="1874520" cy="7620"/>
            </a:xfrm>
            <a:custGeom>
              <a:avLst/>
              <a:gdLst/>
              <a:ahLst/>
              <a:cxnLst/>
              <a:rect l="l" t="t" r="r" b="b"/>
              <a:pathLst>
                <a:path w="1874520" h="7620">
                  <a:moveTo>
                    <a:pt x="187450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40" y="7620"/>
                  </a:lnTo>
                  <a:lnTo>
                    <a:pt x="1871967" y="7620"/>
                  </a:lnTo>
                  <a:lnTo>
                    <a:pt x="1871967" y="5080"/>
                  </a:lnTo>
                  <a:lnTo>
                    <a:pt x="1873250" y="5080"/>
                  </a:lnTo>
                  <a:lnTo>
                    <a:pt x="1873250" y="1270"/>
                  </a:lnTo>
                  <a:lnTo>
                    <a:pt x="1874507" y="1270"/>
                  </a:lnTo>
                  <a:lnTo>
                    <a:pt x="1874507" y="0"/>
                  </a:lnTo>
                  <a:close/>
                </a:path>
              </a:pathLst>
            </a:custGeom>
            <a:solidFill>
              <a:srgbClr val="D9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5" name="object 695"/>
            <p:cNvSpPr/>
            <p:nvPr/>
          </p:nvSpPr>
          <p:spPr>
            <a:xfrm>
              <a:off x="3981450" y="3900169"/>
              <a:ext cx="1866900" cy="7620"/>
            </a:xfrm>
            <a:custGeom>
              <a:avLst/>
              <a:gdLst/>
              <a:ahLst/>
              <a:cxnLst/>
              <a:rect l="l" t="t" r="r" b="b"/>
              <a:pathLst>
                <a:path w="1866900" h="7620">
                  <a:moveTo>
                    <a:pt x="1864347" y="6362"/>
                  </a:moveTo>
                  <a:lnTo>
                    <a:pt x="2540" y="6362"/>
                  </a:lnTo>
                  <a:lnTo>
                    <a:pt x="2540" y="7620"/>
                  </a:lnTo>
                  <a:lnTo>
                    <a:pt x="1864347" y="7620"/>
                  </a:lnTo>
                  <a:lnTo>
                    <a:pt x="1864347" y="6362"/>
                  </a:lnTo>
                  <a:close/>
                </a:path>
                <a:path w="1866900" h="7620">
                  <a:moveTo>
                    <a:pt x="1866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1270" y="3810"/>
                  </a:lnTo>
                  <a:lnTo>
                    <a:pt x="1270" y="6350"/>
                  </a:lnTo>
                  <a:lnTo>
                    <a:pt x="1865630" y="6350"/>
                  </a:lnTo>
                  <a:lnTo>
                    <a:pt x="1865630" y="3810"/>
                  </a:lnTo>
                  <a:lnTo>
                    <a:pt x="1866900" y="3810"/>
                  </a:lnTo>
                  <a:lnTo>
                    <a:pt x="1866900" y="0"/>
                  </a:lnTo>
                  <a:close/>
                </a:path>
              </a:pathLst>
            </a:custGeom>
            <a:solidFill>
              <a:srgbClr val="D5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6" name="object 696"/>
            <p:cNvSpPr/>
            <p:nvPr/>
          </p:nvSpPr>
          <p:spPr>
            <a:xfrm>
              <a:off x="3983990" y="3907789"/>
              <a:ext cx="1861820" cy="6350"/>
            </a:xfrm>
            <a:custGeom>
              <a:avLst/>
              <a:gdLst/>
              <a:ahLst/>
              <a:cxnLst/>
              <a:rect l="l" t="t" r="r" b="b"/>
              <a:pathLst>
                <a:path w="1861820" h="6350">
                  <a:moveTo>
                    <a:pt x="186180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6350"/>
                  </a:lnTo>
                  <a:lnTo>
                    <a:pt x="1859267" y="6350"/>
                  </a:lnTo>
                  <a:lnTo>
                    <a:pt x="1859267" y="3810"/>
                  </a:lnTo>
                  <a:lnTo>
                    <a:pt x="1860550" y="3810"/>
                  </a:lnTo>
                  <a:lnTo>
                    <a:pt x="1860550" y="1270"/>
                  </a:lnTo>
                  <a:lnTo>
                    <a:pt x="1861807" y="1270"/>
                  </a:lnTo>
                  <a:lnTo>
                    <a:pt x="1861807" y="0"/>
                  </a:lnTo>
                  <a:close/>
                </a:path>
              </a:pathLst>
            </a:custGeom>
            <a:solidFill>
              <a:srgbClr val="D2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7" name="object 697"/>
            <p:cNvSpPr/>
            <p:nvPr/>
          </p:nvSpPr>
          <p:spPr>
            <a:xfrm>
              <a:off x="3986530" y="3914139"/>
              <a:ext cx="1856739" cy="7620"/>
            </a:xfrm>
            <a:custGeom>
              <a:avLst/>
              <a:gdLst/>
              <a:ahLst/>
              <a:cxnLst/>
              <a:rect l="l" t="t" r="r" b="b"/>
              <a:pathLst>
                <a:path w="1856739" h="7620">
                  <a:moveTo>
                    <a:pt x="1852917" y="6362"/>
                  </a:moveTo>
                  <a:lnTo>
                    <a:pt x="3810" y="6362"/>
                  </a:lnTo>
                  <a:lnTo>
                    <a:pt x="3810" y="7620"/>
                  </a:lnTo>
                  <a:lnTo>
                    <a:pt x="1852917" y="7620"/>
                  </a:lnTo>
                  <a:lnTo>
                    <a:pt x="1852917" y="6362"/>
                  </a:lnTo>
                  <a:close/>
                </a:path>
                <a:path w="1856739" h="7620">
                  <a:moveTo>
                    <a:pt x="185672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6350"/>
                  </a:lnTo>
                  <a:lnTo>
                    <a:pt x="1854200" y="6350"/>
                  </a:lnTo>
                  <a:lnTo>
                    <a:pt x="1854200" y="3810"/>
                  </a:lnTo>
                  <a:lnTo>
                    <a:pt x="1855470" y="3810"/>
                  </a:lnTo>
                  <a:lnTo>
                    <a:pt x="1855470" y="1270"/>
                  </a:lnTo>
                  <a:lnTo>
                    <a:pt x="1856727" y="1270"/>
                  </a:lnTo>
                  <a:lnTo>
                    <a:pt x="1856727" y="0"/>
                  </a:lnTo>
                  <a:close/>
                </a:path>
              </a:pathLst>
            </a:custGeom>
            <a:solidFill>
              <a:srgbClr val="CF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8" name="object 698"/>
            <p:cNvSpPr/>
            <p:nvPr/>
          </p:nvSpPr>
          <p:spPr>
            <a:xfrm>
              <a:off x="3990340" y="3921759"/>
              <a:ext cx="1849120" cy="7620"/>
            </a:xfrm>
            <a:custGeom>
              <a:avLst/>
              <a:gdLst/>
              <a:ahLst/>
              <a:cxnLst/>
              <a:rect l="l" t="t" r="r" b="b"/>
              <a:pathLst>
                <a:path w="1849120" h="7620">
                  <a:moveTo>
                    <a:pt x="1846567" y="3822"/>
                  </a:moveTo>
                  <a:lnTo>
                    <a:pt x="2540" y="3822"/>
                  </a:lnTo>
                  <a:lnTo>
                    <a:pt x="254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845310" y="7620"/>
                  </a:lnTo>
                  <a:lnTo>
                    <a:pt x="1845310" y="6350"/>
                  </a:lnTo>
                  <a:lnTo>
                    <a:pt x="1846567" y="6350"/>
                  </a:lnTo>
                  <a:lnTo>
                    <a:pt x="1846567" y="3822"/>
                  </a:lnTo>
                  <a:close/>
                </a:path>
                <a:path w="1849120" h="7620">
                  <a:moveTo>
                    <a:pt x="184910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3810"/>
                  </a:lnTo>
                  <a:lnTo>
                    <a:pt x="1847850" y="3810"/>
                  </a:lnTo>
                  <a:lnTo>
                    <a:pt x="1847850" y="1270"/>
                  </a:lnTo>
                  <a:lnTo>
                    <a:pt x="1849107" y="1270"/>
                  </a:lnTo>
                  <a:lnTo>
                    <a:pt x="1849107" y="0"/>
                  </a:lnTo>
                  <a:close/>
                </a:path>
              </a:pathLst>
            </a:custGeom>
            <a:solidFill>
              <a:srgbClr val="CC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9" name="object 699"/>
            <p:cNvSpPr/>
            <p:nvPr/>
          </p:nvSpPr>
          <p:spPr>
            <a:xfrm>
              <a:off x="3995420" y="3929379"/>
              <a:ext cx="1840230" cy="6350"/>
            </a:xfrm>
            <a:custGeom>
              <a:avLst/>
              <a:gdLst/>
              <a:ahLst/>
              <a:cxnLst/>
              <a:rect l="l" t="t" r="r" b="b"/>
              <a:pathLst>
                <a:path w="1840229" h="6350">
                  <a:moveTo>
                    <a:pt x="18402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1836420" y="6350"/>
                  </a:lnTo>
                  <a:lnTo>
                    <a:pt x="1836420" y="5080"/>
                  </a:lnTo>
                  <a:lnTo>
                    <a:pt x="1837690" y="5080"/>
                  </a:lnTo>
                  <a:lnTo>
                    <a:pt x="1837690" y="3810"/>
                  </a:lnTo>
                  <a:lnTo>
                    <a:pt x="1837677" y="2540"/>
                  </a:lnTo>
                  <a:lnTo>
                    <a:pt x="1838960" y="2540"/>
                  </a:lnTo>
                  <a:lnTo>
                    <a:pt x="1838960" y="1270"/>
                  </a:lnTo>
                  <a:lnTo>
                    <a:pt x="1840230" y="1270"/>
                  </a:lnTo>
                  <a:lnTo>
                    <a:pt x="1840230" y="0"/>
                  </a:lnTo>
                  <a:close/>
                </a:path>
              </a:pathLst>
            </a:custGeom>
            <a:solidFill>
              <a:srgbClr val="C9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0" name="object 700"/>
            <p:cNvSpPr/>
            <p:nvPr/>
          </p:nvSpPr>
          <p:spPr>
            <a:xfrm>
              <a:off x="3999230" y="3935729"/>
              <a:ext cx="1832610" cy="7620"/>
            </a:xfrm>
            <a:custGeom>
              <a:avLst/>
              <a:gdLst/>
              <a:ahLst/>
              <a:cxnLst/>
              <a:rect l="l" t="t" r="r" b="b"/>
              <a:pathLst>
                <a:path w="1832610" h="7620">
                  <a:moveTo>
                    <a:pt x="18326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1828800" y="7620"/>
                  </a:lnTo>
                  <a:lnTo>
                    <a:pt x="1828800" y="6350"/>
                  </a:lnTo>
                  <a:lnTo>
                    <a:pt x="1828800" y="5080"/>
                  </a:lnTo>
                  <a:lnTo>
                    <a:pt x="1830070" y="5080"/>
                  </a:lnTo>
                  <a:lnTo>
                    <a:pt x="1830070" y="3810"/>
                  </a:lnTo>
                  <a:lnTo>
                    <a:pt x="1831340" y="3810"/>
                  </a:lnTo>
                  <a:lnTo>
                    <a:pt x="1831340" y="2540"/>
                  </a:lnTo>
                  <a:lnTo>
                    <a:pt x="1831327" y="1270"/>
                  </a:lnTo>
                  <a:lnTo>
                    <a:pt x="1832610" y="1270"/>
                  </a:lnTo>
                  <a:lnTo>
                    <a:pt x="1832610" y="0"/>
                  </a:lnTo>
                  <a:close/>
                </a:path>
              </a:pathLst>
            </a:custGeom>
            <a:solidFill>
              <a:srgbClr val="C6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1" name="object 701"/>
            <p:cNvSpPr/>
            <p:nvPr/>
          </p:nvSpPr>
          <p:spPr>
            <a:xfrm>
              <a:off x="4004310" y="3943349"/>
              <a:ext cx="1822450" cy="7620"/>
            </a:xfrm>
            <a:custGeom>
              <a:avLst/>
              <a:gdLst/>
              <a:ahLst/>
              <a:cxnLst/>
              <a:rect l="l" t="t" r="r" b="b"/>
              <a:pathLst>
                <a:path w="1822450" h="7620">
                  <a:moveTo>
                    <a:pt x="1821180" y="2552"/>
                  </a:moveTo>
                  <a:lnTo>
                    <a:pt x="1270" y="2552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3810" y="5080"/>
                  </a:lnTo>
                  <a:lnTo>
                    <a:pt x="3810" y="7620"/>
                  </a:lnTo>
                  <a:lnTo>
                    <a:pt x="1818640" y="7620"/>
                  </a:lnTo>
                  <a:lnTo>
                    <a:pt x="1818640" y="5080"/>
                  </a:lnTo>
                  <a:lnTo>
                    <a:pt x="1819910" y="5080"/>
                  </a:lnTo>
                  <a:lnTo>
                    <a:pt x="1819910" y="3810"/>
                  </a:lnTo>
                  <a:lnTo>
                    <a:pt x="1821180" y="3810"/>
                  </a:lnTo>
                  <a:lnTo>
                    <a:pt x="1821180" y="2552"/>
                  </a:lnTo>
                  <a:close/>
                </a:path>
                <a:path w="1822450" h="7620">
                  <a:moveTo>
                    <a:pt x="182245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822450" y="2540"/>
                  </a:lnTo>
                  <a:lnTo>
                    <a:pt x="1822450" y="0"/>
                  </a:lnTo>
                  <a:close/>
                </a:path>
              </a:pathLst>
            </a:custGeom>
            <a:solidFill>
              <a:srgbClr val="C2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2" name="object 702"/>
            <p:cNvSpPr/>
            <p:nvPr/>
          </p:nvSpPr>
          <p:spPr>
            <a:xfrm>
              <a:off x="4009390" y="3950969"/>
              <a:ext cx="1812289" cy="6350"/>
            </a:xfrm>
            <a:custGeom>
              <a:avLst/>
              <a:gdLst/>
              <a:ahLst/>
              <a:cxnLst/>
              <a:rect l="l" t="t" r="r" b="b"/>
              <a:pathLst>
                <a:path w="1812289" h="6350">
                  <a:moveTo>
                    <a:pt x="1811020" y="1282"/>
                  </a:moveTo>
                  <a:lnTo>
                    <a:pt x="1270" y="1282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1808480" y="6350"/>
                  </a:lnTo>
                  <a:lnTo>
                    <a:pt x="1808480" y="5080"/>
                  </a:lnTo>
                  <a:lnTo>
                    <a:pt x="1809750" y="5080"/>
                  </a:lnTo>
                  <a:lnTo>
                    <a:pt x="1809750" y="2540"/>
                  </a:lnTo>
                  <a:lnTo>
                    <a:pt x="1811020" y="2540"/>
                  </a:lnTo>
                  <a:lnTo>
                    <a:pt x="1811020" y="1282"/>
                  </a:lnTo>
                  <a:close/>
                </a:path>
                <a:path w="1812289" h="6350">
                  <a:moveTo>
                    <a:pt x="18122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812290" y="1270"/>
                  </a:lnTo>
                  <a:lnTo>
                    <a:pt x="1812290" y="0"/>
                  </a:lnTo>
                  <a:close/>
                </a:path>
              </a:pathLst>
            </a:custGeom>
            <a:solidFill>
              <a:srgbClr val="B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3" name="object 703"/>
            <p:cNvSpPr/>
            <p:nvPr/>
          </p:nvSpPr>
          <p:spPr>
            <a:xfrm>
              <a:off x="4014470" y="3957319"/>
              <a:ext cx="1802130" cy="7620"/>
            </a:xfrm>
            <a:custGeom>
              <a:avLst/>
              <a:gdLst/>
              <a:ahLst/>
              <a:cxnLst/>
              <a:rect l="l" t="t" r="r" b="b"/>
              <a:pathLst>
                <a:path w="1802129" h="7620">
                  <a:moveTo>
                    <a:pt x="1797050" y="6362"/>
                  </a:moveTo>
                  <a:lnTo>
                    <a:pt x="5080" y="6362"/>
                  </a:lnTo>
                  <a:lnTo>
                    <a:pt x="5080" y="7620"/>
                  </a:lnTo>
                  <a:lnTo>
                    <a:pt x="1797050" y="7620"/>
                  </a:lnTo>
                  <a:lnTo>
                    <a:pt x="1797050" y="6362"/>
                  </a:lnTo>
                  <a:close/>
                </a:path>
                <a:path w="1802129" h="7620">
                  <a:moveTo>
                    <a:pt x="1800860" y="1282"/>
                  </a:moveTo>
                  <a:lnTo>
                    <a:pt x="1270" y="1282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1798320" y="6350"/>
                  </a:lnTo>
                  <a:lnTo>
                    <a:pt x="1798320" y="5080"/>
                  </a:lnTo>
                  <a:lnTo>
                    <a:pt x="1799590" y="5080"/>
                  </a:lnTo>
                  <a:lnTo>
                    <a:pt x="1799590" y="3810"/>
                  </a:lnTo>
                  <a:lnTo>
                    <a:pt x="1800860" y="3810"/>
                  </a:lnTo>
                  <a:lnTo>
                    <a:pt x="1800860" y="1282"/>
                  </a:lnTo>
                  <a:close/>
                </a:path>
                <a:path w="1802129" h="7620">
                  <a:moveTo>
                    <a:pt x="18021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802130" y="1270"/>
                  </a:lnTo>
                  <a:lnTo>
                    <a:pt x="1802130" y="0"/>
                  </a:lnTo>
                  <a:close/>
                </a:path>
              </a:pathLst>
            </a:custGeom>
            <a:solidFill>
              <a:srgbClr val="BC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4" name="object 704"/>
            <p:cNvSpPr/>
            <p:nvPr/>
          </p:nvSpPr>
          <p:spPr>
            <a:xfrm>
              <a:off x="4019550" y="3964939"/>
              <a:ext cx="1791970" cy="7620"/>
            </a:xfrm>
            <a:custGeom>
              <a:avLst/>
              <a:gdLst/>
              <a:ahLst/>
              <a:cxnLst/>
              <a:rect l="l" t="t" r="r" b="b"/>
              <a:pathLst>
                <a:path w="1791970" h="7620">
                  <a:moveTo>
                    <a:pt x="1786890" y="6362"/>
                  </a:moveTo>
                  <a:lnTo>
                    <a:pt x="5080" y="6362"/>
                  </a:lnTo>
                  <a:lnTo>
                    <a:pt x="5080" y="7620"/>
                  </a:lnTo>
                  <a:lnTo>
                    <a:pt x="1786890" y="7620"/>
                  </a:lnTo>
                  <a:lnTo>
                    <a:pt x="1786890" y="6362"/>
                  </a:lnTo>
                  <a:close/>
                </a:path>
                <a:path w="1791970" h="7620">
                  <a:moveTo>
                    <a:pt x="17919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6350"/>
                  </a:lnTo>
                  <a:lnTo>
                    <a:pt x="1788160" y="6350"/>
                  </a:lnTo>
                  <a:lnTo>
                    <a:pt x="1788160" y="3810"/>
                  </a:lnTo>
                  <a:lnTo>
                    <a:pt x="1789430" y="3810"/>
                  </a:lnTo>
                  <a:lnTo>
                    <a:pt x="1789430" y="2540"/>
                  </a:lnTo>
                  <a:lnTo>
                    <a:pt x="1790700" y="2540"/>
                  </a:lnTo>
                  <a:lnTo>
                    <a:pt x="1790700" y="1270"/>
                  </a:lnTo>
                  <a:lnTo>
                    <a:pt x="1791970" y="1270"/>
                  </a:lnTo>
                  <a:lnTo>
                    <a:pt x="1791970" y="0"/>
                  </a:lnTo>
                  <a:close/>
                </a:path>
              </a:pathLst>
            </a:custGeom>
            <a:solidFill>
              <a:srgbClr val="B9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5" name="object 705"/>
            <p:cNvSpPr/>
            <p:nvPr/>
          </p:nvSpPr>
          <p:spPr>
            <a:xfrm>
              <a:off x="4025900" y="3972559"/>
              <a:ext cx="1779270" cy="6350"/>
            </a:xfrm>
            <a:custGeom>
              <a:avLst/>
              <a:gdLst/>
              <a:ahLst/>
              <a:cxnLst/>
              <a:rect l="l" t="t" r="r" b="b"/>
              <a:pathLst>
                <a:path w="1779270" h="6350">
                  <a:moveTo>
                    <a:pt x="1775460" y="5092"/>
                  </a:moveTo>
                  <a:lnTo>
                    <a:pt x="3810" y="5092"/>
                  </a:lnTo>
                  <a:lnTo>
                    <a:pt x="3810" y="6350"/>
                  </a:lnTo>
                  <a:lnTo>
                    <a:pt x="1775460" y="6350"/>
                  </a:lnTo>
                  <a:lnTo>
                    <a:pt x="1775460" y="5092"/>
                  </a:lnTo>
                  <a:close/>
                </a:path>
                <a:path w="1779270" h="6350">
                  <a:moveTo>
                    <a:pt x="17792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1776730" y="5080"/>
                  </a:lnTo>
                  <a:lnTo>
                    <a:pt x="1776730" y="3810"/>
                  </a:lnTo>
                  <a:lnTo>
                    <a:pt x="1778000" y="3810"/>
                  </a:lnTo>
                  <a:lnTo>
                    <a:pt x="1778000" y="1270"/>
                  </a:lnTo>
                  <a:lnTo>
                    <a:pt x="1779270" y="1270"/>
                  </a:lnTo>
                  <a:lnTo>
                    <a:pt x="1779270" y="0"/>
                  </a:lnTo>
                  <a:close/>
                </a:path>
              </a:pathLst>
            </a:custGeom>
            <a:solidFill>
              <a:srgbClr val="B6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6" name="object 706"/>
            <p:cNvSpPr/>
            <p:nvPr/>
          </p:nvSpPr>
          <p:spPr>
            <a:xfrm>
              <a:off x="4030980" y="3978909"/>
              <a:ext cx="1769110" cy="7620"/>
            </a:xfrm>
            <a:custGeom>
              <a:avLst/>
              <a:gdLst/>
              <a:ahLst/>
              <a:cxnLst/>
              <a:rect l="l" t="t" r="r" b="b"/>
              <a:pathLst>
                <a:path w="1769110" h="7620">
                  <a:moveTo>
                    <a:pt x="1765300" y="5092"/>
                  </a:moveTo>
                  <a:lnTo>
                    <a:pt x="3810" y="5092"/>
                  </a:lnTo>
                  <a:lnTo>
                    <a:pt x="3810" y="7620"/>
                  </a:lnTo>
                  <a:lnTo>
                    <a:pt x="1765300" y="7620"/>
                  </a:lnTo>
                  <a:lnTo>
                    <a:pt x="1765300" y="5092"/>
                  </a:lnTo>
                  <a:close/>
                </a:path>
                <a:path w="1769110" h="7620">
                  <a:moveTo>
                    <a:pt x="17691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1766570" y="5080"/>
                  </a:lnTo>
                  <a:lnTo>
                    <a:pt x="1766570" y="3810"/>
                  </a:lnTo>
                  <a:lnTo>
                    <a:pt x="1767840" y="3810"/>
                  </a:lnTo>
                  <a:lnTo>
                    <a:pt x="1767840" y="2540"/>
                  </a:lnTo>
                  <a:lnTo>
                    <a:pt x="1769110" y="2540"/>
                  </a:lnTo>
                  <a:lnTo>
                    <a:pt x="1769110" y="0"/>
                  </a:lnTo>
                  <a:close/>
                </a:path>
              </a:pathLst>
            </a:custGeom>
            <a:solidFill>
              <a:srgbClr val="B3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7" name="object 707"/>
            <p:cNvSpPr/>
            <p:nvPr/>
          </p:nvSpPr>
          <p:spPr>
            <a:xfrm>
              <a:off x="4036060" y="3986529"/>
              <a:ext cx="1758950" cy="7620"/>
            </a:xfrm>
            <a:custGeom>
              <a:avLst/>
              <a:gdLst/>
              <a:ahLst/>
              <a:cxnLst/>
              <a:rect l="l" t="t" r="r" b="b"/>
              <a:pathLst>
                <a:path w="1758950" h="7620">
                  <a:moveTo>
                    <a:pt x="1755140" y="3822"/>
                  </a:moveTo>
                  <a:lnTo>
                    <a:pt x="3810" y="3822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6350" y="6350"/>
                  </a:lnTo>
                  <a:lnTo>
                    <a:pt x="6350" y="7620"/>
                  </a:lnTo>
                  <a:lnTo>
                    <a:pt x="1752600" y="7620"/>
                  </a:lnTo>
                  <a:lnTo>
                    <a:pt x="1752600" y="6350"/>
                  </a:lnTo>
                  <a:lnTo>
                    <a:pt x="1753870" y="6350"/>
                  </a:lnTo>
                  <a:lnTo>
                    <a:pt x="1753870" y="5080"/>
                  </a:lnTo>
                  <a:lnTo>
                    <a:pt x="1755140" y="5080"/>
                  </a:lnTo>
                  <a:lnTo>
                    <a:pt x="1755140" y="3822"/>
                  </a:lnTo>
                  <a:close/>
                </a:path>
                <a:path w="1758950" h="7620">
                  <a:moveTo>
                    <a:pt x="17589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756410" y="3810"/>
                  </a:lnTo>
                  <a:lnTo>
                    <a:pt x="1756410" y="2540"/>
                  </a:lnTo>
                  <a:lnTo>
                    <a:pt x="1757680" y="2540"/>
                  </a:lnTo>
                  <a:lnTo>
                    <a:pt x="1757680" y="1270"/>
                  </a:lnTo>
                  <a:lnTo>
                    <a:pt x="1758950" y="1270"/>
                  </a:lnTo>
                  <a:lnTo>
                    <a:pt x="1758950" y="0"/>
                  </a:lnTo>
                  <a:close/>
                </a:path>
              </a:pathLst>
            </a:custGeom>
            <a:solidFill>
              <a:srgbClr val="AF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8" name="object 708"/>
            <p:cNvSpPr/>
            <p:nvPr/>
          </p:nvSpPr>
          <p:spPr>
            <a:xfrm>
              <a:off x="4043680" y="3994149"/>
              <a:ext cx="1743710" cy="6350"/>
            </a:xfrm>
            <a:custGeom>
              <a:avLst/>
              <a:gdLst/>
              <a:ahLst/>
              <a:cxnLst/>
              <a:rect l="l" t="t" r="r" b="b"/>
              <a:pathLst>
                <a:path w="1743710" h="6350">
                  <a:moveTo>
                    <a:pt x="1741170" y="2552"/>
                  </a:moveTo>
                  <a:lnTo>
                    <a:pt x="2540" y="2552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1738630" y="6350"/>
                  </a:lnTo>
                  <a:lnTo>
                    <a:pt x="1738630" y="5080"/>
                  </a:lnTo>
                  <a:lnTo>
                    <a:pt x="1739900" y="5080"/>
                  </a:lnTo>
                  <a:lnTo>
                    <a:pt x="1739900" y="3810"/>
                  </a:lnTo>
                  <a:lnTo>
                    <a:pt x="1741170" y="3810"/>
                  </a:lnTo>
                  <a:lnTo>
                    <a:pt x="1741170" y="2552"/>
                  </a:lnTo>
                  <a:close/>
                </a:path>
                <a:path w="1743710" h="6350">
                  <a:moveTo>
                    <a:pt x="17437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1742440" y="2540"/>
                  </a:lnTo>
                  <a:lnTo>
                    <a:pt x="1742440" y="1270"/>
                  </a:lnTo>
                  <a:lnTo>
                    <a:pt x="1743710" y="1270"/>
                  </a:lnTo>
                  <a:lnTo>
                    <a:pt x="1743710" y="0"/>
                  </a:lnTo>
                  <a:close/>
                </a:path>
              </a:pathLst>
            </a:custGeom>
            <a:solidFill>
              <a:srgbClr val="AC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9" name="object 709"/>
            <p:cNvSpPr/>
            <p:nvPr/>
          </p:nvSpPr>
          <p:spPr>
            <a:xfrm>
              <a:off x="4050030" y="4000499"/>
              <a:ext cx="1731010" cy="7620"/>
            </a:xfrm>
            <a:custGeom>
              <a:avLst/>
              <a:gdLst/>
              <a:ahLst/>
              <a:cxnLst/>
              <a:rect l="l" t="t" r="r" b="b"/>
              <a:pathLst>
                <a:path w="1731010" h="7620">
                  <a:moveTo>
                    <a:pt x="1728470" y="2552"/>
                  </a:moveTo>
                  <a:lnTo>
                    <a:pt x="2540" y="2552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6350" y="6350"/>
                  </a:lnTo>
                  <a:lnTo>
                    <a:pt x="6350" y="7620"/>
                  </a:lnTo>
                  <a:lnTo>
                    <a:pt x="1724660" y="7620"/>
                  </a:lnTo>
                  <a:lnTo>
                    <a:pt x="1724660" y="6350"/>
                  </a:lnTo>
                  <a:lnTo>
                    <a:pt x="1725930" y="6350"/>
                  </a:lnTo>
                  <a:lnTo>
                    <a:pt x="1725930" y="5080"/>
                  </a:lnTo>
                  <a:lnTo>
                    <a:pt x="1727200" y="5080"/>
                  </a:lnTo>
                  <a:lnTo>
                    <a:pt x="1727200" y="3810"/>
                  </a:lnTo>
                  <a:lnTo>
                    <a:pt x="1728470" y="3810"/>
                  </a:lnTo>
                  <a:lnTo>
                    <a:pt x="1728470" y="2552"/>
                  </a:lnTo>
                  <a:close/>
                </a:path>
                <a:path w="1731010" h="7620">
                  <a:moveTo>
                    <a:pt x="17310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1729740" y="2540"/>
                  </a:lnTo>
                  <a:lnTo>
                    <a:pt x="1729740" y="1270"/>
                  </a:lnTo>
                  <a:lnTo>
                    <a:pt x="1731010" y="1270"/>
                  </a:lnTo>
                  <a:lnTo>
                    <a:pt x="1731010" y="0"/>
                  </a:lnTo>
                  <a:close/>
                </a:path>
              </a:pathLst>
            </a:custGeom>
            <a:solidFill>
              <a:srgbClr val="A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0" name="object 710"/>
            <p:cNvSpPr/>
            <p:nvPr/>
          </p:nvSpPr>
          <p:spPr>
            <a:xfrm>
              <a:off x="4057650" y="4008119"/>
              <a:ext cx="1715770" cy="7620"/>
            </a:xfrm>
            <a:custGeom>
              <a:avLst/>
              <a:gdLst/>
              <a:ahLst/>
              <a:cxnLst/>
              <a:rect l="l" t="t" r="r" b="b"/>
              <a:pathLst>
                <a:path w="1715770" h="7620">
                  <a:moveTo>
                    <a:pt x="1713230" y="1282"/>
                  </a:moveTo>
                  <a:lnTo>
                    <a:pt x="1270" y="1282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6350" y="6350"/>
                  </a:lnTo>
                  <a:lnTo>
                    <a:pt x="6350" y="7620"/>
                  </a:lnTo>
                  <a:lnTo>
                    <a:pt x="1708150" y="7620"/>
                  </a:lnTo>
                  <a:lnTo>
                    <a:pt x="1708150" y="6350"/>
                  </a:lnTo>
                  <a:lnTo>
                    <a:pt x="1709407" y="6350"/>
                  </a:lnTo>
                  <a:lnTo>
                    <a:pt x="1709407" y="5080"/>
                  </a:lnTo>
                  <a:lnTo>
                    <a:pt x="1710690" y="5080"/>
                  </a:lnTo>
                  <a:lnTo>
                    <a:pt x="1710690" y="3810"/>
                  </a:lnTo>
                  <a:lnTo>
                    <a:pt x="1711947" y="3810"/>
                  </a:lnTo>
                  <a:lnTo>
                    <a:pt x="1711947" y="2540"/>
                  </a:lnTo>
                  <a:lnTo>
                    <a:pt x="1713230" y="2540"/>
                  </a:lnTo>
                  <a:lnTo>
                    <a:pt x="1713230" y="1282"/>
                  </a:lnTo>
                  <a:close/>
                </a:path>
                <a:path w="1715770" h="7620">
                  <a:moveTo>
                    <a:pt x="17157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715770" y="1270"/>
                  </a:lnTo>
                  <a:lnTo>
                    <a:pt x="1715770" y="0"/>
                  </a:lnTo>
                  <a:close/>
                </a:path>
              </a:pathLst>
            </a:custGeom>
            <a:solidFill>
              <a:srgbClr val="A6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1" name="object 711"/>
            <p:cNvSpPr/>
            <p:nvPr/>
          </p:nvSpPr>
          <p:spPr>
            <a:xfrm>
              <a:off x="4065270" y="4015752"/>
              <a:ext cx="1699260" cy="6350"/>
            </a:xfrm>
            <a:custGeom>
              <a:avLst/>
              <a:gdLst/>
              <a:ahLst/>
              <a:cxnLst/>
              <a:rect l="l" t="t" r="r" b="b"/>
              <a:pathLst>
                <a:path w="1699260" h="6350">
                  <a:moveTo>
                    <a:pt x="169926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27"/>
                  </a:lnTo>
                  <a:lnTo>
                    <a:pt x="2540" y="2527"/>
                  </a:lnTo>
                  <a:lnTo>
                    <a:pt x="2540" y="3797"/>
                  </a:lnTo>
                  <a:lnTo>
                    <a:pt x="3810" y="3797"/>
                  </a:lnTo>
                  <a:lnTo>
                    <a:pt x="3810" y="5067"/>
                  </a:lnTo>
                  <a:lnTo>
                    <a:pt x="5080" y="5067"/>
                  </a:lnTo>
                  <a:lnTo>
                    <a:pt x="5080" y="6337"/>
                  </a:lnTo>
                  <a:lnTo>
                    <a:pt x="1694180" y="6337"/>
                  </a:lnTo>
                  <a:lnTo>
                    <a:pt x="1694180" y="5067"/>
                  </a:lnTo>
                  <a:lnTo>
                    <a:pt x="1695437" y="5067"/>
                  </a:lnTo>
                  <a:lnTo>
                    <a:pt x="1695437" y="3797"/>
                  </a:lnTo>
                  <a:lnTo>
                    <a:pt x="1696720" y="3797"/>
                  </a:lnTo>
                  <a:lnTo>
                    <a:pt x="1696720" y="2527"/>
                  </a:lnTo>
                  <a:lnTo>
                    <a:pt x="1697977" y="2527"/>
                  </a:lnTo>
                  <a:lnTo>
                    <a:pt x="1697977" y="1257"/>
                  </a:lnTo>
                  <a:lnTo>
                    <a:pt x="1699260" y="1257"/>
                  </a:lnTo>
                  <a:lnTo>
                    <a:pt x="1699260" y="0"/>
                  </a:lnTo>
                  <a:close/>
                </a:path>
              </a:pathLst>
            </a:custGeom>
            <a:solidFill>
              <a:srgbClr val="A3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2" name="object 712"/>
            <p:cNvSpPr/>
            <p:nvPr/>
          </p:nvSpPr>
          <p:spPr>
            <a:xfrm>
              <a:off x="4071620" y="4022102"/>
              <a:ext cx="1686560" cy="7620"/>
            </a:xfrm>
            <a:custGeom>
              <a:avLst/>
              <a:gdLst/>
              <a:ahLst/>
              <a:cxnLst/>
              <a:rect l="l" t="t" r="r" b="b"/>
              <a:pathLst>
                <a:path w="1686560" h="7620">
                  <a:moveTo>
                    <a:pt x="1680210" y="6350"/>
                  </a:moveTo>
                  <a:lnTo>
                    <a:pt x="6350" y="6350"/>
                  </a:lnTo>
                  <a:lnTo>
                    <a:pt x="6350" y="7607"/>
                  </a:lnTo>
                  <a:lnTo>
                    <a:pt x="1680210" y="7607"/>
                  </a:lnTo>
                  <a:lnTo>
                    <a:pt x="1680210" y="6350"/>
                  </a:lnTo>
                  <a:close/>
                </a:path>
                <a:path w="1686560" h="7620">
                  <a:moveTo>
                    <a:pt x="168656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27"/>
                  </a:lnTo>
                  <a:lnTo>
                    <a:pt x="2540" y="2527"/>
                  </a:lnTo>
                  <a:lnTo>
                    <a:pt x="2540" y="3797"/>
                  </a:lnTo>
                  <a:lnTo>
                    <a:pt x="3810" y="3797"/>
                  </a:lnTo>
                  <a:lnTo>
                    <a:pt x="3810" y="5067"/>
                  </a:lnTo>
                  <a:lnTo>
                    <a:pt x="5080" y="5067"/>
                  </a:lnTo>
                  <a:lnTo>
                    <a:pt x="5080" y="6337"/>
                  </a:lnTo>
                  <a:lnTo>
                    <a:pt x="1681480" y="6337"/>
                  </a:lnTo>
                  <a:lnTo>
                    <a:pt x="1681480" y="5067"/>
                  </a:lnTo>
                  <a:lnTo>
                    <a:pt x="1682737" y="5067"/>
                  </a:lnTo>
                  <a:lnTo>
                    <a:pt x="1682737" y="3797"/>
                  </a:lnTo>
                  <a:lnTo>
                    <a:pt x="1684020" y="3797"/>
                  </a:lnTo>
                  <a:lnTo>
                    <a:pt x="1684020" y="2527"/>
                  </a:lnTo>
                  <a:lnTo>
                    <a:pt x="1685277" y="2527"/>
                  </a:lnTo>
                  <a:lnTo>
                    <a:pt x="1685277" y="1257"/>
                  </a:lnTo>
                  <a:lnTo>
                    <a:pt x="1686560" y="1257"/>
                  </a:lnTo>
                  <a:lnTo>
                    <a:pt x="1686560" y="0"/>
                  </a:lnTo>
                  <a:close/>
                </a:path>
              </a:pathLst>
            </a:custGeom>
            <a:solidFill>
              <a:srgbClr val="A0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3" name="object 713"/>
            <p:cNvSpPr/>
            <p:nvPr/>
          </p:nvSpPr>
          <p:spPr>
            <a:xfrm>
              <a:off x="4080510" y="4029709"/>
              <a:ext cx="1670050" cy="7620"/>
            </a:xfrm>
            <a:custGeom>
              <a:avLst/>
              <a:gdLst/>
              <a:ahLst/>
              <a:cxnLst/>
              <a:rect l="l" t="t" r="r" b="b"/>
              <a:pathLst>
                <a:path w="1670050" h="7620">
                  <a:moveTo>
                    <a:pt x="1663700" y="5092"/>
                  </a:moveTo>
                  <a:lnTo>
                    <a:pt x="6350" y="5092"/>
                  </a:lnTo>
                  <a:lnTo>
                    <a:pt x="6350" y="6350"/>
                  </a:lnTo>
                  <a:lnTo>
                    <a:pt x="7620" y="6350"/>
                  </a:lnTo>
                  <a:lnTo>
                    <a:pt x="7620" y="7620"/>
                  </a:lnTo>
                  <a:lnTo>
                    <a:pt x="1661147" y="7620"/>
                  </a:lnTo>
                  <a:lnTo>
                    <a:pt x="1661147" y="6350"/>
                  </a:lnTo>
                  <a:lnTo>
                    <a:pt x="1663700" y="6350"/>
                  </a:lnTo>
                  <a:lnTo>
                    <a:pt x="1663700" y="5092"/>
                  </a:lnTo>
                  <a:close/>
                </a:path>
                <a:path w="1670050" h="7620">
                  <a:moveTo>
                    <a:pt x="16700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1664970" y="5080"/>
                  </a:lnTo>
                  <a:lnTo>
                    <a:pt x="1664970" y="3810"/>
                  </a:lnTo>
                  <a:lnTo>
                    <a:pt x="1666240" y="3810"/>
                  </a:lnTo>
                  <a:lnTo>
                    <a:pt x="1666240" y="2540"/>
                  </a:lnTo>
                  <a:lnTo>
                    <a:pt x="1667497" y="2540"/>
                  </a:lnTo>
                  <a:lnTo>
                    <a:pt x="1667497" y="1270"/>
                  </a:lnTo>
                  <a:lnTo>
                    <a:pt x="1670050" y="1270"/>
                  </a:lnTo>
                  <a:lnTo>
                    <a:pt x="1670050" y="0"/>
                  </a:lnTo>
                  <a:close/>
                </a:path>
              </a:pathLst>
            </a:custGeom>
            <a:solidFill>
              <a:srgbClr val="9C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4" name="object 714"/>
            <p:cNvSpPr/>
            <p:nvPr/>
          </p:nvSpPr>
          <p:spPr>
            <a:xfrm>
              <a:off x="4089400" y="4037329"/>
              <a:ext cx="1651000" cy="6350"/>
            </a:xfrm>
            <a:custGeom>
              <a:avLst/>
              <a:gdLst/>
              <a:ahLst/>
              <a:cxnLst/>
              <a:rect l="l" t="t" r="r" b="b"/>
              <a:pathLst>
                <a:path w="1651000" h="6350">
                  <a:moveTo>
                    <a:pt x="1645907" y="3822"/>
                  </a:moveTo>
                  <a:lnTo>
                    <a:pt x="5080" y="3822"/>
                  </a:lnTo>
                  <a:lnTo>
                    <a:pt x="508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1644650" y="6350"/>
                  </a:lnTo>
                  <a:lnTo>
                    <a:pt x="1644650" y="5080"/>
                  </a:lnTo>
                  <a:lnTo>
                    <a:pt x="1645907" y="5080"/>
                  </a:lnTo>
                  <a:lnTo>
                    <a:pt x="1645907" y="3822"/>
                  </a:lnTo>
                  <a:close/>
                </a:path>
                <a:path w="1651000" h="6350">
                  <a:moveTo>
                    <a:pt x="165100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1647190" y="3810"/>
                  </a:lnTo>
                  <a:lnTo>
                    <a:pt x="1647190" y="2540"/>
                  </a:lnTo>
                  <a:lnTo>
                    <a:pt x="1649730" y="2540"/>
                  </a:lnTo>
                  <a:lnTo>
                    <a:pt x="1649730" y="1270"/>
                  </a:lnTo>
                  <a:lnTo>
                    <a:pt x="1651000" y="1270"/>
                  </a:lnTo>
                  <a:lnTo>
                    <a:pt x="1651000" y="0"/>
                  </a:lnTo>
                  <a:close/>
                </a:path>
              </a:pathLst>
            </a:custGeom>
            <a:solidFill>
              <a:srgbClr val="99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5" name="object 715"/>
            <p:cNvSpPr/>
            <p:nvPr/>
          </p:nvSpPr>
          <p:spPr>
            <a:xfrm>
              <a:off x="4098290" y="4043679"/>
              <a:ext cx="1634489" cy="7620"/>
            </a:xfrm>
            <a:custGeom>
              <a:avLst/>
              <a:gdLst/>
              <a:ahLst/>
              <a:cxnLst/>
              <a:rect l="l" t="t" r="r" b="b"/>
              <a:pathLst>
                <a:path w="1634489" h="7620">
                  <a:moveTo>
                    <a:pt x="1629410" y="3822"/>
                  </a:moveTo>
                  <a:lnTo>
                    <a:pt x="3810" y="3822"/>
                  </a:lnTo>
                  <a:lnTo>
                    <a:pt x="381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7620" y="6350"/>
                  </a:lnTo>
                  <a:lnTo>
                    <a:pt x="7620" y="7620"/>
                  </a:lnTo>
                  <a:lnTo>
                    <a:pt x="1625600" y="7620"/>
                  </a:lnTo>
                  <a:lnTo>
                    <a:pt x="1625600" y="6350"/>
                  </a:lnTo>
                  <a:lnTo>
                    <a:pt x="1628140" y="6350"/>
                  </a:lnTo>
                  <a:lnTo>
                    <a:pt x="1628140" y="5080"/>
                  </a:lnTo>
                  <a:lnTo>
                    <a:pt x="1629410" y="5080"/>
                  </a:lnTo>
                  <a:lnTo>
                    <a:pt x="1629410" y="3822"/>
                  </a:lnTo>
                  <a:close/>
                </a:path>
                <a:path w="1634489" h="7620">
                  <a:moveTo>
                    <a:pt x="16344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630667" y="3810"/>
                  </a:lnTo>
                  <a:lnTo>
                    <a:pt x="1630667" y="2540"/>
                  </a:lnTo>
                  <a:lnTo>
                    <a:pt x="1631950" y="2540"/>
                  </a:lnTo>
                  <a:lnTo>
                    <a:pt x="1631950" y="1270"/>
                  </a:lnTo>
                  <a:lnTo>
                    <a:pt x="1634490" y="1270"/>
                  </a:lnTo>
                  <a:lnTo>
                    <a:pt x="1634490" y="0"/>
                  </a:lnTo>
                  <a:close/>
                </a:path>
              </a:pathLst>
            </a:custGeom>
            <a:solidFill>
              <a:srgbClr val="96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6" name="object 716"/>
            <p:cNvSpPr/>
            <p:nvPr/>
          </p:nvSpPr>
          <p:spPr>
            <a:xfrm>
              <a:off x="4107180" y="4051299"/>
              <a:ext cx="1615440" cy="7620"/>
            </a:xfrm>
            <a:custGeom>
              <a:avLst/>
              <a:gdLst/>
              <a:ahLst/>
              <a:cxnLst/>
              <a:rect l="l" t="t" r="r" b="b"/>
              <a:pathLst>
                <a:path w="1615439" h="7620">
                  <a:moveTo>
                    <a:pt x="1612900" y="2552"/>
                  </a:moveTo>
                  <a:lnTo>
                    <a:pt x="3810" y="2552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8890" y="6350"/>
                  </a:lnTo>
                  <a:lnTo>
                    <a:pt x="8890" y="7620"/>
                  </a:lnTo>
                  <a:lnTo>
                    <a:pt x="1607820" y="7620"/>
                  </a:lnTo>
                  <a:lnTo>
                    <a:pt x="1607820" y="6350"/>
                  </a:lnTo>
                  <a:lnTo>
                    <a:pt x="1609077" y="6350"/>
                  </a:lnTo>
                  <a:lnTo>
                    <a:pt x="1609077" y="5080"/>
                  </a:lnTo>
                  <a:lnTo>
                    <a:pt x="1610360" y="5080"/>
                  </a:lnTo>
                  <a:lnTo>
                    <a:pt x="1610360" y="3810"/>
                  </a:lnTo>
                  <a:lnTo>
                    <a:pt x="1612900" y="3810"/>
                  </a:lnTo>
                  <a:lnTo>
                    <a:pt x="1612900" y="2552"/>
                  </a:lnTo>
                  <a:close/>
                </a:path>
                <a:path w="1615439" h="7620">
                  <a:moveTo>
                    <a:pt x="161542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1614170" y="2540"/>
                  </a:lnTo>
                  <a:lnTo>
                    <a:pt x="1614170" y="1270"/>
                  </a:lnTo>
                  <a:lnTo>
                    <a:pt x="1615427" y="1270"/>
                  </a:lnTo>
                  <a:lnTo>
                    <a:pt x="1615427" y="0"/>
                  </a:lnTo>
                  <a:close/>
                </a:path>
              </a:pathLst>
            </a:custGeom>
            <a:solidFill>
              <a:srgbClr val="93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7" name="object 717"/>
            <p:cNvSpPr/>
            <p:nvPr/>
          </p:nvSpPr>
          <p:spPr>
            <a:xfrm>
              <a:off x="4117340" y="4058919"/>
              <a:ext cx="1595120" cy="6350"/>
            </a:xfrm>
            <a:custGeom>
              <a:avLst/>
              <a:gdLst/>
              <a:ahLst/>
              <a:cxnLst/>
              <a:rect l="l" t="t" r="r" b="b"/>
              <a:pathLst>
                <a:path w="1595120" h="6350">
                  <a:moveTo>
                    <a:pt x="1593850" y="1282"/>
                  </a:moveTo>
                  <a:lnTo>
                    <a:pt x="1270" y="1282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1588757" y="6350"/>
                  </a:lnTo>
                  <a:lnTo>
                    <a:pt x="1588757" y="5080"/>
                  </a:lnTo>
                  <a:lnTo>
                    <a:pt x="1591310" y="5080"/>
                  </a:lnTo>
                  <a:lnTo>
                    <a:pt x="1591310" y="3810"/>
                  </a:lnTo>
                  <a:lnTo>
                    <a:pt x="1592567" y="3810"/>
                  </a:lnTo>
                  <a:lnTo>
                    <a:pt x="1592567" y="2540"/>
                  </a:lnTo>
                  <a:lnTo>
                    <a:pt x="1593850" y="2540"/>
                  </a:lnTo>
                  <a:lnTo>
                    <a:pt x="1593850" y="1282"/>
                  </a:lnTo>
                  <a:close/>
                </a:path>
                <a:path w="1595120" h="6350">
                  <a:moveTo>
                    <a:pt x="159510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595107" y="1270"/>
                  </a:lnTo>
                  <a:lnTo>
                    <a:pt x="1595107" y="0"/>
                  </a:lnTo>
                  <a:close/>
                </a:path>
              </a:pathLst>
            </a:custGeom>
            <a:solidFill>
              <a:srgbClr val="90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8" name="object 718"/>
            <p:cNvSpPr/>
            <p:nvPr/>
          </p:nvSpPr>
          <p:spPr>
            <a:xfrm>
              <a:off x="4124960" y="4065269"/>
              <a:ext cx="1579880" cy="7620"/>
            </a:xfrm>
            <a:custGeom>
              <a:avLst/>
              <a:gdLst/>
              <a:ahLst/>
              <a:cxnLst/>
              <a:rect l="l" t="t" r="r" b="b"/>
              <a:pathLst>
                <a:path w="1579879" h="7620">
                  <a:moveTo>
                    <a:pt x="1578610" y="1282"/>
                  </a:move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10160" y="6350"/>
                  </a:lnTo>
                  <a:lnTo>
                    <a:pt x="10160" y="7620"/>
                  </a:lnTo>
                  <a:lnTo>
                    <a:pt x="1570990" y="7620"/>
                  </a:lnTo>
                  <a:lnTo>
                    <a:pt x="1570990" y="6350"/>
                  </a:lnTo>
                  <a:lnTo>
                    <a:pt x="1572247" y="6350"/>
                  </a:lnTo>
                  <a:lnTo>
                    <a:pt x="1572247" y="5080"/>
                  </a:lnTo>
                  <a:lnTo>
                    <a:pt x="1574800" y="5080"/>
                  </a:lnTo>
                  <a:lnTo>
                    <a:pt x="1574800" y="3810"/>
                  </a:lnTo>
                  <a:lnTo>
                    <a:pt x="1576070" y="3810"/>
                  </a:lnTo>
                  <a:lnTo>
                    <a:pt x="1576070" y="2540"/>
                  </a:lnTo>
                  <a:lnTo>
                    <a:pt x="1578610" y="2540"/>
                  </a:lnTo>
                  <a:lnTo>
                    <a:pt x="1578610" y="1282"/>
                  </a:lnTo>
                  <a:close/>
                </a:path>
                <a:path w="1579879" h="7620">
                  <a:moveTo>
                    <a:pt x="157988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579880" y="1270"/>
                  </a:lnTo>
                  <a:lnTo>
                    <a:pt x="1579880" y="0"/>
                  </a:lnTo>
                  <a:close/>
                </a:path>
              </a:pathLst>
            </a:custGeom>
            <a:solidFill>
              <a:srgbClr val="8D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9" name="object 719"/>
            <p:cNvSpPr/>
            <p:nvPr/>
          </p:nvSpPr>
          <p:spPr>
            <a:xfrm>
              <a:off x="4136390" y="4072902"/>
              <a:ext cx="1557020" cy="7620"/>
            </a:xfrm>
            <a:custGeom>
              <a:avLst/>
              <a:gdLst/>
              <a:ahLst/>
              <a:cxnLst/>
              <a:rect l="l" t="t" r="r" b="b"/>
              <a:pathLst>
                <a:path w="1557020" h="7620">
                  <a:moveTo>
                    <a:pt x="1546860" y="6350"/>
                  </a:moveTo>
                  <a:lnTo>
                    <a:pt x="10160" y="6350"/>
                  </a:lnTo>
                  <a:lnTo>
                    <a:pt x="10160" y="7607"/>
                  </a:lnTo>
                  <a:lnTo>
                    <a:pt x="1546860" y="7607"/>
                  </a:lnTo>
                  <a:lnTo>
                    <a:pt x="1546860" y="6350"/>
                  </a:lnTo>
                  <a:close/>
                </a:path>
                <a:path w="1557020" h="7620">
                  <a:moveTo>
                    <a:pt x="1557007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5080" y="2527"/>
                  </a:lnTo>
                  <a:lnTo>
                    <a:pt x="5080" y="3797"/>
                  </a:lnTo>
                  <a:lnTo>
                    <a:pt x="6350" y="3797"/>
                  </a:lnTo>
                  <a:lnTo>
                    <a:pt x="6350" y="5067"/>
                  </a:lnTo>
                  <a:lnTo>
                    <a:pt x="8890" y="5067"/>
                  </a:lnTo>
                  <a:lnTo>
                    <a:pt x="8890" y="6337"/>
                  </a:lnTo>
                  <a:lnTo>
                    <a:pt x="1549400" y="6337"/>
                  </a:lnTo>
                  <a:lnTo>
                    <a:pt x="1549400" y="5067"/>
                  </a:lnTo>
                  <a:lnTo>
                    <a:pt x="1550657" y="5067"/>
                  </a:lnTo>
                  <a:lnTo>
                    <a:pt x="1550657" y="3797"/>
                  </a:lnTo>
                  <a:lnTo>
                    <a:pt x="1553210" y="3797"/>
                  </a:lnTo>
                  <a:lnTo>
                    <a:pt x="1553210" y="2527"/>
                  </a:lnTo>
                  <a:lnTo>
                    <a:pt x="1555750" y="2527"/>
                  </a:lnTo>
                  <a:lnTo>
                    <a:pt x="1555750" y="1257"/>
                  </a:lnTo>
                  <a:lnTo>
                    <a:pt x="1557007" y="1257"/>
                  </a:lnTo>
                  <a:lnTo>
                    <a:pt x="1557007" y="0"/>
                  </a:lnTo>
                  <a:close/>
                </a:path>
              </a:pathLst>
            </a:custGeom>
            <a:solidFill>
              <a:srgbClr val="89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0" name="object 720"/>
            <p:cNvSpPr/>
            <p:nvPr/>
          </p:nvSpPr>
          <p:spPr>
            <a:xfrm>
              <a:off x="4149090" y="4080509"/>
              <a:ext cx="1532890" cy="7620"/>
            </a:xfrm>
            <a:custGeom>
              <a:avLst/>
              <a:gdLst/>
              <a:ahLst/>
              <a:cxnLst/>
              <a:rect l="l" t="t" r="r" b="b"/>
              <a:pathLst>
                <a:path w="1532889" h="7620">
                  <a:moveTo>
                    <a:pt x="1525270" y="5092"/>
                  </a:moveTo>
                  <a:lnTo>
                    <a:pt x="7620" y="5092"/>
                  </a:lnTo>
                  <a:lnTo>
                    <a:pt x="7620" y="6350"/>
                  </a:lnTo>
                  <a:lnTo>
                    <a:pt x="8890" y="6350"/>
                  </a:lnTo>
                  <a:lnTo>
                    <a:pt x="8890" y="7620"/>
                  </a:lnTo>
                  <a:lnTo>
                    <a:pt x="1522717" y="7620"/>
                  </a:lnTo>
                  <a:lnTo>
                    <a:pt x="1522717" y="6350"/>
                  </a:lnTo>
                  <a:lnTo>
                    <a:pt x="1525270" y="6350"/>
                  </a:lnTo>
                  <a:lnTo>
                    <a:pt x="1525270" y="5092"/>
                  </a:lnTo>
                  <a:close/>
                </a:path>
                <a:path w="1532889" h="7620">
                  <a:moveTo>
                    <a:pt x="15328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1526540" y="5080"/>
                  </a:lnTo>
                  <a:lnTo>
                    <a:pt x="1526540" y="3810"/>
                  </a:lnTo>
                  <a:lnTo>
                    <a:pt x="1529080" y="3810"/>
                  </a:lnTo>
                  <a:lnTo>
                    <a:pt x="1529080" y="2540"/>
                  </a:lnTo>
                  <a:lnTo>
                    <a:pt x="1530350" y="2540"/>
                  </a:lnTo>
                  <a:lnTo>
                    <a:pt x="1530350" y="1270"/>
                  </a:lnTo>
                  <a:lnTo>
                    <a:pt x="1532890" y="1270"/>
                  </a:lnTo>
                  <a:lnTo>
                    <a:pt x="1532890" y="0"/>
                  </a:lnTo>
                  <a:close/>
                </a:path>
              </a:pathLst>
            </a:custGeom>
            <a:solidFill>
              <a:srgbClr val="86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1" name="object 721"/>
            <p:cNvSpPr/>
            <p:nvPr/>
          </p:nvSpPr>
          <p:spPr>
            <a:xfrm>
              <a:off x="4160520" y="4088129"/>
              <a:ext cx="1510030" cy="6350"/>
            </a:xfrm>
            <a:custGeom>
              <a:avLst/>
              <a:gdLst/>
              <a:ahLst/>
              <a:cxnLst/>
              <a:rect l="l" t="t" r="r" b="b"/>
              <a:pathLst>
                <a:path w="1510029" h="6350">
                  <a:moveTo>
                    <a:pt x="1503680" y="3822"/>
                  </a:moveTo>
                  <a:lnTo>
                    <a:pt x="6350" y="3822"/>
                  </a:lnTo>
                  <a:lnTo>
                    <a:pt x="635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1501127" y="6350"/>
                  </a:lnTo>
                  <a:lnTo>
                    <a:pt x="1501127" y="5080"/>
                  </a:lnTo>
                  <a:lnTo>
                    <a:pt x="1503680" y="5080"/>
                  </a:lnTo>
                  <a:lnTo>
                    <a:pt x="1503680" y="3822"/>
                  </a:lnTo>
                  <a:close/>
                </a:path>
                <a:path w="1510029" h="6350">
                  <a:moveTo>
                    <a:pt x="15100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1506220" y="3810"/>
                  </a:lnTo>
                  <a:lnTo>
                    <a:pt x="1506220" y="2540"/>
                  </a:lnTo>
                  <a:lnTo>
                    <a:pt x="1507477" y="2540"/>
                  </a:lnTo>
                  <a:lnTo>
                    <a:pt x="1507477" y="1270"/>
                  </a:lnTo>
                  <a:lnTo>
                    <a:pt x="1510030" y="1270"/>
                  </a:lnTo>
                  <a:lnTo>
                    <a:pt x="1510030" y="0"/>
                  </a:lnTo>
                  <a:close/>
                </a:path>
              </a:pathLst>
            </a:custGeom>
            <a:solidFill>
              <a:srgbClr val="83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2" name="object 722"/>
            <p:cNvSpPr/>
            <p:nvPr/>
          </p:nvSpPr>
          <p:spPr>
            <a:xfrm>
              <a:off x="4170680" y="4094479"/>
              <a:ext cx="1489710" cy="7620"/>
            </a:xfrm>
            <a:custGeom>
              <a:avLst/>
              <a:gdLst/>
              <a:ahLst/>
              <a:cxnLst/>
              <a:rect l="l" t="t" r="r" b="b"/>
              <a:pathLst>
                <a:path w="1489710" h="7620">
                  <a:moveTo>
                    <a:pt x="1483360" y="3822"/>
                  </a:moveTo>
                  <a:lnTo>
                    <a:pt x="5080" y="3822"/>
                  </a:lnTo>
                  <a:lnTo>
                    <a:pt x="508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8890" y="6350"/>
                  </a:lnTo>
                  <a:lnTo>
                    <a:pt x="8890" y="7620"/>
                  </a:lnTo>
                  <a:lnTo>
                    <a:pt x="1479550" y="7620"/>
                  </a:lnTo>
                  <a:lnTo>
                    <a:pt x="1479550" y="6350"/>
                  </a:lnTo>
                  <a:lnTo>
                    <a:pt x="1482090" y="6350"/>
                  </a:lnTo>
                  <a:lnTo>
                    <a:pt x="1482090" y="5080"/>
                  </a:lnTo>
                  <a:lnTo>
                    <a:pt x="1483360" y="5080"/>
                  </a:lnTo>
                  <a:lnTo>
                    <a:pt x="1483360" y="3822"/>
                  </a:lnTo>
                  <a:close/>
                </a:path>
                <a:path w="1489710" h="7620">
                  <a:moveTo>
                    <a:pt x="14897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1485900" y="3810"/>
                  </a:lnTo>
                  <a:lnTo>
                    <a:pt x="1485900" y="2540"/>
                  </a:lnTo>
                  <a:lnTo>
                    <a:pt x="1487170" y="2540"/>
                  </a:lnTo>
                  <a:lnTo>
                    <a:pt x="1487170" y="1270"/>
                  </a:lnTo>
                  <a:lnTo>
                    <a:pt x="1489710" y="1270"/>
                  </a:lnTo>
                  <a:lnTo>
                    <a:pt x="1489710" y="0"/>
                  </a:lnTo>
                  <a:close/>
                </a:path>
              </a:pathLst>
            </a:custGeom>
            <a:solidFill>
              <a:srgbClr val="80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3" name="object 723"/>
            <p:cNvSpPr/>
            <p:nvPr/>
          </p:nvSpPr>
          <p:spPr>
            <a:xfrm>
              <a:off x="4182110" y="4102099"/>
              <a:ext cx="1466850" cy="7620"/>
            </a:xfrm>
            <a:custGeom>
              <a:avLst/>
              <a:gdLst/>
              <a:ahLst/>
              <a:cxnLst/>
              <a:rect l="l" t="t" r="r" b="b"/>
              <a:pathLst>
                <a:path w="1466850" h="7620">
                  <a:moveTo>
                    <a:pt x="1461770" y="2552"/>
                  </a:moveTo>
                  <a:lnTo>
                    <a:pt x="5080" y="2552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1454150" y="7620"/>
                  </a:lnTo>
                  <a:lnTo>
                    <a:pt x="1454150" y="6350"/>
                  </a:lnTo>
                  <a:lnTo>
                    <a:pt x="1456690" y="6350"/>
                  </a:lnTo>
                  <a:lnTo>
                    <a:pt x="1456690" y="5080"/>
                  </a:lnTo>
                  <a:lnTo>
                    <a:pt x="1459230" y="5080"/>
                  </a:lnTo>
                  <a:lnTo>
                    <a:pt x="1459230" y="3810"/>
                  </a:lnTo>
                  <a:lnTo>
                    <a:pt x="1461770" y="3810"/>
                  </a:lnTo>
                  <a:lnTo>
                    <a:pt x="1461770" y="2552"/>
                  </a:lnTo>
                  <a:close/>
                </a:path>
                <a:path w="1466850" h="7620">
                  <a:moveTo>
                    <a:pt x="14668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1464310" y="2540"/>
                  </a:lnTo>
                  <a:lnTo>
                    <a:pt x="1464310" y="1270"/>
                  </a:lnTo>
                  <a:lnTo>
                    <a:pt x="1466850" y="1270"/>
                  </a:lnTo>
                  <a:lnTo>
                    <a:pt x="1466850" y="0"/>
                  </a:lnTo>
                  <a:close/>
                </a:path>
              </a:pathLst>
            </a:custGeom>
            <a:solidFill>
              <a:srgbClr val="7D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4" name="object 724"/>
            <p:cNvSpPr/>
            <p:nvPr/>
          </p:nvSpPr>
          <p:spPr>
            <a:xfrm>
              <a:off x="4197350" y="4109719"/>
              <a:ext cx="1436370" cy="6350"/>
            </a:xfrm>
            <a:custGeom>
              <a:avLst/>
              <a:gdLst/>
              <a:ahLst/>
              <a:cxnLst/>
              <a:rect l="l" t="t" r="r" b="b"/>
              <a:pathLst>
                <a:path w="1436370" h="6350">
                  <a:moveTo>
                    <a:pt x="1433830" y="1282"/>
                  </a:moveTo>
                  <a:lnTo>
                    <a:pt x="2540" y="1282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426210" y="6350"/>
                  </a:lnTo>
                  <a:lnTo>
                    <a:pt x="1426210" y="5080"/>
                  </a:lnTo>
                  <a:lnTo>
                    <a:pt x="1428750" y="5080"/>
                  </a:lnTo>
                  <a:lnTo>
                    <a:pt x="1428750" y="3810"/>
                  </a:lnTo>
                  <a:lnTo>
                    <a:pt x="1431290" y="3810"/>
                  </a:lnTo>
                  <a:lnTo>
                    <a:pt x="1431290" y="2540"/>
                  </a:lnTo>
                  <a:lnTo>
                    <a:pt x="1433830" y="2540"/>
                  </a:lnTo>
                  <a:lnTo>
                    <a:pt x="1433830" y="1282"/>
                  </a:lnTo>
                  <a:close/>
                </a:path>
                <a:path w="1436370" h="6350">
                  <a:moveTo>
                    <a:pt x="14363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436370" y="1270"/>
                  </a:lnTo>
                  <a:lnTo>
                    <a:pt x="1436370" y="0"/>
                  </a:lnTo>
                  <a:close/>
                </a:path>
              </a:pathLst>
            </a:custGeom>
            <a:solidFill>
              <a:srgbClr val="7A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5" name="object 725"/>
            <p:cNvSpPr/>
            <p:nvPr/>
          </p:nvSpPr>
          <p:spPr>
            <a:xfrm>
              <a:off x="4210050" y="4116069"/>
              <a:ext cx="1410970" cy="7620"/>
            </a:xfrm>
            <a:custGeom>
              <a:avLst/>
              <a:gdLst/>
              <a:ahLst/>
              <a:cxnLst/>
              <a:rect l="l" t="t" r="r" b="b"/>
              <a:pathLst>
                <a:path w="1410970" h="7620">
                  <a:moveTo>
                    <a:pt x="1409700" y="1282"/>
                  </a:moveTo>
                  <a:lnTo>
                    <a:pt x="1270" y="1282"/>
                  </a:lnTo>
                  <a:lnTo>
                    <a:pt x="127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8890" y="5080"/>
                  </a:lnTo>
                  <a:lnTo>
                    <a:pt x="8890" y="6350"/>
                  </a:lnTo>
                  <a:lnTo>
                    <a:pt x="11430" y="6350"/>
                  </a:lnTo>
                  <a:lnTo>
                    <a:pt x="11430" y="7620"/>
                  </a:lnTo>
                  <a:lnTo>
                    <a:pt x="1399540" y="7620"/>
                  </a:lnTo>
                  <a:lnTo>
                    <a:pt x="1399540" y="6350"/>
                  </a:lnTo>
                  <a:lnTo>
                    <a:pt x="1402080" y="6350"/>
                  </a:lnTo>
                  <a:lnTo>
                    <a:pt x="1402080" y="5080"/>
                  </a:lnTo>
                  <a:lnTo>
                    <a:pt x="1404620" y="5080"/>
                  </a:lnTo>
                  <a:lnTo>
                    <a:pt x="1404620" y="3810"/>
                  </a:lnTo>
                  <a:lnTo>
                    <a:pt x="1407160" y="3810"/>
                  </a:lnTo>
                  <a:lnTo>
                    <a:pt x="1407160" y="2540"/>
                  </a:lnTo>
                  <a:lnTo>
                    <a:pt x="1409700" y="2540"/>
                  </a:lnTo>
                  <a:lnTo>
                    <a:pt x="1409700" y="1282"/>
                  </a:lnTo>
                  <a:close/>
                </a:path>
                <a:path w="1410970" h="7620">
                  <a:moveTo>
                    <a:pt x="14109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410970" y="1270"/>
                  </a:lnTo>
                  <a:lnTo>
                    <a:pt x="1410970" y="0"/>
                  </a:lnTo>
                  <a:close/>
                </a:path>
              </a:pathLst>
            </a:custGeom>
            <a:solidFill>
              <a:srgbClr val="76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6" name="object 726"/>
            <p:cNvSpPr/>
            <p:nvPr/>
          </p:nvSpPr>
          <p:spPr>
            <a:xfrm>
              <a:off x="4224020" y="4123702"/>
              <a:ext cx="1383030" cy="7620"/>
            </a:xfrm>
            <a:custGeom>
              <a:avLst/>
              <a:gdLst/>
              <a:ahLst/>
              <a:cxnLst/>
              <a:rect l="l" t="t" r="r" b="b"/>
              <a:pathLst>
                <a:path w="1383029" h="7620">
                  <a:moveTo>
                    <a:pt x="1370330" y="6350"/>
                  </a:moveTo>
                  <a:lnTo>
                    <a:pt x="12700" y="6350"/>
                  </a:lnTo>
                  <a:lnTo>
                    <a:pt x="12700" y="7607"/>
                  </a:lnTo>
                  <a:lnTo>
                    <a:pt x="1370330" y="7607"/>
                  </a:lnTo>
                  <a:lnTo>
                    <a:pt x="1370330" y="6350"/>
                  </a:lnTo>
                  <a:close/>
                </a:path>
                <a:path w="1383029" h="7620">
                  <a:moveTo>
                    <a:pt x="138303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5080" y="2527"/>
                  </a:lnTo>
                  <a:lnTo>
                    <a:pt x="5080" y="3797"/>
                  </a:lnTo>
                  <a:lnTo>
                    <a:pt x="7620" y="3797"/>
                  </a:lnTo>
                  <a:lnTo>
                    <a:pt x="7620" y="5067"/>
                  </a:lnTo>
                  <a:lnTo>
                    <a:pt x="10160" y="5067"/>
                  </a:lnTo>
                  <a:lnTo>
                    <a:pt x="10160" y="6337"/>
                  </a:lnTo>
                  <a:lnTo>
                    <a:pt x="1372870" y="6337"/>
                  </a:lnTo>
                  <a:lnTo>
                    <a:pt x="1372870" y="5067"/>
                  </a:lnTo>
                  <a:lnTo>
                    <a:pt x="1375410" y="5067"/>
                  </a:lnTo>
                  <a:lnTo>
                    <a:pt x="1375410" y="3797"/>
                  </a:lnTo>
                  <a:lnTo>
                    <a:pt x="1377950" y="3797"/>
                  </a:lnTo>
                  <a:lnTo>
                    <a:pt x="1377950" y="2527"/>
                  </a:lnTo>
                  <a:lnTo>
                    <a:pt x="1380490" y="2527"/>
                  </a:lnTo>
                  <a:lnTo>
                    <a:pt x="1380490" y="1257"/>
                  </a:lnTo>
                  <a:lnTo>
                    <a:pt x="1383030" y="1257"/>
                  </a:lnTo>
                  <a:lnTo>
                    <a:pt x="1383030" y="0"/>
                  </a:lnTo>
                  <a:close/>
                </a:path>
              </a:pathLst>
            </a:custGeom>
            <a:solidFill>
              <a:srgbClr val="73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7" name="object 727"/>
            <p:cNvSpPr/>
            <p:nvPr/>
          </p:nvSpPr>
          <p:spPr>
            <a:xfrm>
              <a:off x="4269740" y="4145279"/>
              <a:ext cx="1292860" cy="7620"/>
            </a:xfrm>
            <a:custGeom>
              <a:avLst/>
              <a:gdLst/>
              <a:ahLst/>
              <a:cxnLst/>
              <a:rect l="l" t="t" r="r" b="b"/>
              <a:pathLst>
                <a:path w="1292860" h="7620">
                  <a:moveTo>
                    <a:pt x="1283957" y="3822"/>
                  </a:moveTo>
                  <a:lnTo>
                    <a:pt x="8890" y="3822"/>
                  </a:lnTo>
                  <a:lnTo>
                    <a:pt x="8890" y="5080"/>
                  </a:lnTo>
                  <a:lnTo>
                    <a:pt x="11430" y="5080"/>
                  </a:lnTo>
                  <a:lnTo>
                    <a:pt x="11430" y="6350"/>
                  </a:lnTo>
                  <a:lnTo>
                    <a:pt x="13970" y="6350"/>
                  </a:lnTo>
                  <a:lnTo>
                    <a:pt x="13970" y="7620"/>
                  </a:lnTo>
                  <a:lnTo>
                    <a:pt x="1277620" y="7620"/>
                  </a:lnTo>
                  <a:lnTo>
                    <a:pt x="1277620" y="6350"/>
                  </a:lnTo>
                  <a:lnTo>
                    <a:pt x="1281430" y="6350"/>
                  </a:lnTo>
                  <a:lnTo>
                    <a:pt x="1281430" y="5080"/>
                  </a:lnTo>
                  <a:lnTo>
                    <a:pt x="1283957" y="5080"/>
                  </a:lnTo>
                  <a:lnTo>
                    <a:pt x="1283957" y="3822"/>
                  </a:lnTo>
                  <a:close/>
                </a:path>
                <a:path w="1292860" h="7620">
                  <a:moveTo>
                    <a:pt x="12928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1286510" y="3810"/>
                  </a:lnTo>
                  <a:lnTo>
                    <a:pt x="1286510" y="2540"/>
                  </a:lnTo>
                  <a:lnTo>
                    <a:pt x="1289050" y="2540"/>
                  </a:lnTo>
                  <a:lnTo>
                    <a:pt x="1289050" y="1270"/>
                  </a:lnTo>
                  <a:lnTo>
                    <a:pt x="1292860" y="1270"/>
                  </a:lnTo>
                  <a:lnTo>
                    <a:pt x="1292860" y="0"/>
                  </a:lnTo>
                  <a:close/>
                </a:path>
              </a:pathLst>
            </a:custGeom>
            <a:solidFill>
              <a:srgbClr val="6A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8" name="object 728"/>
            <p:cNvSpPr/>
            <p:nvPr/>
          </p:nvSpPr>
          <p:spPr>
            <a:xfrm>
              <a:off x="4287520" y="4152899"/>
              <a:ext cx="1257300" cy="6350"/>
            </a:xfrm>
            <a:custGeom>
              <a:avLst/>
              <a:gdLst/>
              <a:ahLst/>
              <a:cxnLst/>
              <a:rect l="l" t="t" r="r" b="b"/>
              <a:pathLst>
                <a:path w="1257300" h="6350">
                  <a:moveTo>
                    <a:pt x="1252220" y="2552"/>
                  </a:moveTo>
                  <a:lnTo>
                    <a:pt x="5080" y="2552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11430" y="5080"/>
                  </a:lnTo>
                  <a:lnTo>
                    <a:pt x="11430" y="6350"/>
                  </a:lnTo>
                  <a:lnTo>
                    <a:pt x="1245870" y="6350"/>
                  </a:lnTo>
                  <a:lnTo>
                    <a:pt x="1245870" y="5080"/>
                  </a:lnTo>
                  <a:lnTo>
                    <a:pt x="1249680" y="5080"/>
                  </a:lnTo>
                  <a:lnTo>
                    <a:pt x="1249680" y="3810"/>
                  </a:lnTo>
                  <a:lnTo>
                    <a:pt x="1252220" y="3810"/>
                  </a:lnTo>
                  <a:lnTo>
                    <a:pt x="1252220" y="2552"/>
                  </a:lnTo>
                  <a:close/>
                </a:path>
                <a:path w="1257300" h="6350">
                  <a:moveTo>
                    <a:pt x="125730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1254760" y="2540"/>
                  </a:lnTo>
                  <a:lnTo>
                    <a:pt x="1254760" y="1270"/>
                  </a:lnTo>
                  <a:lnTo>
                    <a:pt x="1257300" y="1270"/>
                  </a:lnTo>
                  <a:lnTo>
                    <a:pt x="1257300" y="0"/>
                  </a:lnTo>
                  <a:close/>
                </a:path>
              </a:pathLst>
            </a:custGeom>
            <a:solidFill>
              <a:srgbClr val="67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9" name="object 729"/>
            <p:cNvSpPr/>
            <p:nvPr/>
          </p:nvSpPr>
          <p:spPr>
            <a:xfrm>
              <a:off x="4301490" y="4159249"/>
              <a:ext cx="1229360" cy="7620"/>
            </a:xfrm>
            <a:custGeom>
              <a:avLst/>
              <a:gdLst/>
              <a:ahLst/>
              <a:cxnLst/>
              <a:rect l="l" t="t" r="r" b="b"/>
              <a:pathLst>
                <a:path w="1229360" h="7620">
                  <a:moveTo>
                    <a:pt x="1224280" y="2552"/>
                  </a:moveTo>
                  <a:lnTo>
                    <a:pt x="5080" y="2552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16510" y="6350"/>
                  </a:lnTo>
                  <a:lnTo>
                    <a:pt x="16510" y="7620"/>
                  </a:lnTo>
                  <a:lnTo>
                    <a:pt x="1214120" y="7620"/>
                  </a:lnTo>
                  <a:lnTo>
                    <a:pt x="1214120" y="6350"/>
                  </a:lnTo>
                  <a:lnTo>
                    <a:pt x="1217930" y="6350"/>
                  </a:lnTo>
                  <a:lnTo>
                    <a:pt x="1217930" y="5080"/>
                  </a:lnTo>
                  <a:lnTo>
                    <a:pt x="1220470" y="5080"/>
                  </a:lnTo>
                  <a:lnTo>
                    <a:pt x="1220470" y="3810"/>
                  </a:lnTo>
                  <a:lnTo>
                    <a:pt x="1224280" y="3810"/>
                  </a:lnTo>
                  <a:lnTo>
                    <a:pt x="1224280" y="2552"/>
                  </a:lnTo>
                  <a:close/>
                </a:path>
                <a:path w="1229360" h="7620">
                  <a:moveTo>
                    <a:pt x="12293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1226807" y="2540"/>
                  </a:lnTo>
                  <a:lnTo>
                    <a:pt x="1226807" y="1270"/>
                  </a:lnTo>
                  <a:lnTo>
                    <a:pt x="1229360" y="1270"/>
                  </a:lnTo>
                  <a:lnTo>
                    <a:pt x="1229360" y="0"/>
                  </a:lnTo>
                  <a:close/>
                </a:path>
              </a:pathLst>
            </a:custGeom>
            <a:solidFill>
              <a:srgbClr val="64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0" name="object 730"/>
            <p:cNvSpPr/>
            <p:nvPr/>
          </p:nvSpPr>
          <p:spPr>
            <a:xfrm>
              <a:off x="4321810" y="4166869"/>
              <a:ext cx="1189990" cy="7620"/>
            </a:xfrm>
            <a:custGeom>
              <a:avLst/>
              <a:gdLst/>
              <a:ahLst/>
              <a:cxnLst/>
              <a:rect l="l" t="t" r="r" b="b"/>
              <a:pathLst>
                <a:path w="1189989" h="7620">
                  <a:moveTo>
                    <a:pt x="1186180" y="1282"/>
                  </a:moveTo>
                  <a:lnTo>
                    <a:pt x="3810" y="1282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10160" y="3810"/>
                  </a:lnTo>
                  <a:lnTo>
                    <a:pt x="10160" y="5080"/>
                  </a:lnTo>
                  <a:lnTo>
                    <a:pt x="13970" y="5080"/>
                  </a:lnTo>
                  <a:lnTo>
                    <a:pt x="1397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1172210" y="7620"/>
                  </a:lnTo>
                  <a:lnTo>
                    <a:pt x="1172210" y="6350"/>
                  </a:lnTo>
                  <a:lnTo>
                    <a:pt x="1176020" y="6350"/>
                  </a:lnTo>
                  <a:lnTo>
                    <a:pt x="1176020" y="5080"/>
                  </a:lnTo>
                  <a:lnTo>
                    <a:pt x="1179830" y="5080"/>
                  </a:lnTo>
                  <a:lnTo>
                    <a:pt x="1179830" y="3810"/>
                  </a:lnTo>
                  <a:lnTo>
                    <a:pt x="1182370" y="3810"/>
                  </a:lnTo>
                  <a:lnTo>
                    <a:pt x="1182370" y="2540"/>
                  </a:lnTo>
                  <a:lnTo>
                    <a:pt x="1186180" y="2540"/>
                  </a:lnTo>
                  <a:lnTo>
                    <a:pt x="1186180" y="1282"/>
                  </a:lnTo>
                  <a:close/>
                </a:path>
                <a:path w="1189989" h="7620">
                  <a:moveTo>
                    <a:pt x="11899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189990" y="1270"/>
                  </a:lnTo>
                  <a:lnTo>
                    <a:pt x="1189990" y="0"/>
                  </a:lnTo>
                  <a:close/>
                </a:path>
              </a:pathLst>
            </a:custGeom>
            <a:solidFill>
              <a:srgbClr val="60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1" name="object 731"/>
            <p:cNvSpPr/>
            <p:nvPr/>
          </p:nvSpPr>
          <p:spPr>
            <a:xfrm>
              <a:off x="4343400" y="4174502"/>
              <a:ext cx="1146810" cy="6350"/>
            </a:xfrm>
            <a:custGeom>
              <a:avLst/>
              <a:gdLst/>
              <a:ahLst/>
              <a:cxnLst/>
              <a:rect l="l" t="t" r="r" b="b"/>
              <a:pathLst>
                <a:path w="1146810" h="6350">
                  <a:moveTo>
                    <a:pt x="114681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7620" y="2527"/>
                  </a:lnTo>
                  <a:lnTo>
                    <a:pt x="7620" y="3797"/>
                  </a:lnTo>
                  <a:lnTo>
                    <a:pt x="11430" y="3797"/>
                  </a:lnTo>
                  <a:lnTo>
                    <a:pt x="11430" y="5067"/>
                  </a:lnTo>
                  <a:lnTo>
                    <a:pt x="15240" y="5067"/>
                  </a:lnTo>
                  <a:lnTo>
                    <a:pt x="15240" y="6337"/>
                  </a:lnTo>
                  <a:lnTo>
                    <a:pt x="1131570" y="6337"/>
                  </a:lnTo>
                  <a:lnTo>
                    <a:pt x="1131570" y="5067"/>
                  </a:lnTo>
                  <a:lnTo>
                    <a:pt x="1135380" y="5067"/>
                  </a:lnTo>
                  <a:lnTo>
                    <a:pt x="1135380" y="3797"/>
                  </a:lnTo>
                  <a:lnTo>
                    <a:pt x="1139190" y="3797"/>
                  </a:lnTo>
                  <a:lnTo>
                    <a:pt x="1139190" y="2527"/>
                  </a:lnTo>
                  <a:lnTo>
                    <a:pt x="1143000" y="2527"/>
                  </a:lnTo>
                  <a:lnTo>
                    <a:pt x="1143000" y="1257"/>
                  </a:lnTo>
                  <a:lnTo>
                    <a:pt x="1146810" y="1257"/>
                  </a:lnTo>
                  <a:lnTo>
                    <a:pt x="1146810" y="0"/>
                  </a:lnTo>
                  <a:close/>
                </a:path>
              </a:pathLst>
            </a:custGeom>
            <a:solidFill>
              <a:srgbClr val="5D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2" name="object 732"/>
            <p:cNvSpPr/>
            <p:nvPr/>
          </p:nvSpPr>
          <p:spPr>
            <a:xfrm>
              <a:off x="4362450" y="4180852"/>
              <a:ext cx="1108710" cy="7620"/>
            </a:xfrm>
            <a:custGeom>
              <a:avLst/>
              <a:gdLst/>
              <a:ahLst/>
              <a:cxnLst/>
              <a:rect l="l" t="t" r="r" b="b"/>
              <a:pathLst>
                <a:path w="1108710" h="7620">
                  <a:moveTo>
                    <a:pt x="1090930" y="6350"/>
                  </a:moveTo>
                  <a:lnTo>
                    <a:pt x="17780" y="6350"/>
                  </a:lnTo>
                  <a:lnTo>
                    <a:pt x="17780" y="7607"/>
                  </a:lnTo>
                  <a:lnTo>
                    <a:pt x="1090930" y="7607"/>
                  </a:lnTo>
                  <a:lnTo>
                    <a:pt x="1090930" y="6350"/>
                  </a:lnTo>
                  <a:close/>
                </a:path>
                <a:path w="1108710" h="7620">
                  <a:moveTo>
                    <a:pt x="110871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6350" y="2527"/>
                  </a:lnTo>
                  <a:lnTo>
                    <a:pt x="6350" y="3797"/>
                  </a:lnTo>
                  <a:lnTo>
                    <a:pt x="10160" y="3797"/>
                  </a:lnTo>
                  <a:lnTo>
                    <a:pt x="10160" y="5067"/>
                  </a:lnTo>
                  <a:lnTo>
                    <a:pt x="13970" y="5067"/>
                  </a:lnTo>
                  <a:lnTo>
                    <a:pt x="13970" y="6337"/>
                  </a:lnTo>
                  <a:lnTo>
                    <a:pt x="1094740" y="6337"/>
                  </a:lnTo>
                  <a:lnTo>
                    <a:pt x="1094740" y="5067"/>
                  </a:lnTo>
                  <a:lnTo>
                    <a:pt x="1098550" y="5067"/>
                  </a:lnTo>
                  <a:lnTo>
                    <a:pt x="1098550" y="3797"/>
                  </a:lnTo>
                  <a:lnTo>
                    <a:pt x="1102360" y="3797"/>
                  </a:lnTo>
                  <a:lnTo>
                    <a:pt x="1102360" y="2527"/>
                  </a:lnTo>
                  <a:lnTo>
                    <a:pt x="1104900" y="2527"/>
                  </a:lnTo>
                  <a:lnTo>
                    <a:pt x="1104900" y="1257"/>
                  </a:lnTo>
                  <a:lnTo>
                    <a:pt x="1108710" y="1257"/>
                  </a:lnTo>
                  <a:lnTo>
                    <a:pt x="1108710" y="0"/>
                  </a:lnTo>
                  <a:close/>
                </a:path>
              </a:pathLst>
            </a:custGeom>
            <a:solidFill>
              <a:srgbClr val="5A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3" name="object 733"/>
            <p:cNvSpPr/>
            <p:nvPr/>
          </p:nvSpPr>
          <p:spPr>
            <a:xfrm>
              <a:off x="4382770" y="4188459"/>
              <a:ext cx="1065530" cy="7620"/>
            </a:xfrm>
            <a:custGeom>
              <a:avLst/>
              <a:gdLst/>
              <a:ahLst/>
              <a:cxnLst/>
              <a:rect l="l" t="t" r="r" b="b"/>
              <a:pathLst>
                <a:path w="1065529" h="7620">
                  <a:moveTo>
                    <a:pt x="1050290" y="5092"/>
                  </a:moveTo>
                  <a:lnTo>
                    <a:pt x="17780" y="5092"/>
                  </a:lnTo>
                  <a:lnTo>
                    <a:pt x="17780" y="6350"/>
                  </a:lnTo>
                  <a:lnTo>
                    <a:pt x="21590" y="6350"/>
                  </a:lnTo>
                  <a:lnTo>
                    <a:pt x="21590" y="7620"/>
                  </a:lnTo>
                  <a:lnTo>
                    <a:pt x="1046480" y="7620"/>
                  </a:lnTo>
                  <a:lnTo>
                    <a:pt x="1046480" y="6350"/>
                  </a:lnTo>
                  <a:lnTo>
                    <a:pt x="1050290" y="6350"/>
                  </a:lnTo>
                  <a:lnTo>
                    <a:pt x="1050290" y="5092"/>
                  </a:lnTo>
                  <a:close/>
                </a:path>
                <a:path w="1065529" h="7620">
                  <a:moveTo>
                    <a:pt x="10655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10160" y="2540"/>
                  </a:lnTo>
                  <a:lnTo>
                    <a:pt x="10160" y="3810"/>
                  </a:lnTo>
                  <a:lnTo>
                    <a:pt x="13970" y="3810"/>
                  </a:lnTo>
                  <a:lnTo>
                    <a:pt x="13970" y="5080"/>
                  </a:lnTo>
                  <a:lnTo>
                    <a:pt x="1054100" y="5080"/>
                  </a:lnTo>
                  <a:lnTo>
                    <a:pt x="1054100" y="3810"/>
                  </a:lnTo>
                  <a:lnTo>
                    <a:pt x="1059180" y="3810"/>
                  </a:lnTo>
                  <a:lnTo>
                    <a:pt x="1059180" y="2540"/>
                  </a:lnTo>
                  <a:lnTo>
                    <a:pt x="1062990" y="2540"/>
                  </a:lnTo>
                  <a:lnTo>
                    <a:pt x="1062990" y="1270"/>
                  </a:lnTo>
                  <a:lnTo>
                    <a:pt x="1065530" y="1270"/>
                  </a:lnTo>
                  <a:lnTo>
                    <a:pt x="1065530" y="0"/>
                  </a:lnTo>
                  <a:close/>
                </a:path>
              </a:pathLst>
            </a:custGeom>
            <a:solidFill>
              <a:srgbClr val="57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4" name="object 734"/>
            <p:cNvSpPr/>
            <p:nvPr/>
          </p:nvSpPr>
          <p:spPr>
            <a:xfrm>
              <a:off x="4408170" y="4196079"/>
              <a:ext cx="1017269" cy="6350"/>
            </a:xfrm>
            <a:custGeom>
              <a:avLst/>
              <a:gdLst/>
              <a:ahLst/>
              <a:cxnLst/>
              <a:rect l="l" t="t" r="r" b="b"/>
              <a:pathLst>
                <a:path w="1017270" h="6350">
                  <a:moveTo>
                    <a:pt x="1004570" y="3822"/>
                  </a:moveTo>
                  <a:lnTo>
                    <a:pt x="12700" y="3822"/>
                  </a:lnTo>
                  <a:lnTo>
                    <a:pt x="12700" y="5080"/>
                  </a:lnTo>
                  <a:lnTo>
                    <a:pt x="16510" y="5080"/>
                  </a:lnTo>
                  <a:lnTo>
                    <a:pt x="16510" y="6350"/>
                  </a:lnTo>
                  <a:lnTo>
                    <a:pt x="1000760" y="6350"/>
                  </a:lnTo>
                  <a:lnTo>
                    <a:pt x="1000760" y="5080"/>
                  </a:lnTo>
                  <a:lnTo>
                    <a:pt x="1004570" y="5080"/>
                  </a:lnTo>
                  <a:lnTo>
                    <a:pt x="1004570" y="3822"/>
                  </a:lnTo>
                  <a:close/>
                </a:path>
                <a:path w="1017270" h="6350">
                  <a:moveTo>
                    <a:pt x="10172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1008380" y="3810"/>
                  </a:lnTo>
                  <a:lnTo>
                    <a:pt x="1008380" y="2540"/>
                  </a:lnTo>
                  <a:lnTo>
                    <a:pt x="1012190" y="2540"/>
                  </a:lnTo>
                  <a:lnTo>
                    <a:pt x="1012190" y="1270"/>
                  </a:lnTo>
                  <a:lnTo>
                    <a:pt x="1017270" y="1270"/>
                  </a:lnTo>
                  <a:lnTo>
                    <a:pt x="1017270" y="0"/>
                  </a:lnTo>
                  <a:close/>
                </a:path>
              </a:pathLst>
            </a:custGeom>
            <a:solidFill>
              <a:srgbClr val="5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5" name="object 735"/>
            <p:cNvSpPr/>
            <p:nvPr/>
          </p:nvSpPr>
          <p:spPr>
            <a:xfrm>
              <a:off x="4428490" y="4202429"/>
              <a:ext cx="975360" cy="7620"/>
            </a:xfrm>
            <a:custGeom>
              <a:avLst/>
              <a:gdLst/>
              <a:ahLst/>
              <a:cxnLst/>
              <a:rect l="l" t="t" r="r" b="b"/>
              <a:pathLst>
                <a:path w="975360" h="7620">
                  <a:moveTo>
                    <a:pt x="962660" y="3822"/>
                  </a:moveTo>
                  <a:lnTo>
                    <a:pt x="12700" y="3822"/>
                  </a:lnTo>
                  <a:lnTo>
                    <a:pt x="12700" y="5080"/>
                  </a:lnTo>
                  <a:lnTo>
                    <a:pt x="16510" y="5080"/>
                  </a:lnTo>
                  <a:lnTo>
                    <a:pt x="16510" y="6350"/>
                  </a:lnTo>
                  <a:lnTo>
                    <a:pt x="20320" y="6350"/>
                  </a:lnTo>
                  <a:lnTo>
                    <a:pt x="20320" y="7620"/>
                  </a:lnTo>
                  <a:lnTo>
                    <a:pt x="955040" y="7620"/>
                  </a:lnTo>
                  <a:lnTo>
                    <a:pt x="955040" y="6350"/>
                  </a:lnTo>
                  <a:lnTo>
                    <a:pt x="958850" y="6350"/>
                  </a:lnTo>
                  <a:lnTo>
                    <a:pt x="958850" y="5080"/>
                  </a:lnTo>
                  <a:lnTo>
                    <a:pt x="962660" y="5080"/>
                  </a:lnTo>
                  <a:lnTo>
                    <a:pt x="962660" y="3822"/>
                  </a:lnTo>
                  <a:close/>
                </a:path>
                <a:path w="975360" h="7620">
                  <a:moveTo>
                    <a:pt x="9753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967740" y="3810"/>
                  </a:lnTo>
                  <a:lnTo>
                    <a:pt x="967740" y="2540"/>
                  </a:lnTo>
                  <a:lnTo>
                    <a:pt x="971550" y="2540"/>
                  </a:lnTo>
                  <a:lnTo>
                    <a:pt x="971550" y="1270"/>
                  </a:lnTo>
                  <a:lnTo>
                    <a:pt x="975360" y="1270"/>
                  </a:lnTo>
                  <a:lnTo>
                    <a:pt x="975360" y="0"/>
                  </a:lnTo>
                  <a:close/>
                </a:path>
              </a:pathLst>
            </a:custGeom>
            <a:solidFill>
              <a:srgbClr val="51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6" name="object 736"/>
            <p:cNvSpPr/>
            <p:nvPr/>
          </p:nvSpPr>
          <p:spPr>
            <a:xfrm>
              <a:off x="4453890" y="4210049"/>
              <a:ext cx="925830" cy="7620"/>
            </a:xfrm>
            <a:custGeom>
              <a:avLst/>
              <a:gdLst/>
              <a:ahLst/>
              <a:cxnLst/>
              <a:rect l="l" t="t" r="r" b="b"/>
              <a:pathLst>
                <a:path w="925829" h="7620">
                  <a:moveTo>
                    <a:pt x="915657" y="2552"/>
                  </a:moveTo>
                  <a:lnTo>
                    <a:pt x="6350" y="2552"/>
                  </a:lnTo>
                  <a:lnTo>
                    <a:pt x="6350" y="3810"/>
                  </a:lnTo>
                  <a:lnTo>
                    <a:pt x="13970" y="3810"/>
                  </a:lnTo>
                  <a:lnTo>
                    <a:pt x="13970" y="5080"/>
                  </a:lnTo>
                  <a:lnTo>
                    <a:pt x="20320" y="5080"/>
                  </a:lnTo>
                  <a:lnTo>
                    <a:pt x="20320" y="6350"/>
                  </a:lnTo>
                  <a:lnTo>
                    <a:pt x="25400" y="6350"/>
                  </a:lnTo>
                  <a:lnTo>
                    <a:pt x="25400" y="7620"/>
                  </a:lnTo>
                  <a:lnTo>
                    <a:pt x="901700" y="7620"/>
                  </a:lnTo>
                  <a:lnTo>
                    <a:pt x="901700" y="6350"/>
                  </a:lnTo>
                  <a:lnTo>
                    <a:pt x="906780" y="6350"/>
                  </a:lnTo>
                  <a:lnTo>
                    <a:pt x="906780" y="5080"/>
                  </a:lnTo>
                  <a:lnTo>
                    <a:pt x="911860" y="5080"/>
                  </a:lnTo>
                  <a:lnTo>
                    <a:pt x="911860" y="3810"/>
                  </a:lnTo>
                  <a:lnTo>
                    <a:pt x="915657" y="3810"/>
                  </a:lnTo>
                  <a:lnTo>
                    <a:pt x="915657" y="2552"/>
                  </a:lnTo>
                  <a:close/>
                </a:path>
                <a:path w="925829" h="7620">
                  <a:moveTo>
                    <a:pt x="9258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920750" y="2540"/>
                  </a:lnTo>
                  <a:lnTo>
                    <a:pt x="920750" y="1270"/>
                  </a:lnTo>
                  <a:lnTo>
                    <a:pt x="925830" y="1270"/>
                  </a:lnTo>
                  <a:lnTo>
                    <a:pt x="925830" y="0"/>
                  </a:lnTo>
                  <a:close/>
                </a:path>
              </a:pathLst>
            </a:custGeom>
            <a:solidFill>
              <a:srgbClr val="4D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7" name="object 737"/>
            <p:cNvSpPr/>
            <p:nvPr/>
          </p:nvSpPr>
          <p:spPr>
            <a:xfrm>
              <a:off x="4484370" y="4217669"/>
              <a:ext cx="864869" cy="6350"/>
            </a:xfrm>
            <a:custGeom>
              <a:avLst/>
              <a:gdLst/>
              <a:ahLst/>
              <a:cxnLst/>
              <a:rect l="l" t="t" r="r" b="b"/>
              <a:pathLst>
                <a:path w="864870" h="6350">
                  <a:moveTo>
                    <a:pt x="859790" y="1282"/>
                  </a:moveTo>
                  <a:lnTo>
                    <a:pt x="6350" y="1282"/>
                  </a:lnTo>
                  <a:lnTo>
                    <a:pt x="6350" y="2540"/>
                  </a:lnTo>
                  <a:lnTo>
                    <a:pt x="11430" y="2540"/>
                  </a:lnTo>
                  <a:lnTo>
                    <a:pt x="11430" y="3810"/>
                  </a:lnTo>
                  <a:lnTo>
                    <a:pt x="17780" y="3810"/>
                  </a:lnTo>
                  <a:lnTo>
                    <a:pt x="17780" y="5080"/>
                  </a:lnTo>
                  <a:lnTo>
                    <a:pt x="22860" y="5080"/>
                  </a:lnTo>
                  <a:lnTo>
                    <a:pt x="22860" y="6350"/>
                  </a:lnTo>
                  <a:lnTo>
                    <a:pt x="843280" y="6350"/>
                  </a:lnTo>
                  <a:lnTo>
                    <a:pt x="843280" y="5080"/>
                  </a:lnTo>
                  <a:lnTo>
                    <a:pt x="848360" y="5080"/>
                  </a:lnTo>
                  <a:lnTo>
                    <a:pt x="848360" y="3810"/>
                  </a:lnTo>
                  <a:lnTo>
                    <a:pt x="854710" y="3810"/>
                  </a:lnTo>
                  <a:lnTo>
                    <a:pt x="854710" y="2540"/>
                  </a:lnTo>
                  <a:lnTo>
                    <a:pt x="859790" y="2540"/>
                  </a:lnTo>
                  <a:lnTo>
                    <a:pt x="859790" y="1282"/>
                  </a:lnTo>
                  <a:close/>
                </a:path>
                <a:path w="864870" h="6350">
                  <a:moveTo>
                    <a:pt x="8648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864870" y="1270"/>
                  </a:lnTo>
                  <a:lnTo>
                    <a:pt x="864870" y="0"/>
                  </a:lnTo>
                  <a:close/>
                </a:path>
              </a:pathLst>
            </a:custGeom>
            <a:solidFill>
              <a:srgbClr val="4A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8" name="object 738"/>
            <p:cNvSpPr/>
            <p:nvPr/>
          </p:nvSpPr>
          <p:spPr>
            <a:xfrm>
              <a:off x="4512310" y="4224019"/>
              <a:ext cx="810260" cy="7620"/>
            </a:xfrm>
            <a:custGeom>
              <a:avLst/>
              <a:gdLst/>
              <a:ahLst/>
              <a:cxnLst/>
              <a:rect l="l" t="t" r="r" b="b"/>
              <a:pathLst>
                <a:path w="810260" h="7620">
                  <a:moveTo>
                    <a:pt x="803910" y="1282"/>
                  </a:moveTo>
                  <a:lnTo>
                    <a:pt x="6350" y="1282"/>
                  </a:lnTo>
                  <a:lnTo>
                    <a:pt x="6350" y="2540"/>
                  </a:lnTo>
                  <a:lnTo>
                    <a:pt x="11430" y="2540"/>
                  </a:lnTo>
                  <a:lnTo>
                    <a:pt x="11430" y="3810"/>
                  </a:lnTo>
                  <a:lnTo>
                    <a:pt x="17780" y="3810"/>
                  </a:lnTo>
                  <a:lnTo>
                    <a:pt x="17780" y="5080"/>
                  </a:lnTo>
                  <a:lnTo>
                    <a:pt x="22860" y="5080"/>
                  </a:lnTo>
                  <a:lnTo>
                    <a:pt x="22860" y="6350"/>
                  </a:lnTo>
                  <a:lnTo>
                    <a:pt x="27940" y="6350"/>
                  </a:lnTo>
                  <a:lnTo>
                    <a:pt x="27940" y="7620"/>
                  </a:lnTo>
                  <a:lnTo>
                    <a:pt x="782320" y="7620"/>
                  </a:lnTo>
                  <a:lnTo>
                    <a:pt x="782320" y="6350"/>
                  </a:lnTo>
                  <a:lnTo>
                    <a:pt x="787400" y="6350"/>
                  </a:lnTo>
                  <a:lnTo>
                    <a:pt x="787400" y="5080"/>
                  </a:lnTo>
                  <a:lnTo>
                    <a:pt x="793750" y="5080"/>
                  </a:lnTo>
                  <a:lnTo>
                    <a:pt x="793750" y="3810"/>
                  </a:lnTo>
                  <a:lnTo>
                    <a:pt x="798830" y="3810"/>
                  </a:lnTo>
                  <a:lnTo>
                    <a:pt x="798830" y="2540"/>
                  </a:lnTo>
                  <a:lnTo>
                    <a:pt x="803910" y="2540"/>
                  </a:lnTo>
                  <a:lnTo>
                    <a:pt x="803910" y="1282"/>
                  </a:lnTo>
                  <a:close/>
                </a:path>
                <a:path w="810260" h="7620">
                  <a:moveTo>
                    <a:pt x="8102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810260" y="1270"/>
                  </a:lnTo>
                  <a:lnTo>
                    <a:pt x="810260" y="0"/>
                  </a:lnTo>
                  <a:close/>
                </a:path>
              </a:pathLst>
            </a:custGeom>
            <a:solidFill>
              <a:srgbClr val="47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9" name="object 739"/>
            <p:cNvSpPr/>
            <p:nvPr/>
          </p:nvSpPr>
          <p:spPr>
            <a:xfrm>
              <a:off x="4544060" y="4231652"/>
              <a:ext cx="742950" cy="7620"/>
            </a:xfrm>
            <a:custGeom>
              <a:avLst/>
              <a:gdLst/>
              <a:ahLst/>
              <a:cxnLst/>
              <a:rect l="l" t="t" r="r" b="b"/>
              <a:pathLst>
                <a:path w="742950" h="7620">
                  <a:moveTo>
                    <a:pt x="709930" y="6350"/>
                  </a:moveTo>
                  <a:lnTo>
                    <a:pt x="39370" y="6350"/>
                  </a:lnTo>
                  <a:lnTo>
                    <a:pt x="39370" y="7607"/>
                  </a:lnTo>
                  <a:lnTo>
                    <a:pt x="709930" y="7607"/>
                  </a:lnTo>
                  <a:lnTo>
                    <a:pt x="709930" y="6350"/>
                  </a:lnTo>
                  <a:close/>
                </a:path>
                <a:path w="742950" h="7620">
                  <a:moveTo>
                    <a:pt x="74295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0160" y="1257"/>
                  </a:lnTo>
                  <a:lnTo>
                    <a:pt x="10160" y="2527"/>
                  </a:lnTo>
                  <a:lnTo>
                    <a:pt x="17780" y="2527"/>
                  </a:lnTo>
                  <a:lnTo>
                    <a:pt x="17780" y="3797"/>
                  </a:lnTo>
                  <a:lnTo>
                    <a:pt x="25400" y="3797"/>
                  </a:lnTo>
                  <a:lnTo>
                    <a:pt x="25400" y="5067"/>
                  </a:lnTo>
                  <a:lnTo>
                    <a:pt x="31750" y="5067"/>
                  </a:lnTo>
                  <a:lnTo>
                    <a:pt x="31750" y="6337"/>
                  </a:lnTo>
                  <a:lnTo>
                    <a:pt x="716280" y="6337"/>
                  </a:lnTo>
                  <a:lnTo>
                    <a:pt x="716280" y="5067"/>
                  </a:lnTo>
                  <a:lnTo>
                    <a:pt x="723900" y="5067"/>
                  </a:lnTo>
                  <a:lnTo>
                    <a:pt x="723900" y="3797"/>
                  </a:lnTo>
                  <a:lnTo>
                    <a:pt x="731520" y="3797"/>
                  </a:lnTo>
                  <a:lnTo>
                    <a:pt x="731520" y="2527"/>
                  </a:lnTo>
                  <a:lnTo>
                    <a:pt x="739140" y="2527"/>
                  </a:lnTo>
                  <a:lnTo>
                    <a:pt x="739140" y="1257"/>
                  </a:lnTo>
                  <a:lnTo>
                    <a:pt x="742950" y="1257"/>
                  </a:lnTo>
                  <a:lnTo>
                    <a:pt x="742950" y="0"/>
                  </a:lnTo>
                  <a:close/>
                </a:path>
              </a:pathLst>
            </a:custGeom>
            <a:solidFill>
              <a:srgbClr val="44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0" name="object 740"/>
            <p:cNvSpPr/>
            <p:nvPr/>
          </p:nvSpPr>
          <p:spPr>
            <a:xfrm>
              <a:off x="4591050" y="4239259"/>
              <a:ext cx="655320" cy="6350"/>
            </a:xfrm>
            <a:custGeom>
              <a:avLst/>
              <a:gdLst/>
              <a:ahLst/>
              <a:cxnLst/>
              <a:rect l="l" t="t" r="r" b="b"/>
              <a:pathLst>
                <a:path w="655320" h="6350">
                  <a:moveTo>
                    <a:pt x="626110" y="5092"/>
                  </a:moveTo>
                  <a:lnTo>
                    <a:pt x="29210" y="5092"/>
                  </a:lnTo>
                  <a:lnTo>
                    <a:pt x="29210" y="6350"/>
                  </a:lnTo>
                  <a:lnTo>
                    <a:pt x="626110" y="6350"/>
                  </a:lnTo>
                  <a:lnTo>
                    <a:pt x="626110" y="5092"/>
                  </a:lnTo>
                  <a:close/>
                </a:path>
                <a:path w="655320" h="6350">
                  <a:moveTo>
                    <a:pt x="6553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21590" y="3810"/>
                  </a:lnTo>
                  <a:lnTo>
                    <a:pt x="21590" y="5080"/>
                  </a:lnTo>
                  <a:lnTo>
                    <a:pt x="633730" y="5080"/>
                  </a:lnTo>
                  <a:lnTo>
                    <a:pt x="633730" y="3810"/>
                  </a:lnTo>
                  <a:lnTo>
                    <a:pt x="640080" y="3810"/>
                  </a:lnTo>
                  <a:lnTo>
                    <a:pt x="640080" y="2540"/>
                  </a:lnTo>
                  <a:lnTo>
                    <a:pt x="647700" y="2540"/>
                  </a:lnTo>
                  <a:lnTo>
                    <a:pt x="647700" y="1270"/>
                  </a:lnTo>
                  <a:lnTo>
                    <a:pt x="655320" y="1270"/>
                  </a:lnTo>
                  <a:lnTo>
                    <a:pt x="655320" y="0"/>
                  </a:lnTo>
                  <a:close/>
                </a:path>
              </a:pathLst>
            </a:custGeom>
            <a:solidFill>
              <a:srgbClr val="41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1" name="object 741"/>
            <p:cNvSpPr/>
            <p:nvPr/>
          </p:nvSpPr>
          <p:spPr>
            <a:xfrm>
              <a:off x="4627880" y="4245609"/>
              <a:ext cx="581660" cy="7620"/>
            </a:xfrm>
            <a:custGeom>
              <a:avLst/>
              <a:gdLst/>
              <a:ahLst/>
              <a:cxnLst/>
              <a:rect l="l" t="t" r="r" b="b"/>
              <a:pathLst>
                <a:path w="581660" h="7620">
                  <a:moveTo>
                    <a:pt x="546100" y="5092"/>
                  </a:moveTo>
                  <a:lnTo>
                    <a:pt x="39370" y="5092"/>
                  </a:lnTo>
                  <a:lnTo>
                    <a:pt x="39370" y="6350"/>
                  </a:lnTo>
                  <a:lnTo>
                    <a:pt x="49530" y="6350"/>
                  </a:lnTo>
                  <a:lnTo>
                    <a:pt x="49530" y="7620"/>
                  </a:lnTo>
                  <a:lnTo>
                    <a:pt x="535940" y="7620"/>
                  </a:lnTo>
                  <a:lnTo>
                    <a:pt x="535940" y="6350"/>
                  </a:lnTo>
                  <a:lnTo>
                    <a:pt x="546100" y="6350"/>
                  </a:lnTo>
                  <a:lnTo>
                    <a:pt x="546100" y="5092"/>
                  </a:lnTo>
                  <a:close/>
                </a:path>
                <a:path w="581660" h="7620">
                  <a:moveTo>
                    <a:pt x="5816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19050" y="2540"/>
                  </a:lnTo>
                  <a:lnTo>
                    <a:pt x="19050" y="3810"/>
                  </a:lnTo>
                  <a:lnTo>
                    <a:pt x="29210" y="3810"/>
                  </a:lnTo>
                  <a:lnTo>
                    <a:pt x="29210" y="5080"/>
                  </a:lnTo>
                  <a:lnTo>
                    <a:pt x="556260" y="5080"/>
                  </a:lnTo>
                  <a:lnTo>
                    <a:pt x="556260" y="3810"/>
                  </a:lnTo>
                  <a:lnTo>
                    <a:pt x="566420" y="3810"/>
                  </a:lnTo>
                  <a:lnTo>
                    <a:pt x="566420" y="2540"/>
                  </a:lnTo>
                  <a:lnTo>
                    <a:pt x="571500" y="2540"/>
                  </a:lnTo>
                  <a:lnTo>
                    <a:pt x="571500" y="1270"/>
                  </a:lnTo>
                  <a:lnTo>
                    <a:pt x="581660" y="1270"/>
                  </a:lnTo>
                  <a:lnTo>
                    <a:pt x="581660" y="0"/>
                  </a:lnTo>
                  <a:close/>
                </a:path>
              </a:pathLst>
            </a:custGeom>
            <a:solidFill>
              <a:srgbClr val="3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2" name="object 742"/>
            <p:cNvSpPr/>
            <p:nvPr/>
          </p:nvSpPr>
          <p:spPr>
            <a:xfrm>
              <a:off x="4687570" y="4253229"/>
              <a:ext cx="466090" cy="7620"/>
            </a:xfrm>
            <a:custGeom>
              <a:avLst/>
              <a:gdLst/>
              <a:ahLst/>
              <a:cxnLst/>
              <a:rect l="l" t="t" r="r" b="b"/>
              <a:pathLst>
                <a:path w="466089" h="7620">
                  <a:moveTo>
                    <a:pt x="435610" y="3822"/>
                  </a:moveTo>
                  <a:lnTo>
                    <a:pt x="30480" y="3822"/>
                  </a:lnTo>
                  <a:lnTo>
                    <a:pt x="30480" y="5080"/>
                  </a:lnTo>
                  <a:lnTo>
                    <a:pt x="35560" y="5080"/>
                  </a:lnTo>
                  <a:lnTo>
                    <a:pt x="35560" y="6350"/>
                  </a:lnTo>
                  <a:lnTo>
                    <a:pt x="76200" y="6350"/>
                  </a:lnTo>
                  <a:lnTo>
                    <a:pt x="76200" y="7620"/>
                  </a:lnTo>
                  <a:lnTo>
                    <a:pt x="406400" y="7620"/>
                  </a:lnTo>
                  <a:lnTo>
                    <a:pt x="406400" y="6350"/>
                  </a:lnTo>
                  <a:lnTo>
                    <a:pt x="420370" y="6350"/>
                  </a:lnTo>
                  <a:lnTo>
                    <a:pt x="420370" y="5080"/>
                  </a:lnTo>
                  <a:lnTo>
                    <a:pt x="435610" y="5080"/>
                  </a:lnTo>
                  <a:lnTo>
                    <a:pt x="435610" y="3822"/>
                  </a:lnTo>
                  <a:close/>
                </a:path>
                <a:path w="466089" h="7620">
                  <a:moveTo>
                    <a:pt x="4660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20320" y="2540"/>
                  </a:lnTo>
                  <a:lnTo>
                    <a:pt x="20320" y="3810"/>
                  </a:lnTo>
                  <a:lnTo>
                    <a:pt x="445770" y="3810"/>
                  </a:lnTo>
                  <a:lnTo>
                    <a:pt x="445770" y="2540"/>
                  </a:lnTo>
                  <a:lnTo>
                    <a:pt x="455930" y="2540"/>
                  </a:lnTo>
                  <a:lnTo>
                    <a:pt x="455930" y="1270"/>
                  </a:lnTo>
                  <a:lnTo>
                    <a:pt x="466090" y="1270"/>
                  </a:lnTo>
                  <a:lnTo>
                    <a:pt x="466090" y="0"/>
                  </a:lnTo>
                  <a:close/>
                </a:path>
              </a:pathLst>
            </a:custGeom>
            <a:solidFill>
              <a:srgbClr val="3A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3" name="object 743"/>
            <p:cNvSpPr/>
            <p:nvPr/>
          </p:nvSpPr>
          <p:spPr>
            <a:xfrm>
              <a:off x="4790440" y="4260849"/>
              <a:ext cx="275590" cy="7620"/>
            </a:xfrm>
            <a:custGeom>
              <a:avLst/>
              <a:gdLst/>
              <a:ahLst/>
              <a:cxnLst/>
              <a:rect l="l" t="t" r="r" b="b"/>
              <a:pathLst>
                <a:path w="275589" h="7620">
                  <a:moveTo>
                    <a:pt x="220980" y="2552"/>
                  </a:moveTo>
                  <a:lnTo>
                    <a:pt x="55880" y="2552"/>
                  </a:lnTo>
                  <a:lnTo>
                    <a:pt x="55880" y="3810"/>
                  </a:lnTo>
                  <a:lnTo>
                    <a:pt x="82550" y="3810"/>
                  </a:lnTo>
                  <a:lnTo>
                    <a:pt x="82550" y="5080"/>
                  </a:lnTo>
                  <a:lnTo>
                    <a:pt x="110490" y="5080"/>
                  </a:lnTo>
                  <a:lnTo>
                    <a:pt x="110490" y="6350"/>
                  </a:lnTo>
                  <a:lnTo>
                    <a:pt x="124460" y="6350"/>
                  </a:lnTo>
                  <a:lnTo>
                    <a:pt x="124460" y="7620"/>
                  </a:lnTo>
                  <a:lnTo>
                    <a:pt x="125730" y="7620"/>
                  </a:lnTo>
                  <a:lnTo>
                    <a:pt x="125730" y="6350"/>
                  </a:lnTo>
                  <a:lnTo>
                    <a:pt x="166357" y="6350"/>
                  </a:lnTo>
                  <a:lnTo>
                    <a:pt x="166357" y="5080"/>
                  </a:lnTo>
                  <a:lnTo>
                    <a:pt x="193040" y="5080"/>
                  </a:lnTo>
                  <a:lnTo>
                    <a:pt x="193040" y="3810"/>
                  </a:lnTo>
                  <a:lnTo>
                    <a:pt x="220980" y="3810"/>
                  </a:lnTo>
                  <a:lnTo>
                    <a:pt x="220980" y="2552"/>
                  </a:lnTo>
                  <a:close/>
                </a:path>
                <a:path w="275589" h="7620">
                  <a:moveTo>
                    <a:pt x="2755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7940" y="1270"/>
                  </a:lnTo>
                  <a:lnTo>
                    <a:pt x="27940" y="2540"/>
                  </a:lnTo>
                  <a:lnTo>
                    <a:pt x="248907" y="2540"/>
                  </a:lnTo>
                  <a:lnTo>
                    <a:pt x="248907" y="1270"/>
                  </a:lnTo>
                  <a:lnTo>
                    <a:pt x="275590" y="1270"/>
                  </a:lnTo>
                  <a:lnTo>
                    <a:pt x="275590" y="0"/>
                  </a:lnTo>
                  <a:close/>
                </a:path>
              </a:pathLst>
            </a:custGeom>
            <a:solidFill>
              <a:srgbClr val="37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4" name="object 744"/>
            <p:cNvSpPr/>
            <p:nvPr/>
          </p:nvSpPr>
          <p:spPr>
            <a:xfrm>
              <a:off x="4914900" y="426720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1270" y="0"/>
                  </a:moveTo>
                  <a:lnTo>
                    <a:pt x="0" y="0"/>
                  </a:lnTo>
                  <a:lnTo>
                    <a:pt x="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5" name="object 745"/>
            <p:cNvSpPr/>
            <p:nvPr/>
          </p:nvSpPr>
          <p:spPr>
            <a:xfrm>
              <a:off x="3962400" y="3352800"/>
              <a:ext cx="1905000" cy="914400"/>
            </a:xfrm>
            <a:custGeom>
              <a:avLst/>
              <a:gdLst/>
              <a:ahLst/>
              <a:cxnLst/>
              <a:rect l="l" t="t" r="r" b="b"/>
              <a:pathLst>
                <a:path w="1905000" h="914400">
                  <a:moveTo>
                    <a:pt x="952500" y="914400"/>
                  </a:moveTo>
                  <a:lnTo>
                    <a:pt x="889762" y="913428"/>
                  </a:lnTo>
                  <a:lnTo>
                    <a:pt x="828124" y="910554"/>
                  </a:lnTo>
                  <a:lnTo>
                    <a:pt x="767710" y="905836"/>
                  </a:lnTo>
                  <a:lnTo>
                    <a:pt x="708645" y="899336"/>
                  </a:lnTo>
                  <a:lnTo>
                    <a:pt x="651052" y="891113"/>
                  </a:lnTo>
                  <a:lnTo>
                    <a:pt x="595057" y="881227"/>
                  </a:lnTo>
                  <a:lnTo>
                    <a:pt x="540783" y="869737"/>
                  </a:lnTo>
                  <a:lnTo>
                    <a:pt x="488355" y="856705"/>
                  </a:lnTo>
                  <a:lnTo>
                    <a:pt x="437897" y="842190"/>
                  </a:lnTo>
                  <a:lnTo>
                    <a:pt x="389534" y="826251"/>
                  </a:lnTo>
                  <a:lnTo>
                    <a:pt x="343390" y="808950"/>
                  </a:lnTo>
                  <a:lnTo>
                    <a:pt x="299589" y="790345"/>
                  </a:lnTo>
                  <a:lnTo>
                    <a:pt x="258255" y="770498"/>
                  </a:lnTo>
                  <a:lnTo>
                    <a:pt x="219514" y="749467"/>
                  </a:lnTo>
                  <a:lnTo>
                    <a:pt x="183489" y="727313"/>
                  </a:lnTo>
                  <a:lnTo>
                    <a:pt x="150305" y="704096"/>
                  </a:lnTo>
                  <a:lnTo>
                    <a:pt x="120086" y="679876"/>
                  </a:lnTo>
                  <a:lnTo>
                    <a:pt x="69040" y="628666"/>
                  </a:lnTo>
                  <a:lnTo>
                    <a:pt x="31348" y="574164"/>
                  </a:lnTo>
                  <a:lnTo>
                    <a:pt x="8002" y="516848"/>
                  </a:lnTo>
                  <a:lnTo>
                    <a:pt x="0" y="457200"/>
                  </a:lnTo>
                  <a:lnTo>
                    <a:pt x="2021" y="427114"/>
                  </a:lnTo>
                  <a:lnTo>
                    <a:pt x="17819" y="368571"/>
                  </a:lnTo>
                  <a:lnTo>
                    <a:pt x="48463" y="312602"/>
                  </a:lnTo>
                  <a:lnTo>
                    <a:pt x="92956" y="259686"/>
                  </a:lnTo>
                  <a:lnTo>
                    <a:pt x="150305" y="210303"/>
                  </a:lnTo>
                  <a:lnTo>
                    <a:pt x="183489" y="187086"/>
                  </a:lnTo>
                  <a:lnTo>
                    <a:pt x="219514" y="164932"/>
                  </a:lnTo>
                  <a:lnTo>
                    <a:pt x="258255" y="143901"/>
                  </a:lnTo>
                  <a:lnTo>
                    <a:pt x="299589" y="124054"/>
                  </a:lnTo>
                  <a:lnTo>
                    <a:pt x="343390" y="105449"/>
                  </a:lnTo>
                  <a:lnTo>
                    <a:pt x="389534" y="88148"/>
                  </a:lnTo>
                  <a:lnTo>
                    <a:pt x="437897" y="72209"/>
                  </a:lnTo>
                  <a:lnTo>
                    <a:pt x="488355" y="57694"/>
                  </a:lnTo>
                  <a:lnTo>
                    <a:pt x="540783" y="44662"/>
                  </a:lnTo>
                  <a:lnTo>
                    <a:pt x="595057" y="33172"/>
                  </a:lnTo>
                  <a:lnTo>
                    <a:pt x="651052" y="23286"/>
                  </a:lnTo>
                  <a:lnTo>
                    <a:pt x="708645" y="15063"/>
                  </a:lnTo>
                  <a:lnTo>
                    <a:pt x="767710" y="8563"/>
                  </a:lnTo>
                  <a:lnTo>
                    <a:pt x="828124" y="3845"/>
                  </a:lnTo>
                  <a:lnTo>
                    <a:pt x="889762" y="971"/>
                  </a:lnTo>
                  <a:lnTo>
                    <a:pt x="952500" y="0"/>
                  </a:lnTo>
                  <a:lnTo>
                    <a:pt x="1015097" y="971"/>
                  </a:lnTo>
                  <a:lnTo>
                    <a:pt x="1076617" y="3845"/>
                  </a:lnTo>
                  <a:lnTo>
                    <a:pt x="1136935" y="8563"/>
                  </a:lnTo>
                  <a:lnTo>
                    <a:pt x="1195924" y="15063"/>
                  </a:lnTo>
                  <a:lnTo>
                    <a:pt x="1253459" y="23286"/>
                  </a:lnTo>
                  <a:lnTo>
                    <a:pt x="1309414" y="33172"/>
                  </a:lnTo>
                  <a:lnTo>
                    <a:pt x="1363663" y="44662"/>
                  </a:lnTo>
                  <a:lnTo>
                    <a:pt x="1416080" y="57694"/>
                  </a:lnTo>
                  <a:lnTo>
                    <a:pt x="1466540" y="72209"/>
                  </a:lnTo>
                  <a:lnTo>
                    <a:pt x="1514916" y="88148"/>
                  </a:lnTo>
                  <a:lnTo>
                    <a:pt x="1561084" y="105449"/>
                  </a:lnTo>
                  <a:lnTo>
                    <a:pt x="1604916" y="124054"/>
                  </a:lnTo>
                  <a:lnTo>
                    <a:pt x="1646287" y="143901"/>
                  </a:lnTo>
                  <a:lnTo>
                    <a:pt x="1685072" y="164932"/>
                  </a:lnTo>
                  <a:lnTo>
                    <a:pt x="1721144" y="187086"/>
                  </a:lnTo>
                  <a:lnTo>
                    <a:pt x="1754378" y="210303"/>
                  </a:lnTo>
                  <a:lnTo>
                    <a:pt x="1784648" y="234523"/>
                  </a:lnTo>
                  <a:lnTo>
                    <a:pt x="1835792" y="285733"/>
                  </a:lnTo>
                  <a:lnTo>
                    <a:pt x="1873569" y="340235"/>
                  </a:lnTo>
                  <a:lnTo>
                    <a:pt x="1896974" y="397551"/>
                  </a:lnTo>
                  <a:lnTo>
                    <a:pt x="1905000" y="457200"/>
                  </a:lnTo>
                  <a:lnTo>
                    <a:pt x="1902972" y="487285"/>
                  </a:lnTo>
                  <a:lnTo>
                    <a:pt x="1887131" y="545828"/>
                  </a:lnTo>
                  <a:lnTo>
                    <a:pt x="1856414" y="601797"/>
                  </a:lnTo>
                  <a:lnTo>
                    <a:pt x="1811828" y="654713"/>
                  </a:lnTo>
                  <a:lnTo>
                    <a:pt x="1754378" y="704096"/>
                  </a:lnTo>
                  <a:lnTo>
                    <a:pt x="1721144" y="727313"/>
                  </a:lnTo>
                  <a:lnTo>
                    <a:pt x="1685072" y="749467"/>
                  </a:lnTo>
                  <a:lnTo>
                    <a:pt x="1646287" y="770498"/>
                  </a:lnTo>
                  <a:lnTo>
                    <a:pt x="1604916" y="790345"/>
                  </a:lnTo>
                  <a:lnTo>
                    <a:pt x="1561084" y="808950"/>
                  </a:lnTo>
                  <a:lnTo>
                    <a:pt x="1514916" y="826251"/>
                  </a:lnTo>
                  <a:lnTo>
                    <a:pt x="1466540" y="842190"/>
                  </a:lnTo>
                  <a:lnTo>
                    <a:pt x="1416080" y="856705"/>
                  </a:lnTo>
                  <a:lnTo>
                    <a:pt x="1363663" y="869737"/>
                  </a:lnTo>
                  <a:lnTo>
                    <a:pt x="1309414" y="881227"/>
                  </a:lnTo>
                  <a:lnTo>
                    <a:pt x="1253459" y="891113"/>
                  </a:lnTo>
                  <a:lnTo>
                    <a:pt x="1195924" y="899336"/>
                  </a:lnTo>
                  <a:lnTo>
                    <a:pt x="1136935" y="905836"/>
                  </a:lnTo>
                  <a:lnTo>
                    <a:pt x="1076617" y="910554"/>
                  </a:lnTo>
                  <a:lnTo>
                    <a:pt x="1015097" y="913428"/>
                  </a:lnTo>
                  <a:lnTo>
                    <a:pt x="952500" y="914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6" name="object 746"/>
          <p:cNvSpPr/>
          <p:nvPr/>
        </p:nvSpPr>
        <p:spPr>
          <a:xfrm>
            <a:off x="3810000" y="3771900"/>
            <a:ext cx="2209800" cy="76200"/>
          </a:xfrm>
          <a:custGeom>
            <a:avLst/>
            <a:gdLst/>
            <a:ahLst/>
            <a:cxnLst/>
            <a:rect l="l" t="t" r="r" b="b"/>
            <a:pathLst>
              <a:path w="2209800" h="76200">
                <a:moveTo>
                  <a:pt x="152400" y="38100"/>
                </a:moveTo>
                <a:lnTo>
                  <a:pt x="77470" y="0"/>
                </a:lnTo>
                <a:lnTo>
                  <a:pt x="77470" y="33020"/>
                </a:lnTo>
                <a:lnTo>
                  <a:pt x="0" y="33020"/>
                </a:lnTo>
                <a:lnTo>
                  <a:pt x="0" y="43180"/>
                </a:lnTo>
                <a:lnTo>
                  <a:pt x="77470" y="43180"/>
                </a:lnTo>
                <a:lnTo>
                  <a:pt x="77470" y="76200"/>
                </a:lnTo>
                <a:lnTo>
                  <a:pt x="152400" y="38100"/>
                </a:lnTo>
                <a:close/>
              </a:path>
              <a:path w="2209800" h="76200">
                <a:moveTo>
                  <a:pt x="2209800" y="33020"/>
                </a:moveTo>
                <a:lnTo>
                  <a:pt x="2132330" y="33020"/>
                </a:lnTo>
                <a:lnTo>
                  <a:pt x="2132330" y="0"/>
                </a:lnTo>
                <a:lnTo>
                  <a:pt x="2057400" y="38100"/>
                </a:lnTo>
                <a:lnTo>
                  <a:pt x="2132330" y="76200"/>
                </a:lnTo>
                <a:lnTo>
                  <a:pt x="2132330" y="43180"/>
                </a:lnTo>
                <a:lnTo>
                  <a:pt x="2209800" y="43180"/>
                </a:lnTo>
                <a:lnTo>
                  <a:pt x="2209800" y="3302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47" name="object 747"/>
          <p:cNvGraphicFramePr>
            <a:graphicFrameLocks noGrp="1"/>
          </p:cNvGraphicFramePr>
          <p:nvPr/>
        </p:nvGraphicFramePr>
        <p:xfrm>
          <a:off x="6015127" y="2362200"/>
          <a:ext cx="2819400" cy="29717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9400"/>
              </a:tblGrid>
              <a:tr h="11766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80"/>
                        </a:spcBef>
                        <a:tabLst>
                          <a:tab pos="1546860" algn="l"/>
                        </a:tabLst>
                      </a:pPr>
                      <a:r>
                        <a:rPr sz="2800" b="1" spc="100" dirty="0">
                          <a:solidFill>
                            <a:srgbClr val="CC6600"/>
                          </a:solidFill>
                          <a:latin typeface="Arial"/>
                          <a:cs typeface="Arial"/>
                        </a:rPr>
                        <a:t>Internal	</a:t>
                      </a:r>
                      <a:r>
                        <a:rPr sz="2800" b="1" spc="60" dirty="0">
                          <a:solidFill>
                            <a:srgbClr val="CC6600"/>
                          </a:solidFill>
                          <a:latin typeface="Arial"/>
                          <a:cs typeface="Arial"/>
                        </a:rPr>
                        <a:t>factors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marL="138430" indent="-140970">
                        <a:lnSpc>
                          <a:spcPct val="100000"/>
                        </a:lnSpc>
                        <a:buSzPct val="95833"/>
                        <a:buFont typeface="Wingdings"/>
                        <a:buChar char=""/>
                        <a:tabLst>
                          <a:tab pos="139065" algn="l"/>
                        </a:tabLst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Recruitment</a:t>
                      </a:r>
                      <a:r>
                        <a:rPr sz="2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spc="-5" dirty="0">
                          <a:latin typeface="Arial"/>
                          <a:cs typeface="Arial"/>
                        </a:rPr>
                        <a:t>policy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138430" indent="-140970">
                        <a:lnSpc>
                          <a:spcPts val="1545"/>
                        </a:lnSpc>
                        <a:buSzPct val="95833"/>
                        <a:buFont typeface="Wingdings"/>
                        <a:buChar char=""/>
                        <a:tabLst>
                          <a:tab pos="139065" algn="l"/>
                        </a:tabLst>
                      </a:pPr>
                      <a:r>
                        <a:rPr sz="2400" spc="-10" dirty="0">
                          <a:latin typeface="Arial"/>
                          <a:cs typeface="Arial"/>
                        </a:rPr>
                        <a:t>HRP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752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76200">
                      <a:solidFill>
                        <a:srgbClr val="CCE0E0"/>
                      </a:solidFill>
                      <a:prstDash val="solid"/>
                    </a:lnB>
                  </a:tcPr>
                </a:tc>
              </a:tr>
              <a:tr h="240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CCE0E0"/>
                      </a:solidFill>
                      <a:prstDash val="solid"/>
                    </a:lnT>
                    <a:lnB w="76200">
                      <a:solidFill>
                        <a:srgbClr val="F3F7F7"/>
                      </a:solidFill>
                      <a:prstDash val="solid"/>
                    </a:lnB>
                  </a:tcPr>
                </a:tc>
              </a:tr>
              <a:tr h="1554479">
                <a:tc>
                  <a:txBody>
                    <a:bodyPr/>
                    <a:lstStyle/>
                    <a:p>
                      <a:pPr marL="138430" indent="-140970">
                        <a:lnSpc>
                          <a:spcPts val="2220"/>
                        </a:lnSpc>
                        <a:buSzPct val="95833"/>
                        <a:buFont typeface="Wingdings"/>
                        <a:buChar char=""/>
                        <a:tabLst>
                          <a:tab pos="139065" algn="l"/>
                        </a:tabLst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Size of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2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firm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138430" indent="-140970">
                        <a:lnSpc>
                          <a:spcPct val="100000"/>
                        </a:lnSpc>
                        <a:buSzPct val="95833"/>
                        <a:buFont typeface="Wingdings"/>
                        <a:buChar char=""/>
                        <a:tabLst>
                          <a:tab pos="139065" algn="l"/>
                        </a:tabLst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Cost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138430" indent="-140970">
                        <a:lnSpc>
                          <a:spcPct val="100000"/>
                        </a:lnSpc>
                        <a:buSzPct val="95833"/>
                        <a:buFont typeface="Wingdings"/>
                        <a:buChar char=""/>
                        <a:tabLst>
                          <a:tab pos="139065" algn="l"/>
                        </a:tabLst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Growth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138430" indent="-140970">
                        <a:lnSpc>
                          <a:spcPct val="100000"/>
                        </a:lnSpc>
                        <a:buSzPct val="95833"/>
                        <a:buFont typeface="Wingdings"/>
                        <a:buChar char=""/>
                        <a:tabLst>
                          <a:tab pos="139065" algn="l"/>
                        </a:tabLst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Expansion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F3F7F7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0B3B3"/>
                    </a:solidFill>
                  </a:tcPr>
                </a:tc>
              </a:tr>
            </a:tbl>
          </a:graphicData>
        </a:graphic>
      </p:graphicFrame>
      <p:sp>
        <p:nvSpPr>
          <p:cNvPr id="748" name="object 748"/>
          <p:cNvSpPr txBox="1"/>
          <p:nvPr/>
        </p:nvSpPr>
        <p:spPr>
          <a:xfrm>
            <a:off x="4118609" y="3542029"/>
            <a:ext cx="1666875" cy="67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65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Recruitment</a:t>
            </a:r>
            <a:endParaRPr sz="2400">
              <a:latin typeface="Arial"/>
              <a:cs typeface="Arial"/>
            </a:endParaRPr>
          </a:p>
          <a:p>
            <a:pPr marL="120650">
              <a:lnSpc>
                <a:spcPts val="2565"/>
              </a:lnSpc>
              <a:tabLst>
                <a:tab pos="1545590" algn="l"/>
              </a:tabLst>
            </a:pPr>
            <a:r>
              <a:rPr sz="2400" u="dbl" dirty="0">
                <a:uFill>
                  <a:solidFill>
                    <a:srgbClr val="70DBDB"/>
                  </a:solidFill>
                </a:uFill>
                <a:latin typeface="Times New Roman"/>
                <a:cs typeface="Times New Roman"/>
              </a:rPr>
              <a:t> 	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65250" y="1517650"/>
            <a:ext cx="7327900" cy="1002030"/>
            <a:chOff x="1365250" y="1517650"/>
            <a:chExt cx="7327900" cy="1002030"/>
          </a:xfrm>
        </p:grpSpPr>
        <p:sp>
          <p:nvSpPr>
            <p:cNvPr id="3" name="object 3"/>
            <p:cNvSpPr/>
            <p:nvPr/>
          </p:nvSpPr>
          <p:spPr>
            <a:xfrm>
              <a:off x="2362200" y="152272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62200" y="153035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362200" y="153797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62200" y="154431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62200" y="155194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62200" y="155955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62200" y="156590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362200" y="157353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62200" y="158115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62200" y="158876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62200" y="159511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62200" y="160273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362200" y="161036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362200" y="161671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362200" y="162432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362200" y="163195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62200" y="163830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362200" y="164592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362200" y="165353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62200" y="166116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362200" y="166751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362200" y="167512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62200" y="168275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62200" y="168910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362200" y="1696719"/>
              <a:ext cx="4419600" cy="15240"/>
            </a:xfrm>
            <a:custGeom>
              <a:avLst/>
              <a:gdLst/>
              <a:ahLst/>
              <a:cxnLst/>
              <a:rect l="l" t="t" r="r" b="b"/>
              <a:pathLst>
                <a:path w="4419600" h="1523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0" y="15240"/>
                  </a:lnTo>
                  <a:lnTo>
                    <a:pt x="4419600" y="1524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362200" y="171196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362200" y="171831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362200" y="172592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362200" y="173355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362200" y="173990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362200" y="174752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362200" y="175514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362200" y="176275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362200" y="176910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362200" y="177672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362200" y="178435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362200" y="179070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362200" y="179832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362200" y="180594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362200" y="181229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362200" y="181990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362200" y="182752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362200" y="183515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362200" y="184150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362200" y="184912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362200" y="185674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362200" y="186309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362200" y="187070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362200" y="187832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362200" y="188595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362200" y="189230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362200" y="189992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362200" y="190754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362200" y="191389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362200" y="192150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362200" y="192913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362200" y="193548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362200" y="194310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362200" y="195071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362200" y="195706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362200" y="196469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362200" y="197230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362200" y="197865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362200" y="198628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362200" y="199390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362200" y="200151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362200" y="200786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362200" y="2015489"/>
              <a:ext cx="4419600" cy="21590"/>
            </a:xfrm>
            <a:custGeom>
              <a:avLst/>
              <a:gdLst/>
              <a:ahLst/>
              <a:cxnLst/>
              <a:rect l="l" t="t" r="r" b="b"/>
              <a:pathLst>
                <a:path w="4419600" h="21589">
                  <a:moveTo>
                    <a:pt x="4419600" y="13970"/>
                  </a:moveTo>
                  <a:lnTo>
                    <a:pt x="0" y="13970"/>
                  </a:lnTo>
                  <a:lnTo>
                    <a:pt x="0" y="21590"/>
                  </a:lnTo>
                  <a:lnTo>
                    <a:pt x="4419600" y="21590"/>
                  </a:lnTo>
                  <a:lnTo>
                    <a:pt x="4419600" y="13970"/>
                  </a:lnTo>
                  <a:close/>
                </a:path>
                <a:path w="4419600" h="2158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C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362200" y="203708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362200" y="204470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362200" y="205231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362200" y="205866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362200" y="206629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362200" y="207390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362200" y="208025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362200" y="208788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362200" y="209550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362200" y="210185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362200" y="210946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362200" y="211709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362200" y="212470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362200" y="213105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362200" y="213868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362200" y="214630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362200" y="215265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362200" y="216026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362200" y="216789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362200" y="217550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362200" y="218185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362200" y="218948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362200" y="219710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362200" y="220345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362200" y="221106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362200" y="221869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362200" y="222630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362200" y="223265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362200" y="224028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362200" y="224790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2362200" y="225425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2362200" y="226186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2362200" y="226949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2362200" y="227584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362200" y="228345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362200" y="229108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2362200" y="229870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2362200" y="230505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2362200" y="231266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2362200" y="232029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2362200" y="232664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2362200" y="233426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2362200" y="234188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2362200" y="234950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2362200" y="235585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2362200" y="236346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2362200" y="237108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2362200" y="237743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2362200" y="238506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2362200" y="239268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2362200" y="240030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2362200" y="240665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2362200" y="241426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2362200" y="242188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2362200" y="242823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2362200" y="243586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2362200" y="244348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2362200" y="244983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362200" y="245745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362200" y="246506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2362200" y="2472689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2362200" y="2479039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2362200" y="248666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419600" y="7619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2362200" y="2494280"/>
              <a:ext cx="4419600" cy="6350"/>
            </a:xfrm>
            <a:custGeom>
              <a:avLst/>
              <a:gdLst/>
              <a:ahLst/>
              <a:cxnLst/>
              <a:rect l="l" t="t" r="r" b="b"/>
              <a:pathLst>
                <a:path w="4419600" h="6350">
                  <a:moveTo>
                    <a:pt x="44196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4419600" y="635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2362200" y="250063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2362200" y="2508250"/>
              <a:ext cx="4419600" cy="7620"/>
            </a:xfrm>
            <a:custGeom>
              <a:avLst/>
              <a:gdLst/>
              <a:ahLst/>
              <a:cxnLst/>
              <a:rect l="l" t="t" r="r" b="b"/>
              <a:pathLst>
                <a:path w="4419600" h="7619">
                  <a:moveTo>
                    <a:pt x="4419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4419600" y="762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362200" y="2515869"/>
              <a:ext cx="4419600" cy="0"/>
            </a:xfrm>
            <a:custGeom>
              <a:avLst/>
              <a:gdLst/>
              <a:ahLst/>
              <a:cxnLst/>
              <a:rect l="l" t="t" r="r" b="b"/>
              <a:pathLst>
                <a:path w="4419600">
                  <a:moveTo>
                    <a:pt x="4419600" y="0"/>
                  </a:moveTo>
                  <a:lnTo>
                    <a:pt x="0" y="0"/>
                  </a:lnTo>
                  <a:lnTo>
                    <a:pt x="4419600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2362200" y="1524000"/>
              <a:ext cx="4419600" cy="990600"/>
            </a:xfrm>
            <a:custGeom>
              <a:avLst/>
              <a:gdLst/>
              <a:ahLst/>
              <a:cxnLst/>
              <a:rect l="l" t="t" r="r" b="b"/>
              <a:pathLst>
                <a:path w="4419600" h="990600">
                  <a:moveTo>
                    <a:pt x="2209800" y="990600"/>
                  </a:moveTo>
                  <a:lnTo>
                    <a:pt x="0" y="990600"/>
                  </a:lnTo>
                  <a:lnTo>
                    <a:pt x="0" y="0"/>
                  </a:lnTo>
                  <a:lnTo>
                    <a:pt x="4419600" y="0"/>
                  </a:lnTo>
                  <a:lnTo>
                    <a:pt x="4419600" y="990600"/>
                  </a:lnTo>
                  <a:lnTo>
                    <a:pt x="2209800" y="9906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9" name="object 139"/>
          <p:cNvSpPr txBox="1">
            <a:spLocks noGrp="1"/>
          </p:cNvSpPr>
          <p:nvPr>
            <p:ph type="title"/>
          </p:nvPr>
        </p:nvSpPr>
        <p:spPr>
          <a:xfrm>
            <a:off x="2366872" y="1823720"/>
            <a:ext cx="44107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654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Building Pool of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Candidate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40" name="object 140"/>
          <p:cNvGrpSpPr/>
          <p:nvPr/>
        </p:nvGrpSpPr>
        <p:grpSpPr>
          <a:xfrm>
            <a:off x="1214437" y="3881437"/>
            <a:ext cx="2905125" cy="923925"/>
            <a:chOff x="1214437" y="3881437"/>
            <a:chExt cx="2905125" cy="923925"/>
          </a:xfrm>
        </p:grpSpPr>
        <p:sp>
          <p:nvSpPr>
            <p:cNvPr id="141" name="object 141"/>
            <p:cNvSpPr/>
            <p:nvPr/>
          </p:nvSpPr>
          <p:spPr>
            <a:xfrm>
              <a:off x="2480310" y="3886199"/>
              <a:ext cx="334010" cy="6350"/>
            </a:xfrm>
            <a:custGeom>
              <a:avLst/>
              <a:gdLst/>
              <a:ahLst/>
              <a:cxnLst/>
              <a:rect l="l" t="t" r="r" b="b"/>
              <a:pathLst>
                <a:path w="334010" h="6350">
                  <a:moveTo>
                    <a:pt x="209537" y="1270"/>
                  </a:moveTo>
                  <a:lnTo>
                    <a:pt x="187960" y="1270"/>
                  </a:lnTo>
                  <a:lnTo>
                    <a:pt x="187960" y="0"/>
                  </a:lnTo>
                  <a:lnTo>
                    <a:pt x="186690" y="0"/>
                  </a:lnTo>
                  <a:lnTo>
                    <a:pt x="186690" y="1270"/>
                  </a:lnTo>
                  <a:lnTo>
                    <a:pt x="124460" y="1270"/>
                  </a:lnTo>
                  <a:lnTo>
                    <a:pt x="124460" y="2540"/>
                  </a:lnTo>
                  <a:lnTo>
                    <a:pt x="209537" y="2540"/>
                  </a:lnTo>
                  <a:lnTo>
                    <a:pt x="209537" y="1270"/>
                  </a:lnTo>
                  <a:close/>
                </a:path>
                <a:path w="334010" h="6350">
                  <a:moveTo>
                    <a:pt x="334010" y="5080"/>
                  </a:moveTo>
                  <a:lnTo>
                    <a:pt x="293370" y="5080"/>
                  </a:lnTo>
                  <a:lnTo>
                    <a:pt x="293370" y="3810"/>
                  </a:lnTo>
                  <a:lnTo>
                    <a:pt x="251460" y="3810"/>
                  </a:lnTo>
                  <a:lnTo>
                    <a:pt x="251460" y="2552"/>
                  </a:lnTo>
                  <a:lnTo>
                    <a:pt x="82550" y="2552"/>
                  </a:lnTo>
                  <a:lnTo>
                    <a:pt x="82550" y="3810"/>
                  </a:lnTo>
                  <a:lnTo>
                    <a:pt x="40640" y="3810"/>
                  </a:lnTo>
                  <a:lnTo>
                    <a:pt x="4064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334010" y="6350"/>
                  </a:lnTo>
                  <a:lnTo>
                    <a:pt x="334010" y="508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2330450" y="3892549"/>
              <a:ext cx="662940" cy="7620"/>
            </a:xfrm>
            <a:custGeom>
              <a:avLst/>
              <a:gdLst/>
              <a:ahLst/>
              <a:cxnLst/>
              <a:rect l="l" t="t" r="r" b="b"/>
              <a:pathLst>
                <a:path w="662939" h="7620">
                  <a:moveTo>
                    <a:pt x="567690" y="1270"/>
                  </a:moveTo>
                  <a:lnTo>
                    <a:pt x="525780" y="1270"/>
                  </a:lnTo>
                  <a:lnTo>
                    <a:pt x="525780" y="0"/>
                  </a:lnTo>
                  <a:lnTo>
                    <a:pt x="107950" y="0"/>
                  </a:lnTo>
                  <a:lnTo>
                    <a:pt x="107950" y="1270"/>
                  </a:lnTo>
                  <a:lnTo>
                    <a:pt x="66040" y="1270"/>
                  </a:lnTo>
                  <a:lnTo>
                    <a:pt x="66040" y="2540"/>
                  </a:lnTo>
                  <a:lnTo>
                    <a:pt x="567690" y="2540"/>
                  </a:lnTo>
                  <a:lnTo>
                    <a:pt x="567690" y="1270"/>
                  </a:lnTo>
                  <a:close/>
                </a:path>
                <a:path w="662939" h="7620">
                  <a:moveTo>
                    <a:pt x="662940" y="6350"/>
                  </a:moveTo>
                  <a:lnTo>
                    <a:pt x="650240" y="6350"/>
                  </a:lnTo>
                  <a:lnTo>
                    <a:pt x="650240" y="5080"/>
                  </a:lnTo>
                  <a:lnTo>
                    <a:pt x="637540" y="5080"/>
                  </a:lnTo>
                  <a:lnTo>
                    <a:pt x="637540" y="3810"/>
                  </a:lnTo>
                  <a:lnTo>
                    <a:pt x="629920" y="3810"/>
                  </a:lnTo>
                  <a:lnTo>
                    <a:pt x="629920" y="2552"/>
                  </a:lnTo>
                  <a:lnTo>
                    <a:pt x="44450" y="2552"/>
                  </a:lnTo>
                  <a:lnTo>
                    <a:pt x="44450" y="3810"/>
                  </a:lnTo>
                  <a:lnTo>
                    <a:pt x="25400" y="3810"/>
                  </a:lnTo>
                  <a:lnTo>
                    <a:pt x="25400" y="508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662940" y="7620"/>
                  </a:lnTo>
                  <a:lnTo>
                    <a:pt x="662940" y="6350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2265680" y="3900169"/>
              <a:ext cx="792480" cy="6350"/>
            </a:xfrm>
            <a:custGeom>
              <a:avLst/>
              <a:gdLst/>
              <a:ahLst/>
              <a:cxnLst/>
              <a:rect l="l" t="t" r="r" b="b"/>
              <a:pathLst>
                <a:path w="792480" h="6350">
                  <a:moveTo>
                    <a:pt x="740410" y="0"/>
                  </a:moveTo>
                  <a:lnTo>
                    <a:pt x="52070" y="0"/>
                  </a:lnTo>
                  <a:lnTo>
                    <a:pt x="52070" y="1270"/>
                  </a:lnTo>
                  <a:lnTo>
                    <a:pt x="740410" y="1270"/>
                  </a:lnTo>
                  <a:lnTo>
                    <a:pt x="740410" y="0"/>
                  </a:lnTo>
                  <a:close/>
                </a:path>
                <a:path w="792480" h="6350">
                  <a:moveTo>
                    <a:pt x="792480" y="5080"/>
                  </a:moveTo>
                  <a:lnTo>
                    <a:pt x="779780" y="5080"/>
                  </a:lnTo>
                  <a:lnTo>
                    <a:pt x="779780" y="3810"/>
                  </a:lnTo>
                  <a:lnTo>
                    <a:pt x="767080" y="3810"/>
                  </a:lnTo>
                  <a:lnTo>
                    <a:pt x="767080" y="2540"/>
                  </a:lnTo>
                  <a:lnTo>
                    <a:pt x="753110" y="2540"/>
                  </a:lnTo>
                  <a:lnTo>
                    <a:pt x="753110" y="1282"/>
                  </a:lnTo>
                  <a:lnTo>
                    <a:pt x="38100" y="1282"/>
                  </a:lnTo>
                  <a:lnTo>
                    <a:pt x="38100" y="2540"/>
                  </a:lnTo>
                  <a:lnTo>
                    <a:pt x="25400" y="2540"/>
                  </a:lnTo>
                  <a:lnTo>
                    <a:pt x="25400" y="3810"/>
                  </a:lnTo>
                  <a:lnTo>
                    <a:pt x="12700" y="3810"/>
                  </a:lnTo>
                  <a:lnTo>
                    <a:pt x="1270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792480" y="6350"/>
                  </a:lnTo>
                  <a:lnTo>
                    <a:pt x="792480" y="5080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2188210" y="3906519"/>
              <a:ext cx="947419" cy="7620"/>
            </a:xfrm>
            <a:custGeom>
              <a:avLst/>
              <a:gdLst/>
              <a:ahLst/>
              <a:cxnLst/>
              <a:rect l="l" t="t" r="r" b="b"/>
              <a:pathLst>
                <a:path w="947419" h="7620">
                  <a:moveTo>
                    <a:pt x="882650" y="0"/>
                  </a:moveTo>
                  <a:lnTo>
                    <a:pt x="64770" y="0"/>
                  </a:lnTo>
                  <a:lnTo>
                    <a:pt x="64770" y="1270"/>
                  </a:lnTo>
                  <a:lnTo>
                    <a:pt x="882650" y="1270"/>
                  </a:lnTo>
                  <a:lnTo>
                    <a:pt x="882650" y="0"/>
                  </a:lnTo>
                  <a:close/>
                </a:path>
                <a:path w="947419" h="7620">
                  <a:moveTo>
                    <a:pt x="947420" y="6350"/>
                  </a:moveTo>
                  <a:lnTo>
                    <a:pt x="934720" y="6350"/>
                  </a:lnTo>
                  <a:lnTo>
                    <a:pt x="934720" y="5080"/>
                  </a:lnTo>
                  <a:lnTo>
                    <a:pt x="922020" y="5080"/>
                  </a:lnTo>
                  <a:lnTo>
                    <a:pt x="922020" y="3810"/>
                  </a:lnTo>
                  <a:lnTo>
                    <a:pt x="908050" y="3810"/>
                  </a:lnTo>
                  <a:lnTo>
                    <a:pt x="908050" y="2540"/>
                  </a:lnTo>
                  <a:lnTo>
                    <a:pt x="895350" y="2540"/>
                  </a:lnTo>
                  <a:lnTo>
                    <a:pt x="895350" y="1282"/>
                  </a:lnTo>
                  <a:lnTo>
                    <a:pt x="50800" y="1282"/>
                  </a:lnTo>
                  <a:lnTo>
                    <a:pt x="50800" y="2540"/>
                  </a:lnTo>
                  <a:lnTo>
                    <a:pt x="38100" y="2540"/>
                  </a:lnTo>
                  <a:lnTo>
                    <a:pt x="38100" y="3810"/>
                  </a:lnTo>
                  <a:lnTo>
                    <a:pt x="25400" y="3810"/>
                  </a:lnTo>
                  <a:lnTo>
                    <a:pt x="25400" y="508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947420" y="7620"/>
                  </a:lnTo>
                  <a:lnTo>
                    <a:pt x="947420" y="635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2110740" y="3914152"/>
              <a:ext cx="1102360" cy="7620"/>
            </a:xfrm>
            <a:custGeom>
              <a:avLst/>
              <a:gdLst/>
              <a:ahLst/>
              <a:cxnLst/>
              <a:rect l="l" t="t" r="r" b="b"/>
              <a:pathLst>
                <a:path w="1102360" h="7620">
                  <a:moveTo>
                    <a:pt x="1089660" y="5067"/>
                  </a:moveTo>
                  <a:lnTo>
                    <a:pt x="1076960" y="5067"/>
                  </a:lnTo>
                  <a:lnTo>
                    <a:pt x="1076960" y="3797"/>
                  </a:lnTo>
                  <a:lnTo>
                    <a:pt x="1064260" y="3797"/>
                  </a:lnTo>
                  <a:lnTo>
                    <a:pt x="1064260" y="2527"/>
                  </a:lnTo>
                  <a:lnTo>
                    <a:pt x="1050277" y="2527"/>
                  </a:lnTo>
                  <a:lnTo>
                    <a:pt x="1050277" y="1257"/>
                  </a:lnTo>
                  <a:lnTo>
                    <a:pt x="1037590" y="1257"/>
                  </a:lnTo>
                  <a:lnTo>
                    <a:pt x="1037590" y="0"/>
                  </a:lnTo>
                  <a:lnTo>
                    <a:pt x="64770" y="0"/>
                  </a:lnTo>
                  <a:lnTo>
                    <a:pt x="64770" y="1257"/>
                  </a:lnTo>
                  <a:lnTo>
                    <a:pt x="50800" y="1257"/>
                  </a:lnTo>
                  <a:lnTo>
                    <a:pt x="50800" y="2527"/>
                  </a:lnTo>
                  <a:lnTo>
                    <a:pt x="38100" y="2527"/>
                  </a:lnTo>
                  <a:lnTo>
                    <a:pt x="38100" y="3797"/>
                  </a:lnTo>
                  <a:lnTo>
                    <a:pt x="25400" y="3797"/>
                  </a:lnTo>
                  <a:lnTo>
                    <a:pt x="25400" y="5067"/>
                  </a:lnTo>
                  <a:lnTo>
                    <a:pt x="12700" y="5067"/>
                  </a:lnTo>
                  <a:lnTo>
                    <a:pt x="12700" y="6337"/>
                  </a:lnTo>
                  <a:lnTo>
                    <a:pt x="1089660" y="6337"/>
                  </a:lnTo>
                  <a:lnTo>
                    <a:pt x="1089660" y="5067"/>
                  </a:lnTo>
                  <a:close/>
                </a:path>
                <a:path w="1102360" h="7620">
                  <a:moveTo>
                    <a:pt x="110236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1102360" y="7607"/>
                  </a:lnTo>
                  <a:lnTo>
                    <a:pt x="1102360" y="6350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2071370" y="3921759"/>
              <a:ext cx="1186180" cy="6350"/>
            </a:xfrm>
            <a:custGeom>
              <a:avLst/>
              <a:gdLst/>
              <a:ahLst/>
              <a:cxnLst/>
              <a:rect l="l" t="t" r="r" b="b"/>
              <a:pathLst>
                <a:path w="1186179" h="6350">
                  <a:moveTo>
                    <a:pt x="1179830" y="3810"/>
                  </a:moveTo>
                  <a:lnTo>
                    <a:pt x="1172197" y="3810"/>
                  </a:lnTo>
                  <a:lnTo>
                    <a:pt x="1172197" y="2540"/>
                  </a:lnTo>
                  <a:lnTo>
                    <a:pt x="1164590" y="2540"/>
                  </a:lnTo>
                  <a:lnTo>
                    <a:pt x="1164590" y="1270"/>
                  </a:lnTo>
                  <a:lnTo>
                    <a:pt x="1160780" y="1270"/>
                  </a:lnTo>
                  <a:lnTo>
                    <a:pt x="1160780" y="0"/>
                  </a:lnTo>
                  <a:lnTo>
                    <a:pt x="31750" y="0"/>
                  </a:lnTo>
                  <a:lnTo>
                    <a:pt x="31750" y="1270"/>
                  </a:lnTo>
                  <a:lnTo>
                    <a:pt x="21590" y="1270"/>
                  </a:lnTo>
                  <a:lnTo>
                    <a:pt x="21590" y="254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1179830" y="5080"/>
                  </a:lnTo>
                  <a:lnTo>
                    <a:pt x="1179830" y="3810"/>
                  </a:lnTo>
                  <a:close/>
                </a:path>
                <a:path w="1186179" h="6350">
                  <a:moveTo>
                    <a:pt x="1186180" y="5092"/>
                  </a:moveTo>
                  <a:lnTo>
                    <a:pt x="0" y="5092"/>
                  </a:lnTo>
                  <a:lnTo>
                    <a:pt x="0" y="6350"/>
                  </a:lnTo>
                  <a:lnTo>
                    <a:pt x="1186180" y="6350"/>
                  </a:lnTo>
                  <a:lnTo>
                    <a:pt x="1186180" y="509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2028190" y="3928109"/>
              <a:ext cx="1272540" cy="7620"/>
            </a:xfrm>
            <a:custGeom>
              <a:avLst/>
              <a:gdLst/>
              <a:ahLst/>
              <a:cxnLst/>
              <a:rect l="l" t="t" r="r" b="b"/>
              <a:pathLst>
                <a:path w="1272539" h="7620">
                  <a:moveTo>
                    <a:pt x="1258570" y="3810"/>
                  </a:moveTo>
                  <a:lnTo>
                    <a:pt x="1250950" y="3810"/>
                  </a:lnTo>
                  <a:lnTo>
                    <a:pt x="1250950" y="2540"/>
                  </a:lnTo>
                  <a:lnTo>
                    <a:pt x="1244600" y="2540"/>
                  </a:lnTo>
                  <a:lnTo>
                    <a:pt x="1244600" y="1270"/>
                  </a:lnTo>
                  <a:lnTo>
                    <a:pt x="1236980" y="1270"/>
                  </a:lnTo>
                  <a:lnTo>
                    <a:pt x="1236980" y="0"/>
                  </a:lnTo>
                  <a:lnTo>
                    <a:pt x="35560" y="0"/>
                  </a:lnTo>
                  <a:lnTo>
                    <a:pt x="35560" y="1270"/>
                  </a:lnTo>
                  <a:lnTo>
                    <a:pt x="27940" y="1270"/>
                  </a:lnTo>
                  <a:lnTo>
                    <a:pt x="27940" y="2540"/>
                  </a:lnTo>
                  <a:lnTo>
                    <a:pt x="21590" y="2540"/>
                  </a:lnTo>
                  <a:lnTo>
                    <a:pt x="21590" y="3810"/>
                  </a:lnTo>
                  <a:lnTo>
                    <a:pt x="13970" y="3810"/>
                  </a:lnTo>
                  <a:lnTo>
                    <a:pt x="13970" y="5080"/>
                  </a:lnTo>
                  <a:lnTo>
                    <a:pt x="1258570" y="5080"/>
                  </a:lnTo>
                  <a:lnTo>
                    <a:pt x="1258570" y="3810"/>
                  </a:lnTo>
                  <a:close/>
                </a:path>
                <a:path w="1272539" h="7620">
                  <a:moveTo>
                    <a:pt x="1272527" y="6350"/>
                  </a:moveTo>
                  <a:lnTo>
                    <a:pt x="1266177" y="6350"/>
                  </a:lnTo>
                  <a:lnTo>
                    <a:pt x="1266177" y="5092"/>
                  </a:lnTo>
                  <a:lnTo>
                    <a:pt x="6350" y="5092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272527" y="7620"/>
                  </a:lnTo>
                  <a:lnTo>
                    <a:pt x="1272527" y="635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983740" y="3935729"/>
              <a:ext cx="1360170" cy="7620"/>
            </a:xfrm>
            <a:custGeom>
              <a:avLst/>
              <a:gdLst/>
              <a:ahLst/>
              <a:cxnLst/>
              <a:rect l="l" t="t" r="r" b="b"/>
              <a:pathLst>
                <a:path w="1360170" h="7620">
                  <a:moveTo>
                    <a:pt x="1338580" y="2540"/>
                  </a:moveTo>
                  <a:lnTo>
                    <a:pt x="1332230" y="2540"/>
                  </a:lnTo>
                  <a:lnTo>
                    <a:pt x="1332230" y="1270"/>
                  </a:lnTo>
                  <a:lnTo>
                    <a:pt x="1324610" y="1270"/>
                  </a:lnTo>
                  <a:lnTo>
                    <a:pt x="1324610" y="0"/>
                  </a:lnTo>
                  <a:lnTo>
                    <a:pt x="36830" y="0"/>
                  </a:lnTo>
                  <a:lnTo>
                    <a:pt x="36830" y="1270"/>
                  </a:lnTo>
                  <a:lnTo>
                    <a:pt x="29210" y="1270"/>
                  </a:lnTo>
                  <a:lnTo>
                    <a:pt x="29210" y="2540"/>
                  </a:lnTo>
                  <a:lnTo>
                    <a:pt x="21590" y="2540"/>
                  </a:lnTo>
                  <a:lnTo>
                    <a:pt x="21590" y="3810"/>
                  </a:lnTo>
                  <a:lnTo>
                    <a:pt x="1338580" y="3810"/>
                  </a:lnTo>
                  <a:lnTo>
                    <a:pt x="1338580" y="2540"/>
                  </a:lnTo>
                  <a:close/>
                </a:path>
                <a:path w="1360170" h="7620">
                  <a:moveTo>
                    <a:pt x="1360157" y="6350"/>
                  </a:moveTo>
                  <a:lnTo>
                    <a:pt x="1353820" y="6350"/>
                  </a:lnTo>
                  <a:lnTo>
                    <a:pt x="1353820" y="5080"/>
                  </a:lnTo>
                  <a:lnTo>
                    <a:pt x="1346200" y="5080"/>
                  </a:lnTo>
                  <a:lnTo>
                    <a:pt x="1346200" y="3822"/>
                  </a:lnTo>
                  <a:lnTo>
                    <a:pt x="15240" y="3822"/>
                  </a:lnTo>
                  <a:lnTo>
                    <a:pt x="1524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360157" y="7620"/>
                  </a:lnTo>
                  <a:lnTo>
                    <a:pt x="1360157" y="6350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948180" y="3943349"/>
              <a:ext cx="1432560" cy="6350"/>
            </a:xfrm>
            <a:custGeom>
              <a:avLst/>
              <a:gdLst/>
              <a:ahLst/>
              <a:cxnLst/>
              <a:rect l="l" t="t" r="r" b="b"/>
              <a:pathLst>
                <a:path w="1432560" h="6350">
                  <a:moveTo>
                    <a:pt x="1410970" y="1270"/>
                  </a:moveTo>
                  <a:lnTo>
                    <a:pt x="1403350" y="1270"/>
                  </a:lnTo>
                  <a:lnTo>
                    <a:pt x="1403350" y="0"/>
                  </a:lnTo>
                  <a:lnTo>
                    <a:pt x="29210" y="0"/>
                  </a:lnTo>
                  <a:lnTo>
                    <a:pt x="29210" y="1270"/>
                  </a:lnTo>
                  <a:lnTo>
                    <a:pt x="21590" y="1270"/>
                  </a:lnTo>
                  <a:lnTo>
                    <a:pt x="21590" y="2540"/>
                  </a:lnTo>
                  <a:lnTo>
                    <a:pt x="1410970" y="2540"/>
                  </a:lnTo>
                  <a:lnTo>
                    <a:pt x="1410970" y="1270"/>
                  </a:lnTo>
                  <a:close/>
                </a:path>
                <a:path w="1432560" h="6350">
                  <a:moveTo>
                    <a:pt x="1432560" y="5080"/>
                  </a:moveTo>
                  <a:lnTo>
                    <a:pt x="1424940" y="5080"/>
                  </a:lnTo>
                  <a:lnTo>
                    <a:pt x="1424940" y="3810"/>
                  </a:lnTo>
                  <a:lnTo>
                    <a:pt x="1418590" y="3810"/>
                  </a:lnTo>
                  <a:lnTo>
                    <a:pt x="1418590" y="2552"/>
                  </a:lnTo>
                  <a:lnTo>
                    <a:pt x="13970" y="2552"/>
                  </a:lnTo>
                  <a:lnTo>
                    <a:pt x="1397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432560" y="6350"/>
                  </a:lnTo>
                  <a:lnTo>
                    <a:pt x="1432560" y="5080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905000" y="3949699"/>
              <a:ext cx="1518920" cy="7620"/>
            </a:xfrm>
            <a:custGeom>
              <a:avLst/>
              <a:gdLst/>
              <a:ahLst/>
              <a:cxnLst/>
              <a:rect l="l" t="t" r="r" b="b"/>
              <a:pathLst>
                <a:path w="1518920" h="7620">
                  <a:moveTo>
                    <a:pt x="1489697" y="1270"/>
                  </a:moveTo>
                  <a:lnTo>
                    <a:pt x="1483360" y="1270"/>
                  </a:lnTo>
                  <a:lnTo>
                    <a:pt x="1483360" y="0"/>
                  </a:lnTo>
                  <a:lnTo>
                    <a:pt x="35560" y="0"/>
                  </a:lnTo>
                  <a:lnTo>
                    <a:pt x="35560" y="1270"/>
                  </a:lnTo>
                  <a:lnTo>
                    <a:pt x="27940" y="1270"/>
                  </a:lnTo>
                  <a:lnTo>
                    <a:pt x="27940" y="2540"/>
                  </a:lnTo>
                  <a:lnTo>
                    <a:pt x="1489697" y="2540"/>
                  </a:lnTo>
                  <a:lnTo>
                    <a:pt x="1489697" y="1270"/>
                  </a:lnTo>
                  <a:close/>
                </a:path>
                <a:path w="1518920" h="7620">
                  <a:moveTo>
                    <a:pt x="1518920" y="6350"/>
                  </a:moveTo>
                  <a:lnTo>
                    <a:pt x="1511300" y="6350"/>
                  </a:lnTo>
                  <a:lnTo>
                    <a:pt x="1511300" y="5080"/>
                  </a:lnTo>
                  <a:lnTo>
                    <a:pt x="1504950" y="5080"/>
                  </a:lnTo>
                  <a:lnTo>
                    <a:pt x="1504950" y="3810"/>
                  </a:lnTo>
                  <a:lnTo>
                    <a:pt x="1497330" y="3810"/>
                  </a:lnTo>
                  <a:lnTo>
                    <a:pt x="1497330" y="2552"/>
                  </a:lnTo>
                  <a:lnTo>
                    <a:pt x="21590" y="2552"/>
                  </a:lnTo>
                  <a:lnTo>
                    <a:pt x="21590" y="3810"/>
                  </a:lnTo>
                  <a:lnTo>
                    <a:pt x="13970" y="3810"/>
                  </a:lnTo>
                  <a:lnTo>
                    <a:pt x="1397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518920" y="7620"/>
                  </a:lnTo>
                  <a:lnTo>
                    <a:pt x="1518920" y="635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860550" y="3957319"/>
              <a:ext cx="1606550" cy="7620"/>
            </a:xfrm>
            <a:custGeom>
              <a:avLst/>
              <a:gdLst/>
              <a:ahLst/>
              <a:cxnLst/>
              <a:rect l="l" t="t" r="r" b="b"/>
              <a:pathLst>
                <a:path w="1606550" h="7620">
                  <a:moveTo>
                    <a:pt x="1570990" y="0"/>
                  </a:moveTo>
                  <a:lnTo>
                    <a:pt x="36830" y="0"/>
                  </a:lnTo>
                  <a:lnTo>
                    <a:pt x="36830" y="1270"/>
                  </a:lnTo>
                  <a:lnTo>
                    <a:pt x="1570990" y="1270"/>
                  </a:lnTo>
                  <a:lnTo>
                    <a:pt x="1570990" y="0"/>
                  </a:lnTo>
                  <a:close/>
                </a:path>
                <a:path w="1606550" h="7620">
                  <a:moveTo>
                    <a:pt x="1606550" y="6350"/>
                  </a:moveTo>
                  <a:lnTo>
                    <a:pt x="1598930" y="6350"/>
                  </a:lnTo>
                  <a:lnTo>
                    <a:pt x="1598930" y="5080"/>
                  </a:lnTo>
                  <a:lnTo>
                    <a:pt x="1592580" y="5080"/>
                  </a:lnTo>
                  <a:lnTo>
                    <a:pt x="1592580" y="3810"/>
                  </a:lnTo>
                  <a:lnTo>
                    <a:pt x="1584947" y="3810"/>
                  </a:lnTo>
                  <a:lnTo>
                    <a:pt x="1584947" y="2540"/>
                  </a:lnTo>
                  <a:lnTo>
                    <a:pt x="1577340" y="2540"/>
                  </a:lnTo>
                  <a:lnTo>
                    <a:pt x="1577340" y="1282"/>
                  </a:lnTo>
                  <a:lnTo>
                    <a:pt x="29210" y="1282"/>
                  </a:lnTo>
                  <a:lnTo>
                    <a:pt x="29210" y="2540"/>
                  </a:lnTo>
                  <a:lnTo>
                    <a:pt x="21590" y="2540"/>
                  </a:lnTo>
                  <a:lnTo>
                    <a:pt x="21590" y="3810"/>
                  </a:lnTo>
                  <a:lnTo>
                    <a:pt x="15240" y="3810"/>
                  </a:lnTo>
                  <a:lnTo>
                    <a:pt x="1524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606550" y="7620"/>
                  </a:lnTo>
                  <a:lnTo>
                    <a:pt x="1606550" y="635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835150" y="3964952"/>
              <a:ext cx="1659889" cy="6350"/>
            </a:xfrm>
            <a:custGeom>
              <a:avLst/>
              <a:gdLst/>
              <a:ahLst/>
              <a:cxnLst/>
              <a:rect l="l" t="t" r="r" b="b"/>
              <a:pathLst>
                <a:path w="1659889" h="6350">
                  <a:moveTo>
                    <a:pt x="1659890" y="5067"/>
                  </a:moveTo>
                  <a:lnTo>
                    <a:pt x="1654810" y="5067"/>
                  </a:lnTo>
                  <a:lnTo>
                    <a:pt x="1654810" y="3797"/>
                  </a:lnTo>
                  <a:lnTo>
                    <a:pt x="1649730" y="3797"/>
                  </a:lnTo>
                  <a:lnTo>
                    <a:pt x="1649730" y="2527"/>
                  </a:lnTo>
                  <a:lnTo>
                    <a:pt x="1644650" y="2527"/>
                  </a:lnTo>
                  <a:lnTo>
                    <a:pt x="1644650" y="1257"/>
                  </a:lnTo>
                  <a:lnTo>
                    <a:pt x="1642097" y="1257"/>
                  </a:lnTo>
                  <a:lnTo>
                    <a:pt x="1642097" y="0"/>
                  </a:lnTo>
                  <a:lnTo>
                    <a:pt x="21590" y="0"/>
                  </a:lnTo>
                  <a:lnTo>
                    <a:pt x="21590" y="1257"/>
                  </a:lnTo>
                  <a:lnTo>
                    <a:pt x="15240" y="1257"/>
                  </a:lnTo>
                  <a:lnTo>
                    <a:pt x="15240" y="2527"/>
                  </a:lnTo>
                  <a:lnTo>
                    <a:pt x="10160" y="2527"/>
                  </a:lnTo>
                  <a:lnTo>
                    <a:pt x="10160" y="3797"/>
                  </a:lnTo>
                  <a:lnTo>
                    <a:pt x="5080" y="3797"/>
                  </a:lnTo>
                  <a:lnTo>
                    <a:pt x="5080" y="5067"/>
                  </a:lnTo>
                  <a:lnTo>
                    <a:pt x="0" y="5067"/>
                  </a:lnTo>
                  <a:lnTo>
                    <a:pt x="0" y="6337"/>
                  </a:lnTo>
                  <a:lnTo>
                    <a:pt x="1659890" y="6337"/>
                  </a:lnTo>
                  <a:lnTo>
                    <a:pt x="1659890" y="5067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804670" y="3971302"/>
              <a:ext cx="1720850" cy="7620"/>
            </a:xfrm>
            <a:custGeom>
              <a:avLst/>
              <a:gdLst/>
              <a:ahLst/>
              <a:cxnLst/>
              <a:rect l="l" t="t" r="r" b="b"/>
              <a:pathLst>
                <a:path w="1720850" h="7620">
                  <a:moveTo>
                    <a:pt x="1715770" y="5067"/>
                  </a:moveTo>
                  <a:lnTo>
                    <a:pt x="1710690" y="5067"/>
                  </a:lnTo>
                  <a:lnTo>
                    <a:pt x="1710690" y="3797"/>
                  </a:lnTo>
                  <a:lnTo>
                    <a:pt x="1705610" y="3797"/>
                  </a:lnTo>
                  <a:lnTo>
                    <a:pt x="1705610" y="2527"/>
                  </a:lnTo>
                  <a:lnTo>
                    <a:pt x="1700530" y="2527"/>
                  </a:lnTo>
                  <a:lnTo>
                    <a:pt x="1700530" y="1257"/>
                  </a:lnTo>
                  <a:lnTo>
                    <a:pt x="1695450" y="1257"/>
                  </a:lnTo>
                  <a:lnTo>
                    <a:pt x="1695450" y="0"/>
                  </a:lnTo>
                  <a:lnTo>
                    <a:pt x="25400" y="0"/>
                  </a:lnTo>
                  <a:lnTo>
                    <a:pt x="25400" y="1257"/>
                  </a:lnTo>
                  <a:lnTo>
                    <a:pt x="20320" y="1257"/>
                  </a:lnTo>
                  <a:lnTo>
                    <a:pt x="20320" y="2527"/>
                  </a:lnTo>
                  <a:lnTo>
                    <a:pt x="15240" y="2527"/>
                  </a:lnTo>
                  <a:lnTo>
                    <a:pt x="15240" y="3797"/>
                  </a:lnTo>
                  <a:lnTo>
                    <a:pt x="10160" y="3797"/>
                  </a:lnTo>
                  <a:lnTo>
                    <a:pt x="10160" y="5067"/>
                  </a:lnTo>
                  <a:lnTo>
                    <a:pt x="5080" y="5067"/>
                  </a:lnTo>
                  <a:lnTo>
                    <a:pt x="5080" y="6337"/>
                  </a:lnTo>
                  <a:lnTo>
                    <a:pt x="1715770" y="6337"/>
                  </a:lnTo>
                  <a:lnTo>
                    <a:pt x="1715770" y="5067"/>
                  </a:lnTo>
                  <a:close/>
                </a:path>
                <a:path w="1720850" h="7620">
                  <a:moveTo>
                    <a:pt x="172085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1720850" y="7607"/>
                  </a:lnTo>
                  <a:lnTo>
                    <a:pt x="1720850" y="635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775460" y="3978909"/>
              <a:ext cx="1779270" cy="7620"/>
            </a:xfrm>
            <a:custGeom>
              <a:avLst/>
              <a:gdLst/>
              <a:ahLst/>
              <a:cxnLst/>
              <a:rect l="l" t="t" r="r" b="b"/>
              <a:pathLst>
                <a:path w="1779270" h="7620">
                  <a:moveTo>
                    <a:pt x="1770380" y="3810"/>
                  </a:moveTo>
                  <a:lnTo>
                    <a:pt x="1765300" y="3810"/>
                  </a:lnTo>
                  <a:lnTo>
                    <a:pt x="1765300" y="2540"/>
                  </a:lnTo>
                  <a:lnTo>
                    <a:pt x="1760220" y="2540"/>
                  </a:lnTo>
                  <a:lnTo>
                    <a:pt x="1760220" y="1270"/>
                  </a:lnTo>
                  <a:lnTo>
                    <a:pt x="1755140" y="1270"/>
                  </a:lnTo>
                  <a:lnTo>
                    <a:pt x="1755140" y="0"/>
                  </a:lnTo>
                  <a:lnTo>
                    <a:pt x="25400" y="0"/>
                  </a:lnTo>
                  <a:lnTo>
                    <a:pt x="25400" y="1270"/>
                  </a:lnTo>
                  <a:lnTo>
                    <a:pt x="20320" y="1270"/>
                  </a:lnTo>
                  <a:lnTo>
                    <a:pt x="20320" y="2540"/>
                  </a:lnTo>
                  <a:lnTo>
                    <a:pt x="15240" y="2540"/>
                  </a:lnTo>
                  <a:lnTo>
                    <a:pt x="15240" y="3810"/>
                  </a:lnTo>
                  <a:lnTo>
                    <a:pt x="10160" y="3810"/>
                  </a:lnTo>
                  <a:lnTo>
                    <a:pt x="10160" y="5080"/>
                  </a:lnTo>
                  <a:lnTo>
                    <a:pt x="1770380" y="5080"/>
                  </a:lnTo>
                  <a:lnTo>
                    <a:pt x="1770380" y="3810"/>
                  </a:lnTo>
                  <a:close/>
                </a:path>
                <a:path w="1779270" h="7620">
                  <a:moveTo>
                    <a:pt x="1779270" y="6350"/>
                  </a:moveTo>
                  <a:lnTo>
                    <a:pt x="1774190" y="6350"/>
                  </a:lnTo>
                  <a:lnTo>
                    <a:pt x="1774190" y="5092"/>
                  </a:lnTo>
                  <a:lnTo>
                    <a:pt x="5080" y="5092"/>
                  </a:lnTo>
                  <a:lnTo>
                    <a:pt x="508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779270" y="7620"/>
                  </a:lnTo>
                  <a:lnTo>
                    <a:pt x="1779270" y="635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750060" y="3986529"/>
              <a:ext cx="1830070" cy="6350"/>
            </a:xfrm>
            <a:custGeom>
              <a:avLst/>
              <a:gdLst/>
              <a:ahLst/>
              <a:cxnLst/>
              <a:rect l="l" t="t" r="r" b="b"/>
              <a:pathLst>
                <a:path w="1830070" h="6350">
                  <a:moveTo>
                    <a:pt x="1819910" y="2540"/>
                  </a:moveTo>
                  <a:lnTo>
                    <a:pt x="1814830" y="2540"/>
                  </a:lnTo>
                  <a:lnTo>
                    <a:pt x="1814830" y="1270"/>
                  </a:lnTo>
                  <a:lnTo>
                    <a:pt x="1809750" y="1270"/>
                  </a:lnTo>
                  <a:lnTo>
                    <a:pt x="1809750" y="0"/>
                  </a:lnTo>
                  <a:lnTo>
                    <a:pt x="20320" y="0"/>
                  </a:lnTo>
                  <a:lnTo>
                    <a:pt x="20320" y="1270"/>
                  </a:lnTo>
                  <a:lnTo>
                    <a:pt x="15240" y="1270"/>
                  </a:lnTo>
                  <a:lnTo>
                    <a:pt x="15240" y="2540"/>
                  </a:lnTo>
                  <a:lnTo>
                    <a:pt x="10160" y="2540"/>
                  </a:lnTo>
                  <a:lnTo>
                    <a:pt x="10160" y="3810"/>
                  </a:lnTo>
                  <a:lnTo>
                    <a:pt x="1819910" y="3810"/>
                  </a:lnTo>
                  <a:lnTo>
                    <a:pt x="1819910" y="2540"/>
                  </a:lnTo>
                  <a:close/>
                </a:path>
                <a:path w="1830070" h="6350">
                  <a:moveTo>
                    <a:pt x="1830070" y="5080"/>
                  </a:moveTo>
                  <a:lnTo>
                    <a:pt x="1824990" y="5080"/>
                  </a:lnTo>
                  <a:lnTo>
                    <a:pt x="1824990" y="3822"/>
                  </a:lnTo>
                  <a:lnTo>
                    <a:pt x="5080" y="3822"/>
                  </a:lnTo>
                  <a:lnTo>
                    <a:pt x="508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830070" y="6350"/>
                  </a:lnTo>
                  <a:lnTo>
                    <a:pt x="1830070" y="5080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720850" y="3992879"/>
              <a:ext cx="1889760" cy="7620"/>
            </a:xfrm>
            <a:custGeom>
              <a:avLst/>
              <a:gdLst/>
              <a:ahLst/>
              <a:cxnLst/>
              <a:rect l="l" t="t" r="r" b="b"/>
              <a:pathLst>
                <a:path w="1889760" h="7620">
                  <a:moveTo>
                    <a:pt x="1874520" y="2540"/>
                  </a:moveTo>
                  <a:lnTo>
                    <a:pt x="1869440" y="2540"/>
                  </a:lnTo>
                  <a:lnTo>
                    <a:pt x="1869440" y="1270"/>
                  </a:lnTo>
                  <a:lnTo>
                    <a:pt x="1864360" y="1270"/>
                  </a:lnTo>
                  <a:lnTo>
                    <a:pt x="1864360" y="0"/>
                  </a:lnTo>
                  <a:lnTo>
                    <a:pt x="25400" y="0"/>
                  </a:lnTo>
                  <a:lnTo>
                    <a:pt x="25400" y="1270"/>
                  </a:lnTo>
                  <a:lnTo>
                    <a:pt x="20320" y="1270"/>
                  </a:lnTo>
                  <a:lnTo>
                    <a:pt x="20320" y="2540"/>
                  </a:lnTo>
                  <a:lnTo>
                    <a:pt x="15240" y="2540"/>
                  </a:lnTo>
                  <a:lnTo>
                    <a:pt x="15240" y="3810"/>
                  </a:lnTo>
                  <a:lnTo>
                    <a:pt x="1874520" y="3810"/>
                  </a:lnTo>
                  <a:lnTo>
                    <a:pt x="1874520" y="2540"/>
                  </a:lnTo>
                  <a:close/>
                </a:path>
                <a:path w="1889760" h="7620">
                  <a:moveTo>
                    <a:pt x="1889760" y="6350"/>
                  </a:moveTo>
                  <a:lnTo>
                    <a:pt x="1884680" y="6350"/>
                  </a:lnTo>
                  <a:lnTo>
                    <a:pt x="1884680" y="5080"/>
                  </a:lnTo>
                  <a:lnTo>
                    <a:pt x="1879600" y="5080"/>
                  </a:lnTo>
                  <a:lnTo>
                    <a:pt x="1879600" y="3822"/>
                  </a:lnTo>
                  <a:lnTo>
                    <a:pt x="10160" y="3822"/>
                  </a:lnTo>
                  <a:lnTo>
                    <a:pt x="1016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889760" y="7620"/>
                  </a:lnTo>
                  <a:lnTo>
                    <a:pt x="1889760" y="6350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691640" y="4000499"/>
              <a:ext cx="1948180" cy="7620"/>
            </a:xfrm>
            <a:custGeom>
              <a:avLst/>
              <a:gdLst/>
              <a:ahLst/>
              <a:cxnLst/>
              <a:rect l="l" t="t" r="r" b="b"/>
              <a:pathLst>
                <a:path w="1948179" h="7620">
                  <a:moveTo>
                    <a:pt x="1929130" y="1270"/>
                  </a:moveTo>
                  <a:lnTo>
                    <a:pt x="1924050" y="1270"/>
                  </a:lnTo>
                  <a:lnTo>
                    <a:pt x="1924050" y="0"/>
                  </a:lnTo>
                  <a:lnTo>
                    <a:pt x="24130" y="0"/>
                  </a:lnTo>
                  <a:lnTo>
                    <a:pt x="24130" y="1270"/>
                  </a:lnTo>
                  <a:lnTo>
                    <a:pt x="19050" y="1270"/>
                  </a:lnTo>
                  <a:lnTo>
                    <a:pt x="19050" y="2540"/>
                  </a:lnTo>
                  <a:lnTo>
                    <a:pt x="1929130" y="2540"/>
                  </a:lnTo>
                  <a:lnTo>
                    <a:pt x="1929130" y="1270"/>
                  </a:lnTo>
                  <a:close/>
                </a:path>
                <a:path w="1948179" h="7620">
                  <a:moveTo>
                    <a:pt x="1948180" y="6350"/>
                  </a:moveTo>
                  <a:lnTo>
                    <a:pt x="1943100" y="6350"/>
                  </a:lnTo>
                  <a:lnTo>
                    <a:pt x="1943100" y="5080"/>
                  </a:lnTo>
                  <a:lnTo>
                    <a:pt x="1938020" y="5080"/>
                  </a:lnTo>
                  <a:lnTo>
                    <a:pt x="1938020" y="3810"/>
                  </a:lnTo>
                  <a:lnTo>
                    <a:pt x="1932940" y="3810"/>
                  </a:lnTo>
                  <a:lnTo>
                    <a:pt x="1932940" y="2552"/>
                  </a:lnTo>
                  <a:lnTo>
                    <a:pt x="13970" y="2552"/>
                  </a:lnTo>
                  <a:lnTo>
                    <a:pt x="13970" y="3810"/>
                  </a:lnTo>
                  <a:lnTo>
                    <a:pt x="8890" y="3810"/>
                  </a:lnTo>
                  <a:lnTo>
                    <a:pt x="889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948180" y="7620"/>
                  </a:lnTo>
                  <a:lnTo>
                    <a:pt x="1948180" y="6350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666240" y="4008119"/>
              <a:ext cx="1998980" cy="6350"/>
            </a:xfrm>
            <a:custGeom>
              <a:avLst/>
              <a:gdLst/>
              <a:ahLst/>
              <a:cxnLst/>
              <a:rect l="l" t="t" r="r" b="b"/>
              <a:pathLst>
                <a:path w="1998979" h="6350">
                  <a:moveTo>
                    <a:pt x="1978660" y="0"/>
                  </a:moveTo>
                  <a:lnTo>
                    <a:pt x="20320" y="0"/>
                  </a:lnTo>
                  <a:lnTo>
                    <a:pt x="20320" y="1270"/>
                  </a:lnTo>
                  <a:lnTo>
                    <a:pt x="1978660" y="1270"/>
                  </a:lnTo>
                  <a:lnTo>
                    <a:pt x="1978660" y="0"/>
                  </a:lnTo>
                  <a:close/>
                </a:path>
                <a:path w="1998979" h="6350">
                  <a:moveTo>
                    <a:pt x="1998980" y="5080"/>
                  </a:moveTo>
                  <a:lnTo>
                    <a:pt x="1993900" y="5080"/>
                  </a:lnTo>
                  <a:lnTo>
                    <a:pt x="1993900" y="3810"/>
                  </a:lnTo>
                  <a:lnTo>
                    <a:pt x="1988820" y="3810"/>
                  </a:lnTo>
                  <a:lnTo>
                    <a:pt x="1988820" y="2540"/>
                  </a:lnTo>
                  <a:lnTo>
                    <a:pt x="1983740" y="2540"/>
                  </a:lnTo>
                  <a:lnTo>
                    <a:pt x="1983740" y="1282"/>
                  </a:lnTo>
                  <a:lnTo>
                    <a:pt x="15240" y="1282"/>
                  </a:lnTo>
                  <a:lnTo>
                    <a:pt x="15240" y="2540"/>
                  </a:lnTo>
                  <a:lnTo>
                    <a:pt x="10160" y="2540"/>
                  </a:lnTo>
                  <a:lnTo>
                    <a:pt x="1016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998980" y="6350"/>
                  </a:lnTo>
                  <a:lnTo>
                    <a:pt x="1998980" y="5080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638300" y="4014469"/>
              <a:ext cx="2056130" cy="7620"/>
            </a:xfrm>
            <a:custGeom>
              <a:avLst/>
              <a:gdLst/>
              <a:ahLst/>
              <a:cxnLst/>
              <a:rect l="l" t="t" r="r" b="b"/>
              <a:pathLst>
                <a:path w="2056129" h="7620">
                  <a:moveTo>
                    <a:pt x="2032000" y="0"/>
                  </a:moveTo>
                  <a:lnTo>
                    <a:pt x="22860" y="0"/>
                  </a:lnTo>
                  <a:lnTo>
                    <a:pt x="22860" y="1270"/>
                  </a:lnTo>
                  <a:lnTo>
                    <a:pt x="2032000" y="1270"/>
                  </a:lnTo>
                  <a:lnTo>
                    <a:pt x="2032000" y="0"/>
                  </a:lnTo>
                  <a:close/>
                </a:path>
                <a:path w="2056129" h="7620">
                  <a:moveTo>
                    <a:pt x="2056130" y="6350"/>
                  </a:moveTo>
                  <a:lnTo>
                    <a:pt x="2053590" y="6350"/>
                  </a:lnTo>
                  <a:lnTo>
                    <a:pt x="2053590" y="5080"/>
                  </a:lnTo>
                  <a:lnTo>
                    <a:pt x="2047240" y="5080"/>
                  </a:lnTo>
                  <a:lnTo>
                    <a:pt x="2047240" y="3810"/>
                  </a:lnTo>
                  <a:lnTo>
                    <a:pt x="2042160" y="3810"/>
                  </a:lnTo>
                  <a:lnTo>
                    <a:pt x="2042160" y="2540"/>
                  </a:lnTo>
                  <a:lnTo>
                    <a:pt x="2037080" y="2540"/>
                  </a:lnTo>
                  <a:lnTo>
                    <a:pt x="2037080" y="1282"/>
                  </a:lnTo>
                  <a:lnTo>
                    <a:pt x="17780" y="1282"/>
                  </a:lnTo>
                  <a:lnTo>
                    <a:pt x="17780" y="2540"/>
                  </a:lnTo>
                  <a:lnTo>
                    <a:pt x="12700" y="2540"/>
                  </a:lnTo>
                  <a:lnTo>
                    <a:pt x="1270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056130" y="7620"/>
                  </a:lnTo>
                  <a:lnTo>
                    <a:pt x="2056130" y="635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616710" y="4022102"/>
              <a:ext cx="2099310" cy="7620"/>
            </a:xfrm>
            <a:custGeom>
              <a:avLst/>
              <a:gdLst/>
              <a:ahLst/>
              <a:cxnLst/>
              <a:rect l="l" t="t" r="r" b="b"/>
              <a:pathLst>
                <a:path w="2099310" h="7620">
                  <a:moveTo>
                    <a:pt x="2095487" y="5067"/>
                  </a:moveTo>
                  <a:lnTo>
                    <a:pt x="2091690" y="5067"/>
                  </a:lnTo>
                  <a:lnTo>
                    <a:pt x="2091690" y="3797"/>
                  </a:lnTo>
                  <a:lnTo>
                    <a:pt x="2087880" y="3797"/>
                  </a:lnTo>
                  <a:lnTo>
                    <a:pt x="2087880" y="2527"/>
                  </a:lnTo>
                  <a:lnTo>
                    <a:pt x="2085340" y="2527"/>
                  </a:lnTo>
                  <a:lnTo>
                    <a:pt x="2085340" y="1257"/>
                  </a:lnTo>
                  <a:lnTo>
                    <a:pt x="2081530" y="1257"/>
                  </a:lnTo>
                  <a:lnTo>
                    <a:pt x="2081530" y="0"/>
                  </a:lnTo>
                  <a:lnTo>
                    <a:pt x="17767" y="0"/>
                  </a:lnTo>
                  <a:lnTo>
                    <a:pt x="17767" y="1257"/>
                  </a:lnTo>
                  <a:lnTo>
                    <a:pt x="15240" y="1257"/>
                  </a:lnTo>
                  <a:lnTo>
                    <a:pt x="15240" y="2527"/>
                  </a:lnTo>
                  <a:lnTo>
                    <a:pt x="11417" y="2527"/>
                  </a:lnTo>
                  <a:lnTo>
                    <a:pt x="11417" y="3797"/>
                  </a:lnTo>
                  <a:lnTo>
                    <a:pt x="7620" y="3797"/>
                  </a:lnTo>
                  <a:lnTo>
                    <a:pt x="7620" y="5067"/>
                  </a:lnTo>
                  <a:lnTo>
                    <a:pt x="3810" y="5067"/>
                  </a:lnTo>
                  <a:lnTo>
                    <a:pt x="3810" y="6337"/>
                  </a:lnTo>
                  <a:lnTo>
                    <a:pt x="2095487" y="6337"/>
                  </a:lnTo>
                  <a:lnTo>
                    <a:pt x="2095487" y="5067"/>
                  </a:lnTo>
                  <a:close/>
                </a:path>
                <a:path w="2099310" h="7620">
                  <a:moveTo>
                    <a:pt x="209931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2099310" y="7607"/>
                  </a:lnTo>
                  <a:lnTo>
                    <a:pt x="2099310" y="635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598930" y="4029709"/>
              <a:ext cx="2134870" cy="6350"/>
            </a:xfrm>
            <a:custGeom>
              <a:avLst/>
              <a:gdLst/>
              <a:ahLst/>
              <a:cxnLst/>
              <a:rect l="l" t="t" r="r" b="b"/>
              <a:pathLst>
                <a:path w="2134870" h="6350">
                  <a:moveTo>
                    <a:pt x="2131060" y="3810"/>
                  </a:moveTo>
                  <a:lnTo>
                    <a:pt x="2127250" y="3810"/>
                  </a:lnTo>
                  <a:lnTo>
                    <a:pt x="2127250" y="2540"/>
                  </a:lnTo>
                  <a:lnTo>
                    <a:pt x="2123440" y="2540"/>
                  </a:lnTo>
                  <a:lnTo>
                    <a:pt x="2123440" y="1270"/>
                  </a:lnTo>
                  <a:lnTo>
                    <a:pt x="2120900" y="1270"/>
                  </a:lnTo>
                  <a:lnTo>
                    <a:pt x="2120900" y="0"/>
                  </a:lnTo>
                  <a:lnTo>
                    <a:pt x="13970" y="0"/>
                  </a:lnTo>
                  <a:lnTo>
                    <a:pt x="1397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2131060" y="5080"/>
                  </a:lnTo>
                  <a:lnTo>
                    <a:pt x="2131060" y="3810"/>
                  </a:lnTo>
                  <a:close/>
                </a:path>
                <a:path w="2134870" h="6350">
                  <a:moveTo>
                    <a:pt x="2134870" y="5092"/>
                  </a:moveTo>
                  <a:lnTo>
                    <a:pt x="0" y="5092"/>
                  </a:lnTo>
                  <a:lnTo>
                    <a:pt x="0" y="6350"/>
                  </a:lnTo>
                  <a:lnTo>
                    <a:pt x="2134870" y="6350"/>
                  </a:lnTo>
                  <a:lnTo>
                    <a:pt x="2134870" y="5092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577340" y="4036059"/>
              <a:ext cx="2178050" cy="7620"/>
            </a:xfrm>
            <a:custGeom>
              <a:avLst/>
              <a:gdLst/>
              <a:ahLst/>
              <a:cxnLst/>
              <a:rect l="l" t="t" r="r" b="b"/>
              <a:pathLst>
                <a:path w="2178050" h="7620">
                  <a:moveTo>
                    <a:pt x="2170430" y="3810"/>
                  </a:moveTo>
                  <a:lnTo>
                    <a:pt x="2166620" y="3810"/>
                  </a:lnTo>
                  <a:lnTo>
                    <a:pt x="2166620" y="2540"/>
                  </a:lnTo>
                  <a:lnTo>
                    <a:pt x="2162810" y="2540"/>
                  </a:lnTo>
                  <a:lnTo>
                    <a:pt x="2162810" y="1270"/>
                  </a:lnTo>
                  <a:lnTo>
                    <a:pt x="2160257" y="1270"/>
                  </a:lnTo>
                  <a:lnTo>
                    <a:pt x="2160257" y="0"/>
                  </a:ln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2540"/>
                  </a:lnTo>
                  <a:lnTo>
                    <a:pt x="10160" y="2540"/>
                  </a:lnTo>
                  <a:lnTo>
                    <a:pt x="1016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2170430" y="5080"/>
                  </a:lnTo>
                  <a:lnTo>
                    <a:pt x="2170430" y="3810"/>
                  </a:lnTo>
                  <a:close/>
                </a:path>
                <a:path w="2178050" h="7620">
                  <a:moveTo>
                    <a:pt x="2178050" y="6350"/>
                  </a:moveTo>
                  <a:lnTo>
                    <a:pt x="2174240" y="6350"/>
                  </a:lnTo>
                  <a:lnTo>
                    <a:pt x="2174240" y="5092"/>
                  </a:lnTo>
                  <a:lnTo>
                    <a:pt x="3810" y="5092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178050" y="7620"/>
                  </a:lnTo>
                  <a:lnTo>
                    <a:pt x="2178050" y="635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539240" y="4043679"/>
              <a:ext cx="2252980" cy="13970"/>
            </a:xfrm>
            <a:custGeom>
              <a:avLst/>
              <a:gdLst/>
              <a:ahLst/>
              <a:cxnLst/>
              <a:rect l="l" t="t" r="r" b="b"/>
              <a:pathLst>
                <a:path w="2252979" h="13970">
                  <a:moveTo>
                    <a:pt x="2226310" y="2540"/>
                  </a:moveTo>
                  <a:lnTo>
                    <a:pt x="2222500" y="2540"/>
                  </a:lnTo>
                  <a:lnTo>
                    <a:pt x="2222500" y="1270"/>
                  </a:lnTo>
                  <a:lnTo>
                    <a:pt x="2218690" y="1270"/>
                  </a:lnTo>
                  <a:lnTo>
                    <a:pt x="2218690" y="0"/>
                  </a:lnTo>
                  <a:lnTo>
                    <a:pt x="34290" y="0"/>
                  </a:lnTo>
                  <a:lnTo>
                    <a:pt x="34290" y="1270"/>
                  </a:lnTo>
                  <a:lnTo>
                    <a:pt x="30480" y="1270"/>
                  </a:lnTo>
                  <a:lnTo>
                    <a:pt x="30480" y="2540"/>
                  </a:lnTo>
                  <a:lnTo>
                    <a:pt x="26670" y="2540"/>
                  </a:lnTo>
                  <a:lnTo>
                    <a:pt x="26670" y="3810"/>
                  </a:lnTo>
                  <a:lnTo>
                    <a:pt x="2226310" y="3810"/>
                  </a:lnTo>
                  <a:lnTo>
                    <a:pt x="2226310" y="2540"/>
                  </a:lnTo>
                  <a:close/>
                </a:path>
                <a:path w="2252979" h="13970">
                  <a:moveTo>
                    <a:pt x="2245360" y="8890"/>
                  </a:moveTo>
                  <a:lnTo>
                    <a:pt x="2240280" y="8890"/>
                  </a:lnTo>
                  <a:lnTo>
                    <a:pt x="2240280" y="7620"/>
                  </a:lnTo>
                  <a:lnTo>
                    <a:pt x="2236470" y="7620"/>
                  </a:lnTo>
                  <a:lnTo>
                    <a:pt x="2236470" y="6350"/>
                  </a:lnTo>
                  <a:lnTo>
                    <a:pt x="2233930" y="6350"/>
                  </a:lnTo>
                  <a:lnTo>
                    <a:pt x="2233930" y="5080"/>
                  </a:lnTo>
                  <a:lnTo>
                    <a:pt x="2230120" y="5080"/>
                  </a:lnTo>
                  <a:lnTo>
                    <a:pt x="2230120" y="3822"/>
                  </a:lnTo>
                  <a:lnTo>
                    <a:pt x="22860" y="3822"/>
                  </a:lnTo>
                  <a:lnTo>
                    <a:pt x="22860" y="5080"/>
                  </a:lnTo>
                  <a:lnTo>
                    <a:pt x="20320" y="5080"/>
                  </a:lnTo>
                  <a:lnTo>
                    <a:pt x="20320" y="6350"/>
                  </a:lnTo>
                  <a:lnTo>
                    <a:pt x="16510" y="6350"/>
                  </a:lnTo>
                  <a:lnTo>
                    <a:pt x="16510" y="7620"/>
                  </a:lnTo>
                  <a:lnTo>
                    <a:pt x="12700" y="7620"/>
                  </a:lnTo>
                  <a:lnTo>
                    <a:pt x="12700" y="8890"/>
                  </a:lnTo>
                  <a:lnTo>
                    <a:pt x="10160" y="8890"/>
                  </a:lnTo>
                  <a:lnTo>
                    <a:pt x="10160" y="10160"/>
                  </a:lnTo>
                  <a:lnTo>
                    <a:pt x="2245360" y="10160"/>
                  </a:lnTo>
                  <a:lnTo>
                    <a:pt x="2245360" y="8890"/>
                  </a:lnTo>
                  <a:close/>
                </a:path>
                <a:path w="2252979" h="13970">
                  <a:moveTo>
                    <a:pt x="2252980" y="12700"/>
                  </a:moveTo>
                  <a:lnTo>
                    <a:pt x="2250440" y="12700"/>
                  </a:lnTo>
                  <a:lnTo>
                    <a:pt x="2250440" y="11430"/>
                  </a:lnTo>
                  <a:lnTo>
                    <a:pt x="2247900" y="11430"/>
                  </a:lnTo>
                  <a:lnTo>
                    <a:pt x="2247900" y="10172"/>
                  </a:lnTo>
                  <a:lnTo>
                    <a:pt x="6350" y="10172"/>
                  </a:lnTo>
                  <a:lnTo>
                    <a:pt x="6350" y="11430"/>
                  </a:lnTo>
                  <a:lnTo>
                    <a:pt x="3810" y="11430"/>
                  </a:lnTo>
                  <a:lnTo>
                    <a:pt x="3810" y="12700"/>
                  </a:lnTo>
                  <a:lnTo>
                    <a:pt x="0" y="12700"/>
                  </a:lnTo>
                  <a:lnTo>
                    <a:pt x="0" y="13970"/>
                  </a:lnTo>
                  <a:lnTo>
                    <a:pt x="2252980" y="13970"/>
                  </a:lnTo>
                  <a:lnTo>
                    <a:pt x="2252980" y="1270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521460" y="4057649"/>
              <a:ext cx="2289810" cy="7620"/>
            </a:xfrm>
            <a:custGeom>
              <a:avLst/>
              <a:gdLst/>
              <a:ahLst/>
              <a:cxnLst/>
              <a:rect l="l" t="t" r="r" b="b"/>
              <a:pathLst>
                <a:path w="2289810" h="7620">
                  <a:moveTo>
                    <a:pt x="2277110" y="1270"/>
                  </a:moveTo>
                  <a:lnTo>
                    <a:pt x="2274570" y="1270"/>
                  </a:lnTo>
                  <a:lnTo>
                    <a:pt x="2274570" y="0"/>
                  </a:lnTo>
                  <a:lnTo>
                    <a:pt x="15240" y="0"/>
                  </a:lnTo>
                  <a:lnTo>
                    <a:pt x="15240" y="1270"/>
                  </a:lnTo>
                  <a:lnTo>
                    <a:pt x="12700" y="1270"/>
                  </a:lnTo>
                  <a:lnTo>
                    <a:pt x="12700" y="2540"/>
                  </a:lnTo>
                  <a:lnTo>
                    <a:pt x="2277110" y="2540"/>
                  </a:lnTo>
                  <a:lnTo>
                    <a:pt x="2277110" y="1270"/>
                  </a:lnTo>
                  <a:close/>
                </a:path>
                <a:path w="2289810" h="7620">
                  <a:moveTo>
                    <a:pt x="2289810" y="6350"/>
                  </a:moveTo>
                  <a:lnTo>
                    <a:pt x="2285987" y="6350"/>
                  </a:lnTo>
                  <a:lnTo>
                    <a:pt x="2285987" y="5080"/>
                  </a:lnTo>
                  <a:lnTo>
                    <a:pt x="2283460" y="5080"/>
                  </a:lnTo>
                  <a:lnTo>
                    <a:pt x="2283460" y="3810"/>
                  </a:lnTo>
                  <a:lnTo>
                    <a:pt x="2279650" y="3810"/>
                  </a:lnTo>
                  <a:lnTo>
                    <a:pt x="2279650" y="2552"/>
                  </a:lnTo>
                  <a:lnTo>
                    <a:pt x="8890" y="2552"/>
                  </a:lnTo>
                  <a:lnTo>
                    <a:pt x="889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289810" y="7620"/>
                  </a:lnTo>
                  <a:lnTo>
                    <a:pt x="2289810" y="635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504950" y="4065269"/>
              <a:ext cx="2324100" cy="7620"/>
            </a:xfrm>
            <a:custGeom>
              <a:avLst/>
              <a:gdLst/>
              <a:ahLst/>
              <a:cxnLst/>
              <a:rect l="l" t="t" r="r" b="b"/>
              <a:pathLst>
                <a:path w="2324100" h="7620">
                  <a:moveTo>
                    <a:pt x="2308847" y="0"/>
                  </a:moveTo>
                  <a:lnTo>
                    <a:pt x="13970" y="0"/>
                  </a:lnTo>
                  <a:lnTo>
                    <a:pt x="13970" y="1270"/>
                  </a:lnTo>
                  <a:lnTo>
                    <a:pt x="2308847" y="1270"/>
                  </a:lnTo>
                  <a:lnTo>
                    <a:pt x="2308847" y="0"/>
                  </a:lnTo>
                  <a:close/>
                </a:path>
                <a:path w="2324100" h="7620">
                  <a:moveTo>
                    <a:pt x="2324100" y="6350"/>
                  </a:moveTo>
                  <a:lnTo>
                    <a:pt x="2320290" y="6350"/>
                  </a:lnTo>
                  <a:lnTo>
                    <a:pt x="2320290" y="5080"/>
                  </a:lnTo>
                  <a:lnTo>
                    <a:pt x="2317750" y="5080"/>
                  </a:lnTo>
                  <a:lnTo>
                    <a:pt x="2317750" y="3810"/>
                  </a:lnTo>
                  <a:lnTo>
                    <a:pt x="2315197" y="3810"/>
                  </a:lnTo>
                  <a:lnTo>
                    <a:pt x="2315197" y="2540"/>
                  </a:lnTo>
                  <a:lnTo>
                    <a:pt x="2311400" y="2540"/>
                  </a:lnTo>
                  <a:lnTo>
                    <a:pt x="2311400" y="1282"/>
                  </a:lnTo>
                  <a:lnTo>
                    <a:pt x="11430" y="1282"/>
                  </a:lnTo>
                  <a:lnTo>
                    <a:pt x="1143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324100" y="7620"/>
                  </a:lnTo>
                  <a:lnTo>
                    <a:pt x="2324100" y="635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487170" y="4072902"/>
              <a:ext cx="2359660" cy="7620"/>
            </a:xfrm>
            <a:custGeom>
              <a:avLst/>
              <a:gdLst/>
              <a:ahLst/>
              <a:cxnLst/>
              <a:rect l="l" t="t" r="r" b="b"/>
              <a:pathLst>
                <a:path w="2359660" h="7620">
                  <a:moveTo>
                    <a:pt x="2355850" y="5067"/>
                  </a:moveTo>
                  <a:lnTo>
                    <a:pt x="2353310" y="5067"/>
                  </a:lnTo>
                  <a:lnTo>
                    <a:pt x="2353310" y="3797"/>
                  </a:lnTo>
                  <a:lnTo>
                    <a:pt x="2350770" y="3797"/>
                  </a:lnTo>
                  <a:lnTo>
                    <a:pt x="2350770" y="2527"/>
                  </a:lnTo>
                  <a:lnTo>
                    <a:pt x="2346960" y="2527"/>
                  </a:lnTo>
                  <a:lnTo>
                    <a:pt x="2346960" y="1257"/>
                  </a:lnTo>
                  <a:lnTo>
                    <a:pt x="2344420" y="1257"/>
                  </a:lnTo>
                  <a:lnTo>
                    <a:pt x="2344420" y="0"/>
                  </a:lnTo>
                  <a:lnTo>
                    <a:pt x="13970" y="0"/>
                  </a:lnTo>
                  <a:lnTo>
                    <a:pt x="13970" y="1257"/>
                  </a:lnTo>
                  <a:lnTo>
                    <a:pt x="11430" y="1257"/>
                  </a:lnTo>
                  <a:lnTo>
                    <a:pt x="11430" y="2527"/>
                  </a:lnTo>
                  <a:lnTo>
                    <a:pt x="8890" y="2527"/>
                  </a:lnTo>
                  <a:lnTo>
                    <a:pt x="8890" y="3797"/>
                  </a:lnTo>
                  <a:lnTo>
                    <a:pt x="5080" y="3797"/>
                  </a:lnTo>
                  <a:lnTo>
                    <a:pt x="5080" y="5067"/>
                  </a:lnTo>
                  <a:lnTo>
                    <a:pt x="2540" y="5067"/>
                  </a:lnTo>
                  <a:lnTo>
                    <a:pt x="2540" y="6337"/>
                  </a:lnTo>
                  <a:lnTo>
                    <a:pt x="2355850" y="6337"/>
                  </a:lnTo>
                  <a:lnTo>
                    <a:pt x="2355850" y="5067"/>
                  </a:lnTo>
                  <a:close/>
                </a:path>
                <a:path w="2359660" h="7620">
                  <a:moveTo>
                    <a:pt x="235966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2359660" y="7607"/>
                  </a:lnTo>
                  <a:lnTo>
                    <a:pt x="2359660" y="635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471930" y="4080509"/>
              <a:ext cx="2390140" cy="6350"/>
            </a:xfrm>
            <a:custGeom>
              <a:avLst/>
              <a:gdLst/>
              <a:ahLst/>
              <a:cxnLst/>
              <a:rect l="l" t="t" r="r" b="b"/>
              <a:pathLst>
                <a:path w="2390140" h="6350">
                  <a:moveTo>
                    <a:pt x="2386317" y="3810"/>
                  </a:moveTo>
                  <a:lnTo>
                    <a:pt x="2383790" y="3810"/>
                  </a:lnTo>
                  <a:lnTo>
                    <a:pt x="2383790" y="2540"/>
                  </a:lnTo>
                  <a:lnTo>
                    <a:pt x="2381250" y="2540"/>
                  </a:lnTo>
                  <a:lnTo>
                    <a:pt x="2381250" y="1270"/>
                  </a:lnTo>
                  <a:lnTo>
                    <a:pt x="2377440" y="1270"/>
                  </a:lnTo>
                  <a:lnTo>
                    <a:pt x="2377440" y="0"/>
                  </a:lnTo>
                  <a:lnTo>
                    <a:pt x="1143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889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2386317" y="5080"/>
                  </a:lnTo>
                  <a:lnTo>
                    <a:pt x="2386317" y="3810"/>
                  </a:lnTo>
                  <a:close/>
                </a:path>
                <a:path w="2390140" h="6350">
                  <a:moveTo>
                    <a:pt x="2390140" y="5092"/>
                  </a:moveTo>
                  <a:lnTo>
                    <a:pt x="0" y="5092"/>
                  </a:lnTo>
                  <a:lnTo>
                    <a:pt x="0" y="6350"/>
                  </a:lnTo>
                  <a:lnTo>
                    <a:pt x="2390140" y="6350"/>
                  </a:lnTo>
                  <a:lnTo>
                    <a:pt x="2390140" y="5092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456690" y="4086859"/>
              <a:ext cx="2420620" cy="7620"/>
            </a:xfrm>
            <a:custGeom>
              <a:avLst/>
              <a:gdLst/>
              <a:ahLst/>
              <a:cxnLst/>
              <a:rect l="l" t="t" r="r" b="b"/>
              <a:pathLst>
                <a:path w="2420620" h="7620">
                  <a:moveTo>
                    <a:pt x="2415540" y="3810"/>
                  </a:moveTo>
                  <a:lnTo>
                    <a:pt x="2413000" y="3810"/>
                  </a:lnTo>
                  <a:lnTo>
                    <a:pt x="2413000" y="2540"/>
                  </a:lnTo>
                  <a:lnTo>
                    <a:pt x="2411730" y="2540"/>
                  </a:lnTo>
                  <a:lnTo>
                    <a:pt x="2411730" y="1270"/>
                  </a:lnTo>
                  <a:lnTo>
                    <a:pt x="2407920" y="1270"/>
                  </a:lnTo>
                  <a:lnTo>
                    <a:pt x="2407920" y="0"/>
                  </a:lnTo>
                  <a:lnTo>
                    <a:pt x="12700" y="0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2415540" y="5080"/>
                  </a:lnTo>
                  <a:lnTo>
                    <a:pt x="2415540" y="3810"/>
                  </a:lnTo>
                  <a:close/>
                </a:path>
                <a:path w="2420620" h="7620">
                  <a:moveTo>
                    <a:pt x="2420620" y="6350"/>
                  </a:moveTo>
                  <a:lnTo>
                    <a:pt x="2418080" y="6350"/>
                  </a:lnTo>
                  <a:lnTo>
                    <a:pt x="2418080" y="5092"/>
                  </a:lnTo>
                  <a:lnTo>
                    <a:pt x="2540" y="5092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420620" y="7620"/>
                  </a:lnTo>
                  <a:lnTo>
                    <a:pt x="2420620" y="6350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441450" y="4094479"/>
              <a:ext cx="2451100" cy="7620"/>
            </a:xfrm>
            <a:custGeom>
              <a:avLst/>
              <a:gdLst/>
              <a:ahLst/>
              <a:cxnLst/>
              <a:rect l="l" t="t" r="r" b="b"/>
              <a:pathLst>
                <a:path w="2451100" h="7620">
                  <a:moveTo>
                    <a:pt x="2443480" y="2540"/>
                  </a:moveTo>
                  <a:lnTo>
                    <a:pt x="2440940" y="2540"/>
                  </a:lnTo>
                  <a:lnTo>
                    <a:pt x="2440940" y="1270"/>
                  </a:lnTo>
                  <a:lnTo>
                    <a:pt x="2438400" y="1270"/>
                  </a:lnTo>
                  <a:lnTo>
                    <a:pt x="2438400" y="0"/>
                  </a:lnTo>
                  <a:lnTo>
                    <a:pt x="12700" y="0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2443480" y="3810"/>
                  </a:lnTo>
                  <a:lnTo>
                    <a:pt x="2443480" y="2540"/>
                  </a:lnTo>
                  <a:close/>
                </a:path>
                <a:path w="2451100" h="7620">
                  <a:moveTo>
                    <a:pt x="2451100" y="6350"/>
                  </a:moveTo>
                  <a:lnTo>
                    <a:pt x="2448560" y="6350"/>
                  </a:lnTo>
                  <a:lnTo>
                    <a:pt x="2448560" y="5080"/>
                  </a:lnTo>
                  <a:lnTo>
                    <a:pt x="2446020" y="5080"/>
                  </a:lnTo>
                  <a:lnTo>
                    <a:pt x="2446020" y="3822"/>
                  </a:lnTo>
                  <a:lnTo>
                    <a:pt x="5080" y="3822"/>
                  </a:lnTo>
                  <a:lnTo>
                    <a:pt x="508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451100" y="7620"/>
                  </a:lnTo>
                  <a:lnTo>
                    <a:pt x="2451100" y="635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430020" y="4102099"/>
              <a:ext cx="2473960" cy="6350"/>
            </a:xfrm>
            <a:custGeom>
              <a:avLst/>
              <a:gdLst/>
              <a:ahLst/>
              <a:cxnLst/>
              <a:rect l="l" t="t" r="r" b="b"/>
              <a:pathLst>
                <a:path w="2473960" h="6350">
                  <a:moveTo>
                    <a:pt x="2466327" y="1270"/>
                  </a:moveTo>
                  <a:lnTo>
                    <a:pt x="2463800" y="1270"/>
                  </a:lnTo>
                  <a:lnTo>
                    <a:pt x="2463800" y="0"/>
                  </a:lnTo>
                  <a:lnTo>
                    <a:pt x="8890" y="0"/>
                  </a:lnTo>
                  <a:lnTo>
                    <a:pt x="8890" y="1270"/>
                  </a:lnTo>
                  <a:lnTo>
                    <a:pt x="6350" y="1270"/>
                  </a:lnTo>
                  <a:lnTo>
                    <a:pt x="6350" y="2540"/>
                  </a:lnTo>
                  <a:lnTo>
                    <a:pt x="2466327" y="2540"/>
                  </a:lnTo>
                  <a:lnTo>
                    <a:pt x="2466327" y="1270"/>
                  </a:lnTo>
                  <a:close/>
                </a:path>
                <a:path w="2473960" h="6350">
                  <a:moveTo>
                    <a:pt x="2473960" y="5080"/>
                  </a:moveTo>
                  <a:lnTo>
                    <a:pt x="2471420" y="5080"/>
                  </a:lnTo>
                  <a:lnTo>
                    <a:pt x="2471420" y="3810"/>
                  </a:lnTo>
                  <a:lnTo>
                    <a:pt x="2468880" y="3810"/>
                  </a:lnTo>
                  <a:lnTo>
                    <a:pt x="2468880" y="2552"/>
                  </a:lnTo>
                  <a:lnTo>
                    <a:pt x="3810" y="2552"/>
                  </a:lnTo>
                  <a:lnTo>
                    <a:pt x="381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473960" y="6350"/>
                  </a:lnTo>
                  <a:lnTo>
                    <a:pt x="2473960" y="508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414780" y="4108449"/>
              <a:ext cx="2503170" cy="7620"/>
            </a:xfrm>
            <a:custGeom>
              <a:avLst/>
              <a:gdLst/>
              <a:ahLst/>
              <a:cxnLst/>
              <a:rect l="l" t="t" r="r" b="b"/>
              <a:pathLst>
                <a:path w="2503170" h="7620">
                  <a:moveTo>
                    <a:pt x="2494280" y="1270"/>
                  </a:moveTo>
                  <a:lnTo>
                    <a:pt x="2491740" y="1270"/>
                  </a:lnTo>
                  <a:lnTo>
                    <a:pt x="2491740" y="0"/>
                  </a:lnTo>
                  <a:lnTo>
                    <a:pt x="12700" y="0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2494280" y="2540"/>
                  </a:lnTo>
                  <a:lnTo>
                    <a:pt x="2494280" y="1270"/>
                  </a:lnTo>
                  <a:close/>
                </a:path>
                <a:path w="2503170" h="7620">
                  <a:moveTo>
                    <a:pt x="2503170" y="6350"/>
                  </a:moveTo>
                  <a:lnTo>
                    <a:pt x="2501900" y="6350"/>
                  </a:lnTo>
                  <a:lnTo>
                    <a:pt x="2501900" y="5080"/>
                  </a:lnTo>
                  <a:lnTo>
                    <a:pt x="2499360" y="5080"/>
                  </a:lnTo>
                  <a:lnTo>
                    <a:pt x="2499360" y="3810"/>
                  </a:lnTo>
                  <a:lnTo>
                    <a:pt x="2496820" y="3810"/>
                  </a:lnTo>
                  <a:lnTo>
                    <a:pt x="2496820" y="2552"/>
                  </a:lnTo>
                  <a:lnTo>
                    <a:pt x="7620" y="2552"/>
                  </a:lnTo>
                  <a:lnTo>
                    <a:pt x="762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503170" y="7620"/>
                  </a:lnTo>
                  <a:lnTo>
                    <a:pt x="2503170" y="635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399540" y="4116069"/>
              <a:ext cx="2533650" cy="7620"/>
            </a:xfrm>
            <a:custGeom>
              <a:avLst/>
              <a:gdLst/>
              <a:ahLst/>
              <a:cxnLst/>
              <a:rect l="l" t="t" r="r" b="b"/>
              <a:pathLst>
                <a:path w="2533650" h="7620">
                  <a:moveTo>
                    <a:pt x="2520950" y="0"/>
                  </a:moveTo>
                  <a:lnTo>
                    <a:pt x="12700" y="0"/>
                  </a:lnTo>
                  <a:lnTo>
                    <a:pt x="12700" y="1270"/>
                  </a:lnTo>
                  <a:lnTo>
                    <a:pt x="2520950" y="1270"/>
                  </a:lnTo>
                  <a:lnTo>
                    <a:pt x="2520950" y="0"/>
                  </a:lnTo>
                  <a:close/>
                </a:path>
                <a:path w="2533650" h="7620">
                  <a:moveTo>
                    <a:pt x="2533650" y="6350"/>
                  </a:moveTo>
                  <a:lnTo>
                    <a:pt x="2531110" y="6350"/>
                  </a:lnTo>
                  <a:lnTo>
                    <a:pt x="2531110" y="5080"/>
                  </a:lnTo>
                  <a:lnTo>
                    <a:pt x="2528557" y="5080"/>
                  </a:lnTo>
                  <a:lnTo>
                    <a:pt x="2528557" y="3810"/>
                  </a:lnTo>
                  <a:lnTo>
                    <a:pt x="2526030" y="3810"/>
                  </a:lnTo>
                  <a:lnTo>
                    <a:pt x="2526030" y="2540"/>
                  </a:lnTo>
                  <a:lnTo>
                    <a:pt x="2523490" y="2540"/>
                  </a:lnTo>
                  <a:lnTo>
                    <a:pt x="2523490" y="1282"/>
                  </a:lnTo>
                  <a:lnTo>
                    <a:pt x="10160" y="1282"/>
                  </a:lnTo>
                  <a:lnTo>
                    <a:pt x="1016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533650" y="7620"/>
                  </a:lnTo>
                  <a:lnTo>
                    <a:pt x="2533650" y="635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389380" y="4123702"/>
              <a:ext cx="2555240" cy="6350"/>
            </a:xfrm>
            <a:custGeom>
              <a:avLst/>
              <a:gdLst/>
              <a:ahLst/>
              <a:cxnLst/>
              <a:rect l="l" t="t" r="r" b="b"/>
              <a:pathLst>
                <a:path w="2555240" h="6350">
                  <a:moveTo>
                    <a:pt x="2555240" y="5067"/>
                  </a:moveTo>
                  <a:lnTo>
                    <a:pt x="2552700" y="5067"/>
                  </a:lnTo>
                  <a:lnTo>
                    <a:pt x="2552700" y="3797"/>
                  </a:lnTo>
                  <a:lnTo>
                    <a:pt x="2551430" y="3797"/>
                  </a:lnTo>
                  <a:lnTo>
                    <a:pt x="2551430" y="2527"/>
                  </a:lnTo>
                  <a:lnTo>
                    <a:pt x="2548890" y="2527"/>
                  </a:lnTo>
                  <a:lnTo>
                    <a:pt x="2548890" y="1257"/>
                  </a:lnTo>
                  <a:lnTo>
                    <a:pt x="2546350" y="1257"/>
                  </a:lnTo>
                  <a:lnTo>
                    <a:pt x="2546350" y="0"/>
                  </a:lnTo>
                  <a:lnTo>
                    <a:pt x="7620" y="0"/>
                  </a:lnTo>
                  <a:lnTo>
                    <a:pt x="7620" y="1257"/>
                  </a:lnTo>
                  <a:lnTo>
                    <a:pt x="5080" y="1257"/>
                  </a:lnTo>
                  <a:lnTo>
                    <a:pt x="5080" y="2527"/>
                  </a:lnTo>
                  <a:lnTo>
                    <a:pt x="3810" y="2527"/>
                  </a:lnTo>
                  <a:lnTo>
                    <a:pt x="3810" y="3797"/>
                  </a:lnTo>
                  <a:lnTo>
                    <a:pt x="1270" y="3797"/>
                  </a:lnTo>
                  <a:lnTo>
                    <a:pt x="1270" y="5067"/>
                  </a:lnTo>
                  <a:lnTo>
                    <a:pt x="0" y="5067"/>
                  </a:lnTo>
                  <a:lnTo>
                    <a:pt x="0" y="6337"/>
                  </a:lnTo>
                  <a:lnTo>
                    <a:pt x="2555240" y="6337"/>
                  </a:lnTo>
                  <a:lnTo>
                    <a:pt x="2555240" y="5067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376680" y="4130052"/>
              <a:ext cx="2579370" cy="7620"/>
            </a:xfrm>
            <a:custGeom>
              <a:avLst/>
              <a:gdLst/>
              <a:ahLst/>
              <a:cxnLst/>
              <a:rect l="l" t="t" r="r" b="b"/>
              <a:pathLst>
                <a:path w="2579370" h="7620">
                  <a:moveTo>
                    <a:pt x="2578100" y="5067"/>
                  </a:moveTo>
                  <a:lnTo>
                    <a:pt x="2575560" y="5067"/>
                  </a:lnTo>
                  <a:lnTo>
                    <a:pt x="2575560" y="3797"/>
                  </a:lnTo>
                  <a:lnTo>
                    <a:pt x="2573020" y="3797"/>
                  </a:lnTo>
                  <a:lnTo>
                    <a:pt x="2573020" y="2527"/>
                  </a:lnTo>
                  <a:lnTo>
                    <a:pt x="2571750" y="2527"/>
                  </a:lnTo>
                  <a:lnTo>
                    <a:pt x="2571750" y="1257"/>
                  </a:lnTo>
                  <a:lnTo>
                    <a:pt x="2569210" y="1257"/>
                  </a:lnTo>
                  <a:lnTo>
                    <a:pt x="2569210" y="0"/>
                  </a:lnTo>
                  <a:lnTo>
                    <a:pt x="10160" y="0"/>
                  </a:lnTo>
                  <a:lnTo>
                    <a:pt x="10160" y="1257"/>
                  </a:lnTo>
                  <a:lnTo>
                    <a:pt x="8890" y="1257"/>
                  </a:lnTo>
                  <a:lnTo>
                    <a:pt x="8890" y="2527"/>
                  </a:lnTo>
                  <a:lnTo>
                    <a:pt x="6350" y="2527"/>
                  </a:lnTo>
                  <a:lnTo>
                    <a:pt x="6350" y="3797"/>
                  </a:lnTo>
                  <a:lnTo>
                    <a:pt x="3810" y="3797"/>
                  </a:lnTo>
                  <a:lnTo>
                    <a:pt x="3810" y="5067"/>
                  </a:lnTo>
                  <a:lnTo>
                    <a:pt x="2540" y="5067"/>
                  </a:lnTo>
                  <a:lnTo>
                    <a:pt x="2540" y="6337"/>
                  </a:lnTo>
                  <a:lnTo>
                    <a:pt x="2578100" y="6337"/>
                  </a:lnTo>
                  <a:lnTo>
                    <a:pt x="2578100" y="5067"/>
                  </a:lnTo>
                  <a:close/>
                </a:path>
                <a:path w="2579370" h="7620">
                  <a:moveTo>
                    <a:pt x="257937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2579370" y="7607"/>
                  </a:lnTo>
                  <a:lnTo>
                    <a:pt x="2579370" y="635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365250" y="4137659"/>
              <a:ext cx="2602230" cy="7620"/>
            </a:xfrm>
            <a:custGeom>
              <a:avLst/>
              <a:gdLst/>
              <a:ahLst/>
              <a:cxnLst/>
              <a:rect l="l" t="t" r="r" b="b"/>
              <a:pathLst>
                <a:path w="2602229" h="7620">
                  <a:moveTo>
                    <a:pt x="2598420" y="3810"/>
                  </a:moveTo>
                  <a:lnTo>
                    <a:pt x="2597150" y="3810"/>
                  </a:lnTo>
                  <a:lnTo>
                    <a:pt x="2597150" y="2540"/>
                  </a:lnTo>
                  <a:lnTo>
                    <a:pt x="2594597" y="2540"/>
                  </a:lnTo>
                  <a:lnTo>
                    <a:pt x="2594597" y="1270"/>
                  </a:lnTo>
                  <a:lnTo>
                    <a:pt x="2593340" y="1270"/>
                  </a:lnTo>
                  <a:lnTo>
                    <a:pt x="2593340" y="0"/>
                  </a:lnTo>
                  <a:lnTo>
                    <a:pt x="10160" y="0"/>
                  </a:lnTo>
                  <a:lnTo>
                    <a:pt x="1016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2598420" y="5080"/>
                  </a:lnTo>
                  <a:lnTo>
                    <a:pt x="2598420" y="3810"/>
                  </a:lnTo>
                  <a:close/>
                </a:path>
                <a:path w="2602229" h="7620">
                  <a:moveTo>
                    <a:pt x="2602230" y="6350"/>
                  </a:moveTo>
                  <a:lnTo>
                    <a:pt x="2600960" y="6350"/>
                  </a:lnTo>
                  <a:lnTo>
                    <a:pt x="2600960" y="5092"/>
                  </a:lnTo>
                  <a:lnTo>
                    <a:pt x="2540" y="5092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602230" y="7620"/>
                  </a:lnTo>
                  <a:lnTo>
                    <a:pt x="2602230" y="635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355090" y="4145279"/>
              <a:ext cx="2622550" cy="6350"/>
            </a:xfrm>
            <a:custGeom>
              <a:avLst/>
              <a:gdLst/>
              <a:ahLst/>
              <a:cxnLst/>
              <a:rect l="l" t="t" r="r" b="b"/>
              <a:pathLst>
                <a:path w="2622550" h="6350">
                  <a:moveTo>
                    <a:pt x="2618740" y="2540"/>
                  </a:moveTo>
                  <a:lnTo>
                    <a:pt x="2616200" y="2540"/>
                  </a:lnTo>
                  <a:lnTo>
                    <a:pt x="2616200" y="1270"/>
                  </a:lnTo>
                  <a:lnTo>
                    <a:pt x="2614930" y="1270"/>
                  </a:lnTo>
                  <a:lnTo>
                    <a:pt x="2614930" y="0"/>
                  </a:lnTo>
                  <a:lnTo>
                    <a:pt x="7620" y="0"/>
                  </a:lnTo>
                  <a:lnTo>
                    <a:pt x="7620" y="1270"/>
                  </a:lnTo>
                  <a:lnTo>
                    <a:pt x="6350" y="1270"/>
                  </a:lnTo>
                  <a:lnTo>
                    <a:pt x="635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618740" y="3810"/>
                  </a:lnTo>
                  <a:lnTo>
                    <a:pt x="2618740" y="2540"/>
                  </a:lnTo>
                  <a:close/>
                </a:path>
                <a:path w="2622550" h="6350">
                  <a:moveTo>
                    <a:pt x="2622550" y="5080"/>
                  </a:moveTo>
                  <a:lnTo>
                    <a:pt x="2621280" y="5080"/>
                  </a:lnTo>
                  <a:lnTo>
                    <a:pt x="2621280" y="3822"/>
                  </a:lnTo>
                  <a:lnTo>
                    <a:pt x="2540" y="3822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622550" y="6350"/>
                  </a:lnTo>
                  <a:lnTo>
                    <a:pt x="2622550" y="508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343660" y="4151629"/>
              <a:ext cx="2645410" cy="7620"/>
            </a:xfrm>
            <a:custGeom>
              <a:avLst/>
              <a:gdLst/>
              <a:ahLst/>
              <a:cxnLst/>
              <a:rect l="l" t="t" r="r" b="b"/>
              <a:pathLst>
                <a:path w="2645410" h="7620">
                  <a:moveTo>
                    <a:pt x="2640330" y="2540"/>
                  </a:moveTo>
                  <a:lnTo>
                    <a:pt x="2637790" y="2540"/>
                  </a:lnTo>
                  <a:lnTo>
                    <a:pt x="2637790" y="1270"/>
                  </a:lnTo>
                  <a:lnTo>
                    <a:pt x="2636520" y="1270"/>
                  </a:lnTo>
                  <a:lnTo>
                    <a:pt x="2636520" y="0"/>
                  </a:lnTo>
                  <a:lnTo>
                    <a:pt x="10160" y="0"/>
                  </a:lnTo>
                  <a:lnTo>
                    <a:pt x="1016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2640330" y="3810"/>
                  </a:lnTo>
                  <a:lnTo>
                    <a:pt x="2640330" y="2540"/>
                  </a:lnTo>
                  <a:close/>
                </a:path>
                <a:path w="2645410" h="7620">
                  <a:moveTo>
                    <a:pt x="2645410" y="6350"/>
                  </a:moveTo>
                  <a:lnTo>
                    <a:pt x="2644140" y="6350"/>
                  </a:lnTo>
                  <a:lnTo>
                    <a:pt x="2644140" y="5080"/>
                  </a:lnTo>
                  <a:lnTo>
                    <a:pt x="2641587" y="5080"/>
                  </a:lnTo>
                  <a:lnTo>
                    <a:pt x="2641587" y="3822"/>
                  </a:lnTo>
                  <a:lnTo>
                    <a:pt x="3810" y="3822"/>
                  </a:lnTo>
                  <a:lnTo>
                    <a:pt x="381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645410" y="7620"/>
                  </a:lnTo>
                  <a:lnTo>
                    <a:pt x="2645410" y="635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332230" y="4159249"/>
              <a:ext cx="2669540" cy="7620"/>
            </a:xfrm>
            <a:custGeom>
              <a:avLst/>
              <a:gdLst/>
              <a:ahLst/>
              <a:cxnLst/>
              <a:rect l="l" t="t" r="r" b="b"/>
              <a:pathLst>
                <a:path w="2669540" h="7620">
                  <a:moveTo>
                    <a:pt x="2661920" y="1270"/>
                  </a:moveTo>
                  <a:lnTo>
                    <a:pt x="2659367" y="1270"/>
                  </a:lnTo>
                  <a:lnTo>
                    <a:pt x="2659367" y="0"/>
                  </a:lnTo>
                  <a:lnTo>
                    <a:pt x="8890" y="0"/>
                  </a:lnTo>
                  <a:lnTo>
                    <a:pt x="889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2661920" y="2540"/>
                  </a:lnTo>
                  <a:lnTo>
                    <a:pt x="2661920" y="1270"/>
                  </a:lnTo>
                  <a:close/>
                </a:path>
                <a:path w="2669540" h="7620">
                  <a:moveTo>
                    <a:pt x="2669540" y="6350"/>
                  </a:moveTo>
                  <a:lnTo>
                    <a:pt x="2667000" y="6350"/>
                  </a:lnTo>
                  <a:lnTo>
                    <a:pt x="2667000" y="5080"/>
                  </a:lnTo>
                  <a:lnTo>
                    <a:pt x="2665730" y="5080"/>
                  </a:lnTo>
                  <a:lnTo>
                    <a:pt x="2665730" y="3810"/>
                  </a:lnTo>
                  <a:lnTo>
                    <a:pt x="2663190" y="3810"/>
                  </a:lnTo>
                  <a:lnTo>
                    <a:pt x="2663190" y="2552"/>
                  </a:lnTo>
                  <a:lnTo>
                    <a:pt x="5080" y="2552"/>
                  </a:lnTo>
                  <a:lnTo>
                    <a:pt x="508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669540" y="7620"/>
                  </a:lnTo>
                  <a:lnTo>
                    <a:pt x="2669540" y="635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324610" y="4166869"/>
              <a:ext cx="2684780" cy="6350"/>
            </a:xfrm>
            <a:custGeom>
              <a:avLst/>
              <a:gdLst/>
              <a:ahLst/>
              <a:cxnLst/>
              <a:rect l="l" t="t" r="r" b="b"/>
              <a:pathLst>
                <a:path w="2684779" h="6350">
                  <a:moveTo>
                    <a:pt x="2678430" y="0"/>
                  </a:moveTo>
                  <a:lnTo>
                    <a:pt x="6350" y="0"/>
                  </a:lnTo>
                  <a:lnTo>
                    <a:pt x="6350" y="1270"/>
                  </a:lnTo>
                  <a:lnTo>
                    <a:pt x="2678430" y="1270"/>
                  </a:lnTo>
                  <a:lnTo>
                    <a:pt x="2678430" y="0"/>
                  </a:lnTo>
                  <a:close/>
                </a:path>
                <a:path w="2684779" h="6350">
                  <a:moveTo>
                    <a:pt x="2684780" y="5080"/>
                  </a:moveTo>
                  <a:lnTo>
                    <a:pt x="2683510" y="5080"/>
                  </a:lnTo>
                  <a:lnTo>
                    <a:pt x="2683510" y="3810"/>
                  </a:lnTo>
                  <a:lnTo>
                    <a:pt x="2680970" y="3810"/>
                  </a:lnTo>
                  <a:lnTo>
                    <a:pt x="2680970" y="2540"/>
                  </a:lnTo>
                  <a:lnTo>
                    <a:pt x="2679700" y="2540"/>
                  </a:lnTo>
                  <a:lnTo>
                    <a:pt x="2679700" y="1282"/>
                  </a:lnTo>
                  <a:lnTo>
                    <a:pt x="5080" y="1282"/>
                  </a:lnTo>
                  <a:lnTo>
                    <a:pt x="508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684780" y="6350"/>
                  </a:lnTo>
                  <a:lnTo>
                    <a:pt x="2684780" y="508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315720" y="4173219"/>
              <a:ext cx="2702560" cy="7620"/>
            </a:xfrm>
            <a:custGeom>
              <a:avLst/>
              <a:gdLst/>
              <a:ahLst/>
              <a:cxnLst/>
              <a:rect l="l" t="t" r="r" b="b"/>
              <a:pathLst>
                <a:path w="2702560" h="7620">
                  <a:moveTo>
                    <a:pt x="2694940" y="0"/>
                  </a:moveTo>
                  <a:lnTo>
                    <a:pt x="7620" y="0"/>
                  </a:lnTo>
                  <a:lnTo>
                    <a:pt x="7620" y="1270"/>
                  </a:lnTo>
                  <a:lnTo>
                    <a:pt x="2694940" y="1270"/>
                  </a:lnTo>
                  <a:lnTo>
                    <a:pt x="2694940" y="0"/>
                  </a:lnTo>
                  <a:close/>
                </a:path>
                <a:path w="2702560" h="7620">
                  <a:moveTo>
                    <a:pt x="2702560" y="6350"/>
                  </a:moveTo>
                  <a:lnTo>
                    <a:pt x="2700020" y="6350"/>
                  </a:lnTo>
                  <a:lnTo>
                    <a:pt x="2700020" y="5080"/>
                  </a:lnTo>
                  <a:lnTo>
                    <a:pt x="2698750" y="5080"/>
                  </a:lnTo>
                  <a:lnTo>
                    <a:pt x="2698750" y="3810"/>
                  </a:lnTo>
                  <a:lnTo>
                    <a:pt x="2697480" y="3810"/>
                  </a:lnTo>
                  <a:lnTo>
                    <a:pt x="2697480" y="2540"/>
                  </a:lnTo>
                  <a:lnTo>
                    <a:pt x="2696210" y="2540"/>
                  </a:lnTo>
                  <a:lnTo>
                    <a:pt x="269621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702560" y="7620"/>
                  </a:lnTo>
                  <a:lnTo>
                    <a:pt x="2702560" y="635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306830" y="4180852"/>
              <a:ext cx="2719070" cy="7620"/>
            </a:xfrm>
            <a:custGeom>
              <a:avLst/>
              <a:gdLst/>
              <a:ahLst/>
              <a:cxnLst/>
              <a:rect l="l" t="t" r="r" b="b"/>
              <a:pathLst>
                <a:path w="2719070" h="7620">
                  <a:moveTo>
                    <a:pt x="2717800" y="5067"/>
                  </a:moveTo>
                  <a:lnTo>
                    <a:pt x="2716530" y="5067"/>
                  </a:lnTo>
                  <a:lnTo>
                    <a:pt x="2716530" y="3797"/>
                  </a:lnTo>
                  <a:lnTo>
                    <a:pt x="2715260" y="3797"/>
                  </a:lnTo>
                  <a:lnTo>
                    <a:pt x="2715260" y="2527"/>
                  </a:lnTo>
                  <a:lnTo>
                    <a:pt x="2713990" y="2527"/>
                  </a:lnTo>
                  <a:lnTo>
                    <a:pt x="2713990" y="1257"/>
                  </a:lnTo>
                  <a:lnTo>
                    <a:pt x="2712720" y="1257"/>
                  </a:lnTo>
                  <a:lnTo>
                    <a:pt x="2712720" y="0"/>
                  </a:lnTo>
                  <a:lnTo>
                    <a:pt x="7620" y="0"/>
                  </a:lnTo>
                  <a:lnTo>
                    <a:pt x="7620" y="1257"/>
                  </a:lnTo>
                  <a:lnTo>
                    <a:pt x="6350" y="1257"/>
                  </a:lnTo>
                  <a:lnTo>
                    <a:pt x="6350" y="2527"/>
                  </a:lnTo>
                  <a:lnTo>
                    <a:pt x="5080" y="2527"/>
                  </a:lnTo>
                  <a:lnTo>
                    <a:pt x="5080" y="3797"/>
                  </a:lnTo>
                  <a:lnTo>
                    <a:pt x="3810" y="3797"/>
                  </a:lnTo>
                  <a:lnTo>
                    <a:pt x="3810" y="5067"/>
                  </a:lnTo>
                  <a:lnTo>
                    <a:pt x="1270" y="5067"/>
                  </a:lnTo>
                  <a:lnTo>
                    <a:pt x="1270" y="6337"/>
                  </a:lnTo>
                  <a:lnTo>
                    <a:pt x="2717800" y="6337"/>
                  </a:lnTo>
                  <a:lnTo>
                    <a:pt x="2717800" y="5067"/>
                  </a:lnTo>
                  <a:close/>
                </a:path>
                <a:path w="2719070" h="7620">
                  <a:moveTo>
                    <a:pt x="271907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2719070" y="7607"/>
                  </a:lnTo>
                  <a:lnTo>
                    <a:pt x="2719070" y="635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1300480" y="4188459"/>
              <a:ext cx="2733040" cy="6350"/>
            </a:xfrm>
            <a:custGeom>
              <a:avLst/>
              <a:gdLst/>
              <a:ahLst/>
              <a:cxnLst/>
              <a:rect l="l" t="t" r="r" b="b"/>
              <a:pathLst>
                <a:path w="2733040" h="6350">
                  <a:moveTo>
                    <a:pt x="2731770" y="3810"/>
                  </a:moveTo>
                  <a:lnTo>
                    <a:pt x="2730500" y="3810"/>
                  </a:lnTo>
                  <a:lnTo>
                    <a:pt x="2730500" y="2540"/>
                  </a:lnTo>
                  <a:lnTo>
                    <a:pt x="2729230" y="2540"/>
                  </a:lnTo>
                  <a:lnTo>
                    <a:pt x="2729230" y="1270"/>
                  </a:lnTo>
                  <a:lnTo>
                    <a:pt x="2727960" y="1270"/>
                  </a:lnTo>
                  <a:lnTo>
                    <a:pt x="272796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2731770" y="5080"/>
                  </a:lnTo>
                  <a:lnTo>
                    <a:pt x="2731770" y="3810"/>
                  </a:lnTo>
                  <a:close/>
                </a:path>
                <a:path w="2733040" h="6350">
                  <a:moveTo>
                    <a:pt x="2733040" y="5092"/>
                  </a:moveTo>
                  <a:lnTo>
                    <a:pt x="0" y="5092"/>
                  </a:lnTo>
                  <a:lnTo>
                    <a:pt x="0" y="6350"/>
                  </a:lnTo>
                  <a:lnTo>
                    <a:pt x="2733040" y="6350"/>
                  </a:lnTo>
                  <a:lnTo>
                    <a:pt x="2733040" y="5092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1291590" y="4194809"/>
              <a:ext cx="2750820" cy="7620"/>
            </a:xfrm>
            <a:custGeom>
              <a:avLst/>
              <a:gdLst/>
              <a:ahLst/>
              <a:cxnLst/>
              <a:rect l="l" t="t" r="r" b="b"/>
              <a:pathLst>
                <a:path w="2750820" h="7620">
                  <a:moveTo>
                    <a:pt x="2748280" y="3810"/>
                  </a:moveTo>
                  <a:lnTo>
                    <a:pt x="2747010" y="3810"/>
                  </a:lnTo>
                  <a:lnTo>
                    <a:pt x="2747010" y="2540"/>
                  </a:lnTo>
                  <a:lnTo>
                    <a:pt x="2745740" y="2540"/>
                  </a:lnTo>
                  <a:lnTo>
                    <a:pt x="2745740" y="1270"/>
                  </a:lnTo>
                  <a:lnTo>
                    <a:pt x="2743200" y="1270"/>
                  </a:lnTo>
                  <a:lnTo>
                    <a:pt x="274320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2748280" y="5080"/>
                  </a:lnTo>
                  <a:lnTo>
                    <a:pt x="2748280" y="3810"/>
                  </a:lnTo>
                  <a:close/>
                </a:path>
                <a:path w="2750820" h="7620">
                  <a:moveTo>
                    <a:pt x="2750820" y="6350"/>
                  </a:moveTo>
                  <a:lnTo>
                    <a:pt x="2749550" y="6350"/>
                  </a:lnTo>
                  <a:lnTo>
                    <a:pt x="2749550" y="5092"/>
                  </a:lnTo>
                  <a:lnTo>
                    <a:pt x="1270" y="5092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750820" y="7620"/>
                  </a:lnTo>
                  <a:lnTo>
                    <a:pt x="2750820" y="63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1282700" y="4202429"/>
              <a:ext cx="2768600" cy="7620"/>
            </a:xfrm>
            <a:custGeom>
              <a:avLst/>
              <a:gdLst/>
              <a:ahLst/>
              <a:cxnLst/>
              <a:rect l="l" t="t" r="r" b="b"/>
              <a:pathLst>
                <a:path w="2768600" h="7620">
                  <a:moveTo>
                    <a:pt x="2764790" y="2540"/>
                  </a:moveTo>
                  <a:lnTo>
                    <a:pt x="2762250" y="2540"/>
                  </a:lnTo>
                  <a:lnTo>
                    <a:pt x="2762250" y="1270"/>
                  </a:lnTo>
                  <a:lnTo>
                    <a:pt x="2760980" y="1270"/>
                  </a:lnTo>
                  <a:lnTo>
                    <a:pt x="2760980" y="0"/>
                  </a:lnTo>
                  <a:lnTo>
                    <a:pt x="7620" y="0"/>
                  </a:lnTo>
                  <a:lnTo>
                    <a:pt x="762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764790" y="3810"/>
                  </a:lnTo>
                  <a:lnTo>
                    <a:pt x="2764790" y="2540"/>
                  </a:lnTo>
                  <a:close/>
                </a:path>
                <a:path w="2768600" h="7620">
                  <a:moveTo>
                    <a:pt x="2768600" y="6350"/>
                  </a:moveTo>
                  <a:lnTo>
                    <a:pt x="2767330" y="6350"/>
                  </a:lnTo>
                  <a:lnTo>
                    <a:pt x="2767330" y="5080"/>
                  </a:lnTo>
                  <a:lnTo>
                    <a:pt x="2766060" y="5080"/>
                  </a:lnTo>
                  <a:lnTo>
                    <a:pt x="2766060" y="3822"/>
                  </a:lnTo>
                  <a:lnTo>
                    <a:pt x="2540" y="3822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768600" y="7620"/>
                  </a:lnTo>
                  <a:lnTo>
                    <a:pt x="2768600" y="635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1276350" y="4210049"/>
              <a:ext cx="2782570" cy="7620"/>
            </a:xfrm>
            <a:custGeom>
              <a:avLst/>
              <a:gdLst/>
              <a:ahLst/>
              <a:cxnLst/>
              <a:rect l="l" t="t" r="r" b="b"/>
              <a:pathLst>
                <a:path w="2782570" h="7620">
                  <a:moveTo>
                    <a:pt x="2782570" y="6350"/>
                  </a:moveTo>
                  <a:lnTo>
                    <a:pt x="2781300" y="6350"/>
                  </a:lnTo>
                  <a:lnTo>
                    <a:pt x="2781300" y="5080"/>
                  </a:lnTo>
                  <a:lnTo>
                    <a:pt x="2780030" y="5080"/>
                  </a:lnTo>
                  <a:lnTo>
                    <a:pt x="2780030" y="3810"/>
                  </a:lnTo>
                  <a:lnTo>
                    <a:pt x="2778760" y="3810"/>
                  </a:lnTo>
                  <a:lnTo>
                    <a:pt x="2778760" y="2540"/>
                  </a:lnTo>
                  <a:lnTo>
                    <a:pt x="2777490" y="2540"/>
                  </a:lnTo>
                  <a:lnTo>
                    <a:pt x="2777490" y="1270"/>
                  </a:lnTo>
                  <a:lnTo>
                    <a:pt x="2776220" y="1270"/>
                  </a:lnTo>
                  <a:lnTo>
                    <a:pt x="277622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782570" y="7620"/>
                  </a:lnTo>
                  <a:lnTo>
                    <a:pt x="2782570" y="635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1270000" y="4217669"/>
              <a:ext cx="2794000" cy="6350"/>
            </a:xfrm>
            <a:custGeom>
              <a:avLst/>
              <a:gdLst/>
              <a:ahLst/>
              <a:cxnLst/>
              <a:rect l="l" t="t" r="r" b="b"/>
              <a:pathLst>
                <a:path w="2794000" h="6350">
                  <a:moveTo>
                    <a:pt x="2790190" y="0"/>
                  </a:moveTo>
                  <a:lnTo>
                    <a:pt x="5080" y="0"/>
                  </a:lnTo>
                  <a:lnTo>
                    <a:pt x="5080" y="1270"/>
                  </a:lnTo>
                  <a:lnTo>
                    <a:pt x="2790190" y="1270"/>
                  </a:lnTo>
                  <a:lnTo>
                    <a:pt x="2790190" y="0"/>
                  </a:lnTo>
                  <a:close/>
                </a:path>
                <a:path w="2794000" h="6350">
                  <a:moveTo>
                    <a:pt x="2794000" y="5080"/>
                  </a:moveTo>
                  <a:lnTo>
                    <a:pt x="2792730" y="5080"/>
                  </a:lnTo>
                  <a:lnTo>
                    <a:pt x="2792730" y="3810"/>
                  </a:lnTo>
                  <a:lnTo>
                    <a:pt x="2791460" y="3810"/>
                  </a:lnTo>
                  <a:lnTo>
                    <a:pt x="2791460" y="2540"/>
                  </a:lnTo>
                  <a:lnTo>
                    <a:pt x="2790190" y="2540"/>
                  </a:lnTo>
                  <a:lnTo>
                    <a:pt x="279019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794000" y="6350"/>
                  </a:lnTo>
                  <a:lnTo>
                    <a:pt x="2794000" y="508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1263650" y="4224019"/>
              <a:ext cx="2807970" cy="7620"/>
            </a:xfrm>
            <a:custGeom>
              <a:avLst/>
              <a:gdLst/>
              <a:ahLst/>
              <a:cxnLst/>
              <a:rect l="l" t="t" r="r" b="b"/>
              <a:pathLst>
                <a:path w="2807970" h="7620">
                  <a:moveTo>
                    <a:pt x="2801620" y="0"/>
                  </a:moveTo>
                  <a:lnTo>
                    <a:pt x="6350" y="0"/>
                  </a:lnTo>
                  <a:lnTo>
                    <a:pt x="6350" y="1270"/>
                  </a:lnTo>
                  <a:lnTo>
                    <a:pt x="2801620" y="1270"/>
                  </a:lnTo>
                  <a:lnTo>
                    <a:pt x="2801620" y="0"/>
                  </a:lnTo>
                  <a:close/>
                </a:path>
                <a:path w="2807970" h="7620">
                  <a:moveTo>
                    <a:pt x="2807970" y="6350"/>
                  </a:moveTo>
                  <a:lnTo>
                    <a:pt x="2806700" y="6350"/>
                  </a:lnTo>
                  <a:lnTo>
                    <a:pt x="2806700" y="5080"/>
                  </a:lnTo>
                  <a:lnTo>
                    <a:pt x="2805430" y="5080"/>
                  </a:lnTo>
                  <a:lnTo>
                    <a:pt x="2805430" y="3810"/>
                  </a:lnTo>
                  <a:lnTo>
                    <a:pt x="2804160" y="3810"/>
                  </a:lnTo>
                  <a:lnTo>
                    <a:pt x="2804160" y="2540"/>
                  </a:lnTo>
                  <a:lnTo>
                    <a:pt x="2802890" y="2540"/>
                  </a:lnTo>
                  <a:lnTo>
                    <a:pt x="2802890" y="1282"/>
                  </a:lnTo>
                  <a:lnTo>
                    <a:pt x="5080" y="1282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807970" y="7620"/>
                  </a:lnTo>
                  <a:lnTo>
                    <a:pt x="2807970" y="635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1258570" y="4231639"/>
              <a:ext cx="2818130" cy="7620"/>
            </a:xfrm>
            <a:custGeom>
              <a:avLst/>
              <a:gdLst/>
              <a:ahLst/>
              <a:cxnLst/>
              <a:rect l="l" t="t" r="r" b="b"/>
              <a:pathLst>
                <a:path w="2818129" h="7620">
                  <a:moveTo>
                    <a:pt x="2816860" y="3810"/>
                  </a:moveTo>
                  <a:lnTo>
                    <a:pt x="2815590" y="3810"/>
                  </a:lnTo>
                  <a:lnTo>
                    <a:pt x="2815590" y="2540"/>
                  </a:lnTo>
                  <a:lnTo>
                    <a:pt x="2814320" y="2540"/>
                  </a:lnTo>
                  <a:lnTo>
                    <a:pt x="2814320" y="1270"/>
                  </a:lnTo>
                  <a:lnTo>
                    <a:pt x="2813050" y="1270"/>
                  </a:lnTo>
                  <a:lnTo>
                    <a:pt x="2813050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816860" y="6350"/>
                  </a:lnTo>
                  <a:lnTo>
                    <a:pt x="2816860" y="5080"/>
                  </a:lnTo>
                  <a:lnTo>
                    <a:pt x="2816860" y="3810"/>
                  </a:lnTo>
                  <a:close/>
                </a:path>
                <a:path w="2818129" h="7620">
                  <a:moveTo>
                    <a:pt x="2818130" y="6362"/>
                  </a:moveTo>
                  <a:lnTo>
                    <a:pt x="0" y="6362"/>
                  </a:lnTo>
                  <a:lnTo>
                    <a:pt x="0" y="7620"/>
                  </a:lnTo>
                  <a:lnTo>
                    <a:pt x="2818130" y="7620"/>
                  </a:lnTo>
                  <a:lnTo>
                    <a:pt x="2818130" y="6362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1253490" y="4239259"/>
              <a:ext cx="2827020" cy="6350"/>
            </a:xfrm>
            <a:custGeom>
              <a:avLst/>
              <a:gdLst/>
              <a:ahLst/>
              <a:cxnLst/>
              <a:rect l="l" t="t" r="r" b="b"/>
              <a:pathLst>
                <a:path w="2827020" h="6350">
                  <a:moveTo>
                    <a:pt x="2827020" y="5092"/>
                  </a:moveTo>
                  <a:lnTo>
                    <a:pt x="0" y="5092"/>
                  </a:lnTo>
                  <a:lnTo>
                    <a:pt x="0" y="6350"/>
                  </a:lnTo>
                  <a:lnTo>
                    <a:pt x="2827020" y="6350"/>
                  </a:lnTo>
                  <a:lnTo>
                    <a:pt x="2827020" y="5092"/>
                  </a:lnTo>
                  <a:close/>
                </a:path>
                <a:path w="2827020" h="6350">
                  <a:moveTo>
                    <a:pt x="2827020" y="3810"/>
                  </a:moveTo>
                  <a:lnTo>
                    <a:pt x="2825750" y="3810"/>
                  </a:lnTo>
                  <a:lnTo>
                    <a:pt x="2825750" y="2540"/>
                  </a:lnTo>
                  <a:lnTo>
                    <a:pt x="2824480" y="2540"/>
                  </a:lnTo>
                  <a:lnTo>
                    <a:pt x="2824480" y="1270"/>
                  </a:lnTo>
                  <a:lnTo>
                    <a:pt x="2824480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2827020" y="5080"/>
                  </a:lnTo>
                  <a:lnTo>
                    <a:pt x="2827020" y="381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1247127" y="4245609"/>
              <a:ext cx="2840355" cy="7620"/>
            </a:xfrm>
            <a:custGeom>
              <a:avLst/>
              <a:gdLst/>
              <a:ahLst/>
              <a:cxnLst/>
              <a:rect l="l" t="t" r="r" b="b"/>
              <a:pathLst>
                <a:path w="2840354" h="7620">
                  <a:moveTo>
                    <a:pt x="2837192" y="2540"/>
                  </a:moveTo>
                  <a:lnTo>
                    <a:pt x="2835922" y="2540"/>
                  </a:lnTo>
                  <a:lnTo>
                    <a:pt x="2835922" y="1270"/>
                  </a:lnTo>
                  <a:lnTo>
                    <a:pt x="2834652" y="1270"/>
                  </a:lnTo>
                  <a:lnTo>
                    <a:pt x="2834652" y="0"/>
                  </a:lnTo>
                  <a:lnTo>
                    <a:pt x="5092" y="0"/>
                  </a:lnTo>
                  <a:lnTo>
                    <a:pt x="5092" y="1270"/>
                  </a:lnTo>
                  <a:lnTo>
                    <a:pt x="3822" y="1270"/>
                  </a:lnTo>
                  <a:lnTo>
                    <a:pt x="3822" y="2540"/>
                  </a:lnTo>
                  <a:lnTo>
                    <a:pt x="3822" y="3810"/>
                  </a:lnTo>
                  <a:lnTo>
                    <a:pt x="2552" y="3810"/>
                  </a:lnTo>
                  <a:lnTo>
                    <a:pt x="2552" y="5080"/>
                  </a:lnTo>
                  <a:lnTo>
                    <a:pt x="2837192" y="5080"/>
                  </a:lnTo>
                  <a:lnTo>
                    <a:pt x="2837192" y="3810"/>
                  </a:lnTo>
                  <a:lnTo>
                    <a:pt x="2837192" y="2540"/>
                  </a:lnTo>
                  <a:close/>
                </a:path>
                <a:path w="2840354" h="7620">
                  <a:moveTo>
                    <a:pt x="2839732" y="6350"/>
                  </a:moveTo>
                  <a:lnTo>
                    <a:pt x="2838462" y="6350"/>
                  </a:lnTo>
                  <a:lnTo>
                    <a:pt x="2838462" y="5092"/>
                  </a:lnTo>
                  <a:lnTo>
                    <a:pt x="1282" y="5092"/>
                  </a:lnTo>
                  <a:lnTo>
                    <a:pt x="1282" y="6350"/>
                  </a:lnTo>
                  <a:lnTo>
                    <a:pt x="12" y="6350"/>
                  </a:lnTo>
                  <a:lnTo>
                    <a:pt x="0" y="7620"/>
                  </a:lnTo>
                  <a:lnTo>
                    <a:pt x="2839732" y="7620"/>
                  </a:lnTo>
                  <a:lnTo>
                    <a:pt x="2839732" y="635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1243330" y="4253229"/>
              <a:ext cx="2847340" cy="7620"/>
            </a:xfrm>
            <a:custGeom>
              <a:avLst/>
              <a:gdLst/>
              <a:ahLst/>
              <a:cxnLst/>
              <a:rect l="l" t="t" r="r" b="b"/>
              <a:pathLst>
                <a:path w="2847340" h="7620">
                  <a:moveTo>
                    <a:pt x="2847340" y="5080"/>
                  </a:moveTo>
                  <a:lnTo>
                    <a:pt x="2846070" y="5080"/>
                  </a:lnTo>
                  <a:lnTo>
                    <a:pt x="2846070" y="3810"/>
                  </a:lnTo>
                  <a:lnTo>
                    <a:pt x="2844800" y="3810"/>
                  </a:lnTo>
                  <a:lnTo>
                    <a:pt x="2844800" y="1270"/>
                  </a:lnTo>
                  <a:lnTo>
                    <a:pt x="2843530" y="1270"/>
                  </a:lnTo>
                  <a:lnTo>
                    <a:pt x="2843530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2540" y="127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847340" y="7620"/>
                  </a:lnTo>
                  <a:lnTo>
                    <a:pt x="2847340" y="6350"/>
                  </a:lnTo>
                  <a:lnTo>
                    <a:pt x="2847340" y="508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1239507" y="4260849"/>
              <a:ext cx="2855595" cy="6350"/>
            </a:xfrm>
            <a:custGeom>
              <a:avLst/>
              <a:gdLst/>
              <a:ahLst/>
              <a:cxnLst/>
              <a:rect l="l" t="t" r="r" b="b"/>
              <a:pathLst>
                <a:path w="2855595" h="6350">
                  <a:moveTo>
                    <a:pt x="2854972" y="3810"/>
                  </a:moveTo>
                  <a:lnTo>
                    <a:pt x="2853702" y="3810"/>
                  </a:lnTo>
                  <a:lnTo>
                    <a:pt x="2853702" y="2540"/>
                  </a:lnTo>
                  <a:lnTo>
                    <a:pt x="2853702" y="1270"/>
                  </a:lnTo>
                  <a:lnTo>
                    <a:pt x="2852432" y="1270"/>
                  </a:lnTo>
                  <a:lnTo>
                    <a:pt x="2852432" y="0"/>
                  </a:lnTo>
                  <a:lnTo>
                    <a:pt x="3822" y="0"/>
                  </a:lnTo>
                  <a:lnTo>
                    <a:pt x="3822" y="1270"/>
                  </a:lnTo>
                  <a:lnTo>
                    <a:pt x="2552" y="1270"/>
                  </a:lnTo>
                  <a:lnTo>
                    <a:pt x="2552" y="2540"/>
                  </a:lnTo>
                  <a:lnTo>
                    <a:pt x="1282" y="2540"/>
                  </a:lnTo>
                  <a:lnTo>
                    <a:pt x="1282" y="3810"/>
                  </a:lnTo>
                  <a:lnTo>
                    <a:pt x="1282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854972" y="6350"/>
                  </a:lnTo>
                  <a:lnTo>
                    <a:pt x="2854972" y="5080"/>
                  </a:lnTo>
                  <a:lnTo>
                    <a:pt x="2854972" y="381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1235710" y="4267199"/>
              <a:ext cx="2863850" cy="7620"/>
            </a:xfrm>
            <a:custGeom>
              <a:avLst/>
              <a:gdLst/>
              <a:ahLst/>
              <a:cxnLst/>
              <a:rect l="l" t="t" r="r" b="b"/>
              <a:pathLst>
                <a:path w="2863850" h="7620">
                  <a:moveTo>
                    <a:pt x="2860040" y="0"/>
                  </a:moveTo>
                  <a:lnTo>
                    <a:pt x="3810" y="0"/>
                  </a:lnTo>
                  <a:lnTo>
                    <a:pt x="3810" y="1270"/>
                  </a:lnTo>
                  <a:lnTo>
                    <a:pt x="2860040" y="1270"/>
                  </a:lnTo>
                  <a:lnTo>
                    <a:pt x="2860040" y="0"/>
                  </a:lnTo>
                  <a:close/>
                </a:path>
                <a:path w="2863850" h="7620">
                  <a:moveTo>
                    <a:pt x="2863850" y="6350"/>
                  </a:moveTo>
                  <a:lnTo>
                    <a:pt x="2862580" y="6350"/>
                  </a:lnTo>
                  <a:lnTo>
                    <a:pt x="2862580" y="3810"/>
                  </a:lnTo>
                  <a:lnTo>
                    <a:pt x="2861310" y="3810"/>
                  </a:lnTo>
                  <a:lnTo>
                    <a:pt x="2861310" y="1282"/>
                  </a:lnTo>
                  <a:lnTo>
                    <a:pt x="2540" y="1282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863850" y="7620"/>
                  </a:lnTo>
                  <a:lnTo>
                    <a:pt x="2863850" y="6350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1233170" y="4274819"/>
              <a:ext cx="2868930" cy="7620"/>
            </a:xfrm>
            <a:custGeom>
              <a:avLst/>
              <a:gdLst/>
              <a:ahLst/>
              <a:cxnLst/>
              <a:rect l="l" t="t" r="r" b="b"/>
              <a:pathLst>
                <a:path w="2868929" h="7620">
                  <a:moveTo>
                    <a:pt x="2866390" y="0"/>
                  </a:moveTo>
                  <a:lnTo>
                    <a:pt x="2540" y="0"/>
                  </a:lnTo>
                  <a:lnTo>
                    <a:pt x="2540" y="1270"/>
                  </a:lnTo>
                  <a:lnTo>
                    <a:pt x="2866390" y="1270"/>
                  </a:lnTo>
                  <a:lnTo>
                    <a:pt x="2866390" y="0"/>
                  </a:lnTo>
                  <a:close/>
                </a:path>
                <a:path w="2868929" h="7620">
                  <a:moveTo>
                    <a:pt x="2868930" y="3810"/>
                  </a:moveTo>
                  <a:lnTo>
                    <a:pt x="2867660" y="3810"/>
                  </a:lnTo>
                  <a:lnTo>
                    <a:pt x="2867660" y="1282"/>
                  </a:lnTo>
                  <a:lnTo>
                    <a:pt x="1270" y="1282"/>
                  </a:lnTo>
                  <a:lnTo>
                    <a:pt x="1270" y="381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2868930" y="7620"/>
                  </a:lnTo>
                  <a:lnTo>
                    <a:pt x="2868930" y="381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1230630" y="4282439"/>
              <a:ext cx="2874010" cy="6350"/>
            </a:xfrm>
            <a:custGeom>
              <a:avLst/>
              <a:gdLst/>
              <a:ahLst/>
              <a:cxnLst/>
              <a:rect l="l" t="t" r="r" b="b"/>
              <a:pathLst>
                <a:path w="2874010" h="6350">
                  <a:moveTo>
                    <a:pt x="2874010" y="2540"/>
                  </a:moveTo>
                  <a:lnTo>
                    <a:pt x="2872740" y="2540"/>
                  </a:lnTo>
                  <a:lnTo>
                    <a:pt x="2872740" y="0"/>
                  </a:lnTo>
                  <a:lnTo>
                    <a:pt x="1270" y="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0" y="3810"/>
                  </a:lnTo>
                  <a:lnTo>
                    <a:pt x="0" y="6350"/>
                  </a:lnTo>
                  <a:lnTo>
                    <a:pt x="2874010" y="6350"/>
                  </a:lnTo>
                  <a:lnTo>
                    <a:pt x="2874010" y="3810"/>
                  </a:lnTo>
                  <a:lnTo>
                    <a:pt x="2874010" y="254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1226820" y="4288789"/>
              <a:ext cx="2881630" cy="7620"/>
            </a:xfrm>
            <a:custGeom>
              <a:avLst/>
              <a:gdLst/>
              <a:ahLst/>
              <a:cxnLst/>
              <a:rect l="l" t="t" r="r" b="b"/>
              <a:pathLst>
                <a:path w="2881629" h="7620">
                  <a:moveTo>
                    <a:pt x="2881630" y="6350"/>
                  </a:moveTo>
                  <a:lnTo>
                    <a:pt x="2880360" y="6350"/>
                  </a:lnTo>
                  <a:lnTo>
                    <a:pt x="2880360" y="3810"/>
                  </a:lnTo>
                  <a:lnTo>
                    <a:pt x="2879090" y="3810"/>
                  </a:lnTo>
                  <a:lnTo>
                    <a:pt x="2879090" y="0"/>
                  </a:lnTo>
                  <a:lnTo>
                    <a:pt x="2540" y="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881630" y="7620"/>
                  </a:lnTo>
                  <a:lnTo>
                    <a:pt x="2881630" y="635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1225550" y="4296409"/>
              <a:ext cx="2884170" cy="7620"/>
            </a:xfrm>
            <a:custGeom>
              <a:avLst/>
              <a:gdLst/>
              <a:ahLst/>
              <a:cxnLst/>
              <a:rect l="l" t="t" r="r" b="b"/>
              <a:pathLst>
                <a:path w="2884170" h="7620">
                  <a:moveTo>
                    <a:pt x="2884170" y="3810"/>
                  </a:moveTo>
                  <a:lnTo>
                    <a:pt x="2882900" y="3810"/>
                  </a:lnTo>
                  <a:lnTo>
                    <a:pt x="2882900" y="2540"/>
                  </a:lnTo>
                  <a:lnTo>
                    <a:pt x="2882900" y="0"/>
                  </a:lnTo>
                  <a:lnTo>
                    <a:pt x="1270" y="0"/>
                  </a:lnTo>
                  <a:lnTo>
                    <a:pt x="1270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2884170" y="7620"/>
                  </a:lnTo>
                  <a:lnTo>
                    <a:pt x="2884170" y="381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1223010" y="4304029"/>
              <a:ext cx="2887980" cy="6350"/>
            </a:xfrm>
            <a:custGeom>
              <a:avLst/>
              <a:gdLst/>
              <a:ahLst/>
              <a:cxnLst/>
              <a:rect l="l" t="t" r="r" b="b"/>
              <a:pathLst>
                <a:path w="2887979" h="6350">
                  <a:moveTo>
                    <a:pt x="2887980" y="2540"/>
                  </a:moveTo>
                  <a:lnTo>
                    <a:pt x="2886710" y="2540"/>
                  </a:lnTo>
                  <a:lnTo>
                    <a:pt x="2886710" y="0"/>
                  </a:lnTo>
                  <a:lnTo>
                    <a:pt x="1270" y="0"/>
                  </a:lnTo>
                  <a:lnTo>
                    <a:pt x="1270" y="254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887980" y="6350"/>
                  </a:lnTo>
                  <a:lnTo>
                    <a:pt x="2887980" y="5080"/>
                  </a:lnTo>
                  <a:lnTo>
                    <a:pt x="2887980" y="254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1221739" y="4310380"/>
              <a:ext cx="2890520" cy="7620"/>
            </a:xfrm>
            <a:custGeom>
              <a:avLst/>
              <a:gdLst/>
              <a:ahLst/>
              <a:cxnLst/>
              <a:rect l="l" t="t" r="r" b="b"/>
              <a:pathLst>
                <a:path w="2890520" h="7620">
                  <a:moveTo>
                    <a:pt x="2889250" y="0"/>
                  </a:moveTo>
                  <a:lnTo>
                    <a:pt x="1270" y="0"/>
                  </a:lnTo>
                  <a:lnTo>
                    <a:pt x="1270" y="381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2890520" y="7620"/>
                  </a:lnTo>
                  <a:lnTo>
                    <a:pt x="2890520" y="1270"/>
                  </a:lnTo>
                  <a:lnTo>
                    <a:pt x="2889250" y="1270"/>
                  </a:lnTo>
                  <a:lnTo>
                    <a:pt x="2889250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1220470" y="4317999"/>
              <a:ext cx="2893060" cy="7620"/>
            </a:xfrm>
            <a:custGeom>
              <a:avLst/>
              <a:gdLst/>
              <a:ahLst/>
              <a:cxnLst/>
              <a:rect l="l" t="t" r="r" b="b"/>
              <a:pathLst>
                <a:path w="2893060" h="7620">
                  <a:moveTo>
                    <a:pt x="2893060" y="0"/>
                  </a:moveTo>
                  <a:lnTo>
                    <a:pt x="1270" y="0"/>
                  </a:lnTo>
                  <a:lnTo>
                    <a:pt x="1270" y="1270"/>
                  </a:lnTo>
                  <a:lnTo>
                    <a:pt x="0" y="1270"/>
                  </a:lnTo>
                  <a:lnTo>
                    <a:pt x="0" y="7620"/>
                  </a:lnTo>
                  <a:lnTo>
                    <a:pt x="2893060" y="7620"/>
                  </a:lnTo>
                  <a:lnTo>
                    <a:pt x="2893060" y="1270"/>
                  </a:lnTo>
                  <a:lnTo>
                    <a:pt x="2893060" y="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1220470" y="4325619"/>
              <a:ext cx="2894330" cy="6350"/>
            </a:xfrm>
            <a:custGeom>
              <a:avLst/>
              <a:gdLst/>
              <a:ahLst/>
              <a:cxnLst/>
              <a:rect l="l" t="t" r="r" b="b"/>
              <a:pathLst>
                <a:path w="2894329" h="6350">
                  <a:moveTo>
                    <a:pt x="2894330" y="1270"/>
                  </a:moveTo>
                  <a:lnTo>
                    <a:pt x="2893060" y="1270"/>
                  </a:lnTo>
                  <a:lnTo>
                    <a:pt x="2893060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6350"/>
                  </a:lnTo>
                  <a:lnTo>
                    <a:pt x="2894330" y="6350"/>
                  </a:lnTo>
                  <a:lnTo>
                    <a:pt x="2894330" y="127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1219200" y="4331969"/>
              <a:ext cx="2895600" cy="7620"/>
            </a:xfrm>
            <a:custGeom>
              <a:avLst/>
              <a:gdLst/>
              <a:ahLst/>
              <a:cxnLst/>
              <a:rect l="l" t="t" r="r" b="b"/>
              <a:pathLst>
                <a:path w="2895600" h="7620">
                  <a:moveTo>
                    <a:pt x="2895600" y="0"/>
                  </a:moveTo>
                  <a:lnTo>
                    <a:pt x="1270" y="0"/>
                  </a:lnTo>
                  <a:lnTo>
                    <a:pt x="1270" y="1270"/>
                  </a:lnTo>
                  <a:lnTo>
                    <a:pt x="0" y="1270"/>
                  </a:lnTo>
                  <a:lnTo>
                    <a:pt x="0" y="7620"/>
                  </a:lnTo>
                  <a:lnTo>
                    <a:pt x="2895600" y="7620"/>
                  </a:lnTo>
                  <a:lnTo>
                    <a:pt x="2895600" y="1270"/>
                  </a:lnTo>
                  <a:lnTo>
                    <a:pt x="2895600" y="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1219200" y="4339589"/>
              <a:ext cx="2895600" cy="21590"/>
            </a:xfrm>
            <a:custGeom>
              <a:avLst/>
              <a:gdLst/>
              <a:ahLst/>
              <a:cxnLst/>
              <a:rect l="l" t="t" r="r" b="b"/>
              <a:pathLst>
                <a:path w="2895600" h="21589">
                  <a:moveTo>
                    <a:pt x="2895600" y="15240"/>
                  </a:moveTo>
                  <a:lnTo>
                    <a:pt x="0" y="15240"/>
                  </a:lnTo>
                  <a:lnTo>
                    <a:pt x="0" y="16510"/>
                  </a:lnTo>
                  <a:lnTo>
                    <a:pt x="1270" y="16510"/>
                  </a:lnTo>
                  <a:lnTo>
                    <a:pt x="1270" y="21590"/>
                  </a:lnTo>
                  <a:lnTo>
                    <a:pt x="2895600" y="21590"/>
                  </a:lnTo>
                  <a:lnTo>
                    <a:pt x="2895600" y="16510"/>
                  </a:lnTo>
                  <a:lnTo>
                    <a:pt x="2895600" y="15240"/>
                  </a:lnTo>
                  <a:close/>
                </a:path>
                <a:path w="2895600" h="21589">
                  <a:moveTo>
                    <a:pt x="2895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95600" y="7620"/>
                  </a:lnTo>
                  <a:lnTo>
                    <a:pt x="2895600" y="0"/>
                  </a:lnTo>
                  <a:close/>
                </a:path>
              </a:pathLst>
            </a:custGeom>
            <a:solidFill>
              <a:srgbClr val="FC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1220469" y="4361180"/>
              <a:ext cx="2893060" cy="7620"/>
            </a:xfrm>
            <a:custGeom>
              <a:avLst/>
              <a:gdLst/>
              <a:ahLst/>
              <a:cxnLst/>
              <a:rect l="l" t="t" r="r" b="b"/>
              <a:pathLst>
                <a:path w="2893060" h="7620">
                  <a:moveTo>
                    <a:pt x="289306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93060" y="7620"/>
                  </a:lnTo>
                  <a:lnTo>
                    <a:pt x="2893060" y="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1221739" y="4368800"/>
              <a:ext cx="2891790" cy="7620"/>
            </a:xfrm>
            <a:custGeom>
              <a:avLst/>
              <a:gdLst/>
              <a:ahLst/>
              <a:cxnLst/>
              <a:rect l="l" t="t" r="r" b="b"/>
              <a:pathLst>
                <a:path w="2891790" h="7620">
                  <a:moveTo>
                    <a:pt x="289179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1269" y="5080"/>
                  </a:lnTo>
                  <a:lnTo>
                    <a:pt x="1270" y="7619"/>
                  </a:lnTo>
                  <a:lnTo>
                    <a:pt x="2890520" y="7619"/>
                  </a:lnTo>
                  <a:lnTo>
                    <a:pt x="2890520" y="1269"/>
                  </a:lnTo>
                  <a:lnTo>
                    <a:pt x="2891790" y="1269"/>
                  </a:lnTo>
                  <a:lnTo>
                    <a:pt x="2891790" y="0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1223010" y="4376419"/>
              <a:ext cx="2887980" cy="6350"/>
            </a:xfrm>
            <a:custGeom>
              <a:avLst/>
              <a:gdLst/>
              <a:ahLst/>
              <a:cxnLst/>
              <a:rect l="l" t="t" r="r" b="b"/>
              <a:pathLst>
                <a:path w="2887979" h="6350">
                  <a:moveTo>
                    <a:pt x="288798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2886710" y="6350"/>
                  </a:lnTo>
                  <a:lnTo>
                    <a:pt x="2886710" y="5080"/>
                  </a:lnTo>
                  <a:lnTo>
                    <a:pt x="2887980" y="5080"/>
                  </a:lnTo>
                  <a:lnTo>
                    <a:pt x="2887980" y="2540"/>
                  </a:lnTo>
                  <a:lnTo>
                    <a:pt x="2887980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1224280" y="4382769"/>
              <a:ext cx="2885440" cy="7620"/>
            </a:xfrm>
            <a:custGeom>
              <a:avLst/>
              <a:gdLst/>
              <a:ahLst/>
              <a:cxnLst/>
              <a:rect l="l" t="t" r="r" b="b"/>
              <a:pathLst>
                <a:path w="2885440" h="7620">
                  <a:moveTo>
                    <a:pt x="28854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2540" y="6350"/>
                  </a:lnTo>
                  <a:lnTo>
                    <a:pt x="2540" y="7620"/>
                  </a:lnTo>
                  <a:lnTo>
                    <a:pt x="2884170" y="7620"/>
                  </a:lnTo>
                  <a:lnTo>
                    <a:pt x="2884170" y="6350"/>
                  </a:lnTo>
                  <a:lnTo>
                    <a:pt x="2884170" y="5080"/>
                  </a:lnTo>
                  <a:lnTo>
                    <a:pt x="2885440" y="5080"/>
                  </a:lnTo>
                  <a:lnTo>
                    <a:pt x="2885440" y="1270"/>
                  </a:lnTo>
                  <a:lnTo>
                    <a:pt x="2885440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1226820" y="4390389"/>
              <a:ext cx="2881630" cy="7620"/>
            </a:xfrm>
            <a:custGeom>
              <a:avLst/>
              <a:gdLst/>
              <a:ahLst/>
              <a:cxnLst/>
              <a:rect l="l" t="t" r="r" b="b"/>
              <a:pathLst>
                <a:path w="2881629" h="7620">
                  <a:moveTo>
                    <a:pt x="28816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40" y="7620"/>
                  </a:lnTo>
                  <a:lnTo>
                    <a:pt x="2879090" y="7620"/>
                  </a:lnTo>
                  <a:lnTo>
                    <a:pt x="2879090" y="5080"/>
                  </a:lnTo>
                  <a:lnTo>
                    <a:pt x="2880360" y="5080"/>
                  </a:lnTo>
                  <a:lnTo>
                    <a:pt x="2880360" y="2540"/>
                  </a:lnTo>
                  <a:lnTo>
                    <a:pt x="2881630" y="2540"/>
                  </a:lnTo>
                  <a:lnTo>
                    <a:pt x="288163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1230630" y="4399279"/>
              <a:ext cx="2874010" cy="5080"/>
            </a:xfrm>
            <a:custGeom>
              <a:avLst/>
              <a:gdLst/>
              <a:ahLst/>
              <a:cxnLst/>
              <a:rect l="l" t="t" r="r" b="b"/>
              <a:pathLst>
                <a:path w="2874010" h="5079">
                  <a:moveTo>
                    <a:pt x="2872740" y="3822"/>
                  </a:moveTo>
                  <a:lnTo>
                    <a:pt x="1270" y="3822"/>
                  </a:lnTo>
                  <a:lnTo>
                    <a:pt x="1257" y="5080"/>
                  </a:lnTo>
                  <a:lnTo>
                    <a:pt x="2872740" y="5080"/>
                  </a:lnTo>
                  <a:lnTo>
                    <a:pt x="2872740" y="3822"/>
                  </a:lnTo>
                  <a:close/>
                </a:path>
                <a:path w="2874010" h="5079">
                  <a:moveTo>
                    <a:pt x="28740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2872740" y="3810"/>
                  </a:lnTo>
                  <a:lnTo>
                    <a:pt x="2872740" y="2540"/>
                  </a:lnTo>
                  <a:lnTo>
                    <a:pt x="2874010" y="2540"/>
                  </a:lnTo>
                  <a:lnTo>
                    <a:pt x="2874010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1231900" y="4404359"/>
              <a:ext cx="2871470" cy="7620"/>
            </a:xfrm>
            <a:custGeom>
              <a:avLst/>
              <a:gdLst/>
              <a:ahLst/>
              <a:cxnLst/>
              <a:rect l="l" t="t" r="r" b="b"/>
              <a:pathLst>
                <a:path w="2871470" h="7620">
                  <a:moveTo>
                    <a:pt x="2868930" y="5092"/>
                  </a:moveTo>
                  <a:lnTo>
                    <a:pt x="2540" y="5092"/>
                  </a:lnTo>
                  <a:lnTo>
                    <a:pt x="2540" y="7620"/>
                  </a:lnTo>
                  <a:lnTo>
                    <a:pt x="2868930" y="7620"/>
                  </a:lnTo>
                  <a:lnTo>
                    <a:pt x="2868930" y="5092"/>
                  </a:lnTo>
                  <a:close/>
                </a:path>
                <a:path w="2871470" h="7620">
                  <a:moveTo>
                    <a:pt x="28714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5080"/>
                  </a:lnTo>
                  <a:lnTo>
                    <a:pt x="2870200" y="5080"/>
                  </a:lnTo>
                  <a:lnTo>
                    <a:pt x="2870200" y="1270"/>
                  </a:lnTo>
                  <a:lnTo>
                    <a:pt x="2871470" y="1270"/>
                  </a:lnTo>
                  <a:lnTo>
                    <a:pt x="2871470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1235710" y="4411979"/>
              <a:ext cx="2863850" cy="7620"/>
            </a:xfrm>
            <a:custGeom>
              <a:avLst/>
              <a:gdLst/>
              <a:ahLst/>
              <a:cxnLst/>
              <a:rect l="l" t="t" r="r" b="b"/>
              <a:pathLst>
                <a:path w="2863850" h="7620">
                  <a:moveTo>
                    <a:pt x="2862580" y="2552"/>
                  </a:moveTo>
                  <a:lnTo>
                    <a:pt x="1270" y="2552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40" y="7620"/>
                  </a:lnTo>
                  <a:lnTo>
                    <a:pt x="2861310" y="7620"/>
                  </a:lnTo>
                  <a:lnTo>
                    <a:pt x="2861310" y="5080"/>
                  </a:lnTo>
                  <a:lnTo>
                    <a:pt x="2862580" y="5080"/>
                  </a:lnTo>
                  <a:lnTo>
                    <a:pt x="2862580" y="2552"/>
                  </a:lnTo>
                  <a:close/>
                </a:path>
                <a:path w="2863850" h="7620">
                  <a:moveTo>
                    <a:pt x="286385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2863850" y="2540"/>
                  </a:lnTo>
                  <a:lnTo>
                    <a:pt x="286385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1239520" y="4419599"/>
              <a:ext cx="2856230" cy="6350"/>
            </a:xfrm>
            <a:custGeom>
              <a:avLst/>
              <a:gdLst/>
              <a:ahLst/>
              <a:cxnLst/>
              <a:rect l="l" t="t" r="r" b="b"/>
              <a:pathLst>
                <a:path w="2856229" h="6350">
                  <a:moveTo>
                    <a:pt x="28562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2852420" y="6350"/>
                  </a:lnTo>
                  <a:lnTo>
                    <a:pt x="2852420" y="5080"/>
                  </a:lnTo>
                  <a:lnTo>
                    <a:pt x="2853690" y="5080"/>
                  </a:lnTo>
                  <a:lnTo>
                    <a:pt x="2853690" y="3810"/>
                  </a:lnTo>
                  <a:lnTo>
                    <a:pt x="2854960" y="3810"/>
                  </a:lnTo>
                  <a:lnTo>
                    <a:pt x="2854960" y="2540"/>
                  </a:lnTo>
                  <a:lnTo>
                    <a:pt x="2854960" y="1270"/>
                  </a:lnTo>
                  <a:lnTo>
                    <a:pt x="2856230" y="1270"/>
                  </a:lnTo>
                  <a:lnTo>
                    <a:pt x="285623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1243330" y="4425949"/>
              <a:ext cx="2848610" cy="7620"/>
            </a:xfrm>
            <a:custGeom>
              <a:avLst/>
              <a:gdLst/>
              <a:ahLst/>
              <a:cxnLst/>
              <a:rect l="l" t="t" r="r" b="b"/>
              <a:pathLst>
                <a:path w="2848610" h="7620">
                  <a:moveTo>
                    <a:pt x="28486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40" y="7620"/>
                  </a:lnTo>
                  <a:lnTo>
                    <a:pt x="2844800" y="7620"/>
                  </a:lnTo>
                  <a:lnTo>
                    <a:pt x="2844800" y="5080"/>
                  </a:lnTo>
                  <a:lnTo>
                    <a:pt x="2846070" y="5080"/>
                  </a:lnTo>
                  <a:lnTo>
                    <a:pt x="2846070" y="3810"/>
                  </a:lnTo>
                  <a:lnTo>
                    <a:pt x="2847340" y="3810"/>
                  </a:lnTo>
                  <a:lnTo>
                    <a:pt x="2847340" y="2540"/>
                  </a:lnTo>
                  <a:lnTo>
                    <a:pt x="2847340" y="1270"/>
                  </a:lnTo>
                  <a:lnTo>
                    <a:pt x="2848610" y="1270"/>
                  </a:lnTo>
                  <a:lnTo>
                    <a:pt x="2848610" y="0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1247140" y="4433582"/>
              <a:ext cx="2839720" cy="7620"/>
            </a:xfrm>
            <a:custGeom>
              <a:avLst/>
              <a:gdLst/>
              <a:ahLst/>
              <a:cxnLst/>
              <a:rect l="l" t="t" r="r" b="b"/>
              <a:pathLst>
                <a:path w="2839720" h="7620">
                  <a:moveTo>
                    <a:pt x="2839720" y="0"/>
                  </a:moveTo>
                  <a:lnTo>
                    <a:pt x="0" y="0"/>
                  </a:lnTo>
                  <a:lnTo>
                    <a:pt x="0" y="2527"/>
                  </a:lnTo>
                  <a:lnTo>
                    <a:pt x="1270" y="2527"/>
                  </a:lnTo>
                  <a:lnTo>
                    <a:pt x="1270" y="3797"/>
                  </a:lnTo>
                  <a:lnTo>
                    <a:pt x="2540" y="3797"/>
                  </a:lnTo>
                  <a:lnTo>
                    <a:pt x="2540" y="5067"/>
                  </a:lnTo>
                  <a:lnTo>
                    <a:pt x="3810" y="5067"/>
                  </a:lnTo>
                  <a:lnTo>
                    <a:pt x="3810" y="6337"/>
                  </a:lnTo>
                  <a:lnTo>
                    <a:pt x="3810" y="7607"/>
                  </a:lnTo>
                  <a:lnTo>
                    <a:pt x="2835910" y="7607"/>
                  </a:lnTo>
                  <a:lnTo>
                    <a:pt x="2835910" y="6337"/>
                  </a:lnTo>
                  <a:lnTo>
                    <a:pt x="2837180" y="6337"/>
                  </a:lnTo>
                  <a:lnTo>
                    <a:pt x="2837180" y="5067"/>
                  </a:lnTo>
                  <a:lnTo>
                    <a:pt x="2837180" y="3797"/>
                  </a:lnTo>
                  <a:lnTo>
                    <a:pt x="2838450" y="3797"/>
                  </a:lnTo>
                  <a:lnTo>
                    <a:pt x="2838450" y="2527"/>
                  </a:lnTo>
                  <a:lnTo>
                    <a:pt x="2839720" y="2527"/>
                  </a:lnTo>
                  <a:lnTo>
                    <a:pt x="2839720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1252220" y="4441202"/>
              <a:ext cx="2829560" cy="6350"/>
            </a:xfrm>
            <a:custGeom>
              <a:avLst/>
              <a:gdLst/>
              <a:ahLst/>
              <a:cxnLst/>
              <a:rect l="l" t="t" r="r" b="b"/>
              <a:pathLst>
                <a:path w="2829560" h="6350">
                  <a:moveTo>
                    <a:pt x="282956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27"/>
                  </a:lnTo>
                  <a:lnTo>
                    <a:pt x="2540" y="2527"/>
                  </a:lnTo>
                  <a:lnTo>
                    <a:pt x="2540" y="3797"/>
                  </a:lnTo>
                  <a:lnTo>
                    <a:pt x="2540" y="5067"/>
                  </a:lnTo>
                  <a:lnTo>
                    <a:pt x="3810" y="5067"/>
                  </a:lnTo>
                  <a:lnTo>
                    <a:pt x="3810" y="6337"/>
                  </a:lnTo>
                  <a:lnTo>
                    <a:pt x="2825750" y="6337"/>
                  </a:lnTo>
                  <a:lnTo>
                    <a:pt x="2825750" y="5067"/>
                  </a:lnTo>
                  <a:lnTo>
                    <a:pt x="2827020" y="5067"/>
                  </a:lnTo>
                  <a:lnTo>
                    <a:pt x="2827020" y="3797"/>
                  </a:lnTo>
                  <a:lnTo>
                    <a:pt x="2828290" y="3797"/>
                  </a:lnTo>
                  <a:lnTo>
                    <a:pt x="2828290" y="2527"/>
                  </a:lnTo>
                  <a:lnTo>
                    <a:pt x="2828290" y="1257"/>
                  </a:lnTo>
                  <a:lnTo>
                    <a:pt x="2829560" y="1257"/>
                  </a:lnTo>
                  <a:lnTo>
                    <a:pt x="282956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1257300" y="4447552"/>
              <a:ext cx="2820670" cy="7620"/>
            </a:xfrm>
            <a:custGeom>
              <a:avLst/>
              <a:gdLst/>
              <a:ahLst/>
              <a:cxnLst/>
              <a:rect l="l" t="t" r="r" b="b"/>
              <a:pathLst>
                <a:path w="2820670" h="7620">
                  <a:moveTo>
                    <a:pt x="2815590" y="6350"/>
                  </a:moveTo>
                  <a:lnTo>
                    <a:pt x="5080" y="6350"/>
                  </a:lnTo>
                  <a:lnTo>
                    <a:pt x="5080" y="7607"/>
                  </a:lnTo>
                  <a:lnTo>
                    <a:pt x="2815590" y="7607"/>
                  </a:lnTo>
                  <a:lnTo>
                    <a:pt x="2815590" y="6350"/>
                  </a:lnTo>
                  <a:close/>
                </a:path>
                <a:path w="2820670" h="7620">
                  <a:moveTo>
                    <a:pt x="282067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27"/>
                  </a:lnTo>
                  <a:lnTo>
                    <a:pt x="1270" y="3797"/>
                  </a:lnTo>
                  <a:lnTo>
                    <a:pt x="2540" y="3797"/>
                  </a:lnTo>
                  <a:lnTo>
                    <a:pt x="2540" y="5067"/>
                  </a:lnTo>
                  <a:lnTo>
                    <a:pt x="3810" y="5067"/>
                  </a:lnTo>
                  <a:lnTo>
                    <a:pt x="3810" y="6337"/>
                  </a:lnTo>
                  <a:lnTo>
                    <a:pt x="2816860" y="6337"/>
                  </a:lnTo>
                  <a:lnTo>
                    <a:pt x="2816860" y="5067"/>
                  </a:lnTo>
                  <a:lnTo>
                    <a:pt x="2818130" y="5067"/>
                  </a:lnTo>
                  <a:lnTo>
                    <a:pt x="2818130" y="3797"/>
                  </a:lnTo>
                  <a:lnTo>
                    <a:pt x="2818130" y="2527"/>
                  </a:lnTo>
                  <a:lnTo>
                    <a:pt x="2819400" y="2527"/>
                  </a:lnTo>
                  <a:lnTo>
                    <a:pt x="2819400" y="1257"/>
                  </a:lnTo>
                  <a:lnTo>
                    <a:pt x="2820670" y="1257"/>
                  </a:lnTo>
                  <a:lnTo>
                    <a:pt x="2820670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1262380" y="4455159"/>
              <a:ext cx="2809240" cy="7620"/>
            </a:xfrm>
            <a:custGeom>
              <a:avLst/>
              <a:gdLst/>
              <a:ahLst/>
              <a:cxnLst/>
              <a:rect l="l" t="t" r="r" b="b"/>
              <a:pathLst>
                <a:path w="2809240" h="7620">
                  <a:moveTo>
                    <a:pt x="2805430" y="5092"/>
                  </a:moveTo>
                  <a:lnTo>
                    <a:pt x="5080" y="5092"/>
                  </a:lnTo>
                  <a:lnTo>
                    <a:pt x="5080" y="6350"/>
                  </a:lnTo>
                  <a:lnTo>
                    <a:pt x="6350" y="6350"/>
                  </a:lnTo>
                  <a:lnTo>
                    <a:pt x="6350" y="7620"/>
                  </a:lnTo>
                  <a:lnTo>
                    <a:pt x="2804160" y="7620"/>
                  </a:lnTo>
                  <a:lnTo>
                    <a:pt x="2804160" y="6350"/>
                  </a:lnTo>
                  <a:lnTo>
                    <a:pt x="2805430" y="6350"/>
                  </a:lnTo>
                  <a:lnTo>
                    <a:pt x="2805430" y="5092"/>
                  </a:lnTo>
                  <a:close/>
                </a:path>
                <a:path w="2809240" h="7620">
                  <a:moveTo>
                    <a:pt x="28092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2806700" y="5080"/>
                  </a:lnTo>
                  <a:lnTo>
                    <a:pt x="2806700" y="3810"/>
                  </a:lnTo>
                  <a:lnTo>
                    <a:pt x="2807970" y="3810"/>
                  </a:lnTo>
                  <a:lnTo>
                    <a:pt x="2807970" y="2540"/>
                  </a:lnTo>
                  <a:lnTo>
                    <a:pt x="2809240" y="2540"/>
                  </a:lnTo>
                  <a:lnTo>
                    <a:pt x="2809240" y="1270"/>
                  </a:lnTo>
                  <a:lnTo>
                    <a:pt x="2809240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1270000" y="4462779"/>
              <a:ext cx="2795270" cy="6350"/>
            </a:xfrm>
            <a:custGeom>
              <a:avLst/>
              <a:gdLst/>
              <a:ahLst/>
              <a:cxnLst/>
              <a:rect l="l" t="t" r="r" b="b"/>
              <a:pathLst>
                <a:path w="2795270" h="6350">
                  <a:moveTo>
                    <a:pt x="2791460" y="3822"/>
                  </a:moveTo>
                  <a:lnTo>
                    <a:pt x="2540" y="3822"/>
                  </a:lnTo>
                  <a:lnTo>
                    <a:pt x="254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2790190" y="6350"/>
                  </a:lnTo>
                  <a:lnTo>
                    <a:pt x="2790190" y="5080"/>
                  </a:lnTo>
                  <a:lnTo>
                    <a:pt x="2791460" y="5080"/>
                  </a:lnTo>
                  <a:lnTo>
                    <a:pt x="2791460" y="3822"/>
                  </a:lnTo>
                  <a:close/>
                </a:path>
                <a:path w="2795270" h="6350">
                  <a:moveTo>
                    <a:pt x="27952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2792730" y="3810"/>
                  </a:lnTo>
                  <a:lnTo>
                    <a:pt x="2792730" y="2540"/>
                  </a:lnTo>
                  <a:lnTo>
                    <a:pt x="2794000" y="2540"/>
                  </a:lnTo>
                  <a:lnTo>
                    <a:pt x="2794000" y="1270"/>
                  </a:lnTo>
                  <a:lnTo>
                    <a:pt x="2795270" y="1270"/>
                  </a:lnTo>
                  <a:lnTo>
                    <a:pt x="279527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1275080" y="4469129"/>
              <a:ext cx="2785110" cy="7620"/>
            </a:xfrm>
            <a:custGeom>
              <a:avLst/>
              <a:gdLst/>
              <a:ahLst/>
              <a:cxnLst/>
              <a:rect l="l" t="t" r="r" b="b"/>
              <a:pathLst>
                <a:path w="2785110" h="7620">
                  <a:moveTo>
                    <a:pt x="27851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5080" y="6350"/>
                  </a:lnTo>
                  <a:lnTo>
                    <a:pt x="5080" y="7620"/>
                  </a:lnTo>
                  <a:lnTo>
                    <a:pt x="2778760" y="7620"/>
                  </a:lnTo>
                  <a:lnTo>
                    <a:pt x="2778760" y="6350"/>
                  </a:lnTo>
                  <a:lnTo>
                    <a:pt x="2780030" y="6350"/>
                  </a:lnTo>
                  <a:lnTo>
                    <a:pt x="2780030" y="5080"/>
                  </a:lnTo>
                  <a:lnTo>
                    <a:pt x="2781300" y="5080"/>
                  </a:lnTo>
                  <a:lnTo>
                    <a:pt x="2781300" y="3810"/>
                  </a:lnTo>
                  <a:lnTo>
                    <a:pt x="2782570" y="3810"/>
                  </a:lnTo>
                  <a:lnTo>
                    <a:pt x="2782570" y="2540"/>
                  </a:lnTo>
                  <a:lnTo>
                    <a:pt x="2783840" y="2540"/>
                  </a:lnTo>
                  <a:lnTo>
                    <a:pt x="2783840" y="1270"/>
                  </a:lnTo>
                  <a:lnTo>
                    <a:pt x="2785110" y="1270"/>
                  </a:lnTo>
                  <a:lnTo>
                    <a:pt x="2785110" y="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1281430" y="4476749"/>
              <a:ext cx="2771140" cy="7620"/>
            </a:xfrm>
            <a:custGeom>
              <a:avLst/>
              <a:gdLst/>
              <a:ahLst/>
              <a:cxnLst/>
              <a:rect l="l" t="t" r="r" b="b"/>
              <a:pathLst>
                <a:path w="2771140" h="7620">
                  <a:moveTo>
                    <a:pt x="2768600" y="2552"/>
                  </a:moveTo>
                  <a:lnTo>
                    <a:pt x="2540" y="2552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7620" y="6350"/>
                  </a:lnTo>
                  <a:lnTo>
                    <a:pt x="7620" y="7620"/>
                  </a:lnTo>
                  <a:lnTo>
                    <a:pt x="2764790" y="7620"/>
                  </a:lnTo>
                  <a:lnTo>
                    <a:pt x="2764790" y="6350"/>
                  </a:lnTo>
                  <a:lnTo>
                    <a:pt x="2766060" y="6350"/>
                  </a:lnTo>
                  <a:lnTo>
                    <a:pt x="2766060" y="5080"/>
                  </a:lnTo>
                  <a:lnTo>
                    <a:pt x="2767330" y="5080"/>
                  </a:lnTo>
                  <a:lnTo>
                    <a:pt x="2767330" y="3810"/>
                  </a:lnTo>
                  <a:lnTo>
                    <a:pt x="2768600" y="3810"/>
                  </a:lnTo>
                  <a:lnTo>
                    <a:pt x="2768600" y="2552"/>
                  </a:lnTo>
                  <a:close/>
                </a:path>
                <a:path w="2771140" h="7620">
                  <a:moveTo>
                    <a:pt x="27711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769870" y="2540"/>
                  </a:lnTo>
                  <a:lnTo>
                    <a:pt x="2769870" y="1270"/>
                  </a:lnTo>
                  <a:lnTo>
                    <a:pt x="2771140" y="1270"/>
                  </a:lnTo>
                  <a:lnTo>
                    <a:pt x="2771140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1290320" y="4484369"/>
              <a:ext cx="2753360" cy="7620"/>
            </a:xfrm>
            <a:custGeom>
              <a:avLst/>
              <a:gdLst/>
              <a:ahLst/>
              <a:cxnLst/>
              <a:rect l="l" t="t" r="r" b="b"/>
              <a:pathLst>
                <a:path w="2753360" h="7620">
                  <a:moveTo>
                    <a:pt x="2752090" y="1282"/>
                  </a:moveTo>
                  <a:lnTo>
                    <a:pt x="1270" y="1282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6350" y="6350"/>
                  </a:lnTo>
                  <a:lnTo>
                    <a:pt x="6350" y="7620"/>
                  </a:lnTo>
                  <a:lnTo>
                    <a:pt x="2747010" y="7620"/>
                  </a:lnTo>
                  <a:lnTo>
                    <a:pt x="2747010" y="6350"/>
                  </a:lnTo>
                  <a:lnTo>
                    <a:pt x="2748280" y="6350"/>
                  </a:lnTo>
                  <a:lnTo>
                    <a:pt x="2748280" y="5080"/>
                  </a:lnTo>
                  <a:lnTo>
                    <a:pt x="2749550" y="5080"/>
                  </a:lnTo>
                  <a:lnTo>
                    <a:pt x="2749550" y="3810"/>
                  </a:lnTo>
                  <a:lnTo>
                    <a:pt x="2750820" y="3810"/>
                  </a:lnTo>
                  <a:lnTo>
                    <a:pt x="2750820" y="2540"/>
                  </a:lnTo>
                  <a:lnTo>
                    <a:pt x="2752090" y="2540"/>
                  </a:lnTo>
                  <a:lnTo>
                    <a:pt x="2752090" y="1282"/>
                  </a:lnTo>
                  <a:close/>
                </a:path>
                <a:path w="2753360" h="7620">
                  <a:moveTo>
                    <a:pt x="27533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753360" y="1270"/>
                  </a:lnTo>
                  <a:lnTo>
                    <a:pt x="2753360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1299210" y="4492002"/>
              <a:ext cx="2736850" cy="6350"/>
            </a:xfrm>
            <a:custGeom>
              <a:avLst/>
              <a:gdLst/>
              <a:ahLst/>
              <a:cxnLst/>
              <a:rect l="l" t="t" r="r" b="b"/>
              <a:pathLst>
                <a:path w="2736850" h="6350">
                  <a:moveTo>
                    <a:pt x="273685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27"/>
                  </a:lnTo>
                  <a:lnTo>
                    <a:pt x="2540" y="2527"/>
                  </a:lnTo>
                  <a:lnTo>
                    <a:pt x="2540" y="3797"/>
                  </a:lnTo>
                  <a:lnTo>
                    <a:pt x="3810" y="3797"/>
                  </a:lnTo>
                  <a:lnTo>
                    <a:pt x="3810" y="5067"/>
                  </a:lnTo>
                  <a:lnTo>
                    <a:pt x="5080" y="5067"/>
                  </a:lnTo>
                  <a:lnTo>
                    <a:pt x="5080" y="6337"/>
                  </a:lnTo>
                  <a:lnTo>
                    <a:pt x="2730500" y="6337"/>
                  </a:lnTo>
                  <a:lnTo>
                    <a:pt x="2730500" y="5067"/>
                  </a:lnTo>
                  <a:lnTo>
                    <a:pt x="2731770" y="5067"/>
                  </a:lnTo>
                  <a:lnTo>
                    <a:pt x="2731770" y="3797"/>
                  </a:lnTo>
                  <a:lnTo>
                    <a:pt x="2733040" y="3797"/>
                  </a:lnTo>
                  <a:lnTo>
                    <a:pt x="2733040" y="2527"/>
                  </a:lnTo>
                  <a:lnTo>
                    <a:pt x="2734310" y="2527"/>
                  </a:lnTo>
                  <a:lnTo>
                    <a:pt x="2734310" y="1257"/>
                  </a:lnTo>
                  <a:lnTo>
                    <a:pt x="2736850" y="1257"/>
                  </a:lnTo>
                  <a:lnTo>
                    <a:pt x="2736850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1305560" y="4498352"/>
              <a:ext cx="2722880" cy="7620"/>
            </a:xfrm>
            <a:custGeom>
              <a:avLst/>
              <a:gdLst/>
              <a:ahLst/>
              <a:cxnLst/>
              <a:rect l="l" t="t" r="r" b="b"/>
              <a:pathLst>
                <a:path w="2722879" h="7620">
                  <a:moveTo>
                    <a:pt x="2715260" y="6350"/>
                  </a:moveTo>
                  <a:lnTo>
                    <a:pt x="7620" y="6350"/>
                  </a:lnTo>
                  <a:lnTo>
                    <a:pt x="7620" y="7607"/>
                  </a:lnTo>
                  <a:lnTo>
                    <a:pt x="2715260" y="7607"/>
                  </a:lnTo>
                  <a:lnTo>
                    <a:pt x="2715260" y="6350"/>
                  </a:lnTo>
                  <a:close/>
                </a:path>
                <a:path w="2722879" h="7620">
                  <a:moveTo>
                    <a:pt x="27228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3810" y="2527"/>
                  </a:lnTo>
                  <a:lnTo>
                    <a:pt x="3810" y="3797"/>
                  </a:lnTo>
                  <a:lnTo>
                    <a:pt x="5080" y="3797"/>
                  </a:lnTo>
                  <a:lnTo>
                    <a:pt x="5080" y="5067"/>
                  </a:lnTo>
                  <a:lnTo>
                    <a:pt x="6350" y="5067"/>
                  </a:lnTo>
                  <a:lnTo>
                    <a:pt x="6350" y="6337"/>
                  </a:lnTo>
                  <a:lnTo>
                    <a:pt x="2716530" y="6337"/>
                  </a:lnTo>
                  <a:lnTo>
                    <a:pt x="2716530" y="5067"/>
                  </a:lnTo>
                  <a:lnTo>
                    <a:pt x="2717800" y="5067"/>
                  </a:lnTo>
                  <a:lnTo>
                    <a:pt x="2717800" y="3797"/>
                  </a:lnTo>
                  <a:lnTo>
                    <a:pt x="2720340" y="3797"/>
                  </a:lnTo>
                  <a:lnTo>
                    <a:pt x="2720340" y="2527"/>
                  </a:lnTo>
                  <a:lnTo>
                    <a:pt x="2721610" y="2527"/>
                  </a:lnTo>
                  <a:lnTo>
                    <a:pt x="2721610" y="1257"/>
                  </a:lnTo>
                  <a:lnTo>
                    <a:pt x="2722880" y="1257"/>
                  </a:lnTo>
                  <a:lnTo>
                    <a:pt x="2722880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1314450" y="4505959"/>
              <a:ext cx="2705100" cy="7620"/>
            </a:xfrm>
            <a:custGeom>
              <a:avLst/>
              <a:gdLst/>
              <a:ahLst/>
              <a:cxnLst/>
              <a:rect l="l" t="t" r="r" b="b"/>
              <a:pathLst>
                <a:path w="2705100" h="7620">
                  <a:moveTo>
                    <a:pt x="2698750" y="5092"/>
                  </a:moveTo>
                  <a:lnTo>
                    <a:pt x="6350" y="5092"/>
                  </a:lnTo>
                  <a:lnTo>
                    <a:pt x="6350" y="6350"/>
                  </a:lnTo>
                  <a:lnTo>
                    <a:pt x="7620" y="6350"/>
                  </a:lnTo>
                  <a:lnTo>
                    <a:pt x="7620" y="7620"/>
                  </a:lnTo>
                  <a:lnTo>
                    <a:pt x="2697480" y="7620"/>
                  </a:lnTo>
                  <a:lnTo>
                    <a:pt x="2697480" y="6350"/>
                  </a:lnTo>
                  <a:lnTo>
                    <a:pt x="2698750" y="6350"/>
                  </a:lnTo>
                  <a:lnTo>
                    <a:pt x="2698750" y="5092"/>
                  </a:lnTo>
                  <a:close/>
                </a:path>
                <a:path w="2705100" h="7620">
                  <a:moveTo>
                    <a:pt x="270510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2700020" y="5080"/>
                  </a:lnTo>
                  <a:lnTo>
                    <a:pt x="2700020" y="3810"/>
                  </a:lnTo>
                  <a:lnTo>
                    <a:pt x="2702560" y="3810"/>
                  </a:lnTo>
                  <a:lnTo>
                    <a:pt x="2702560" y="2540"/>
                  </a:lnTo>
                  <a:lnTo>
                    <a:pt x="2703830" y="2540"/>
                  </a:lnTo>
                  <a:lnTo>
                    <a:pt x="2703830" y="1270"/>
                  </a:lnTo>
                  <a:lnTo>
                    <a:pt x="2705100" y="1270"/>
                  </a:lnTo>
                  <a:lnTo>
                    <a:pt x="2705100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1323340" y="4513579"/>
              <a:ext cx="2687320" cy="6350"/>
            </a:xfrm>
            <a:custGeom>
              <a:avLst/>
              <a:gdLst/>
              <a:ahLst/>
              <a:cxnLst/>
              <a:rect l="l" t="t" r="r" b="b"/>
              <a:pathLst>
                <a:path w="2687320" h="6350">
                  <a:moveTo>
                    <a:pt x="2683510" y="3822"/>
                  </a:moveTo>
                  <a:lnTo>
                    <a:pt x="5080" y="3822"/>
                  </a:lnTo>
                  <a:lnTo>
                    <a:pt x="508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2680970" y="6350"/>
                  </a:lnTo>
                  <a:lnTo>
                    <a:pt x="2680970" y="5080"/>
                  </a:lnTo>
                  <a:lnTo>
                    <a:pt x="2683510" y="5080"/>
                  </a:lnTo>
                  <a:lnTo>
                    <a:pt x="2683510" y="3822"/>
                  </a:lnTo>
                  <a:close/>
                </a:path>
                <a:path w="2687320" h="6350">
                  <a:moveTo>
                    <a:pt x="26873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2684780" y="3810"/>
                  </a:lnTo>
                  <a:lnTo>
                    <a:pt x="2684780" y="2540"/>
                  </a:lnTo>
                  <a:lnTo>
                    <a:pt x="2686050" y="2540"/>
                  </a:lnTo>
                  <a:lnTo>
                    <a:pt x="2686050" y="1270"/>
                  </a:lnTo>
                  <a:lnTo>
                    <a:pt x="2687320" y="1270"/>
                  </a:lnTo>
                  <a:lnTo>
                    <a:pt x="2687320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1330960" y="4519929"/>
              <a:ext cx="2672080" cy="7620"/>
            </a:xfrm>
            <a:custGeom>
              <a:avLst/>
              <a:gdLst/>
              <a:ahLst/>
              <a:cxnLst/>
              <a:rect l="l" t="t" r="r" b="b"/>
              <a:pathLst>
                <a:path w="2672079" h="7620">
                  <a:moveTo>
                    <a:pt x="2667000" y="3822"/>
                  </a:moveTo>
                  <a:lnTo>
                    <a:pt x="5080" y="3822"/>
                  </a:lnTo>
                  <a:lnTo>
                    <a:pt x="508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8890" y="6350"/>
                  </a:lnTo>
                  <a:lnTo>
                    <a:pt x="8890" y="7620"/>
                  </a:lnTo>
                  <a:lnTo>
                    <a:pt x="2663190" y="7620"/>
                  </a:lnTo>
                  <a:lnTo>
                    <a:pt x="2663190" y="6350"/>
                  </a:lnTo>
                  <a:lnTo>
                    <a:pt x="2665730" y="6350"/>
                  </a:lnTo>
                  <a:lnTo>
                    <a:pt x="2665730" y="5080"/>
                  </a:lnTo>
                  <a:lnTo>
                    <a:pt x="2667000" y="5080"/>
                  </a:lnTo>
                  <a:lnTo>
                    <a:pt x="2667000" y="3822"/>
                  </a:lnTo>
                  <a:close/>
                </a:path>
                <a:path w="2672079" h="7620">
                  <a:moveTo>
                    <a:pt x="267208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669540" y="3810"/>
                  </a:lnTo>
                  <a:lnTo>
                    <a:pt x="2669540" y="2540"/>
                  </a:lnTo>
                  <a:lnTo>
                    <a:pt x="2670810" y="2540"/>
                  </a:lnTo>
                  <a:lnTo>
                    <a:pt x="2670810" y="1270"/>
                  </a:lnTo>
                  <a:lnTo>
                    <a:pt x="2672080" y="1270"/>
                  </a:lnTo>
                  <a:lnTo>
                    <a:pt x="2672080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1342390" y="4527549"/>
              <a:ext cx="2650490" cy="7620"/>
            </a:xfrm>
            <a:custGeom>
              <a:avLst/>
              <a:gdLst/>
              <a:ahLst/>
              <a:cxnLst/>
              <a:rect l="l" t="t" r="r" b="b"/>
              <a:pathLst>
                <a:path w="2650490" h="7620">
                  <a:moveTo>
                    <a:pt x="2645410" y="2552"/>
                  </a:moveTo>
                  <a:lnTo>
                    <a:pt x="3810" y="2552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10160" y="6350"/>
                  </a:lnTo>
                  <a:lnTo>
                    <a:pt x="10160" y="7620"/>
                  </a:lnTo>
                  <a:lnTo>
                    <a:pt x="2640330" y="7620"/>
                  </a:lnTo>
                  <a:lnTo>
                    <a:pt x="2640330" y="6350"/>
                  </a:lnTo>
                  <a:lnTo>
                    <a:pt x="2641600" y="6350"/>
                  </a:lnTo>
                  <a:lnTo>
                    <a:pt x="2641600" y="5080"/>
                  </a:lnTo>
                  <a:lnTo>
                    <a:pt x="2644140" y="5080"/>
                  </a:lnTo>
                  <a:lnTo>
                    <a:pt x="2644140" y="3810"/>
                  </a:lnTo>
                  <a:lnTo>
                    <a:pt x="2645410" y="3810"/>
                  </a:lnTo>
                  <a:lnTo>
                    <a:pt x="2645410" y="2552"/>
                  </a:lnTo>
                  <a:close/>
                </a:path>
                <a:path w="2650490" h="7620">
                  <a:moveTo>
                    <a:pt x="26504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2647950" y="2540"/>
                  </a:lnTo>
                  <a:lnTo>
                    <a:pt x="2647950" y="1270"/>
                  </a:lnTo>
                  <a:lnTo>
                    <a:pt x="2650490" y="1270"/>
                  </a:lnTo>
                  <a:lnTo>
                    <a:pt x="2650490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1353820" y="4535169"/>
              <a:ext cx="2626360" cy="6350"/>
            </a:xfrm>
            <a:custGeom>
              <a:avLst/>
              <a:gdLst/>
              <a:ahLst/>
              <a:cxnLst/>
              <a:rect l="l" t="t" r="r" b="b"/>
              <a:pathLst>
                <a:path w="2626360" h="6350">
                  <a:moveTo>
                    <a:pt x="2625090" y="1282"/>
                  </a:move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8890" y="5080"/>
                  </a:lnTo>
                  <a:lnTo>
                    <a:pt x="8890" y="6350"/>
                  </a:lnTo>
                  <a:lnTo>
                    <a:pt x="2618740" y="6350"/>
                  </a:lnTo>
                  <a:lnTo>
                    <a:pt x="2618740" y="5080"/>
                  </a:lnTo>
                  <a:lnTo>
                    <a:pt x="2621280" y="5080"/>
                  </a:lnTo>
                  <a:lnTo>
                    <a:pt x="2621280" y="3810"/>
                  </a:lnTo>
                  <a:lnTo>
                    <a:pt x="2622550" y="3810"/>
                  </a:lnTo>
                  <a:lnTo>
                    <a:pt x="2622550" y="2540"/>
                  </a:lnTo>
                  <a:lnTo>
                    <a:pt x="2625090" y="2540"/>
                  </a:lnTo>
                  <a:lnTo>
                    <a:pt x="2625090" y="1282"/>
                  </a:lnTo>
                  <a:close/>
                </a:path>
                <a:path w="2626360" h="6350">
                  <a:moveTo>
                    <a:pt x="26263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626360" y="1270"/>
                  </a:lnTo>
                  <a:lnTo>
                    <a:pt x="2626360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1363980" y="4541519"/>
              <a:ext cx="2607310" cy="7620"/>
            </a:xfrm>
            <a:custGeom>
              <a:avLst/>
              <a:gdLst/>
              <a:ahLst/>
              <a:cxnLst/>
              <a:rect l="l" t="t" r="r" b="b"/>
              <a:pathLst>
                <a:path w="2607310" h="7620">
                  <a:moveTo>
                    <a:pt x="2604770" y="1282"/>
                  </a:move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10160" y="6350"/>
                  </a:lnTo>
                  <a:lnTo>
                    <a:pt x="10160" y="7620"/>
                  </a:lnTo>
                  <a:lnTo>
                    <a:pt x="2597150" y="7620"/>
                  </a:lnTo>
                  <a:lnTo>
                    <a:pt x="2597150" y="6350"/>
                  </a:lnTo>
                  <a:lnTo>
                    <a:pt x="2598420" y="6350"/>
                  </a:lnTo>
                  <a:lnTo>
                    <a:pt x="2598420" y="5080"/>
                  </a:lnTo>
                  <a:lnTo>
                    <a:pt x="2600960" y="5080"/>
                  </a:lnTo>
                  <a:lnTo>
                    <a:pt x="2600960" y="3810"/>
                  </a:lnTo>
                  <a:lnTo>
                    <a:pt x="2602230" y="3810"/>
                  </a:lnTo>
                  <a:lnTo>
                    <a:pt x="2602230" y="2540"/>
                  </a:lnTo>
                  <a:lnTo>
                    <a:pt x="2604770" y="2540"/>
                  </a:lnTo>
                  <a:lnTo>
                    <a:pt x="2604770" y="1282"/>
                  </a:lnTo>
                  <a:close/>
                </a:path>
                <a:path w="2607310" h="7620">
                  <a:moveTo>
                    <a:pt x="26073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607310" y="1270"/>
                  </a:lnTo>
                  <a:lnTo>
                    <a:pt x="2607310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1375410" y="4549152"/>
              <a:ext cx="2583180" cy="7620"/>
            </a:xfrm>
            <a:custGeom>
              <a:avLst/>
              <a:gdLst/>
              <a:ahLst/>
              <a:cxnLst/>
              <a:rect l="l" t="t" r="r" b="b"/>
              <a:pathLst>
                <a:path w="2583179" h="7620">
                  <a:moveTo>
                    <a:pt x="2573020" y="6350"/>
                  </a:moveTo>
                  <a:lnTo>
                    <a:pt x="10160" y="6350"/>
                  </a:lnTo>
                  <a:lnTo>
                    <a:pt x="10160" y="7607"/>
                  </a:lnTo>
                  <a:lnTo>
                    <a:pt x="2573020" y="7607"/>
                  </a:lnTo>
                  <a:lnTo>
                    <a:pt x="2573020" y="6350"/>
                  </a:lnTo>
                  <a:close/>
                </a:path>
                <a:path w="2583179" h="7620">
                  <a:moveTo>
                    <a:pt x="25831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3810" y="2527"/>
                  </a:lnTo>
                  <a:lnTo>
                    <a:pt x="3810" y="3797"/>
                  </a:lnTo>
                  <a:lnTo>
                    <a:pt x="6350" y="3797"/>
                  </a:lnTo>
                  <a:lnTo>
                    <a:pt x="6350" y="5067"/>
                  </a:lnTo>
                  <a:lnTo>
                    <a:pt x="8890" y="5067"/>
                  </a:lnTo>
                  <a:lnTo>
                    <a:pt x="8890" y="6337"/>
                  </a:lnTo>
                  <a:lnTo>
                    <a:pt x="2575560" y="6337"/>
                  </a:lnTo>
                  <a:lnTo>
                    <a:pt x="2575560" y="5067"/>
                  </a:lnTo>
                  <a:lnTo>
                    <a:pt x="2578100" y="5067"/>
                  </a:lnTo>
                  <a:lnTo>
                    <a:pt x="2578100" y="3797"/>
                  </a:lnTo>
                  <a:lnTo>
                    <a:pt x="2579370" y="3797"/>
                  </a:lnTo>
                  <a:lnTo>
                    <a:pt x="2579370" y="2527"/>
                  </a:lnTo>
                  <a:lnTo>
                    <a:pt x="2581910" y="2527"/>
                  </a:lnTo>
                  <a:lnTo>
                    <a:pt x="2581910" y="1257"/>
                  </a:lnTo>
                  <a:lnTo>
                    <a:pt x="2583180" y="1257"/>
                  </a:lnTo>
                  <a:lnTo>
                    <a:pt x="2583180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1388110" y="4556759"/>
              <a:ext cx="2559050" cy="6350"/>
            </a:xfrm>
            <a:custGeom>
              <a:avLst/>
              <a:gdLst/>
              <a:ahLst/>
              <a:cxnLst/>
              <a:rect l="l" t="t" r="r" b="b"/>
              <a:pathLst>
                <a:path w="2559050" h="6350">
                  <a:moveTo>
                    <a:pt x="2551430" y="5092"/>
                  </a:moveTo>
                  <a:lnTo>
                    <a:pt x="7620" y="5092"/>
                  </a:lnTo>
                  <a:lnTo>
                    <a:pt x="7620" y="6350"/>
                  </a:lnTo>
                  <a:lnTo>
                    <a:pt x="2551430" y="6350"/>
                  </a:lnTo>
                  <a:lnTo>
                    <a:pt x="2551430" y="5092"/>
                  </a:lnTo>
                  <a:close/>
                </a:path>
                <a:path w="2559050" h="6350">
                  <a:moveTo>
                    <a:pt x="25590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2552700" y="5080"/>
                  </a:lnTo>
                  <a:lnTo>
                    <a:pt x="2552700" y="3810"/>
                  </a:lnTo>
                  <a:lnTo>
                    <a:pt x="2555240" y="3810"/>
                  </a:lnTo>
                  <a:lnTo>
                    <a:pt x="2555240" y="2540"/>
                  </a:lnTo>
                  <a:lnTo>
                    <a:pt x="2556510" y="2540"/>
                  </a:lnTo>
                  <a:lnTo>
                    <a:pt x="2556510" y="1270"/>
                  </a:lnTo>
                  <a:lnTo>
                    <a:pt x="2559050" y="1270"/>
                  </a:lnTo>
                  <a:lnTo>
                    <a:pt x="2559050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1398270" y="4563109"/>
              <a:ext cx="2538730" cy="7620"/>
            </a:xfrm>
            <a:custGeom>
              <a:avLst/>
              <a:gdLst/>
              <a:ahLst/>
              <a:cxnLst/>
              <a:rect l="l" t="t" r="r" b="b"/>
              <a:pathLst>
                <a:path w="2538729" h="7620">
                  <a:moveTo>
                    <a:pt x="2528570" y="5092"/>
                  </a:moveTo>
                  <a:lnTo>
                    <a:pt x="10160" y="5092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2526030" y="7620"/>
                  </a:lnTo>
                  <a:lnTo>
                    <a:pt x="2526030" y="6350"/>
                  </a:lnTo>
                  <a:lnTo>
                    <a:pt x="2528570" y="6350"/>
                  </a:lnTo>
                  <a:lnTo>
                    <a:pt x="2528570" y="5092"/>
                  </a:lnTo>
                  <a:close/>
                </a:path>
                <a:path w="2538729" h="7620">
                  <a:moveTo>
                    <a:pt x="25387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2531110" y="5080"/>
                  </a:lnTo>
                  <a:lnTo>
                    <a:pt x="2531110" y="3810"/>
                  </a:lnTo>
                  <a:lnTo>
                    <a:pt x="2533650" y="3810"/>
                  </a:lnTo>
                  <a:lnTo>
                    <a:pt x="2533650" y="2540"/>
                  </a:lnTo>
                  <a:lnTo>
                    <a:pt x="2536190" y="2540"/>
                  </a:lnTo>
                  <a:lnTo>
                    <a:pt x="2536190" y="1270"/>
                  </a:lnTo>
                  <a:lnTo>
                    <a:pt x="2538730" y="1270"/>
                  </a:lnTo>
                  <a:lnTo>
                    <a:pt x="253873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1413510" y="4570729"/>
              <a:ext cx="2508250" cy="7620"/>
            </a:xfrm>
            <a:custGeom>
              <a:avLst/>
              <a:gdLst/>
              <a:ahLst/>
              <a:cxnLst/>
              <a:rect l="l" t="t" r="r" b="b"/>
              <a:pathLst>
                <a:path w="2508250" h="7620">
                  <a:moveTo>
                    <a:pt x="2501900" y="3822"/>
                  </a:moveTo>
                  <a:lnTo>
                    <a:pt x="7620" y="3822"/>
                  </a:lnTo>
                  <a:lnTo>
                    <a:pt x="762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2496820" y="7620"/>
                  </a:lnTo>
                  <a:lnTo>
                    <a:pt x="2496820" y="6350"/>
                  </a:lnTo>
                  <a:lnTo>
                    <a:pt x="2499360" y="6350"/>
                  </a:lnTo>
                  <a:lnTo>
                    <a:pt x="2499360" y="5080"/>
                  </a:lnTo>
                  <a:lnTo>
                    <a:pt x="2501900" y="5080"/>
                  </a:lnTo>
                  <a:lnTo>
                    <a:pt x="2501900" y="3822"/>
                  </a:lnTo>
                  <a:close/>
                </a:path>
                <a:path w="2508250" h="7620">
                  <a:moveTo>
                    <a:pt x="25082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2503170" y="3810"/>
                  </a:lnTo>
                  <a:lnTo>
                    <a:pt x="2503170" y="2540"/>
                  </a:lnTo>
                  <a:lnTo>
                    <a:pt x="2505710" y="2540"/>
                  </a:lnTo>
                  <a:lnTo>
                    <a:pt x="2505710" y="1270"/>
                  </a:lnTo>
                  <a:lnTo>
                    <a:pt x="2508250" y="1270"/>
                  </a:lnTo>
                  <a:lnTo>
                    <a:pt x="2508250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1428750" y="4578349"/>
              <a:ext cx="2479040" cy="6350"/>
            </a:xfrm>
            <a:custGeom>
              <a:avLst/>
              <a:gdLst/>
              <a:ahLst/>
              <a:cxnLst/>
              <a:rect l="l" t="t" r="r" b="b"/>
              <a:pathLst>
                <a:path w="2479040" h="6350">
                  <a:moveTo>
                    <a:pt x="2473960" y="2552"/>
                  </a:moveTo>
                  <a:lnTo>
                    <a:pt x="3810" y="2552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8890" y="5080"/>
                  </a:lnTo>
                  <a:lnTo>
                    <a:pt x="8890" y="6350"/>
                  </a:lnTo>
                  <a:lnTo>
                    <a:pt x="2468880" y="6350"/>
                  </a:lnTo>
                  <a:lnTo>
                    <a:pt x="2468880" y="5080"/>
                  </a:lnTo>
                  <a:lnTo>
                    <a:pt x="2471420" y="5080"/>
                  </a:lnTo>
                  <a:lnTo>
                    <a:pt x="2471420" y="3810"/>
                  </a:lnTo>
                  <a:lnTo>
                    <a:pt x="2473960" y="3810"/>
                  </a:lnTo>
                  <a:lnTo>
                    <a:pt x="2473960" y="2552"/>
                  </a:lnTo>
                  <a:close/>
                </a:path>
                <a:path w="2479040" h="6350">
                  <a:moveTo>
                    <a:pt x="24790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476500" y="2540"/>
                  </a:lnTo>
                  <a:lnTo>
                    <a:pt x="2476500" y="1270"/>
                  </a:lnTo>
                  <a:lnTo>
                    <a:pt x="2479040" y="1270"/>
                  </a:lnTo>
                  <a:lnTo>
                    <a:pt x="2479040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1440180" y="4584699"/>
              <a:ext cx="2454910" cy="7620"/>
            </a:xfrm>
            <a:custGeom>
              <a:avLst/>
              <a:gdLst/>
              <a:ahLst/>
              <a:cxnLst/>
              <a:rect l="l" t="t" r="r" b="b"/>
              <a:pathLst>
                <a:path w="2454910" h="7620">
                  <a:moveTo>
                    <a:pt x="2451100" y="2552"/>
                  </a:moveTo>
                  <a:lnTo>
                    <a:pt x="5080" y="2552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2443480" y="7620"/>
                  </a:lnTo>
                  <a:lnTo>
                    <a:pt x="2443480" y="6350"/>
                  </a:lnTo>
                  <a:lnTo>
                    <a:pt x="2446020" y="6350"/>
                  </a:lnTo>
                  <a:lnTo>
                    <a:pt x="2446020" y="5080"/>
                  </a:lnTo>
                  <a:lnTo>
                    <a:pt x="2448560" y="5080"/>
                  </a:lnTo>
                  <a:lnTo>
                    <a:pt x="2448560" y="3810"/>
                  </a:lnTo>
                  <a:lnTo>
                    <a:pt x="2451100" y="3810"/>
                  </a:lnTo>
                  <a:lnTo>
                    <a:pt x="2451100" y="2552"/>
                  </a:lnTo>
                  <a:close/>
                </a:path>
                <a:path w="2454910" h="7620">
                  <a:moveTo>
                    <a:pt x="24549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2452370" y="2540"/>
                  </a:lnTo>
                  <a:lnTo>
                    <a:pt x="2452370" y="1270"/>
                  </a:lnTo>
                  <a:lnTo>
                    <a:pt x="2454910" y="1270"/>
                  </a:lnTo>
                  <a:lnTo>
                    <a:pt x="2454910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1455420" y="4592319"/>
              <a:ext cx="2425700" cy="7620"/>
            </a:xfrm>
            <a:custGeom>
              <a:avLst/>
              <a:gdLst/>
              <a:ahLst/>
              <a:cxnLst/>
              <a:rect l="l" t="t" r="r" b="b"/>
              <a:pathLst>
                <a:path w="2425700" h="7620">
                  <a:moveTo>
                    <a:pt x="2423160" y="1282"/>
                  </a:moveTo>
                  <a:lnTo>
                    <a:pt x="2540" y="1282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1430" y="6350"/>
                  </a:lnTo>
                  <a:lnTo>
                    <a:pt x="11430" y="7620"/>
                  </a:lnTo>
                  <a:lnTo>
                    <a:pt x="2413000" y="7620"/>
                  </a:lnTo>
                  <a:lnTo>
                    <a:pt x="2413000" y="6350"/>
                  </a:lnTo>
                  <a:lnTo>
                    <a:pt x="2415540" y="6350"/>
                  </a:lnTo>
                  <a:lnTo>
                    <a:pt x="2415540" y="5080"/>
                  </a:lnTo>
                  <a:lnTo>
                    <a:pt x="2418080" y="5080"/>
                  </a:lnTo>
                  <a:lnTo>
                    <a:pt x="2418080" y="3810"/>
                  </a:lnTo>
                  <a:lnTo>
                    <a:pt x="2420620" y="3810"/>
                  </a:lnTo>
                  <a:lnTo>
                    <a:pt x="2420620" y="2540"/>
                  </a:lnTo>
                  <a:lnTo>
                    <a:pt x="2423160" y="2540"/>
                  </a:lnTo>
                  <a:lnTo>
                    <a:pt x="2423160" y="1282"/>
                  </a:lnTo>
                  <a:close/>
                </a:path>
                <a:path w="2425700" h="7620">
                  <a:moveTo>
                    <a:pt x="242570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425700" y="1270"/>
                  </a:lnTo>
                  <a:lnTo>
                    <a:pt x="2425700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1470660" y="4599952"/>
              <a:ext cx="2395220" cy="6350"/>
            </a:xfrm>
            <a:custGeom>
              <a:avLst/>
              <a:gdLst/>
              <a:ahLst/>
              <a:cxnLst/>
              <a:rect l="l" t="t" r="r" b="b"/>
              <a:pathLst>
                <a:path w="2395220" h="6350">
                  <a:moveTo>
                    <a:pt x="239522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6350" y="2527"/>
                  </a:lnTo>
                  <a:lnTo>
                    <a:pt x="6350" y="3797"/>
                  </a:lnTo>
                  <a:lnTo>
                    <a:pt x="8890" y="3797"/>
                  </a:lnTo>
                  <a:lnTo>
                    <a:pt x="8890" y="5067"/>
                  </a:lnTo>
                  <a:lnTo>
                    <a:pt x="11430" y="5067"/>
                  </a:lnTo>
                  <a:lnTo>
                    <a:pt x="11430" y="6337"/>
                  </a:lnTo>
                  <a:lnTo>
                    <a:pt x="2383790" y="6337"/>
                  </a:lnTo>
                  <a:lnTo>
                    <a:pt x="2383790" y="5067"/>
                  </a:lnTo>
                  <a:lnTo>
                    <a:pt x="2386330" y="5067"/>
                  </a:lnTo>
                  <a:lnTo>
                    <a:pt x="2386330" y="3797"/>
                  </a:lnTo>
                  <a:lnTo>
                    <a:pt x="2390140" y="3797"/>
                  </a:lnTo>
                  <a:lnTo>
                    <a:pt x="2390140" y="2527"/>
                  </a:lnTo>
                  <a:lnTo>
                    <a:pt x="2392680" y="2527"/>
                  </a:lnTo>
                  <a:lnTo>
                    <a:pt x="2392680" y="1257"/>
                  </a:lnTo>
                  <a:lnTo>
                    <a:pt x="2395220" y="1257"/>
                  </a:lnTo>
                  <a:lnTo>
                    <a:pt x="2395220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1485900" y="4606302"/>
              <a:ext cx="2366010" cy="7620"/>
            </a:xfrm>
            <a:custGeom>
              <a:avLst/>
              <a:gdLst/>
              <a:ahLst/>
              <a:cxnLst/>
              <a:rect l="l" t="t" r="r" b="b"/>
              <a:pathLst>
                <a:path w="2366010" h="7620">
                  <a:moveTo>
                    <a:pt x="2350770" y="6350"/>
                  </a:moveTo>
                  <a:lnTo>
                    <a:pt x="13970" y="6350"/>
                  </a:lnTo>
                  <a:lnTo>
                    <a:pt x="13970" y="7607"/>
                  </a:lnTo>
                  <a:lnTo>
                    <a:pt x="2350770" y="7607"/>
                  </a:lnTo>
                  <a:lnTo>
                    <a:pt x="2350770" y="6350"/>
                  </a:lnTo>
                  <a:close/>
                </a:path>
                <a:path w="2366010" h="7620">
                  <a:moveTo>
                    <a:pt x="236601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5080" y="2527"/>
                  </a:lnTo>
                  <a:lnTo>
                    <a:pt x="5080" y="3797"/>
                  </a:lnTo>
                  <a:lnTo>
                    <a:pt x="8890" y="3797"/>
                  </a:lnTo>
                  <a:lnTo>
                    <a:pt x="8890" y="5067"/>
                  </a:lnTo>
                  <a:lnTo>
                    <a:pt x="11430" y="5067"/>
                  </a:lnTo>
                  <a:lnTo>
                    <a:pt x="11430" y="6337"/>
                  </a:lnTo>
                  <a:lnTo>
                    <a:pt x="2353310" y="6337"/>
                  </a:lnTo>
                  <a:lnTo>
                    <a:pt x="2353310" y="5067"/>
                  </a:lnTo>
                  <a:lnTo>
                    <a:pt x="2355850" y="5067"/>
                  </a:lnTo>
                  <a:lnTo>
                    <a:pt x="2355850" y="3797"/>
                  </a:lnTo>
                  <a:lnTo>
                    <a:pt x="2359660" y="3797"/>
                  </a:lnTo>
                  <a:lnTo>
                    <a:pt x="2359660" y="2527"/>
                  </a:lnTo>
                  <a:lnTo>
                    <a:pt x="2362200" y="2527"/>
                  </a:lnTo>
                  <a:lnTo>
                    <a:pt x="2362200" y="1257"/>
                  </a:lnTo>
                  <a:lnTo>
                    <a:pt x="2366010" y="1257"/>
                  </a:lnTo>
                  <a:lnTo>
                    <a:pt x="2366010" y="0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1503680" y="4613909"/>
              <a:ext cx="2329180" cy="7620"/>
            </a:xfrm>
            <a:custGeom>
              <a:avLst/>
              <a:gdLst/>
              <a:ahLst/>
              <a:cxnLst/>
              <a:rect l="l" t="t" r="r" b="b"/>
              <a:pathLst>
                <a:path w="2329179" h="7620">
                  <a:moveTo>
                    <a:pt x="2317750" y="5092"/>
                  </a:moveTo>
                  <a:lnTo>
                    <a:pt x="11430" y="5092"/>
                  </a:lnTo>
                  <a:lnTo>
                    <a:pt x="11430" y="6350"/>
                  </a:lnTo>
                  <a:lnTo>
                    <a:pt x="13970" y="6350"/>
                  </a:lnTo>
                  <a:lnTo>
                    <a:pt x="13970" y="7620"/>
                  </a:lnTo>
                  <a:lnTo>
                    <a:pt x="2315210" y="7620"/>
                  </a:lnTo>
                  <a:lnTo>
                    <a:pt x="2315210" y="6350"/>
                  </a:lnTo>
                  <a:lnTo>
                    <a:pt x="2317750" y="6350"/>
                  </a:lnTo>
                  <a:lnTo>
                    <a:pt x="2317750" y="5092"/>
                  </a:lnTo>
                  <a:close/>
                </a:path>
                <a:path w="2329179" h="7620">
                  <a:moveTo>
                    <a:pt x="232918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2320290" y="5080"/>
                  </a:lnTo>
                  <a:lnTo>
                    <a:pt x="2320290" y="3810"/>
                  </a:lnTo>
                  <a:lnTo>
                    <a:pt x="2324100" y="3810"/>
                  </a:lnTo>
                  <a:lnTo>
                    <a:pt x="2324100" y="2540"/>
                  </a:lnTo>
                  <a:lnTo>
                    <a:pt x="2326640" y="2540"/>
                  </a:lnTo>
                  <a:lnTo>
                    <a:pt x="2326640" y="1270"/>
                  </a:lnTo>
                  <a:lnTo>
                    <a:pt x="2329180" y="1270"/>
                  </a:lnTo>
                  <a:lnTo>
                    <a:pt x="2329180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1520190" y="4621529"/>
              <a:ext cx="2294890" cy="7620"/>
            </a:xfrm>
            <a:custGeom>
              <a:avLst/>
              <a:gdLst/>
              <a:ahLst/>
              <a:cxnLst/>
              <a:rect l="l" t="t" r="r" b="b"/>
              <a:pathLst>
                <a:path w="2294890" h="7620">
                  <a:moveTo>
                    <a:pt x="2286000" y="3822"/>
                  </a:moveTo>
                  <a:lnTo>
                    <a:pt x="8890" y="3822"/>
                  </a:lnTo>
                  <a:lnTo>
                    <a:pt x="8890" y="508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15240" y="6350"/>
                  </a:lnTo>
                  <a:lnTo>
                    <a:pt x="15240" y="7620"/>
                  </a:lnTo>
                  <a:lnTo>
                    <a:pt x="2279650" y="7620"/>
                  </a:lnTo>
                  <a:lnTo>
                    <a:pt x="2279650" y="6350"/>
                  </a:lnTo>
                  <a:lnTo>
                    <a:pt x="2283460" y="6350"/>
                  </a:lnTo>
                  <a:lnTo>
                    <a:pt x="2283460" y="5080"/>
                  </a:lnTo>
                  <a:lnTo>
                    <a:pt x="2286000" y="5080"/>
                  </a:lnTo>
                  <a:lnTo>
                    <a:pt x="2286000" y="3822"/>
                  </a:lnTo>
                  <a:close/>
                </a:path>
                <a:path w="2294890" h="7620">
                  <a:moveTo>
                    <a:pt x="22948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2289810" y="3810"/>
                  </a:lnTo>
                  <a:lnTo>
                    <a:pt x="2289810" y="2540"/>
                  </a:lnTo>
                  <a:lnTo>
                    <a:pt x="2292350" y="2540"/>
                  </a:lnTo>
                  <a:lnTo>
                    <a:pt x="2292350" y="1270"/>
                  </a:lnTo>
                  <a:lnTo>
                    <a:pt x="2294890" y="1270"/>
                  </a:lnTo>
                  <a:lnTo>
                    <a:pt x="2294890" y="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1537970" y="4629149"/>
              <a:ext cx="2259330" cy="6350"/>
            </a:xfrm>
            <a:custGeom>
              <a:avLst/>
              <a:gdLst/>
              <a:ahLst/>
              <a:cxnLst/>
              <a:rect l="l" t="t" r="r" b="b"/>
              <a:pathLst>
                <a:path w="2259329" h="6350">
                  <a:moveTo>
                    <a:pt x="2252980" y="2552"/>
                  </a:moveTo>
                  <a:lnTo>
                    <a:pt x="6350" y="2552"/>
                  </a:lnTo>
                  <a:lnTo>
                    <a:pt x="6350" y="3810"/>
                  </a:lnTo>
                  <a:lnTo>
                    <a:pt x="8890" y="3810"/>
                  </a:lnTo>
                  <a:lnTo>
                    <a:pt x="8890" y="5080"/>
                  </a:lnTo>
                  <a:lnTo>
                    <a:pt x="11430" y="5080"/>
                  </a:lnTo>
                  <a:lnTo>
                    <a:pt x="11430" y="6350"/>
                  </a:lnTo>
                  <a:lnTo>
                    <a:pt x="2246630" y="6350"/>
                  </a:lnTo>
                  <a:lnTo>
                    <a:pt x="2246630" y="5080"/>
                  </a:lnTo>
                  <a:lnTo>
                    <a:pt x="2250440" y="5080"/>
                  </a:lnTo>
                  <a:lnTo>
                    <a:pt x="2250440" y="3810"/>
                  </a:lnTo>
                  <a:lnTo>
                    <a:pt x="2252980" y="3810"/>
                  </a:lnTo>
                  <a:lnTo>
                    <a:pt x="2252980" y="2552"/>
                  </a:lnTo>
                  <a:close/>
                </a:path>
                <a:path w="2259329" h="6350">
                  <a:moveTo>
                    <a:pt x="22593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2256790" y="2540"/>
                  </a:lnTo>
                  <a:lnTo>
                    <a:pt x="2256790" y="1270"/>
                  </a:lnTo>
                  <a:lnTo>
                    <a:pt x="2259330" y="1270"/>
                  </a:lnTo>
                  <a:lnTo>
                    <a:pt x="2259330" y="0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1554480" y="4635499"/>
              <a:ext cx="2227580" cy="7620"/>
            </a:xfrm>
            <a:custGeom>
              <a:avLst/>
              <a:gdLst/>
              <a:ahLst/>
              <a:cxnLst/>
              <a:rect l="l" t="t" r="r" b="b"/>
              <a:pathLst>
                <a:path w="2227579" h="7620">
                  <a:moveTo>
                    <a:pt x="2219960" y="2552"/>
                  </a:moveTo>
                  <a:lnTo>
                    <a:pt x="6350" y="2552"/>
                  </a:lnTo>
                  <a:lnTo>
                    <a:pt x="6350" y="3810"/>
                  </a:lnTo>
                  <a:lnTo>
                    <a:pt x="10160" y="3810"/>
                  </a:lnTo>
                  <a:lnTo>
                    <a:pt x="10160" y="5080"/>
                  </a:lnTo>
                  <a:lnTo>
                    <a:pt x="13970" y="5080"/>
                  </a:lnTo>
                  <a:lnTo>
                    <a:pt x="1397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209800" y="7620"/>
                  </a:lnTo>
                  <a:lnTo>
                    <a:pt x="2209800" y="6350"/>
                  </a:lnTo>
                  <a:lnTo>
                    <a:pt x="2213610" y="6350"/>
                  </a:lnTo>
                  <a:lnTo>
                    <a:pt x="2213610" y="5080"/>
                  </a:lnTo>
                  <a:lnTo>
                    <a:pt x="2217420" y="5080"/>
                  </a:lnTo>
                  <a:lnTo>
                    <a:pt x="2217420" y="3810"/>
                  </a:lnTo>
                  <a:lnTo>
                    <a:pt x="2219960" y="3810"/>
                  </a:lnTo>
                  <a:lnTo>
                    <a:pt x="2219960" y="2552"/>
                  </a:lnTo>
                  <a:close/>
                </a:path>
                <a:path w="2227579" h="7620">
                  <a:moveTo>
                    <a:pt x="222758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2223770" y="2540"/>
                  </a:lnTo>
                  <a:lnTo>
                    <a:pt x="2223770" y="1270"/>
                  </a:lnTo>
                  <a:lnTo>
                    <a:pt x="2227580" y="1270"/>
                  </a:lnTo>
                  <a:lnTo>
                    <a:pt x="2227580" y="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1576070" y="4643119"/>
              <a:ext cx="2184400" cy="13970"/>
            </a:xfrm>
            <a:custGeom>
              <a:avLst/>
              <a:gdLst/>
              <a:ahLst/>
              <a:cxnLst/>
              <a:rect l="l" t="t" r="r" b="b"/>
              <a:pathLst>
                <a:path w="2184400" h="13970">
                  <a:moveTo>
                    <a:pt x="2162810" y="7632"/>
                  </a:moveTo>
                  <a:lnTo>
                    <a:pt x="21590" y="7632"/>
                  </a:lnTo>
                  <a:lnTo>
                    <a:pt x="21590" y="8890"/>
                  </a:lnTo>
                  <a:lnTo>
                    <a:pt x="25400" y="8890"/>
                  </a:lnTo>
                  <a:lnTo>
                    <a:pt x="25400" y="10160"/>
                  </a:lnTo>
                  <a:lnTo>
                    <a:pt x="29210" y="10160"/>
                  </a:lnTo>
                  <a:lnTo>
                    <a:pt x="29210" y="11430"/>
                  </a:lnTo>
                  <a:lnTo>
                    <a:pt x="31750" y="11430"/>
                  </a:lnTo>
                  <a:lnTo>
                    <a:pt x="31750" y="12700"/>
                  </a:lnTo>
                  <a:lnTo>
                    <a:pt x="35560" y="12700"/>
                  </a:lnTo>
                  <a:lnTo>
                    <a:pt x="35560" y="13970"/>
                  </a:lnTo>
                  <a:lnTo>
                    <a:pt x="2148840" y="13970"/>
                  </a:lnTo>
                  <a:lnTo>
                    <a:pt x="2148840" y="12700"/>
                  </a:lnTo>
                  <a:lnTo>
                    <a:pt x="2152650" y="12700"/>
                  </a:lnTo>
                  <a:lnTo>
                    <a:pt x="2152650" y="11430"/>
                  </a:lnTo>
                  <a:lnTo>
                    <a:pt x="2156460" y="11430"/>
                  </a:lnTo>
                  <a:lnTo>
                    <a:pt x="2156460" y="10160"/>
                  </a:lnTo>
                  <a:lnTo>
                    <a:pt x="2160270" y="10160"/>
                  </a:lnTo>
                  <a:lnTo>
                    <a:pt x="2160270" y="8890"/>
                  </a:lnTo>
                  <a:lnTo>
                    <a:pt x="2162810" y="8890"/>
                  </a:lnTo>
                  <a:lnTo>
                    <a:pt x="2162810" y="7632"/>
                  </a:lnTo>
                  <a:close/>
                </a:path>
                <a:path w="2184400" h="13970">
                  <a:moveTo>
                    <a:pt x="2180590" y="1282"/>
                  </a:moveTo>
                  <a:lnTo>
                    <a:pt x="3810" y="1282"/>
                  </a:lnTo>
                  <a:lnTo>
                    <a:pt x="381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10160" y="3810"/>
                  </a:lnTo>
                  <a:lnTo>
                    <a:pt x="10160" y="5080"/>
                  </a:lnTo>
                  <a:lnTo>
                    <a:pt x="13970" y="5080"/>
                  </a:lnTo>
                  <a:lnTo>
                    <a:pt x="1397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2166620" y="7620"/>
                  </a:lnTo>
                  <a:lnTo>
                    <a:pt x="2166620" y="6350"/>
                  </a:lnTo>
                  <a:lnTo>
                    <a:pt x="2170430" y="6350"/>
                  </a:lnTo>
                  <a:lnTo>
                    <a:pt x="2170430" y="5080"/>
                  </a:lnTo>
                  <a:lnTo>
                    <a:pt x="2174240" y="5080"/>
                  </a:lnTo>
                  <a:lnTo>
                    <a:pt x="2174240" y="3810"/>
                  </a:lnTo>
                  <a:lnTo>
                    <a:pt x="2178050" y="3810"/>
                  </a:lnTo>
                  <a:lnTo>
                    <a:pt x="2178050" y="2540"/>
                  </a:lnTo>
                  <a:lnTo>
                    <a:pt x="2180590" y="2540"/>
                  </a:lnTo>
                  <a:lnTo>
                    <a:pt x="2180590" y="1282"/>
                  </a:lnTo>
                  <a:close/>
                </a:path>
                <a:path w="2184400" h="13970">
                  <a:moveTo>
                    <a:pt x="218440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184400" y="1270"/>
                  </a:lnTo>
                  <a:lnTo>
                    <a:pt x="2184400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1615440" y="4657102"/>
              <a:ext cx="2105660" cy="7620"/>
            </a:xfrm>
            <a:custGeom>
              <a:avLst/>
              <a:gdLst/>
              <a:ahLst/>
              <a:cxnLst/>
              <a:rect l="l" t="t" r="r" b="b"/>
              <a:pathLst>
                <a:path w="2105660" h="7620">
                  <a:moveTo>
                    <a:pt x="2087880" y="6350"/>
                  </a:moveTo>
                  <a:lnTo>
                    <a:pt x="17780" y="6350"/>
                  </a:lnTo>
                  <a:lnTo>
                    <a:pt x="17780" y="7607"/>
                  </a:lnTo>
                  <a:lnTo>
                    <a:pt x="2087880" y="7607"/>
                  </a:lnTo>
                  <a:lnTo>
                    <a:pt x="2087880" y="6350"/>
                  </a:lnTo>
                  <a:close/>
                </a:path>
                <a:path w="2105660" h="7620">
                  <a:moveTo>
                    <a:pt x="210566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7620" y="2527"/>
                  </a:lnTo>
                  <a:lnTo>
                    <a:pt x="7620" y="3797"/>
                  </a:lnTo>
                  <a:lnTo>
                    <a:pt x="11430" y="3797"/>
                  </a:lnTo>
                  <a:lnTo>
                    <a:pt x="11430" y="5067"/>
                  </a:lnTo>
                  <a:lnTo>
                    <a:pt x="15240" y="5067"/>
                  </a:lnTo>
                  <a:lnTo>
                    <a:pt x="15240" y="6337"/>
                  </a:lnTo>
                  <a:lnTo>
                    <a:pt x="2091690" y="6337"/>
                  </a:lnTo>
                  <a:lnTo>
                    <a:pt x="2091690" y="5067"/>
                  </a:lnTo>
                  <a:lnTo>
                    <a:pt x="2095500" y="5067"/>
                  </a:lnTo>
                  <a:lnTo>
                    <a:pt x="2095500" y="3797"/>
                  </a:lnTo>
                  <a:lnTo>
                    <a:pt x="2099310" y="3797"/>
                  </a:lnTo>
                  <a:lnTo>
                    <a:pt x="2099310" y="2527"/>
                  </a:lnTo>
                  <a:lnTo>
                    <a:pt x="2103120" y="2527"/>
                  </a:lnTo>
                  <a:lnTo>
                    <a:pt x="2103120" y="1257"/>
                  </a:lnTo>
                  <a:lnTo>
                    <a:pt x="2105660" y="1257"/>
                  </a:lnTo>
                  <a:lnTo>
                    <a:pt x="2105660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1637030" y="4664709"/>
              <a:ext cx="2063750" cy="7620"/>
            </a:xfrm>
            <a:custGeom>
              <a:avLst/>
              <a:gdLst/>
              <a:ahLst/>
              <a:cxnLst/>
              <a:rect l="l" t="t" r="r" b="b"/>
              <a:pathLst>
                <a:path w="2063750" h="7620">
                  <a:moveTo>
                    <a:pt x="2047240" y="5092"/>
                  </a:moveTo>
                  <a:lnTo>
                    <a:pt x="17780" y="5092"/>
                  </a:lnTo>
                  <a:lnTo>
                    <a:pt x="17780" y="6350"/>
                  </a:lnTo>
                  <a:lnTo>
                    <a:pt x="22847" y="6350"/>
                  </a:lnTo>
                  <a:lnTo>
                    <a:pt x="22847" y="7620"/>
                  </a:lnTo>
                  <a:lnTo>
                    <a:pt x="2042160" y="7620"/>
                  </a:lnTo>
                  <a:lnTo>
                    <a:pt x="2042160" y="6350"/>
                  </a:lnTo>
                  <a:lnTo>
                    <a:pt x="2047240" y="6350"/>
                  </a:lnTo>
                  <a:lnTo>
                    <a:pt x="2047240" y="5092"/>
                  </a:lnTo>
                  <a:close/>
                </a:path>
                <a:path w="2063750" h="7620">
                  <a:moveTo>
                    <a:pt x="20637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797" y="1270"/>
                  </a:lnTo>
                  <a:lnTo>
                    <a:pt x="3797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12700" y="3810"/>
                  </a:lnTo>
                  <a:lnTo>
                    <a:pt x="12700" y="5080"/>
                  </a:lnTo>
                  <a:lnTo>
                    <a:pt x="2052320" y="5080"/>
                  </a:lnTo>
                  <a:lnTo>
                    <a:pt x="2052320" y="3810"/>
                  </a:lnTo>
                  <a:lnTo>
                    <a:pt x="2054860" y="3810"/>
                  </a:lnTo>
                  <a:lnTo>
                    <a:pt x="2054860" y="2540"/>
                  </a:lnTo>
                  <a:lnTo>
                    <a:pt x="2059940" y="2540"/>
                  </a:lnTo>
                  <a:lnTo>
                    <a:pt x="2059940" y="1270"/>
                  </a:lnTo>
                  <a:lnTo>
                    <a:pt x="2063750" y="1270"/>
                  </a:lnTo>
                  <a:lnTo>
                    <a:pt x="2063750" y="0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1664970" y="4672329"/>
              <a:ext cx="2009139" cy="6350"/>
            </a:xfrm>
            <a:custGeom>
              <a:avLst/>
              <a:gdLst/>
              <a:ahLst/>
              <a:cxnLst/>
              <a:rect l="l" t="t" r="r" b="b"/>
              <a:pathLst>
                <a:path w="2009139" h="6350">
                  <a:moveTo>
                    <a:pt x="1993900" y="3822"/>
                  </a:moveTo>
                  <a:lnTo>
                    <a:pt x="15240" y="3822"/>
                  </a:lnTo>
                  <a:lnTo>
                    <a:pt x="15240" y="5080"/>
                  </a:lnTo>
                  <a:lnTo>
                    <a:pt x="20320" y="5080"/>
                  </a:lnTo>
                  <a:lnTo>
                    <a:pt x="20320" y="6350"/>
                  </a:lnTo>
                  <a:lnTo>
                    <a:pt x="1988820" y="6350"/>
                  </a:lnTo>
                  <a:lnTo>
                    <a:pt x="1988820" y="5080"/>
                  </a:lnTo>
                  <a:lnTo>
                    <a:pt x="1993900" y="5080"/>
                  </a:lnTo>
                  <a:lnTo>
                    <a:pt x="1993900" y="3822"/>
                  </a:lnTo>
                  <a:close/>
                </a:path>
                <a:path w="2009139" h="6350">
                  <a:moveTo>
                    <a:pt x="200912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10160" y="2540"/>
                  </a:lnTo>
                  <a:lnTo>
                    <a:pt x="10160" y="3810"/>
                  </a:lnTo>
                  <a:lnTo>
                    <a:pt x="1998980" y="3810"/>
                  </a:lnTo>
                  <a:lnTo>
                    <a:pt x="1998980" y="2540"/>
                  </a:lnTo>
                  <a:lnTo>
                    <a:pt x="2004060" y="2540"/>
                  </a:lnTo>
                  <a:lnTo>
                    <a:pt x="2004060" y="1270"/>
                  </a:lnTo>
                  <a:lnTo>
                    <a:pt x="2009127" y="1270"/>
                  </a:lnTo>
                  <a:lnTo>
                    <a:pt x="2009127" y="0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1690370" y="4678679"/>
              <a:ext cx="1958339" cy="7620"/>
            </a:xfrm>
            <a:custGeom>
              <a:avLst/>
              <a:gdLst/>
              <a:ahLst/>
              <a:cxnLst/>
              <a:rect l="l" t="t" r="r" b="b"/>
              <a:pathLst>
                <a:path w="1958339" h="7620">
                  <a:moveTo>
                    <a:pt x="1943100" y="3822"/>
                  </a:moveTo>
                  <a:lnTo>
                    <a:pt x="13970" y="3822"/>
                  </a:lnTo>
                  <a:lnTo>
                    <a:pt x="13970" y="5080"/>
                  </a:lnTo>
                  <a:lnTo>
                    <a:pt x="19050" y="5080"/>
                  </a:lnTo>
                  <a:lnTo>
                    <a:pt x="19050" y="6350"/>
                  </a:lnTo>
                  <a:lnTo>
                    <a:pt x="24130" y="6350"/>
                  </a:lnTo>
                  <a:lnTo>
                    <a:pt x="24130" y="7620"/>
                  </a:lnTo>
                  <a:lnTo>
                    <a:pt x="1932940" y="7620"/>
                  </a:lnTo>
                  <a:lnTo>
                    <a:pt x="1932940" y="6350"/>
                  </a:lnTo>
                  <a:lnTo>
                    <a:pt x="1938020" y="6350"/>
                  </a:lnTo>
                  <a:lnTo>
                    <a:pt x="1938020" y="5080"/>
                  </a:lnTo>
                  <a:lnTo>
                    <a:pt x="1943100" y="5080"/>
                  </a:lnTo>
                  <a:lnTo>
                    <a:pt x="1943100" y="3822"/>
                  </a:lnTo>
                  <a:close/>
                </a:path>
                <a:path w="1958339" h="7620">
                  <a:moveTo>
                    <a:pt x="195832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1948180" y="3810"/>
                  </a:lnTo>
                  <a:lnTo>
                    <a:pt x="1948180" y="2540"/>
                  </a:lnTo>
                  <a:lnTo>
                    <a:pt x="1953260" y="2540"/>
                  </a:lnTo>
                  <a:lnTo>
                    <a:pt x="1953260" y="1270"/>
                  </a:lnTo>
                  <a:lnTo>
                    <a:pt x="1958327" y="1270"/>
                  </a:lnTo>
                  <a:lnTo>
                    <a:pt x="1958327" y="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1719580" y="4686299"/>
              <a:ext cx="1899920" cy="7620"/>
            </a:xfrm>
            <a:custGeom>
              <a:avLst/>
              <a:gdLst/>
              <a:ahLst/>
              <a:cxnLst/>
              <a:rect l="l" t="t" r="r" b="b"/>
              <a:pathLst>
                <a:path w="1899920" h="7620">
                  <a:moveTo>
                    <a:pt x="1889760" y="2552"/>
                  </a:moveTo>
                  <a:lnTo>
                    <a:pt x="10160" y="2552"/>
                  </a:lnTo>
                  <a:lnTo>
                    <a:pt x="10160" y="3810"/>
                  </a:lnTo>
                  <a:lnTo>
                    <a:pt x="15240" y="3810"/>
                  </a:lnTo>
                  <a:lnTo>
                    <a:pt x="15240" y="5080"/>
                  </a:lnTo>
                  <a:lnTo>
                    <a:pt x="20320" y="5080"/>
                  </a:lnTo>
                  <a:lnTo>
                    <a:pt x="20320" y="6350"/>
                  </a:lnTo>
                  <a:lnTo>
                    <a:pt x="25400" y="6350"/>
                  </a:lnTo>
                  <a:lnTo>
                    <a:pt x="25400" y="7620"/>
                  </a:lnTo>
                  <a:lnTo>
                    <a:pt x="1874520" y="7620"/>
                  </a:lnTo>
                  <a:lnTo>
                    <a:pt x="1874520" y="6350"/>
                  </a:lnTo>
                  <a:lnTo>
                    <a:pt x="1879600" y="6350"/>
                  </a:lnTo>
                  <a:lnTo>
                    <a:pt x="1879600" y="5080"/>
                  </a:lnTo>
                  <a:lnTo>
                    <a:pt x="1884667" y="5080"/>
                  </a:lnTo>
                  <a:lnTo>
                    <a:pt x="1884667" y="3810"/>
                  </a:lnTo>
                  <a:lnTo>
                    <a:pt x="1889760" y="3810"/>
                  </a:lnTo>
                  <a:lnTo>
                    <a:pt x="1889760" y="2552"/>
                  </a:lnTo>
                  <a:close/>
                </a:path>
                <a:path w="1899920" h="7620">
                  <a:moveTo>
                    <a:pt x="18999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1894840" y="2540"/>
                  </a:lnTo>
                  <a:lnTo>
                    <a:pt x="1894840" y="1270"/>
                  </a:lnTo>
                  <a:lnTo>
                    <a:pt x="1899920" y="1270"/>
                  </a:lnTo>
                  <a:lnTo>
                    <a:pt x="1899920" y="0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1750060" y="4693919"/>
              <a:ext cx="1838960" cy="6350"/>
            </a:xfrm>
            <a:custGeom>
              <a:avLst/>
              <a:gdLst/>
              <a:ahLst/>
              <a:cxnLst/>
              <a:rect l="l" t="t" r="r" b="b"/>
              <a:pathLst>
                <a:path w="1838960" h="6350">
                  <a:moveTo>
                    <a:pt x="1833880" y="1282"/>
                  </a:moveTo>
                  <a:lnTo>
                    <a:pt x="3810" y="1282"/>
                  </a:lnTo>
                  <a:lnTo>
                    <a:pt x="381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13970" y="3810"/>
                  </a:lnTo>
                  <a:lnTo>
                    <a:pt x="13970" y="5080"/>
                  </a:lnTo>
                  <a:lnTo>
                    <a:pt x="19050" y="5080"/>
                  </a:lnTo>
                  <a:lnTo>
                    <a:pt x="19050" y="6350"/>
                  </a:lnTo>
                  <a:lnTo>
                    <a:pt x="1818640" y="6350"/>
                  </a:lnTo>
                  <a:lnTo>
                    <a:pt x="1818640" y="5080"/>
                  </a:lnTo>
                  <a:lnTo>
                    <a:pt x="1823720" y="5080"/>
                  </a:lnTo>
                  <a:lnTo>
                    <a:pt x="1823720" y="3810"/>
                  </a:lnTo>
                  <a:lnTo>
                    <a:pt x="1828800" y="3810"/>
                  </a:lnTo>
                  <a:lnTo>
                    <a:pt x="1828800" y="2540"/>
                  </a:lnTo>
                  <a:lnTo>
                    <a:pt x="1833880" y="2540"/>
                  </a:lnTo>
                  <a:lnTo>
                    <a:pt x="1833880" y="1282"/>
                  </a:lnTo>
                  <a:close/>
                </a:path>
                <a:path w="1838960" h="6350">
                  <a:moveTo>
                    <a:pt x="18389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838960" y="1270"/>
                  </a:lnTo>
                  <a:lnTo>
                    <a:pt x="1838960" y="0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1774190" y="4700269"/>
              <a:ext cx="1789430" cy="7620"/>
            </a:xfrm>
            <a:custGeom>
              <a:avLst/>
              <a:gdLst/>
              <a:ahLst/>
              <a:cxnLst/>
              <a:rect l="l" t="t" r="r" b="b"/>
              <a:pathLst>
                <a:path w="1789429" h="7620">
                  <a:moveTo>
                    <a:pt x="1784350" y="1282"/>
                  </a:moveTo>
                  <a:lnTo>
                    <a:pt x="5080" y="1282"/>
                  </a:lnTo>
                  <a:lnTo>
                    <a:pt x="5080" y="2540"/>
                  </a:lnTo>
                  <a:lnTo>
                    <a:pt x="10160" y="2540"/>
                  </a:lnTo>
                  <a:lnTo>
                    <a:pt x="10160" y="3810"/>
                  </a:lnTo>
                  <a:lnTo>
                    <a:pt x="15240" y="3810"/>
                  </a:lnTo>
                  <a:lnTo>
                    <a:pt x="15240" y="5080"/>
                  </a:lnTo>
                  <a:lnTo>
                    <a:pt x="20320" y="5080"/>
                  </a:lnTo>
                  <a:lnTo>
                    <a:pt x="20320" y="6350"/>
                  </a:lnTo>
                  <a:lnTo>
                    <a:pt x="25400" y="6350"/>
                  </a:lnTo>
                  <a:lnTo>
                    <a:pt x="25400" y="7620"/>
                  </a:lnTo>
                  <a:lnTo>
                    <a:pt x="1765300" y="7620"/>
                  </a:lnTo>
                  <a:lnTo>
                    <a:pt x="1765300" y="6350"/>
                  </a:lnTo>
                  <a:lnTo>
                    <a:pt x="1770380" y="6350"/>
                  </a:lnTo>
                  <a:lnTo>
                    <a:pt x="1770380" y="5080"/>
                  </a:lnTo>
                  <a:lnTo>
                    <a:pt x="1774190" y="5080"/>
                  </a:lnTo>
                  <a:lnTo>
                    <a:pt x="1774190" y="3810"/>
                  </a:lnTo>
                  <a:lnTo>
                    <a:pt x="1779270" y="3810"/>
                  </a:lnTo>
                  <a:lnTo>
                    <a:pt x="1779270" y="2540"/>
                  </a:lnTo>
                  <a:lnTo>
                    <a:pt x="1784350" y="2540"/>
                  </a:lnTo>
                  <a:lnTo>
                    <a:pt x="1784350" y="1282"/>
                  </a:lnTo>
                  <a:close/>
                </a:path>
                <a:path w="1789429" h="7620">
                  <a:moveTo>
                    <a:pt x="17894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789430" y="1270"/>
                  </a:lnTo>
                  <a:lnTo>
                    <a:pt x="1789430" y="0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1803400" y="4707902"/>
              <a:ext cx="1731010" cy="7620"/>
            </a:xfrm>
            <a:custGeom>
              <a:avLst/>
              <a:gdLst/>
              <a:ahLst/>
              <a:cxnLst/>
              <a:rect l="l" t="t" r="r" b="b"/>
              <a:pathLst>
                <a:path w="1731010" h="7620">
                  <a:moveTo>
                    <a:pt x="1705610" y="6350"/>
                  </a:moveTo>
                  <a:lnTo>
                    <a:pt x="25400" y="6350"/>
                  </a:lnTo>
                  <a:lnTo>
                    <a:pt x="25400" y="7607"/>
                  </a:lnTo>
                  <a:lnTo>
                    <a:pt x="1705610" y="7607"/>
                  </a:lnTo>
                  <a:lnTo>
                    <a:pt x="1705610" y="6350"/>
                  </a:lnTo>
                  <a:close/>
                </a:path>
                <a:path w="1731010" h="7620">
                  <a:moveTo>
                    <a:pt x="173101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5080" y="1257"/>
                  </a:lnTo>
                  <a:lnTo>
                    <a:pt x="5080" y="2527"/>
                  </a:lnTo>
                  <a:lnTo>
                    <a:pt x="10160" y="2527"/>
                  </a:lnTo>
                  <a:lnTo>
                    <a:pt x="10160" y="3797"/>
                  </a:lnTo>
                  <a:lnTo>
                    <a:pt x="15240" y="3797"/>
                  </a:lnTo>
                  <a:lnTo>
                    <a:pt x="15240" y="5067"/>
                  </a:lnTo>
                  <a:lnTo>
                    <a:pt x="20320" y="5067"/>
                  </a:lnTo>
                  <a:lnTo>
                    <a:pt x="20320" y="6337"/>
                  </a:lnTo>
                  <a:lnTo>
                    <a:pt x="1710690" y="6337"/>
                  </a:lnTo>
                  <a:lnTo>
                    <a:pt x="1710690" y="5067"/>
                  </a:lnTo>
                  <a:lnTo>
                    <a:pt x="1715770" y="5067"/>
                  </a:lnTo>
                  <a:lnTo>
                    <a:pt x="1715770" y="3797"/>
                  </a:lnTo>
                  <a:lnTo>
                    <a:pt x="1720850" y="3797"/>
                  </a:lnTo>
                  <a:lnTo>
                    <a:pt x="1720850" y="2527"/>
                  </a:lnTo>
                  <a:lnTo>
                    <a:pt x="1725930" y="2527"/>
                  </a:lnTo>
                  <a:lnTo>
                    <a:pt x="1725930" y="1257"/>
                  </a:lnTo>
                  <a:lnTo>
                    <a:pt x="1731010" y="1257"/>
                  </a:lnTo>
                  <a:lnTo>
                    <a:pt x="1731010" y="0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1833880" y="4715509"/>
              <a:ext cx="1670050" cy="6350"/>
            </a:xfrm>
            <a:custGeom>
              <a:avLst/>
              <a:gdLst/>
              <a:ahLst/>
              <a:cxnLst/>
              <a:rect l="l" t="t" r="r" b="b"/>
              <a:pathLst>
                <a:path w="1670050" h="6350">
                  <a:moveTo>
                    <a:pt x="1649730" y="5092"/>
                  </a:moveTo>
                  <a:lnTo>
                    <a:pt x="20320" y="5092"/>
                  </a:lnTo>
                  <a:lnTo>
                    <a:pt x="20320" y="6350"/>
                  </a:lnTo>
                  <a:lnTo>
                    <a:pt x="1649730" y="6350"/>
                  </a:lnTo>
                  <a:lnTo>
                    <a:pt x="1649730" y="5092"/>
                  </a:lnTo>
                  <a:close/>
                </a:path>
                <a:path w="1670050" h="6350">
                  <a:moveTo>
                    <a:pt x="16700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10160" y="2540"/>
                  </a:lnTo>
                  <a:lnTo>
                    <a:pt x="10160" y="3810"/>
                  </a:lnTo>
                  <a:lnTo>
                    <a:pt x="15240" y="3810"/>
                  </a:lnTo>
                  <a:lnTo>
                    <a:pt x="15240" y="5080"/>
                  </a:lnTo>
                  <a:lnTo>
                    <a:pt x="1654810" y="5080"/>
                  </a:lnTo>
                  <a:lnTo>
                    <a:pt x="1654810" y="3810"/>
                  </a:lnTo>
                  <a:lnTo>
                    <a:pt x="1659890" y="3810"/>
                  </a:lnTo>
                  <a:lnTo>
                    <a:pt x="1659890" y="2540"/>
                  </a:lnTo>
                  <a:lnTo>
                    <a:pt x="1664970" y="2540"/>
                  </a:lnTo>
                  <a:lnTo>
                    <a:pt x="1664970" y="1270"/>
                  </a:lnTo>
                  <a:lnTo>
                    <a:pt x="1670050" y="1270"/>
                  </a:lnTo>
                  <a:lnTo>
                    <a:pt x="1670050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1856740" y="4721859"/>
              <a:ext cx="1620520" cy="7620"/>
            </a:xfrm>
            <a:custGeom>
              <a:avLst/>
              <a:gdLst/>
              <a:ahLst/>
              <a:cxnLst/>
              <a:rect l="l" t="t" r="r" b="b"/>
              <a:pathLst>
                <a:path w="1620520" h="7620">
                  <a:moveTo>
                    <a:pt x="1595107" y="5092"/>
                  </a:moveTo>
                  <a:lnTo>
                    <a:pt x="31750" y="5092"/>
                  </a:lnTo>
                  <a:lnTo>
                    <a:pt x="31750" y="6350"/>
                  </a:lnTo>
                  <a:lnTo>
                    <a:pt x="39370" y="6350"/>
                  </a:lnTo>
                  <a:lnTo>
                    <a:pt x="39370" y="7620"/>
                  </a:lnTo>
                  <a:lnTo>
                    <a:pt x="1587500" y="7620"/>
                  </a:lnTo>
                  <a:lnTo>
                    <a:pt x="1587500" y="6350"/>
                  </a:lnTo>
                  <a:lnTo>
                    <a:pt x="1595107" y="6350"/>
                  </a:lnTo>
                  <a:lnTo>
                    <a:pt x="1595107" y="5092"/>
                  </a:lnTo>
                  <a:close/>
                </a:path>
                <a:path w="1620520" h="7620">
                  <a:moveTo>
                    <a:pt x="162050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17780" y="2540"/>
                  </a:lnTo>
                  <a:lnTo>
                    <a:pt x="17780" y="3810"/>
                  </a:lnTo>
                  <a:lnTo>
                    <a:pt x="24130" y="3810"/>
                  </a:lnTo>
                  <a:lnTo>
                    <a:pt x="24130" y="5080"/>
                  </a:lnTo>
                  <a:lnTo>
                    <a:pt x="1601470" y="5080"/>
                  </a:lnTo>
                  <a:lnTo>
                    <a:pt x="1601470" y="3810"/>
                  </a:lnTo>
                  <a:lnTo>
                    <a:pt x="1609090" y="3810"/>
                  </a:lnTo>
                  <a:lnTo>
                    <a:pt x="1609090" y="2540"/>
                  </a:lnTo>
                  <a:lnTo>
                    <a:pt x="1616710" y="2540"/>
                  </a:lnTo>
                  <a:lnTo>
                    <a:pt x="1616710" y="1270"/>
                  </a:lnTo>
                  <a:lnTo>
                    <a:pt x="1620507" y="1270"/>
                  </a:lnTo>
                  <a:lnTo>
                    <a:pt x="1620507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1903730" y="4729479"/>
              <a:ext cx="1532890" cy="7620"/>
            </a:xfrm>
            <a:custGeom>
              <a:avLst/>
              <a:gdLst/>
              <a:ahLst/>
              <a:cxnLst/>
              <a:rect l="l" t="t" r="r" b="b"/>
              <a:pathLst>
                <a:path w="1532889" h="7620">
                  <a:moveTo>
                    <a:pt x="1511300" y="3822"/>
                  </a:moveTo>
                  <a:lnTo>
                    <a:pt x="21590" y="3822"/>
                  </a:lnTo>
                  <a:lnTo>
                    <a:pt x="21590" y="5080"/>
                  </a:lnTo>
                  <a:lnTo>
                    <a:pt x="27940" y="5080"/>
                  </a:lnTo>
                  <a:lnTo>
                    <a:pt x="27940" y="6350"/>
                  </a:lnTo>
                  <a:lnTo>
                    <a:pt x="35560" y="6350"/>
                  </a:lnTo>
                  <a:lnTo>
                    <a:pt x="35560" y="7620"/>
                  </a:lnTo>
                  <a:lnTo>
                    <a:pt x="1497317" y="7620"/>
                  </a:lnTo>
                  <a:lnTo>
                    <a:pt x="1497317" y="6350"/>
                  </a:lnTo>
                  <a:lnTo>
                    <a:pt x="1504950" y="6350"/>
                  </a:lnTo>
                  <a:lnTo>
                    <a:pt x="1504950" y="5080"/>
                  </a:lnTo>
                  <a:lnTo>
                    <a:pt x="1511300" y="5080"/>
                  </a:lnTo>
                  <a:lnTo>
                    <a:pt x="1511300" y="3822"/>
                  </a:lnTo>
                  <a:close/>
                </a:path>
                <a:path w="1532889" h="7620">
                  <a:moveTo>
                    <a:pt x="15328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6350" y="1270"/>
                  </a:lnTo>
                  <a:lnTo>
                    <a:pt x="6350" y="254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1518920" y="3810"/>
                  </a:lnTo>
                  <a:lnTo>
                    <a:pt x="1518920" y="2540"/>
                  </a:lnTo>
                  <a:lnTo>
                    <a:pt x="1526540" y="2540"/>
                  </a:lnTo>
                  <a:lnTo>
                    <a:pt x="1526540" y="1270"/>
                  </a:lnTo>
                  <a:lnTo>
                    <a:pt x="1532890" y="1270"/>
                  </a:lnTo>
                  <a:lnTo>
                    <a:pt x="153289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1946910" y="4737099"/>
              <a:ext cx="1446530" cy="6350"/>
            </a:xfrm>
            <a:custGeom>
              <a:avLst/>
              <a:gdLst/>
              <a:ahLst/>
              <a:cxnLst/>
              <a:rect l="l" t="t" r="r" b="b"/>
              <a:pathLst>
                <a:path w="1446529" h="6350">
                  <a:moveTo>
                    <a:pt x="1432560" y="2552"/>
                  </a:moveTo>
                  <a:lnTo>
                    <a:pt x="13970" y="2552"/>
                  </a:lnTo>
                  <a:lnTo>
                    <a:pt x="13970" y="3810"/>
                  </a:lnTo>
                  <a:lnTo>
                    <a:pt x="21590" y="3810"/>
                  </a:lnTo>
                  <a:lnTo>
                    <a:pt x="21590" y="5080"/>
                  </a:lnTo>
                  <a:lnTo>
                    <a:pt x="29210" y="5080"/>
                  </a:lnTo>
                  <a:lnTo>
                    <a:pt x="29210" y="6350"/>
                  </a:lnTo>
                  <a:lnTo>
                    <a:pt x="1418590" y="6350"/>
                  </a:lnTo>
                  <a:lnTo>
                    <a:pt x="1418590" y="5080"/>
                  </a:lnTo>
                  <a:lnTo>
                    <a:pt x="1424940" y="5080"/>
                  </a:lnTo>
                  <a:lnTo>
                    <a:pt x="1424940" y="3810"/>
                  </a:lnTo>
                  <a:lnTo>
                    <a:pt x="1432560" y="3810"/>
                  </a:lnTo>
                  <a:lnTo>
                    <a:pt x="1432560" y="2552"/>
                  </a:lnTo>
                  <a:close/>
                </a:path>
                <a:path w="1446529" h="6350">
                  <a:moveTo>
                    <a:pt x="14465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1440180" y="2540"/>
                  </a:lnTo>
                  <a:lnTo>
                    <a:pt x="1440180" y="1270"/>
                  </a:lnTo>
                  <a:lnTo>
                    <a:pt x="1446530" y="1270"/>
                  </a:lnTo>
                  <a:lnTo>
                    <a:pt x="1446530" y="0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1982470" y="4743449"/>
              <a:ext cx="1375410" cy="7620"/>
            </a:xfrm>
            <a:custGeom>
              <a:avLst/>
              <a:gdLst/>
              <a:ahLst/>
              <a:cxnLst/>
              <a:rect l="l" t="t" r="r" b="b"/>
              <a:pathLst>
                <a:path w="1375410" h="7620">
                  <a:moveTo>
                    <a:pt x="1360170" y="2552"/>
                  </a:moveTo>
                  <a:lnTo>
                    <a:pt x="15240" y="2552"/>
                  </a:lnTo>
                  <a:lnTo>
                    <a:pt x="15240" y="3810"/>
                  </a:lnTo>
                  <a:lnTo>
                    <a:pt x="21590" y="3810"/>
                  </a:lnTo>
                  <a:lnTo>
                    <a:pt x="21590" y="5080"/>
                  </a:lnTo>
                  <a:lnTo>
                    <a:pt x="29210" y="5080"/>
                  </a:lnTo>
                  <a:lnTo>
                    <a:pt x="29210" y="6350"/>
                  </a:lnTo>
                  <a:lnTo>
                    <a:pt x="36830" y="6350"/>
                  </a:lnTo>
                  <a:lnTo>
                    <a:pt x="36830" y="7620"/>
                  </a:lnTo>
                  <a:lnTo>
                    <a:pt x="1338580" y="7620"/>
                  </a:lnTo>
                  <a:lnTo>
                    <a:pt x="1338580" y="6350"/>
                  </a:lnTo>
                  <a:lnTo>
                    <a:pt x="1346200" y="6350"/>
                  </a:lnTo>
                  <a:lnTo>
                    <a:pt x="1346200" y="5080"/>
                  </a:lnTo>
                  <a:lnTo>
                    <a:pt x="1353820" y="5080"/>
                  </a:lnTo>
                  <a:lnTo>
                    <a:pt x="1353820" y="3810"/>
                  </a:lnTo>
                  <a:lnTo>
                    <a:pt x="1360170" y="3810"/>
                  </a:lnTo>
                  <a:lnTo>
                    <a:pt x="1360170" y="2552"/>
                  </a:lnTo>
                  <a:close/>
                </a:path>
                <a:path w="1375410" h="7620">
                  <a:moveTo>
                    <a:pt x="13754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1367777" y="2540"/>
                  </a:lnTo>
                  <a:lnTo>
                    <a:pt x="1367777" y="1270"/>
                  </a:lnTo>
                  <a:lnTo>
                    <a:pt x="1375410" y="1270"/>
                  </a:lnTo>
                  <a:lnTo>
                    <a:pt x="1375410" y="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2026920" y="4751069"/>
              <a:ext cx="1287780" cy="7620"/>
            </a:xfrm>
            <a:custGeom>
              <a:avLst/>
              <a:gdLst/>
              <a:ahLst/>
              <a:cxnLst/>
              <a:rect l="l" t="t" r="r" b="b"/>
              <a:pathLst>
                <a:path w="1287779" h="7620">
                  <a:moveTo>
                    <a:pt x="1280147" y="1282"/>
                  </a:moveTo>
                  <a:lnTo>
                    <a:pt x="6350" y="1282"/>
                  </a:lnTo>
                  <a:lnTo>
                    <a:pt x="6350" y="254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21590" y="3810"/>
                  </a:lnTo>
                  <a:lnTo>
                    <a:pt x="21590" y="5080"/>
                  </a:lnTo>
                  <a:lnTo>
                    <a:pt x="27940" y="5080"/>
                  </a:lnTo>
                  <a:lnTo>
                    <a:pt x="27940" y="6350"/>
                  </a:lnTo>
                  <a:lnTo>
                    <a:pt x="35560" y="6350"/>
                  </a:lnTo>
                  <a:lnTo>
                    <a:pt x="35560" y="7620"/>
                  </a:lnTo>
                  <a:lnTo>
                    <a:pt x="1250950" y="7620"/>
                  </a:lnTo>
                  <a:lnTo>
                    <a:pt x="1250950" y="6350"/>
                  </a:lnTo>
                  <a:lnTo>
                    <a:pt x="1258570" y="6350"/>
                  </a:lnTo>
                  <a:lnTo>
                    <a:pt x="1258570" y="5080"/>
                  </a:lnTo>
                  <a:lnTo>
                    <a:pt x="1266190" y="5080"/>
                  </a:lnTo>
                  <a:lnTo>
                    <a:pt x="1266190" y="3810"/>
                  </a:lnTo>
                  <a:lnTo>
                    <a:pt x="1272527" y="3810"/>
                  </a:lnTo>
                  <a:lnTo>
                    <a:pt x="1272527" y="2540"/>
                  </a:lnTo>
                  <a:lnTo>
                    <a:pt x="1280147" y="2540"/>
                  </a:lnTo>
                  <a:lnTo>
                    <a:pt x="1280147" y="1282"/>
                  </a:lnTo>
                  <a:close/>
                </a:path>
                <a:path w="1287779" h="7620">
                  <a:moveTo>
                    <a:pt x="128778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87780" y="1270"/>
                  </a:lnTo>
                  <a:lnTo>
                    <a:pt x="1287780" y="0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2070100" y="4758702"/>
              <a:ext cx="1201420" cy="6350"/>
            </a:xfrm>
            <a:custGeom>
              <a:avLst/>
              <a:gdLst/>
              <a:ahLst/>
              <a:cxnLst/>
              <a:rect l="l" t="t" r="r" b="b"/>
              <a:pathLst>
                <a:path w="1201420" h="6350">
                  <a:moveTo>
                    <a:pt x="120142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7620" y="1257"/>
                  </a:lnTo>
                  <a:lnTo>
                    <a:pt x="7620" y="2527"/>
                  </a:lnTo>
                  <a:lnTo>
                    <a:pt x="13970" y="2527"/>
                  </a:lnTo>
                  <a:lnTo>
                    <a:pt x="13970" y="3797"/>
                  </a:lnTo>
                  <a:lnTo>
                    <a:pt x="21590" y="3797"/>
                  </a:lnTo>
                  <a:lnTo>
                    <a:pt x="21590" y="5067"/>
                  </a:lnTo>
                  <a:lnTo>
                    <a:pt x="29210" y="5067"/>
                  </a:lnTo>
                  <a:lnTo>
                    <a:pt x="29210" y="6337"/>
                  </a:lnTo>
                  <a:lnTo>
                    <a:pt x="1172210" y="6337"/>
                  </a:lnTo>
                  <a:lnTo>
                    <a:pt x="1172210" y="5067"/>
                  </a:lnTo>
                  <a:lnTo>
                    <a:pt x="1179817" y="5067"/>
                  </a:lnTo>
                  <a:lnTo>
                    <a:pt x="1179817" y="3797"/>
                  </a:lnTo>
                  <a:lnTo>
                    <a:pt x="1186167" y="3797"/>
                  </a:lnTo>
                  <a:lnTo>
                    <a:pt x="1186167" y="2527"/>
                  </a:lnTo>
                  <a:lnTo>
                    <a:pt x="1193800" y="2527"/>
                  </a:lnTo>
                  <a:lnTo>
                    <a:pt x="1193800" y="1257"/>
                  </a:lnTo>
                  <a:lnTo>
                    <a:pt x="1201420" y="1257"/>
                  </a:lnTo>
                  <a:lnTo>
                    <a:pt x="1201420" y="0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2103120" y="4765052"/>
              <a:ext cx="1129030" cy="7620"/>
            </a:xfrm>
            <a:custGeom>
              <a:avLst/>
              <a:gdLst/>
              <a:ahLst/>
              <a:cxnLst/>
              <a:rect l="l" t="t" r="r" b="b"/>
              <a:pathLst>
                <a:path w="1129030" h="7620">
                  <a:moveTo>
                    <a:pt x="1070597" y="6350"/>
                  </a:moveTo>
                  <a:lnTo>
                    <a:pt x="71120" y="6350"/>
                  </a:lnTo>
                  <a:lnTo>
                    <a:pt x="71120" y="7607"/>
                  </a:lnTo>
                  <a:lnTo>
                    <a:pt x="1070597" y="7607"/>
                  </a:lnTo>
                  <a:lnTo>
                    <a:pt x="1070597" y="6350"/>
                  </a:lnTo>
                  <a:close/>
                </a:path>
                <a:path w="1129030" h="7620">
                  <a:moveTo>
                    <a:pt x="112903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9050" y="1257"/>
                  </a:lnTo>
                  <a:lnTo>
                    <a:pt x="19050" y="2527"/>
                  </a:lnTo>
                  <a:lnTo>
                    <a:pt x="31750" y="2527"/>
                  </a:lnTo>
                  <a:lnTo>
                    <a:pt x="31750" y="3797"/>
                  </a:lnTo>
                  <a:lnTo>
                    <a:pt x="44450" y="3797"/>
                  </a:lnTo>
                  <a:lnTo>
                    <a:pt x="44450" y="5067"/>
                  </a:lnTo>
                  <a:lnTo>
                    <a:pt x="57150" y="5067"/>
                  </a:lnTo>
                  <a:lnTo>
                    <a:pt x="57150" y="6337"/>
                  </a:lnTo>
                  <a:lnTo>
                    <a:pt x="1083297" y="6337"/>
                  </a:lnTo>
                  <a:lnTo>
                    <a:pt x="1083297" y="5067"/>
                  </a:lnTo>
                  <a:lnTo>
                    <a:pt x="1095997" y="5067"/>
                  </a:lnTo>
                  <a:lnTo>
                    <a:pt x="1095997" y="3797"/>
                  </a:lnTo>
                  <a:lnTo>
                    <a:pt x="1108697" y="3797"/>
                  </a:lnTo>
                  <a:lnTo>
                    <a:pt x="1108697" y="2527"/>
                  </a:lnTo>
                  <a:lnTo>
                    <a:pt x="1121397" y="2527"/>
                  </a:lnTo>
                  <a:lnTo>
                    <a:pt x="1121397" y="1257"/>
                  </a:lnTo>
                  <a:lnTo>
                    <a:pt x="1129030" y="1257"/>
                  </a:lnTo>
                  <a:lnTo>
                    <a:pt x="1129030" y="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2186940" y="4772659"/>
              <a:ext cx="972819" cy="7620"/>
            </a:xfrm>
            <a:custGeom>
              <a:avLst/>
              <a:gdLst/>
              <a:ahLst/>
              <a:cxnLst/>
              <a:rect l="l" t="t" r="r" b="b"/>
              <a:pathLst>
                <a:path w="972819" h="7620">
                  <a:moveTo>
                    <a:pt x="922020" y="5092"/>
                  </a:moveTo>
                  <a:lnTo>
                    <a:pt x="52070" y="5092"/>
                  </a:lnTo>
                  <a:lnTo>
                    <a:pt x="52070" y="6350"/>
                  </a:lnTo>
                  <a:lnTo>
                    <a:pt x="64770" y="6350"/>
                  </a:lnTo>
                  <a:lnTo>
                    <a:pt x="64770" y="7620"/>
                  </a:lnTo>
                  <a:lnTo>
                    <a:pt x="909320" y="7620"/>
                  </a:lnTo>
                  <a:lnTo>
                    <a:pt x="909320" y="6350"/>
                  </a:lnTo>
                  <a:lnTo>
                    <a:pt x="922020" y="6350"/>
                  </a:lnTo>
                  <a:lnTo>
                    <a:pt x="922020" y="5092"/>
                  </a:lnTo>
                  <a:close/>
                </a:path>
                <a:path w="972819" h="7620">
                  <a:moveTo>
                    <a:pt x="97280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0" y="1270"/>
                  </a:lnTo>
                  <a:lnTo>
                    <a:pt x="12700" y="2540"/>
                  </a:lnTo>
                  <a:lnTo>
                    <a:pt x="25400" y="2540"/>
                  </a:lnTo>
                  <a:lnTo>
                    <a:pt x="25400" y="3810"/>
                  </a:lnTo>
                  <a:lnTo>
                    <a:pt x="38100" y="3810"/>
                  </a:lnTo>
                  <a:lnTo>
                    <a:pt x="38100" y="5080"/>
                  </a:lnTo>
                  <a:lnTo>
                    <a:pt x="934707" y="5080"/>
                  </a:lnTo>
                  <a:lnTo>
                    <a:pt x="934707" y="3810"/>
                  </a:lnTo>
                  <a:lnTo>
                    <a:pt x="947407" y="3810"/>
                  </a:lnTo>
                  <a:lnTo>
                    <a:pt x="947407" y="2540"/>
                  </a:lnTo>
                  <a:lnTo>
                    <a:pt x="960107" y="2540"/>
                  </a:lnTo>
                  <a:lnTo>
                    <a:pt x="960107" y="1270"/>
                  </a:lnTo>
                  <a:lnTo>
                    <a:pt x="972807" y="1270"/>
                  </a:lnTo>
                  <a:lnTo>
                    <a:pt x="972807" y="0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2264410" y="4780279"/>
              <a:ext cx="817880" cy="6350"/>
            </a:xfrm>
            <a:custGeom>
              <a:avLst/>
              <a:gdLst/>
              <a:ahLst/>
              <a:cxnLst/>
              <a:rect l="l" t="t" r="r" b="b"/>
              <a:pathLst>
                <a:path w="817880" h="6350">
                  <a:moveTo>
                    <a:pt x="779780" y="3822"/>
                  </a:moveTo>
                  <a:lnTo>
                    <a:pt x="38100" y="3822"/>
                  </a:lnTo>
                  <a:lnTo>
                    <a:pt x="38100" y="5080"/>
                  </a:lnTo>
                  <a:lnTo>
                    <a:pt x="52070" y="5080"/>
                  </a:lnTo>
                  <a:lnTo>
                    <a:pt x="52070" y="6350"/>
                  </a:lnTo>
                  <a:lnTo>
                    <a:pt x="767080" y="6350"/>
                  </a:lnTo>
                  <a:lnTo>
                    <a:pt x="767080" y="5080"/>
                  </a:lnTo>
                  <a:lnTo>
                    <a:pt x="779780" y="5080"/>
                  </a:lnTo>
                  <a:lnTo>
                    <a:pt x="779780" y="3822"/>
                  </a:lnTo>
                  <a:close/>
                </a:path>
                <a:path w="817880" h="6350">
                  <a:moveTo>
                    <a:pt x="81788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0" y="1270"/>
                  </a:lnTo>
                  <a:lnTo>
                    <a:pt x="12700" y="2540"/>
                  </a:lnTo>
                  <a:lnTo>
                    <a:pt x="25400" y="2540"/>
                  </a:lnTo>
                  <a:lnTo>
                    <a:pt x="25400" y="3810"/>
                  </a:lnTo>
                  <a:lnTo>
                    <a:pt x="792480" y="3810"/>
                  </a:lnTo>
                  <a:lnTo>
                    <a:pt x="792480" y="2540"/>
                  </a:lnTo>
                  <a:lnTo>
                    <a:pt x="805180" y="2540"/>
                  </a:lnTo>
                  <a:lnTo>
                    <a:pt x="805180" y="1270"/>
                  </a:lnTo>
                  <a:lnTo>
                    <a:pt x="817880" y="1270"/>
                  </a:lnTo>
                  <a:lnTo>
                    <a:pt x="817880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2329180" y="4786629"/>
              <a:ext cx="688340" cy="7620"/>
            </a:xfrm>
            <a:custGeom>
              <a:avLst/>
              <a:gdLst/>
              <a:ahLst/>
              <a:cxnLst/>
              <a:rect l="l" t="t" r="r" b="b"/>
              <a:pathLst>
                <a:path w="688339" h="7620">
                  <a:moveTo>
                    <a:pt x="650240" y="3822"/>
                  </a:moveTo>
                  <a:lnTo>
                    <a:pt x="38100" y="3822"/>
                  </a:lnTo>
                  <a:lnTo>
                    <a:pt x="38100" y="5080"/>
                  </a:lnTo>
                  <a:lnTo>
                    <a:pt x="45720" y="5080"/>
                  </a:lnTo>
                  <a:lnTo>
                    <a:pt x="45720" y="6350"/>
                  </a:lnTo>
                  <a:lnTo>
                    <a:pt x="107950" y="6350"/>
                  </a:lnTo>
                  <a:lnTo>
                    <a:pt x="107950" y="7620"/>
                  </a:lnTo>
                  <a:lnTo>
                    <a:pt x="609600" y="7620"/>
                  </a:lnTo>
                  <a:lnTo>
                    <a:pt x="609600" y="6350"/>
                  </a:lnTo>
                  <a:lnTo>
                    <a:pt x="631190" y="6350"/>
                  </a:lnTo>
                  <a:lnTo>
                    <a:pt x="631190" y="5080"/>
                  </a:lnTo>
                  <a:lnTo>
                    <a:pt x="650240" y="5080"/>
                  </a:lnTo>
                  <a:lnTo>
                    <a:pt x="650240" y="3822"/>
                  </a:lnTo>
                  <a:close/>
                </a:path>
                <a:path w="688339" h="7620">
                  <a:moveTo>
                    <a:pt x="6883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0" y="1270"/>
                  </a:lnTo>
                  <a:lnTo>
                    <a:pt x="12700" y="2540"/>
                  </a:lnTo>
                  <a:lnTo>
                    <a:pt x="25400" y="2540"/>
                  </a:lnTo>
                  <a:lnTo>
                    <a:pt x="25400" y="3810"/>
                  </a:lnTo>
                  <a:lnTo>
                    <a:pt x="662940" y="3810"/>
                  </a:lnTo>
                  <a:lnTo>
                    <a:pt x="662940" y="2540"/>
                  </a:lnTo>
                  <a:lnTo>
                    <a:pt x="675640" y="2540"/>
                  </a:lnTo>
                  <a:lnTo>
                    <a:pt x="675640" y="1270"/>
                  </a:lnTo>
                  <a:lnTo>
                    <a:pt x="688340" y="1270"/>
                  </a:lnTo>
                  <a:lnTo>
                    <a:pt x="688340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2479040" y="4794249"/>
              <a:ext cx="417830" cy="7620"/>
            </a:xfrm>
            <a:custGeom>
              <a:avLst/>
              <a:gdLst/>
              <a:ahLst/>
              <a:cxnLst/>
              <a:rect l="l" t="t" r="r" b="b"/>
              <a:pathLst>
                <a:path w="417830" h="7620">
                  <a:moveTo>
                    <a:pt x="335280" y="2552"/>
                  </a:moveTo>
                  <a:lnTo>
                    <a:pt x="82550" y="2552"/>
                  </a:lnTo>
                  <a:lnTo>
                    <a:pt x="82550" y="3810"/>
                  </a:lnTo>
                  <a:lnTo>
                    <a:pt x="124460" y="3810"/>
                  </a:lnTo>
                  <a:lnTo>
                    <a:pt x="124460" y="5080"/>
                  </a:lnTo>
                  <a:lnTo>
                    <a:pt x="166370" y="5080"/>
                  </a:lnTo>
                  <a:lnTo>
                    <a:pt x="166370" y="6350"/>
                  </a:lnTo>
                  <a:lnTo>
                    <a:pt x="187960" y="6350"/>
                  </a:lnTo>
                  <a:lnTo>
                    <a:pt x="187960" y="7620"/>
                  </a:lnTo>
                  <a:lnTo>
                    <a:pt x="189230" y="7620"/>
                  </a:lnTo>
                  <a:lnTo>
                    <a:pt x="189230" y="6350"/>
                  </a:lnTo>
                  <a:lnTo>
                    <a:pt x="251460" y="6350"/>
                  </a:lnTo>
                  <a:lnTo>
                    <a:pt x="251460" y="5080"/>
                  </a:lnTo>
                  <a:lnTo>
                    <a:pt x="293370" y="5080"/>
                  </a:lnTo>
                  <a:lnTo>
                    <a:pt x="293370" y="3810"/>
                  </a:lnTo>
                  <a:lnTo>
                    <a:pt x="335280" y="3810"/>
                  </a:lnTo>
                  <a:lnTo>
                    <a:pt x="335280" y="2552"/>
                  </a:lnTo>
                  <a:close/>
                </a:path>
                <a:path w="417830" h="7620">
                  <a:moveTo>
                    <a:pt x="4178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41910" y="1270"/>
                  </a:lnTo>
                  <a:lnTo>
                    <a:pt x="41910" y="2540"/>
                  </a:lnTo>
                  <a:lnTo>
                    <a:pt x="375920" y="2540"/>
                  </a:lnTo>
                  <a:lnTo>
                    <a:pt x="375920" y="1270"/>
                  </a:lnTo>
                  <a:lnTo>
                    <a:pt x="417830" y="1270"/>
                  </a:lnTo>
                  <a:lnTo>
                    <a:pt x="417830" y="0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2667000" y="4801869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69">
                  <a:moveTo>
                    <a:pt x="1269" y="0"/>
                  </a:moveTo>
                  <a:lnTo>
                    <a:pt x="0" y="0"/>
                  </a:lnTo>
                  <a:lnTo>
                    <a:pt x="1269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1219200" y="3886200"/>
              <a:ext cx="2895600" cy="914400"/>
            </a:xfrm>
            <a:custGeom>
              <a:avLst/>
              <a:gdLst/>
              <a:ahLst/>
              <a:cxnLst/>
              <a:rect l="l" t="t" r="r" b="b"/>
              <a:pathLst>
                <a:path w="2895600" h="914400">
                  <a:moveTo>
                    <a:pt x="1447800" y="914400"/>
                  </a:moveTo>
                  <a:lnTo>
                    <a:pt x="1377611" y="913873"/>
                  </a:lnTo>
                  <a:lnTo>
                    <a:pt x="1308288" y="912309"/>
                  </a:lnTo>
                  <a:lnTo>
                    <a:pt x="1239908" y="909731"/>
                  </a:lnTo>
                  <a:lnTo>
                    <a:pt x="1172546" y="906164"/>
                  </a:lnTo>
                  <a:lnTo>
                    <a:pt x="1106277" y="901631"/>
                  </a:lnTo>
                  <a:lnTo>
                    <a:pt x="1041177" y="896155"/>
                  </a:lnTo>
                  <a:lnTo>
                    <a:pt x="977322" y="889762"/>
                  </a:lnTo>
                  <a:lnTo>
                    <a:pt x="914787" y="882474"/>
                  </a:lnTo>
                  <a:lnTo>
                    <a:pt x="853648" y="874316"/>
                  </a:lnTo>
                  <a:lnTo>
                    <a:pt x="793981" y="865311"/>
                  </a:lnTo>
                  <a:lnTo>
                    <a:pt x="735861" y="855483"/>
                  </a:lnTo>
                  <a:lnTo>
                    <a:pt x="679363" y="844856"/>
                  </a:lnTo>
                  <a:lnTo>
                    <a:pt x="624564" y="833455"/>
                  </a:lnTo>
                  <a:lnTo>
                    <a:pt x="571538" y="821301"/>
                  </a:lnTo>
                  <a:lnTo>
                    <a:pt x="520362" y="808421"/>
                  </a:lnTo>
                  <a:lnTo>
                    <a:pt x="471112" y="794837"/>
                  </a:lnTo>
                  <a:lnTo>
                    <a:pt x="423862" y="780573"/>
                  </a:lnTo>
                  <a:lnTo>
                    <a:pt x="378689" y="765654"/>
                  </a:lnTo>
                  <a:lnTo>
                    <a:pt x="335667" y="750102"/>
                  </a:lnTo>
                  <a:lnTo>
                    <a:pt x="294873" y="733942"/>
                  </a:lnTo>
                  <a:lnTo>
                    <a:pt x="256383" y="717198"/>
                  </a:lnTo>
                  <a:lnTo>
                    <a:pt x="220271" y="699893"/>
                  </a:lnTo>
                  <a:lnTo>
                    <a:pt x="155486" y="663698"/>
                  </a:lnTo>
                  <a:lnTo>
                    <a:pt x="101124" y="625547"/>
                  </a:lnTo>
                  <a:lnTo>
                    <a:pt x="57789" y="585631"/>
                  </a:lnTo>
                  <a:lnTo>
                    <a:pt x="26087" y="544140"/>
                  </a:lnTo>
                  <a:lnTo>
                    <a:pt x="6622" y="501266"/>
                  </a:lnTo>
                  <a:lnTo>
                    <a:pt x="0" y="457200"/>
                  </a:lnTo>
                  <a:lnTo>
                    <a:pt x="1668" y="435029"/>
                  </a:lnTo>
                  <a:lnTo>
                    <a:pt x="14787" y="391535"/>
                  </a:lnTo>
                  <a:lnTo>
                    <a:pt x="40446" y="349329"/>
                  </a:lnTo>
                  <a:lnTo>
                    <a:pt x="78040" y="308602"/>
                  </a:lnTo>
                  <a:lnTo>
                    <a:pt x="126964" y="269544"/>
                  </a:lnTo>
                  <a:lnTo>
                    <a:pt x="186613" y="232347"/>
                  </a:lnTo>
                  <a:lnTo>
                    <a:pt x="256383" y="197201"/>
                  </a:lnTo>
                  <a:lnTo>
                    <a:pt x="294873" y="180457"/>
                  </a:lnTo>
                  <a:lnTo>
                    <a:pt x="335667" y="164297"/>
                  </a:lnTo>
                  <a:lnTo>
                    <a:pt x="378689" y="148745"/>
                  </a:lnTo>
                  <a:lnTo>
                    <a:pt x="423862" y="133826"/>
                  </a:lnTo>
                  <a:lnTo>
                    <a:pt x="471112" y="119562"/>
                  </a:lnTo>
                  <a:lnTo>
                    <a:pt x="520362" y="105978"/>
                  </a:lnTo>
                  <a:lnTo>
                    <a:pt x="571538" y="93098"/>
                  </a:lnTo>
                  <a:lnTo>
                    <a:pt x="624564" y="80944"/>
                  </a:lnTo>
                  <a:lnTo>
                    <a:pt x="679363" y="69543"/>
                  </a:lnTo>
                  <a:lnTo>
                    <a:pt x="735861" y="58916"/>
                  </a:lnTo>
                  <a:lnTo>
                    <a:pt x="793981" y="49088"/>
                  </a:lnTo>
                  <a:lnTo>
                    <a:pt x="853648" y="40083"/>
                  </a:lnTo>
                  <a:lnTo>
                    <a:pt x="914787" y="31925"/>
                  </a:lnTo>
                  <a:lnTo>
                    <a:pt x="977322" y="24637"/>
                  </a:lnTo>
                  <a:lnTo>
                    <a:pt x="1041177" y="18244"/>
                  </a:lnTo>
                  <a:lnTo>
                    <a:pt x="1106277" y="12768"/>
                  </a:lnTo>
                  <a:lnTo>
                    <a:pt x="1172546" y="8235"/>
                  </a:lnTo>
                  <a:lnTo>
                    <a:pt x="1239908" y="4668"/>
                  </a:lnTo>
                  <a:lnTo>
                    <a:pt x="1308288" y="2090"/>
                  </a:lnTo>
                  <a:lnTo>
                    <a:pt x="1377611" y="526"/>
                  </a:lnTo>
                  <a:lnTo>
                    <a:pt x="1447800" y="0"/>
                  </a:lnTo>
                  <a:lnTo>
                    <a:pt x="1517883" y="526"/>
                  </a:lnTo>
                  <a:lnTo>
                    <a:pt x="1587112" y="2090"/>
                  </a:lnTo>
                  <a:lnTo>
                    <a:pt x="1655411" y="4668"/>
                  </a:lnTo>
                  <a:lnTo>
                    <a:pt x="1722704" y="8235"/>
                  </a:lnTo>
                  <a:lnTo>
                    <a:pt x="1788914" y="12768"/>
                  </a:lnTo>
                  <a:lnTo>
                    <a:pt x="1853966" y="18244"/>
                  </a:lnTo>
                  <a:lnTo>
                    <a:pt x="1917782" y="24637"/>
                  </a:lnTo>
                  <a:lnTo>
                    <a:pt x="1980288" y="31925"/>
                  </a:lnTo>
                  <a:lnTo>
                    <a:pt x="2041405" y="40083"/>
                  </a:lnTo>
                  <a:lnTo>
                    <a:pt x="2101060" y="49088"/>
                  </a:lnTo>
                  <a:lnTo>
                    <a:pt x="2159174" y="58916"/>
                  </a:lnTo>
                  <a:lnTo>
                    <a:pt x="2215673" y="69543"/>
                  </a:lnTo>
                  <a:lnTo>
                    <a:pt x="2270480" y="80944"/>
                  </a:lnTo>
                  <a:lnTo>
                    <a:pt x="2323518" y="93098"/>
                  </a:lnTo>
                  <a:lnTo>
                    <a:pt x="2374712" y="105978"/>
                  </a:lnTo>
                  <a:lnTo>
                    <a:pt x="2423985" y="119562"/>
                  </a:lnTo>
                  <a:lnTo>
                    <a:pt x="2471261" y="133826"/>
                  </a:lnTo>
                  <a:lnTo>
                    <a:pt x="2516464" y="148745"/>
                  </a:lnTo>
                  <a:lnTo>
                    <a:pt x="2559518" y="164297"/>
                  </a:lnTo>
                  <a:lnTo>
                    <a:pt x="2600346" y="180457"/>
                  </a:lnTo>
                  <a:lnTo>
                    <a:pt x="2638872" y="197201"/>
                  </a:lnTo>
                  <a:lnTo>
                    <a:pt x="2675021" y="214506"/>
                  </a:lnTo>
                  <a:lnTo>
                    <a:pt x="2708716" y="232347"/>
                  </a:lnTo>
                  <a:lnTo>
                    <a:pt x="2768438" y="269544"/>
                  </a:lnTo>
                  <a:lnTo>
                    <a:pt x="2817430" y="308602"/>
                  </a:lnTo>
                  <a:lnTo>
                    <a:pt x="2855082" y="349329"/>
                  </a:lnTo>
                  <a:lnTo>
                    <a:pt x="2880785" y="391535"/>
                  </a:lnTo>
                  <a:lnTo>
                    <a:pt x="2893928" y="435029"/>
                  </a:lnTo>
                  <a:lnTo>
                    <a:pt x="2895600" y="457200"/>
                  </a:lnTo>
                  <a:lnTo>
                    <a:pt x="2893928" y="479370"/>
                  </a:lnTo>
                  <a:lnTo>
                    <a:pt x="2880785" y="522864"/>
                  </a:lnTo>
                  <a:lnTo>
                    <a:pt x="2855082" y="565070"/>
                  </a:lnTo>
                  <a:lnTo>
                    <a:pt x="2817430" y="605797"/>
                  </a:lnTo>
                  <a:lnTo>
                    <a:pt x="2768438" y="644855"/>
                  </a:lnTo>
                  <a:lnTo>
                    <a:pt x="2708716" y="682052"/>
                  </a:lnTo>
                  <a:lnTo>
                    <a:pt x="2675021" y="699893"/>
                  </a:lnTo>
                  <a:lnTo>
                    <a:pt x="2638872" y="717198"/>
                  </a:lnTo>
                  <a:lnTo>
                    <a:pt x="2600346" y="733942"/>
                  </a:lnTo>
                  <a:lnTo>
                    <a:pt x="2559518" y="750102"/>
                  </a:lnTo>
                  <a:lnTo>
                    <a:pt x="2516464" y="765654"/>
                  </a:lnTo>
                  <a:lnTo>
                    <a:pt x="2471261" y="780573"/>
                  </a:lnTo>
                  <a:lnTo>
                    <a:pt x="2423985" y="794837"/>
                  </a:lnTo>
                  <a:lnTo>
                    <a:pt x="2374712" y="808421"/>
                  </a:lnTo>
                  <a:lnTo>
                    <a:pt x="2323518" y="821301"/>
                  </a:lnTo>
                  <a:lnTo>
                    <a:pt x="2270480" y="833455"/>
                  </a:lnTo>
                  <a:lnTo>
                    <a:pt x="2215673" y="844856"/>
                  </a:lnTo>
                  <a:lnTo>
                    <a:pt x="2159174" y="855483"/>
                  </a:lnTo>
                  <a:lnTo>
                    <a:pt x="2101060" y="865311"/>
                  </a:lnTo>
                  <a:lnTo>
                    <a:pt x="2041405" y="874316"/>
                  </a:lnTo>
                  <a:lnTo>
                    <a:pt x="1980288" y="882474"/>
                  </a:lnTo>
                  <a:lnTo>
                    <a:pt x="1917782" y="889762"/>
                  </a:lnTo>
                  <a:lnTo>
                    <a:pt x="1853966" y="896155"/>
                  </a:lnTo>
                  <a:lnTo>
                    <a:pt x="1788914" y="901631"/>
                  </a:lnTo>
                  <a:lnTo>
                    <a:pt x="1722704" y="906164"/>
                  </a:lnTo>
                  <a:lnTo>
                    <a:pt x="1655411" y="909731"/>
                  </a:lnTo>
                  <a:lnTo>
                    <a:pt x="1587112" y="912309"/>
                  </a:lnTo>
                  <a:lnTo>
                    <a:pt x="1517883" y="913873"/>
                  </a:lnTo>
                  <a:lnTo>
                    <a:pt x="1447800" y="914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6" name="object 266"/>
          <p:cNvSpPr txBox="1"/>
          <p:nvPr/>
        </p:nvSpPr>
        <p:spPr>
          <a:xfrm>
            <a:off x="1216660" y="4117340"/>
            <a:ext cx="29019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3085" algn="l"/>
                <a:tab pos="2888615" algn="l"/>
              </a:tabLst>
            </a:pPr>
            <a:r>
              <a:rPr sz="2800" strike="sngStrike" dirty="0">
                <a:latin typeface="Times New Roman"/>
                <a:cs typeface="Times New Roman"/>
              </a:rPr>
              <a:t> 	</a:t>
            </a:r>
            <a:r>
              <a:rPr sz="2800" b="1" strike="sngStrike" spc="-10" dirty="0">
                <a:latin typeface="Arial"/>
                <a:cs typeface="Arial"/>
              </a:rPr>
              <a:t>INTERNAL	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267" name="object 267"/>
          <p:cNvGrpSpPr/>
          <p:nvPr/>
        </p:nvGrpSpPr>
        <p:grpSpPr>
          <a:xfrm>
            <a:off x="5024437" y="3805237"/>
            <a:ext cx="2905125" cy="923925"/>
            <a:chOff x="5024437" y="3805237"/>
            <a:chExt cx="2905125" cy="923925"/>
          </a:xfrm>
        </p:grpSpPr>
        <p:sp>
          <p:nvSpPr>
            <p:cNvPr id="268" name="object 268"/>
            <p:cNvSpPr/>
            <p:nvPr/>
          </p:nvSpPr>
          <p:spPr>
            <a:xfrm>
              <a:off x="6290310" y="3809999"/>
              <a:ext cx="334010" cy="6350"/>
            </a:xfrm>
            <a:custGeom>
              <a:avLst/>
              <a:gdLst/>
              <a:ahLst/>
              <a:cxnLst/>
              <a:rect l="l" t="t" r="r" b="b"/>
              <a:pathLst>
                <a:path w="334009" h="6350">
                  <a:moveTo>
                    <a:pt x="209550" y="1270"/>
                  </a:moveTo>
                  <a:lnTo>
                    <a:pt x="187960" y="1270"/>
                  </a:lnTo>
                  <a:lnTo>
                    <a:pt x="187960" y="0"/>
                  </a:lnTo>
                  <a:lnTo>
                    <a:pt x="186690" y="0"/>
                  </a:lnTo>
                  <a:lnTo>
                    <a:pt x="186690" y="1270"/>
                  </a:lnTo>
                  <a:lnTo>
                    <a:pt x="124460" y="1270"/>
                  </a:lnTo>
                  <a:lnTo>
                    <a:pt x="124460" y="2540"/>
                  </a:lnTo>
                  <a:lnTo>
                    <a:pt x="209550" y="2540"/>
                  </a:lnTo>
                  <a:lnTo>
                    <a:pt x="209550" y="1270"/>
                  </a:lnTo>
                  <a:close/>
                </a:path>
                <a:path w="334009" h="6350">
                  <a:moveTo>
                    <a:pt x="334010" y="5080"/>
                  </a:moveTo>
                  <a:lnTo>
                    <a:pt x="293370" y="5080"/>
                  </a:lnTo>
                  <a:lnTo>
                    <a:pt x="293370" y="3810"/>
                  </a:lnTo>
                  <a:lnTo>
                    <a:pt x="251460" y="3810"/>
                  </a:lnTo>
                  <a:lnTo>
                    <a:pt x="251460" y="2552"/>
                  </a:lnTo>
                  <a:lnTo>
                    <a:pt x="82550" y="2552"/>
                  </a:lnTo>
                  <a:lnTo>
                    <a:pt x="82550" y="3810"/>
                  </a:lnTo>
                  <a:lnTo>
                    <a:pt x="40640" y="3810"/>
                  </a:lnTo>
                  <a:lnTo>
                    <a:pt x="4064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334010" y="6350"/>
                  </a:lnTo>
                  <a:lnTo>
                    <a:pt x="334010" y="508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6140450" y="3816349"/>
              <a:ext cx="662940" cy="7620"/>
            </a:xfrm>
            <a:custGeom>
              <a:avLst/>
              <a:gdLst/>
              <a:ahLst/>
              <a:cxnLst/>
              <a:rect l="l" t="t" r="r" b="b"/>
              <a:pathLst>
                <a:path w="662940" h="7620">
                  <a:moveTo>
                    <a:pt x="567690" y="1270"/>
                  </a:moveTo>
                  <a:lnTo>
                    <a:pt x="525780" y="1270"/>
                  </a:lnTo>
                  <a:lnTo>
                    <a:pt x="525780" y="0"/>
                  </a:lnTo>
                  <a:lnTo>
                    <a:pt x="107950" y="0"/>
                  </a:lnTo>
                  <a:lnTo>
                    <a:pt x="107950" y="1270"/>
                  </a:lnTo>
                  <a:lnTo>
                    <a:pt x="66040" y="1270"/>
                  </a:lnTo>
                  <a:lnTo>
                    <a:pt x="66040" y="2540"/>
                  </a:lnTo>
                  <a:lnTo>
                    <a:pt x="567690" y="2540"/>
                  </a:lnTo>
                  <a:lnTo>
                    <a:pt x="567690" y="1270"/>
                  </a:lnTo>
                  <a:close/>
                </a:path>
                <a:path w="662940" h="7620">
                  <a:moveTo>
                    <a:pt x="662940" y="6350"/>
                  </a:moveTo>
                  <a:lnTo>
                    <a:pt x="650240" y="6350"/>
                  </a:lnTo>
                  <a:lnTo>
                    <a:pt x="650240" y="5080"/>
                  </a:lnTo>
                  <a:lnTo>
                    <a:pt x="637540" y="5080"/>
                  </a:lnTo>
                  <a:lnTo>
                    <a:pt x="637540" y="3810"/>
                  </a:lnTo>
                  <a:lnTo>
                    <a:pt x="629920" y="3810"/>
                  </a:lnTo>
                  <a:lnTo>
                    <a:pt x="629920" y="2552"/>
                  </a:lnTo>
                  <a:lnTo>
                    <a:pt x="44450" y="2552"/>
                  </a:lnTo>
                  <a:lnTo>
                    <a:pt x="44450" y="3810"/>
                  </a:lnTo>
                  <a:lnTo>
                    <a:pt x="25400" y="3810"/>
                  </a:lnTo>
                  <a:lnTo>
                    <a:pt x="25400" y="508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662940" y="7620"/>
                  </a:lnTo>
                  <a:lnTo>
                    <a:pt x="662940" y="6350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6075680" y="3823969"/>
              <a:ext cx="792480" cy="6350"/>
            </a:xfrm>
            <a:custGeom>
              <a:avLst/>
              <a:gdLst/>
              <a:ahLst/>
              <a:cxnLst/>
              <a:rect l="l" t="t" r="r" b="b"/>
              <a:pathLst>
                <a:path w="792479" h="6350">
                  <a:moveTo>
                    <a:pt x="740410" y="0"/>
                  </a:moveTo>
                  <a:lnTo>
                    <a:pt x="52070" y="0"/>
                  </a:lnTo>
                  <a:lnTo>
                    <a:pt x="52070" y="1270"/>
                  </a:lnTo>
                  <a:lnTo>
                    <a:pt x="740410" y="1270"/>
                  </a:lnTo>
                  <a:lnTo>
                    <a:pt x="740410" y="0"/>
                  </a:lnTo>
                  <a:close/>
                </a:path>
                <a:path w="792479" h="6350">
                  <a:moveTo>
                    <a:pt x="792480" y="5080"/>
                  </a:moveTo>
                  <a:lnTo>
                    <a:pt x="779780" y="5080"/>
                  </a:lnTo>
                  <a:lnTo>
                    <a:pt x="779780" y="3810"/>
                  </a:lnTo>
                  <a:lnTo>
                    <a:pt x="767080" y="3810"/>
                  </a:lnTo>
                  <a:lnTo>
                    <a:pt x="767080" y="2540"/>
                  </a:lnTo>
                  <a:lnTo>
                    <a:pt x="753097" y="2540"/>
                  </a:lnTo>
                  <a:lnTo>
                    <a:pt x="753097" y="1282"/>
                  </a:lnTo>
                  <a:lnTo>
                    <a:pt x="38100" y="1282"/>
                  </a:lnTo>
                  <a:lnTo>
                    <a:pt x="38100" y="2540"/>
                  </a:lnTo>
                  <a:lnTo>
                    <a:pt x="25400" y="2540"/>
                  </a:lnTo>
                  <a:lnTo>
                    <a:pt x="25400" y="3810"/>
                  </a:lnTo>
                  <a:lnTo>
                    <a:pt x="12700" y="3810"/>
                  </a:lnTo>
                  <a:lnTo>
                    <a:pt x="1270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792480" y="6350"/>
                  </a:lnTo>
                  <a:lnTo>
                    <a:pt x="792480" y="5080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5998210" y="3830319"/>
              <a:ext cx="947419" cy="7620"/>
            </a:xfrm>
            <a:custGeom>
              <a:avLst/>
              <a:gdLst/>
              <a:ahLst/>
              <a:cxnLst/>
              <a:rect l="l" t="t" r="r" b="b"/>
              <a:pathLst>
                <a:path w="947420" h="7620">
                  <a:moveTo>
                    <a:pt x="882650" y="0"/>
                  </a:moveTo>
                  <a:lnTo>
                    <a:pt x="64770" y="0"/>
                  </a:lnTo>
                  <a:lnTo>
                    <a:pt x="64770" y="1270"/>
                  </a:lnTo>
                  <a:lnTo>
                    <a:pt x="882650" y="1270"/>
                  </a:lnTo>
                  <a:lnTo>
                    <a:pt x="882650" y="0"/>
                  </a:lnTo>
                  <a:close/>
                </a:path>
                <a:path w="947420" h="7620">
                  <a:moveTo>
                    <a:pt x="947420" y="6350"/>
                  </a:moveTo>
                  <a:lnTo>
                    <a:pt x="934720" y="6350"/>
                  </a:lnTo>
                  <a:lnTo>
                    <a:pt x="934720" y="5080"/>
                  </a:lnTo>
                  <a:lnTo>
                    <a:pt x="922020" y="5080"/>
                  </a:lnTo>
                  <a:lnTo>
                    <a:pt x="922020" y="3810"/>
                  </a:lnTo>
                  <a:lnTo>
                    <a:pt x="908050" y="3810"/>
                  </a:lnTo>
                  <a:lnTo>
                    <a:pt x="908050" y="2540"/>
                  </a:lnTo>
                  <a:lnTo>
                    <a:pt x="895350" y="2540"/>
                  </a:lnTo>
                  <a:lnTo>
                    <a:pt x="895350" y="1282"/>
                  </a:lnTo>
                  <a:lnTo>
                    <a:pt x="50800" y="1282"/>
                  </a:lnTo>
                  <a:lnTo>
                    <a:pt x="50800" y="2540"/>
                  </a:lnTo>
                  <a:lnTo>
                    <a:pt x="38100" y="2540"/>
                  </a:lnTo>
                  <a:lnTo>
                    <a:pt x="38100" y="3810"/>
                  </a:lnTo>
                  <a:lnTo>
                    <a:pt x="25400" y="3810"/>
                  </a:lnTo>
                  <a:lnTo>
                    <a:pt x="25400" y="508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947420" y="7620"/>
                  </a:lnTo>
                  <a:lnTo>
                    <a:pt x="947420" y="635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5920740" y="3837952"/>
              <a:ext cx="1102360" cy="7620"/>
            </a:xfrm>
            <a:custGeom>
              <a:avLst/>
              <a:gdLst/>
              <a:ahLst/>
              <a:cxnLst/>
              <a:rect l="l" t="t" r="r" b="b"/>
              <a:pathLst>
                <a:path w="1102359" h="7620">
                  <a:moveTo>
                    <a:pt x="1089660" y="5067"/>
                  </a:moveTo>
                  <a:lnTo>
                    <a:pt x="1076960" y="5067"/>
                  </a:lnTo>
                  <a:lnTo>
                    <a:pt x="1076960" y="3797"/>
                  </a:lnTo>
                  <a:lnTo>
                    <a:pt x="1064260" y="3797"/>
                  </a:lnTo>
                  <a:lnTo>
                    <a:pt x="1064260" y="2527"/>
                  </a:lnTo>
                  <a:lnTo>
                    <a:pt x="1050290" y="2527"/>
                  </a:lnTo>
                  <a:lnTo>
                    <a:pt x="1050290" y="1257"/>
                  </a:lnTo>
                  <a:lnTo>
                    <a:pt x="1037590" y="1257"/>
                  </a:lnTo>
                  <a:lnTo>
                    <a:pt x="1037590" y="0"/>
                  </a:lnTo>
                  <a:lnTo>
                    <a:pt x="64770" y="0"/>
                  </a:lnTo>
                  <a:lnTo>
                    <a:pt x="64770" y="1257"/>
                  </a:lnTo>
                  <a:lnTo>
                    <a:pt x="50800" y="1257"/>
                  </a:lnTo>
                  <a:lnTo>
                    <a:pt x="50800" y="2527"/>
                  </a:lnTo>
                  <a:lnTo>
                    <a:pt x="38100" y="2527"/>
                  </a:lnTo>
                  <a:lnTo>
                    <a:pt x="38100" y="3797"/>
                  </a:lnTo>
                  <a:lnTo>
                    <a:pt x="25400" y="3797"/>
                  </a:lnTo>
                  <a:lnTo>
                    <a:pt x="25400" y="5067"/>
                  </a:lnTo>
                  <a:lnTo>
                    <a:pt x="12700" y="5067"/>
                  </a:lnTo>
                  <a:lnTo>
                    <a:pt x="12700" y="6337"/>
                  </a:lnTo>
                  <a:lnTo>
                    <a:pt x="1089660" y="6337"/>
                  </a:lnTo>
                  <a:lnTo>
                    <a:pt x="1089660" y="5067"/>
                  </a:lnTo>
                  <a:close/>
                </a:path>
                <a:path w="1102359" h="7620">
                  <a:moveTo>
                    <a:pt x="110236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1102360" y="7607"/>
                  </a:lnTo>
                  <a:lnTo>
                    <a:pt x="1102360" y="6350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5880100" y="3845559"/>
              <a:ext cx="1188720" cy="6350"/>
            </a:xfrm>
            <a:custGeom>
              <a:avLst/>
              <a:gdLst/>
              <a:ahLst/>
              <a:cxnLst/>
              <a:rect l="l" t="t" r="r" b="b"/>
              <a:pathLst>
                <a:path w="1188720" h="6350">
                  <a:moveTo>
                    <a:pt x="1181100" y="3810"/>
                  </a:moveTo>
                  <a:lnTo>
                    <a:pt x="1173480" y="3810"/>
                  </a:lnTo>
                  <a:lnTo>
                    <a:pt x="1173480" y="2540"/>
                  </a:lnTo>
                  <a:lnTo>
                    <a:pt x="1165860" y="2540"/>
                  </a:lnTo>
                  <a:lnTo>
                    <a:pt x="1165860" y="1270"/>
                  </a:lnTo>
                  <a:lnTo>
                    <a:pt x="1162050" y="1270"/>
                  </a:lnTo>
                  <a:lnTo>
                    <a:pt x="1162050" y="0"/>
                  </a:lnTo>
                  <a:lnTo>
                    <a:pt x="33020" y="0"/>
                  </a:lnTo>
                  <a:lnTo>
                    <a:pt x="33020" y="1270"/>
                  </a:lnTo>
                  <a:lnTo>
                    <a:pt x="22860" y="1270"/>
                  </a:lnTo>
                  <a:lnTo>
                    <a:pt x="22860" y="2540"/>
                  </a:lnTo>
                  <a:lnTo>
                    <a:pt x="15240" y="2540"/>
                  </a:lnTo>
                  <a:lnTo>
                    <a:pt x="1524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1181100" y="5080"/>
                  </a:lnTo>
                  <a:lnTo>
                    <a:pt x="1181100" y="3810"/>
                  </a:lnTo>
                  <a:close/>
                </a:path>
                <a:path w="1188720" h="6350">
                  <a:moveTo>
                    <a:pt x="1188720" y="5092"/>
                  </a:moveTo>
                  <a:lnTo>
                    <a:pt x="0" y="5092"/>
                  </a:lnTo>
                  <a:lnTo>
                    <a:pt x="0" y="6350"/>
                  </a:lnTo>
                  <a:lnTo>
                    <a:pt x="1188720" y="6350"/>
                  </a:lnTo>
                  <a:lnTo>
                    <a:pt x="1188720" y="5092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5835650" y="3851909"/>
              <a:ext cx="1277620" cy="7620"/>
            </a:xfrm>
            <a:custGeom>
              <a:avLst/>
              <a:gdLst/>
              <a:ahLst/>
              <a:cxnLst/>
              <a:rect l="l" t="t" r="r" b="b"/>
              <a:pathLst>
                <a:path w="1277620" h="7620">
                  <a:moveTo>
                    <a:pt x="1262380" y="3810"/>
                  </a:moveTo>
                  <a:lnTo>
                    <a:pt x="1256030" y="3810"/>
                  </a:lnTo>
                  <a:lnTo>
                    <a:pt x="1256030" y="2540"/>
                  </a:lnTo>
                  <a:lnTo>
                    <a:pt x="1248410" y="2540"/>
                  </a:lnTo>
                  <a:lnTo>
                    <a:pt x="1248410" y="1270"/>
                  </a:lnTo>
                  <a:lnTo>
                    <a:pt x="1240777" y="1270"/>
                  </a:lnTo>
                  <a:lnTo>
                    <a:pt x="1240777" y="0"/>
                  </a:lnTo>
                  <a:lnTo>
                    <a:pt x="36830" y="0"/>
                  </a:lnTo>
                  <a:lnTo>
                    <a:pt x="36830" y="1270"/>
                  </a:lnTo>
                  <a:lnTo>
                    <a:pt x="29210" y="1270"/>
                  </a:lnTo>
                  <a:lnTo>
                    <a:pt x="29210" y="2540"/>
                  </a:lnTo>
                  <a:lnTo>
                    <a:pt x="21590" y="2540"/>
                  </a:lnTo>
                  <a:lnTo>
                    <a:pt x="21590" y="3810"/>
                  </a:lnTo>
                  <a:lnTo>
                    <a:pt x="15240" y="3810"/>
                  </a:lnTo>
                  <a:lnTo>
                    <a:pt x="15240" y="5080"/>
                  </a:lnTo>
                  <a:lnTo>
                    <a:pt x="1262380" y="5080"/>
                  </a:lnTo>
                  <a:lnTo>
                    <a:pt x="1262380" y="3810"/>
                  </a:lnTo>
                  <a:close/>
                </a:path>
                <a:path w="1277620" h="7620">
                  <a:moveTo>
                    <a:pt x="1277620" y="6350"/>
                  </a:moveTo>
                  <a:lnTo>
                    <a:pt x="1270000" y="6350"/>
                  </a:lnTo>
                  <a:lnTo>
                    <a:pt x="1270000" y="5092"/>
                  </a:lnTo>
                  <a:lnTo>
                    <a:pt x="7620" y="5092"/>
                  </a:lnTo>
                  <a:lnTo>
                    <a:pt x="762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277620" y="7620"/>
                  </a:lnTo>
                  <a:lnTo>
                    <a:pt x="1277620" y="635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5789930" y="3859529"/>
              <a:ext cx="1367790" cy="7620"/>
            </a:xfrm>
            <a:custGeom>
              <a:avLst/>
              <a:gdLst/>
              <a:ahLst/>
              <a:cxnLst/>
              <a:rect l="l" t="t" r="r" b="b"/>
              <a:pathLst>
                <a:path w="1367790" h="7620">
                  <a:moveTo>
                    <a:pt x="1346200" y="2540"/>
                  </a:moveTo>
                  <a:lnTo>
                    <a:pt x="1338580" y="2540"/>
                  </a:lnTo>
                  <a:lnTo>
                    <a:pt x="1338580" y="1270"/>
                  </a:lnTo>
                  <a:lnTo>
                    <a:pt x="1330947" y="1270"/>
                  </a:lnTo>
                  <a:lnTo>
                    <a:pt x="1330947" y="0"/>
                  </a:lnTo>
                  <a:lnTo>
                    <a:pt x="38100" y="0"/>
                  </a:lnTo>
                  <a:lnTo>
                    <a:pt x="38100" y="1270"/>
                  </a:lnTo>
                  <a:lnTo>
                    <a:pt x="30480" y="1270"/>
                  </a:lnTo>
                  <a:lnTo>
                    <a:pt x="30480" y="2540"/>
                  </a:lnTo>
                  <a:lnTo>
                    <a:pt x="22860" y="2540"/>
                  </a:lnTo>
                  <a:lnTo>
                    <a:pt x="22860" y="3810"/>
                  </a:lnTo>
                  <a:lnTo>
                    <a:pt x="1346200" y="3810"/>
                  </a:lnTo>
                  <a:lnTo>
                    <a:pt x="1346200" y="2540"/>
                  </a:lnTo>
                  <a:close/>
                </a:path>
                <a:path w="1367790" h="7620">
                  <a:moveTo>
                    <a:pt x="1367790" y="6350"/>
                  </a:moveTo>
                  <a:lnTo>
                    <a:pt x="1360170" y="6350"/>
                  </a:lnTo>
                  <a:lnTo>
                    <a:pt x="1360170" y="5080"/>
                  </a:lnTo>
                  <a:lnTo>
                    <a:pt x="1352550" y="5080"/>
                  </a:lnTo>
                  <a:lnTo>
                    <a:pt x="1352550" y="3822"/>
                  </a:lnTo>
                  <a:lnTo>
                    <a:pt x="15240" y="3822"/>
                  </a:lnTo>
                  <a:lnTo>
                    <a:pt x="1524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367790" y="7620"/>
                  </a:lnTo>
                  <a:lnTo>
                    <a:pt x="1367790" y="6350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5753100" y="3867149"/>
              <a:ext cx="1441450" cy="6350"/>
            </a:xfrm>
            <a:custGeom>
              <a:avLst/>
              <a:gdLst/>
              <a:ahLst/>
              <a:cxnLst/>
              <a:rect l="l" t="t" r="r" b="b"/>
              <a:pathLst>
                <a:path w="1441450" h="6350">
                  <a:moveTo>
                    <a:pt x="1419860" y="1270"/>
                  </a:moveTo>
                  <a:lnTo>
                    <a:pt x="1412227" y="1270"/>
                  </a:lnTo>
                  <a:lnTo>
                    <a:pt x="1412227" y="0"/>
                  </a:lnTo>
                  <a:lnTo>
                    <a:pt x="30480" y="0"/>
                  </a:lnTo>
                  <a:lnTo>
                    <a:pt x="30480" y="1270"/>
                  </a:lnTo>
                  <a:lnTo>
                    <a:pt x="22860" y="1270"/>
                  </a:lnTo>
                  <a:lnTo>
                    <a:pt x="22860" y="2540"/>
                  </a:lnTo>
                  <a:lnTo>
                    <a:pt x="1419860" y="2540"/>
                  </a:lnTo>
                  <a:lnTo>
                    <a:pt x="1419860" y="1270"/>
                  </a:lnTo>
                  <a:close/>
                </a:path>
                <a:path w="1441450" h="6350">
                  <a:moveTo>
                    <a:pt x="1441450" y="5080"/>
                  </a:moveTo>
                  <a:lnTo>
                    <a:pt x="1435100" y="5080"/>
                  </a:lnTo>
                  <a:lnTo>
                    <a:pt x="1435100" y="3810"/>
                  </a:lnTo>
                  <a:lnTo>
                    <a:pt x="1427480" y="3810"/>
                  </a:lnTo>
                  <a:lnTo>
                    <a:pt x="1427480" y="2552"/>
                  </a:lnTo>
                  <a:lnTo>
                    <a:pt x="15240" y="2552"/>
                  </a:lnTo>
                  <a:lnTo>
                    <a:pt x="1524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441450" y="6350"/>
                  </a:lnTo>
                  <a:lnTo>
                    <a:pt x="1441450" y="5080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5708650" y="3873499"/>
              <a:ext cx="1530350" cy="7620"/>
            </a:xfrm>
            <a:custGeom>
              <a:avLst/>
              <a:gdLst/>
              <a:ahLst/>
              <a:cxnLst/>
              <a:rect l="l" t="t" r="r" b="b"/>
              <a:pathLst>
                <a:path w="1530350" h="7620">
                  <a:moveTo>
                    <a:pt x="1501140" y="1270"/>
                  </a:moveTo>
                  <a:lnTo>
                    <a:pt x="1493520" y="1270"/>
                  </a:lnTo>
                  <a:lnTo>
                    <a:pt x="1493520" y="0"/>
                  </a:lnTo>
                  <a:lnTo>
                    <a:pt x="36830" y="0"/>
                  </a:lnTo>
                  <a:lnTo>
                    <a:pt x="36830" y="1270"/>
                  </a:lnTo>
                  <a:lnTo>
                    <a:pt x="29210" y="1270"/>
                  </a:lnTo>
                  <a:lnTo>
                    <a:pt x="29210" y="2540"/>
                  </a:lnTo>
                  <a:lnTo>
                    <a:pt x="1501140" y="2540"/>
                  </a:lnTo>
                  <a:lnTo>
                    <a:pt x="1501140" y="1270"/>
                  </a:lnTo>
                  <a:close/>
                </a:path>
                <a:path w="1530350" h="7620">
                  <a:moveTo>
                    <a:pt x="1530350" y="6350"/>
                  </a:moveTo>
                  <a:lnTo>
                    <a:pt x="1524000" y="6350"/>
                  </a:lnTo>
                  <a:lnTo>
                    <a:pt x="1524000" y="5080"/>
                  </a:lnTo>
                  <a:lnTo>
                    <a:pt x="1516380" y="5080"/>
                  </a:lnTo>
                  <a:lnTo>
                    <a:pt x="1516380" y="3810"/>
                  </a:lnTo>
                  <a:lnTo>
                    <a:pt x="1508760" y="3810"/>
                  </a:lnTo>
                  <a:lnTo>
                    <a:pt x="1508760" y="2552"/>
                  </a:lnTo>
                  <a:lnTo>
                    <a:pt x="21590" y="2552"/>
                  </a:lnTo>
                  <a:lnTo>
                    <a:pt x="21590" y="3810"/>
                  </a:lnTo>
                  <a:lnTo>
                    <a:pt x="15240" y="3810"/>
                  </a:lnTo>
                  <a:lnTo>
                    <a:pt x="1524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530350" y="7620"/>
                  </a:lnTo>
                  <a:lnTo>
                    <a:pt x="1530350" y="635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5666740" y="3881119"/>
              <a:ext cx="1620520" cy="7620"/>
            </a:xfrm>
            <a:custGeom>
              <a:avLst/>
              <a:gdLst/>
              <a:ahLst/>
              <a:cxnLst/>
              <a:rect l="l" t="t" r="r" b="b"/>
              <a:pathLst>
                <a:path w="1620520" h="7620">
                  <a:moveTo>
                    <a:pt x="1579880" y="0"/>
                  </a:moveTo>
                  <a:lnTo>
                    <a:pt x="34290" y="0"/>
                  </a:lnTo>
                  <a:lnTo>
                    <a:pt x="34290" y="1270"/>
                  </a:lnTo>
                  <a:lnTo>
                    <a:pt x="1579880" y="1270"/>
                  </a:lnTo>
                  <a:lnTo>
                    <a:pt x="1579880" y="0"/>
                  </a:lnTo>
                  <a:close/>
                </a:path>
                <a:path w="1620520" h="7620">
                  <a:moveTo>
                    <a:pt x="1620520" y="6350"/>
                  </a:moveTo>
                  <a:lnTo>
                    <a:pt x="1610360" y="6350"/>
                  </a:lnTo>
                  <a:lnTo>
                    <a:pt x="1610360" y="5080"/>
                  </a:lnTo>
                  <a:lnTo>
                    <a:pt x="1602740" y="5080"/>
                  </a:lnTo>
                  <a:lnTo>
                    <a:pt x="1602740" y="3810"/>
                  </a:lnTo>
                  <a:lnTo>
                    <a:pt x="1595120" y="3810"/>
                  </a:lnTo>
                  <a:lnTo>
                    <a:pt x="1595120" y="2540"/>
                  </a:lnTo>
                  <a:lnTo>
                    <a:pt x="1587500" y="2540"/>
                  </a:lnTo>
                  <a:lnTo>
                    <a:pt x="1587500" y="1282"/>
                  </a:lnTo>
                  <a:lnTo>
                    <a:pt x="26670" y="1282"/>
                  </a:lnTo>
                  <a:lnTo>
                    <a:pt x="26670" y="2540"/>
                  </a:lnTo>
                  <a:lnTo>
                    <a:pt x="19050" y="2540"/>
                  </a:lnTo>
                  <a:lnTo>
                    <a:pt x="1905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620520" y="7620"/>
                  </a:lnTo>
                  <a:lnTo>
                    <a:pt x="1620520" y="635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5640070" y="3888752"/>
              <a:ext cx="1670050" cy="6350"/>
            </a:xfrm>
            <a:custGeom>
              <a:avLst/>
              <a:gdLst/>
              <a:ahLst/>
              <a:cxnLst/>
              <a:rect l="l" t="t" r="r" b="b"/>
              <a:pathLst>
                <a:path w="1670050" h="6350">
                  <a:moveTo>
                    <a:pt x="1670050" y="5067"/>
                  </a:moveTo>
                  <a:lnTo>
                    <a:pt x="1664970" y="5067"/>
                  </a:lnTo>
                  <a:lnTo>
                    <a:pt x="1664970" y="3797"/>
                  </a:lnTo>
                  <a:lnTo>
                    <a:pt x="1659890" y="3797"/>
                  </a:lnTo>
                  <a:lnTo>
                    <a:pt x="1659890" y="2527"/>
                  </a:lnTo>
                  <a:lnTo>
                    <a:pt x="1654810" y="2527"/>
                  </a:lnTo>
                  <a:lnTo>
                    <a:pt x="1654810" y="1257"/>
                  </a:lnTo>
                  <a:lnTo>
                    <a:pt x="1649730" y="1257"/>
                  </a:lnTo>
                  <a:lnTo>
                    <a:pt x="1649730" y="0"/>
                  </a:lnTo>
                  <a:lnTo>
                    <a:pt x="20320" y="0"/>
                  </a:lnTo>
                  <a:lnTo>
                    <a:pt x="20320" y="1257"/>
                  </a:lnTo>
                  <a:lnTo>
                    <a:pt x="15240" y="1257"/>
                  </a:lnTo>
                  <a:lnTo>
                    <a:pt x="15240" y="2527"/>
                  </a:lnTo>
                  <a:lnTo>
                    <a:pt x="10160" y="2527"/>
                  </a:lnTo>
                  <a:lnTo>
                    <a:pt x="10160" y="3797"/>
                  </a:lnTo>
                  <a:lnTo>
                    <a:pt x="5080" y="3797"/>
                  </a:lnTo>
                  <a:lnTo>
                    <a:pt x="5080" y="5067"/>
                  </a:lnTo>
                  <a:lnTo>
                    <a:pt x="0" y="5067"/>
                  </a:lnTo>
                  <a:lnTo>
                    <a:pt x="0" y="6337"/>
                  </a:lnTo>
                  <a:lnTo>
                    <a:pt x="1670050" y="6337"/>
                  </a:lnTo>
                  <a:lnTo>
                    <a:pt x="1670050" y="5067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5612130" y="3895102"/>
              <a:ext cx="1727200" cy="7620"/>
            </a:xfrm>
            <a:custGeom>
              <a:avLst/>
              <a:gdLst/>
              <a:ahLst/>
              <a:cxnLst/>
              <a:rect l="l" t="t" r="r" b="b"/>
              <a:pathLst>
                <a:path w="1727200" h="7620">
                  <a:moveTo>
                    <a:pt x="1722120" y="5067"/>
                  </a:moveTo>
                  <a:lnTo>
                    <a:pt x="1717040" y="5067"/>
                  </a:lnTo>
                  <a:lnTo>
                    <a:pt x="1717040" y="3797"/>
                  </a:lnTo>
                  <a:lnTo>
                    <a:pt x="1711960" y="3797"/>
                  </a:lnTo>
                  <a:lnTo>
                    <a:pt x="1711960" y="2527"/>
                  </a:lnTo>
                  <a:lnTo>
                    <a:pt x="1706880" y="2527"/>
                  </a:lnTo>
                  <a:lnTo>
                    <a:pt x="1706880" y="1257"/>
                  </a:lnTo>
                  <a:lnTo>
                    <a:pt x="1703070" y="1257"/>
                  </a:lnTo>
                  <a:lnTo>
                    <a:pt x="1703070" y="0"/>
                  </a:lnTo>
                  <a:lnTo>
                    <a:pt x="24130" y="0"/>
                  </a:lnTo>
                  <a:lnTo>
                    <a:pt x="24130" y="1257"/>
                  </a:lnTo>
                  <a:lnTo>
                    <a:pt x="19050" y="1257"/>
                  </a:lnTo>
                  <a:lnTo>
                    <a:pt x="19050" y="2527"/>
                  </a:lnTo>
                  <a:lnTo>
                    <a:pt x="13970" y="2527"/>
                  </a:lnTo>
                  <a:lnTo>
                    <a:pt x="13970" y="3797"/>
                  </a:lnTo>
                  <a:lnTo>
                    <a:pt x="8890" y="3797"/>
                  </a:lnTo>
                  <a:lnTo>
                    <a:pt x="8890" y="5067"/>
                  </a:lnTo>
                  <a:lnTo>
                    <a:pt x="3810" y="5067"/>
                  </a:lnTo>
                  <a:lnTo>
                    <a:pt x="3810" y="6337"/>
                  </a:lnTo>
                  <a:lnTo>
                    <a:pt x="1722120" y="6337"/>
                  </a:lnTo>
                  <a:lnTo>
                    <a:pt x="1722120" y="5067"/>
                  </a:lnTo>
                  <a:close/>
                </a:path>
                <a:path w="1727200" h="7620">
                  <a:moveTo>
                    <a:pt x="172720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1727200" y="7607"/>
                  </a:lnTo>
                  <a:lnTo>
                    <a:pt x="1727200" y="635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5582920" y="3902709"/>
              <a:ext cx="1785620" cy="7620"/>
            </a:xfrm>
            <a:custGeom>
              <a:avLst/>
              <a:gdLst/>
              <a:ahLst/>
              <a:cxnLst/>
              <a:rect l="l" t="t" r="r" b="b"/>
              <a:pathLst>
                <a:path w="1785620" h="7620">
                  <a:moveTo>
                    <a:pt x="1775460" y="3810"/>
                  </a:moveTo>
                  <a:lnTo>
                    <a:pt x="1770380" y="3810"/>
                  </a:lnTo>
                  <a:lnTo>
                    <a:pt x="1770380" y="2540"/>
                  </a:lnTo>
                  <a:lnTo>
                    <a:pt x="1766570" y="2540"/>
                  </a:lnTo>
                  <a:lnTo>
                    <a:pt x="1766570" y="1270"/>
                  </a:lnTo>
                  <a:lnTo>
                    <a:pt x="1761490" y="1270"/>
                  </a:lnTo>
                  <a:lnTo>
                    <a:pt x="1761490" y="0"/>
                  </a:lnTo>
                  <a:lnTo>
                    <a:pt x="24130" y="0"/>
                  </a:lnTo>
                  <a:lnTo>
                    <a:pt x="24130" y="1270"/>
                  </a:lnTo>
                  <a:lnTo>
                    <a:pt x="19050" y="1270"/>
                  </a:lnTo>
                  <a:lnTo>
                    <a:pt x="19050" y="254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8890" y="3810"/>
                  </a:lnTo>
                  <a:lnTo>
                    <a:pt x="8890" y="5080"/>
                  </a:lnTo>
                  <a:lnTo>
                    <a:pt x="1775460" y="5080"/>
                  </a:lnTo>
                  <a:lnTo>
                    <a:pt x="1775460" y="3810"/>
                  </a:lnTo>
                  <a:close/>
                </a:path>
                <a:path w="1785620" h="7620">
                  <a:moveTo>
                    <a:pt x="1785620" y="6350"/>
                  </a:moveTo>
                  <a:lnTo>
                    <a:pt x="1780540" y="6350"/>
                  </a:lnTo>
                  <a:lnTo>
                    <a:pt x="1780540" y="5092"/>
                  </a:lnTo>
                  <a:lnTo>
                    <a:pt x="3810" y="5092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785620" y="7620"/>
                  </a:lnTo>
                  <a:lnTo>
                    <a:pt x="1785620" y="635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5558790" y="3910329"/>
              <a:ext cx="1833880" cy="6350"/>
            </a:xfrm>
            <a:custGeom>
              <a:avLst/>
              <a:gdLst/>
              <a:ahLst/>
              <a:cxnLst/>
              <a:rect l="l" t="t" r="r" b="b"/>
              <a:pathLst>
                <a:path w="1833879" h="6350">
                  <a:moveTo>
                    <a:pt x="1823720" y="2540"/>
                  </a:moveTo>
                  <a:lnTo>
                    <a:pt x="1819910" y="2540"/>
                  </a:lnTo>
                  <a:lnTo>
                    <a:pt x="1819910" y="1270"/>
                  </a:lnTo>
                  <a:lnTo>
                    <a:pt x="1814830" y="1270"/>
                  </a:lnTo>
                  <a:lnTo>
                    <a:pt x="1814830" y="0"/>
                  </a:lnTo>
                  <a:lnTo>
                    <a:pt x="19050" y="0"/>
                  </a:lnTo>
                  <a:lnTo>
                    <a:pt x="19050" y="1270"/>
                  </a:lnTo>
                  <a:lnTo>
                    <a:pt x="13970" y="1270"/>
                  </a:lnTo>
                  <a:lnTo>
                    <a:pt x="1397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1823720" y="3810"/>
                  </a:lnTo>
                  <a:lnTo>
                    <a:pt x="1823720" y="2540"/>
                  </a:lnTo>
                  <a:close/>
                </a:path>
                <a:path w="1833879" h="6350">
                  <a:moveTo>
                    <a:pt x="1833880" y="5080"/>
                  </a:moveTo>
                  <a:lnTo>
                    <a:pt x="1828800" y="5080"/>
                  </a:lnTo>
                  <a:lnTo>
                    <a:pt x="1828800" y="3822"/>
                  </a:lnTo>
                  <a:lnTo>
                    <a:pt x="3810" y="3822"/>
                  </a:lnTo>
                  <a:lnTo>
                    <a:pt x="381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833880" y="6350"/>
                  </a:lnTo>
                  <a:lnTo>
                    <a:pt x="1833880" y="5080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5529580" y="3916679"/>
              <a:ext cx="1892300" cy="7620"/>
            </a:xfrm>
            <a:custGeom>
              <a:avLst/>
              <a:gdLst/>
              <a:ahLst/>
              <a:cxnLst/>
              <a:rect l="l" t="t" r="r" b="b"/>
              <a:pathLst>
                <a:path w="1892300" h="7620">
                  <a:moveTo>
                    <a:pt x="1878330" y="2540"/>
                  </a:moveTo>
                  <a:lnTo>
                    <a:pt x="1873250" y="2540"/>
                  </a:lnTo>
                  <a:lnTo>
                    <a:pt x="1873250" y="1270"/>
                  </a:lnTo>
                  <a:lnTo>
                    <a:pt x="1868170" y="1270"/>
                  </a:lnTo>
                  <a:lnTo>
                    <a:pt x="1868170" y="0"/>
                  </a:lnTo>
                  <a:lnTo>
                    <a:pt x="24130" y="0"/>
                  </a:lnTo>
                  <a:lnTo>
                    <a:pt x="24130" y="1270"/>
                  </a:lnTo>
                  <a:lnTo>
                    <a:pt x="19050" y="1270"/>
                  </a:lnTo>
                  <a:lnTo>
                    <a:pt x="19050" y="254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1878330" y="3810"/>
                  </a:lnTo>
                  <a:lnTo>
                    <a:pt x="1878330" y="2540"/>
                  </a:lnTo>
                  <a:close/>
                </a:path>
                <a:path w="1892300" h="7620">
                  <a:moveTo>
                    <a:pt x="1892300" y="6350"/>
                  </a:moveTo>
                  <a:lnTo>
                    <a:pt x="1887220" y="6350"/>
                  </a:lnTo>
                  <a:lnTo>
                    <a:pt x="1887220" y="5080"/>
                  </a:lnTo>
                  <a:lnTo>
                    <a:pt x="1882140" y="5080"/>
                  </a:lnTo>
                  <a:lnTo>
                    <a:pt x="1882140" y="3822"/>
                  </a:lnTo>
                  <a:lnTo>
                    <a:pt x="8890" y="3822"/>
                  </a:lnTo>
                  <a:lnTo>
                    <a:pt x="889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892300" y="7620"/>
                  </a:lnTo>
                  <a:lnTo>
                    <a:pt x="1892300" y="6350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5500370" y="3924299"/>
              <a:ext cx="1950720" cy="7620"/>
            </a:xfrm>
            <a:custGeom>
              <a:avLst/>
              <a:gdLst/>
              <a:ahLst/>
              <a:cxnLst/>
              <a:rect l="l" t="t" r="r" b="b"/>
              <a:pathLst>
                <a:path w="1950720" h="7620">
                  <a:moveTo>
                    <a:pt x="1931670" y="1270"/>
                  </a:moveTo>
                  <a:lnTo>
                    <a:pt x="1926590" y="1270"/>
                  </a:lnTo>
                  <a:lnTo>
                    <a:pt x="1926590" y="0"/>
                  </a:lnTo>
                  <a:lnTo>
                    <a:pt x="24130" y="0"/>
                  </a:lnTo>
                  <a:lnTo>
                    <a:pt x="24130" y="1270"/>
                  </a:lnTo>
                  <a:lnTo>
                    <a:pt x="19050" y="1270"/>
                  </a:lnTo>
                  <a:lnTo>
                    <a:pt x="19050" y="2540"/>
                  </a:lnTo>
                  <a:lnTo>
                    <a:pt x="1931670" y="2540"/>
                  </a:lnTo>
                  <a:lnTo>
                    <a:pt x="1931670" y="1270"/>
                  </a:lnTo>
                  <a:close/>
                </a:path>
                <a:path w="1950720" h="7620">
                  <a:moveTo>
                    <a:pt x="1950720" y="6350"/>
                  </a:moveTo>
                  <a:lnTo>
                    <a:pt x="1945640" y="6350"/>
                  </a:lnTo>
                  <a:lnTo>
                    <a:pt x="1945640" y="5080"/>
                  </a:lnTo>
                  <a:lnTo>
                    <a:pt x="1940560" y="5080"/>
                  </a:lnTo>
                  <a:lnTo>
                    <a:pt x="1940560" y="3810"/>
                  </a:lnTo>
                  <a:lnTo>
                    <a:pt x="1936750" y="3810"/>
                  </a:lnTo>
                  <a:lnTo>
                    <a:pt x="1936750" y="2552"/>
                  </a:lnTo>
                  <a:lnTo>
                    <a:pt x="13970" y="2552"/>
                  </a:lnTo>
                  <a:lnTo>
                    <a:pt x="13970" y="3810"/>
                  </a:lnTo>
                  <a:lnTo>
                    <a:pt x="8890" y="3810"/>
                  </a:lnTo>
                  <a:lnTo>
                    <a:pt x="889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950720" y="7620"/>
                  </a:lnTo>
                  <a:lnTo>
                    <a:pt x="1950720" y="6350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5476240" y="3931919"/>
              <a:ext cx="1998980" cy="6350"/>
            </a:xfrm>
            <a:custGeom>
              <a:avLst/>
              <a:gdLst/>
              <a:ahLst/>
              <a:cxnLst/>
              <a:rect l="l" t="t" r="r" b="b"/>
              <a:pathLst>
                <a:path w="1998979" h="6350">
                  <a:moveTo>
                    <a:pt x="1979930" y="0"/>
                  </a:moveTo>
                  <a:lnTo>
                    <a:pt x="19050" y="0"/>
                  </a:lnTo>
                  <a:lnTo>
                    <a:pt x="19050" y="1270"/>
                  </a:lnTo>
                  <a:lnTo>
                    <a:pt x="1979930" y="1270"/>
                  </a:lnTo>
                  <a:lnTo>
                    <a:pt x="1979930" y="0"/>
                  </a:lnTo>
                  <a:close/>
                </a:path>
                <a:path w="1998979" h="6350">
                  <a:moveTo>
                    <a:pt x="1998980" y="5080"/>
                  </a:moveTo>
                  <a:lnTo>
                    <a:pt x="1995170" y="5080"/>
                  </a:lnTo>
                  <a:lnTo>
                    <a:pt x="1995170" y="3810"/>
                  </a:lnTo>
                  <a:lnTo>
                    <a:pt x="1990090" y="3810"/>
                  </a:lnTo>
                  <a:lnTo>
                    <a:pt x="1990090" y="2540"/>
                  </a:lnTo>
                  <a:lnTo>
                    <a:pt x="1985010" y="2540"/>
                  </a:lnTo>
                  <a:lnTo>
                    <a:pt x="1985010" y="1282"/>
                  </a:lnTo>
                  <a:lnTo>
                    <a:pt x="13970" y="1282"/>
                  </a:lnTo>
                  <a:lnTo>
                    <a:pt x="1397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1998980" y="6350"/>
                  </a:lnTo>
                  <a:lnTo>
                    <a:pt x="1998980" y="5080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5448300" y="3938269"/>
              <a:ext cx="2056130" cy="7620"/>
            </a:xfrm>
            <a:custGeom>
              <a:avLst/>
              <a:gdLst/>
              <a:ahLst/>
              <a:cxnLst/>
              <a:rect l="l" t="t" r="r" b="b"/>
              <a:pathLst>
                <a:path w="2056129" h="7620">
                  <a:moveTo>
                    <a:pt x="2032000" y="0"/>
                  </a:moveTo>
                  <a:lnTo>
                    <a:pt x="22860" y="0"/>
                  </a:lnTo>
                  <a:lnTo>
                    <a:pt x="22860" y="1270"/>
                  </a:lnTo>
                  <a:lnTo>
                    <a:pt x="2032000" y="1270"/>
                  </a:lnTo>
                  <a:lnTo>
                    <a:pt x="2032000" y="0"/>
                  </a:lnTo>
                  <a:close/>
                </a:path>
                <a:path w="2056129" h="7620">
                  <a:moveTo>
                    <a:pt x="2056130" y="6350"/>
                  </a:moveTo>
                  <a:lnTo>
                    <a:pt x="2053590" y="6350"/>
                  </a:lnTo>
                  <a:lnTo>
                    <a:pt x="2053590" y="5080"/>
                  </a:lnTo>
                  <a:lnTo>
                    <a:pt x="2047240" y="5080"/>
                  </a:lnTo>
                  <a:lnTo>
                    <a:pt x="2047240" y="3810"/>
                  </a:lnTo>
                  <a:lnTo>
                    <a:pt x="2042160" y="3810"/>
                  </a:lnTo>
                  <a:lnTo>
                    <a:pt x="2042160" y="2540"/>
                  </a:lnTo>
                  <a:lnTo>
                    <a:pt x="2037080" y="2540"/>
                  </a:lnTo>
                  <a:lnTo>
                    <a:pt x="2037080" y="1282"/>
                  </a:lnTo>
                  <a:lnTo>
                    <a:pt x="17780" y="1282"/>
                  </a:lnTo>
                  <a:lnTo>
                    <a:pt x="17780" y="2540"/>
                  </a:lnTo>
                  <a:lnTo>
                    <a:pt x="12700" y="2540"/>
                  </a:lnTo>
                  <a:lnTo>
                    <a:pt x="1270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056130" y="7620"/>
                  </a:lnTo>
                  <a:lnTo>
                    <a:pt x="2056130" y="635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5426710" y="3945902"/>
              <a:ext cx="2099310" cy="7620"/>
            </a:xfrm>
            <a:custGeom>
              <a:avLst/>
              <a:gdLst/>
              <a:ahLst/>
              <a:cxnLst/>
              <a:rect l="l" t="t" r="r" b="b"/>
              <a:pathLst>
                <a:path w="2099309" h="7620">
                  <a:moveTo>
                    <a:pt x="2095500" y="5067"/>
                  </a:moveTo>
                  <a:lnTo>
                    <a:pt x="2091690" y="5067"/>
                  </a:lnTo>
                  <a:lnTo>
                    <a:pt x="2091690" y="3797"/>
                  </a:lnTo>
                  <a:lnTo>
                    <a:pt x="2087880" y="3797"/>
                  </a:lnTo>
                  <a:lnTo>
                    <a:pt x="2087880" y="2527"/>
                  </a:lnTo>
                  <a:lnTo>
                    <a:pt x="2085340" y="2527"/>
                  </a:lnTo>
                  <a:lnTo>
                    <a:pt x="2085340" y="1257"/>
                  </a:lnTo>
                  <a:lnTo>
                    <a:pt x="2081530" y="1257"/>
                  </a:lnTo>
                  <a:lnTo>
                    <a:pt x="2081530" y="0"/>
                  </a:lnTo>
                  <a:lnTo>
                    <a:pt x="17780" y="0"/>
                  </a:lnTo>
                  <a:lnTo>
                    <a:pt x="17780" y="1257"/>
                  </a:lnTo>
                  <a:lnTo>
                    <a:pt x="15240" y="1257"/>
                  </a:lnTo>
                  <a:lnTo>
                    <a:pt x="15240" y="2527"/>
                  </a:lnTo>
                  <a:lnTo>
                    <a:pt x="11430" y="2527"/>
                  </a:lnTo>
                  <a:lnTo>
                    <a:pt x="11430" y="3797"/>
                  </a:lnTo>
                  <a:lnTo>
                    <a:pt x="7620" y="3797"/>
                  </a:lnTo>
                  <a:lnTo>
                    <a:pt x="7620" y="5067"/>
                  </a:lnTo>
                  <a:lnTo>
                    <a:pt x="3810" y="5067"/>
                  </a:lnTo>
                  <a:lnTo>
                    <a:pt x="3810" y="6337"/>
                  </a:lnTo>
                  <a:lnTo>
                    <a:pt x="2095500" y="6337"/>
                  </a:lnTo>
                  <a:lnTo>
                    <a:pt x="2095500" y="5067"/>
                  </a:lnTo>
                  <a:close/>
                </a:path>
                <a:path w="2099309" h="7620">
                  <a:moveTo>
                    <a:pt x="209931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2099310" y="7607"/>
                  </a:lnTo>
                  <a:lnTo>
                    <a:pt x="2099310" y="635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5408930" y="3953509"/>
              <a:ext cx="2134870" cy="6350"/>
            </a:xfrm>
            <a:custGeom>
              <a:avLst/>
              <a:gdLst/>
              <a:ahLst/>
              <a:cxnLst/>
              <a:rect l="l" t="t" r="r" b="b"/>
              <a:pathLst>
                <a:path w="2134870" h="6350">
                  <a:moveTo>
                    <a:pt x="2131060" y="3810"/>
                  </a:moveTo>
                  <a:lnTo>
                    <a:pt x="2127250" y="3810"/>
                  </a:lnTo>
                  <a:lnTo>
                    <a:pt x="2127250" y="2540"/>
                  </a:lnTo>
                  <a:lnTo>
                    <a:pt x="2123440" y="2540"/>
                  </a:lnTo>
                  <a:lnTo>
                    <a:pt x="2123440" y="1270"/>
                  </a:lnTo>
                  <a:lnTo>
                    <a:pt x="2120900" y="1270"/>
                  </a:lnTo>
                  <a:lnTo>
                    <a:pt x="2120900" y="0"/>
                  </a:lnTo>
                  <a:lnTo>
                    <a:pt x="13970" y="0"/>
                  </a:lnTo>
                  <a:lnTo>
                    <a:pt x="1397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2131060" y="5080"/>
                  </a:lnTo>
                  <a:lnTo>
                    <a:pt x="2131060" y="3810"/>
                  </a:lnTo>
                  <a:close/>
                </a:path>
                <a:path w="2134870" h="6350">
                  <a:moveTo>
                    <a:pt x="2134870" y="5092"/>
                  </a:moveTo>
                  <a:lnTo>
                    <a:pt x="0" y="5092"/>
                  </a:lnTo>
                  <a:lnTo>
                    <a:pt x="0" y="6350"/>
                  </a:lnTo>
                  <a:lnTo>
                    <a:pt x="2134870" y="6350"/>
                  </a:lnTo>
                  <a:lnTo>
                    <a:pt x="2134870" y="5092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5387340" y="3959859"/>
              <a:ext cx="2178050" cy="7620"/>
            </a:xfrm>
            <a:custGeom>
              <a:avLst/>
              <a:gdLst/>
              <a:ahLst/>
              <a:cxnLst/>
              <a:rect l="l" t="t" r="r" b="b"/>
              <a:pathLst>
                <a:path w="2178050" h="7620">
                  <a:moveTo>
                    <a:pt x="2170430" y="3810"/>
                  </a:moveTo>
                  <a:lnTo>
                    <a:pt x="2166620" y="3810"/>
                  </a:lnTo>
                  <a:lnTo>
                    <a:pt x="2166620" y="2540"/>
                  </a:lnTo>
                  <a:lnTo>
                    <a:pt x="2162810" y="2540"/>
                  </a:lnTo>
                  <a:lnTo>
                    <a:pt x="2162810" y="1270"/>
                  </a:lnTo>
                  <a:lnTo>
                    <a:pt x="2160270" y="1270"/>
                  </a:lnTo>
                  <a:lnTo>
                    <a:pt x="2160270" y="0"/>
                  </a:lnTo>
                  <a:lnTo>
                    <a:pt x="17780" y="0"/>
                  </a:lnTo>
                  <a:lnTo>
                    <a:pt x="17780" y="1270"/>
                  </a:lnTo>
                  <a:lnTo>
                    <a:pt x="13970" y="1270"/>
                  </a:lnTo>
                  <a:lnTo>
                    <a:pt x="13970" y="2540"/>
                  </a:lnTo>
                  <a:lnTo>
                    <a:pt x="10160" y="2540"/>
                  </a:lnTo>
                  <a:lnTo>
                    <a:pt x="1016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2170430" y="5080"/>
                  </a:lnTo>
                  <a:lnTo>
                    <a:pt x="2170430" y="3810"/>
                  </a:lnTo>
                  <a:close/>
                </a:path>
                <a:path w="2178050" h="7620">
                  <a:moveTo>
                    <a:pt x="2178050" y="6350"/>
                  </a:moveTo>
                  <a:lnTo>
                    <a:pt x="2174240" y="6350"/>
                  </a:lnTo>
                  <a:lnTo>
                    <a:pt x="2174240" y="5092"/>
                  </a:lnTo>
                  <a:lnTo>
                    <a:pt x="3810" y="5092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178050" y="7620"/>
                  </a:lnTo>
                  <a:lnTo>
                    <a:pt x="2178050" y="635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5349240" y="3967479"/>
              <a:ext cx="2252980" cy="13970"/>
            </a:xfrm>
            <a:custGeom>
              <a:avLst/>
              <a:gdLst/>
              <a:ahLst/>
              <a:cxnLst/>
              <a:rect l="l" t="t" r="r" b="b"/>
              <a:pathLst>
                <a:path w="2252979" h="13970">
                  <a:moveTo>
                    <a:pt x="2226310" y="2540"/>
                  </a:moveTo>
                  <a:lnTo>
                    <a:pt x="2222500" y="2540"/>
                  </a:lnTo>
                  <a:lnTo>
                    <a:pt x="2222500" y="1270"/>
                  </a:lnTo>
                  <a:lnTo>
                    <a:pt x="2218690" y="1270"/>
                  </a:lnTo>
                  <a:lnTo>
                    <a:pt x="2218690" y="0"/>
                  </a:lnTo>
                  <a:lnTo>
                    <a:pt x="34290" y="0"/>
                  </a:lnTo>
                  <a:lnTo>
                    <a:pt x="34290" y="1270"/>
                  </a:lnTo>
                  <a:lnTo>
                    <a:pt x="30480" y="1270"/>
                  </a:lnTo>
                  <a:lnTo>
                    <a:pt x="30480" y="2540"/>
                  </a:lnTo>
                  <a:lnTo>
                    <a:pt x="26670" y="2540"/>
                  </a:lnTo>
                  <a:lnTo>
                    <a:pt x="26670" y="3810"/>
                  </a:lnTo>
                  <a:lnTo>
                    <a:pt x="2226310" y="3810"/>
                  </a:lnTo>
                  <a:lnTo>
                    <a:pt x="2226310" y="2540"/>
                  </a:lnTo>
                  <a:close/>
                </a:path>
                <a:path w="2252979" h="13970">
                  <a:moveTo>
                    <a:pt x="2245360" y="8890"/>
                  </a:moveTo>
                  <a:lnTo>
                    <a:pt x="2240280" y="8890"/>
                  </a:lnTo>
                  <a:lnTo>
                    <a:pt x="2240280" y="7620"/>
                  </a:lnTo>
                  <a:lnTo>
                    <a:pt x="2236470" y="7620"/>
                  </a:lnTo>
                  <a:lnTo>
                    <a:pt x="2236470" y="6350"/>
                  </a:lnTo>
                  <a:lnTo>
                    <a:pt x="2233930" y="6350"/>
                  </a:lnTo>
                  <a:lnTo>
                    <a:pt x="2233930" y="5080"/>
                  </a:lnTo>
                  <a:lnTo>
                    <a:pt x="2230120" y="5080"/>
                  </a:lnTo>
                  <a:lnTo>
                    <a:pt x="2230120" y="3822"/>
                  </a:lnTo>
                  <a:lnTo>
                    <a:pt x="22860" y="3822"/>
                  </a:lnTo>
                  <a:lnTo>
                    <a:pt x="22860" y="5080"/>
                  </a:lnTo>
                  <a:lnTo>
                    <a:pt x="20320" y="5080"/>
                  </a:lnTo>
                  <a:lnTo>
                    <a:pt x="20320" y="6350"/>
                  </a:lnTo>
                  <a:lnTo>
                    <a:pt x="16510" y="6350"/>
                  </a:lnTo>
                  <a:lnTo>
                    <a:pt x="16510" y="7620"/>
                  </a:lnTo>
                  <a:lnTo>
                    <a:pt x="12700" y="7620"/>
                  </a:lnTo>
                  <a:lnTo>
                    <a:pt x="12700" y="8890"/>
                  </a:lnTo>
                  <a:lnTo>
                    <a:pt x="10160" y="8890"/>
                  </a:lnTo>
                  <a:lnTo>
                    <a:pt x="10160" y="10160"/>
                  </a:lnTo>
                  <a:lnTo>
                    <a:pt x="2245360" y="10160"/>
                  </a:lnTo>
                  <a:lnTo>
                    <a:pt x="2245360" y="8890"/>
                  </a:lnTo>
                  <a:close/>
                </a:path>
                <a:path w="2252979" h="13970">
                  <a:moveTo>
                    <a:pt x="2252980" y="12700"/>
                  </a:moveTo>
                  <a:lnTo>
                    <a:pt x="2250440" y="12700"/>
                  </a:lnTo>
                  <a:lnTo>
                    <a:pt x="2250440" y="11430"/>
                  </a:lnTo>
                  <a:lnTo>
                    <a:pt x="2247900" y="11430"/>
                  </a:lnTo>
                  <a:lnTo>
                    <a:pt x="2247900" y="10172"/>
                  </a:lnTo>
                  <a:lnTo>
                    <a:pt x="6350" y="10172"/>
                  </a:lnTo>
                  <a:lnTo>
                    <a:pt x="6350" y="11430"/>
                  </a:lnTo>
                  <a:lnTo>
                    <a:pt x="3810" y="11430"/>
                  </a:lnTo>
                  <a:lnTo>
                    <a:pt x="3810" y="12700"/>
                  </a:lnTo>
                  <a:lnTo>
                    <a:pt x="0" y="12700"/>
                  </a:lnTo>
                  <a:lnTo>
                    <a:pt x="0" y="13970"/>
                  </a:lnTo>
                  <a:lnTo>
                    <a:pt x="2252980" y="13970"/>
                  </a:lnTo>
                  <a:lnTo>
                    <a:pt x="2252980" y="1270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5331460" y="3981449"/>
              <a:ext cx="2289810" cy="7620"/>
            </a:xfrm>
            <a:custGeom>
              <a:avLst/>
              <a:gdLst/>
              <a:ahLst/>
              <a:cxnLst/>
              <a:rect l="l" t="t" r="r" b="b"/>
              <a:pathLst>
                <a:path w="2289809" h="7620">
                  <a:moveTo>
                    <a:pt x="2277110" y="1270"/>
                  </a:moveTo>
                  <a:lnTo>
                    <a:pt x="2274570" y="1270"/>
                  </a:lnTo>
                  <a:lnTo>
                    <a:pt x="2274570" y="0"/>
                  </a:lnTo>
                  <a:lnTo>
                    <a:pt x="15240" y="0"/>
                  </a:lnTo>
                  <a:lnTo>
                    <a:pt x="15240" y="1270"/>
                  </a:lnTo>
                  <a:lnTo>
                    <a:pt x="12700" y="1270"/>
                  </a:lnTo>
                  <a:lnTo>
                    <a:pt x="12700" y="2540"/>
                  </a:lnTo>
                  <a:lnTo>
                    <a:pt x="2277110" y="2540"/>
                  </a:lnTo>
                  <a:lnTo>
                    <a:pt x="2277110" y="1270"/>
                  </a:lnTo>
                  <a:close/>
                </a:path>
                <a:path w="2289809" h="7620">
                  <a:moveTo>
                    <a:pt x="2289810" y="6350"/>
                  </a:moveTo>
                  <a:lnTo>
                    <a:pt x="2286000" y="6350"/>
                  </a:lnTo>
                  <a:lnTo>
                    <a:pt x="2286000" y="5080"/>
                  </a:lnTo>
                  <a:lnTo>
                    <a:pt x="2283460" y="5080"/>
                  </a:lnTo>
                  <a:lnTo>
                    <a:pt x="2283460" y="3810"/>
                  </a:lnTo>
                  <a:lnTo>
                    <a:pt x="2279650" y="3810"/>
                  </a:lnTo>
                  <a:lnTo>
                    <a:pt x="2279650" y="2552"/>
                  </a:lnTo>
                  <a:lnTo>
                    <a:pt x="8890" y="2552"/>
                  </a:lnTo>
                  <a:lnTo>
                    <a:pt x="889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289810" y="7620"/>
                  </a:lnTo>
                  <a:lnTo>
                    <a:pt x="2289810" y="635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5313680" y="3989069"/>
              <a:ext cx="2325370" cy="7620"/>
            </a:xfrm>
            <a:custGeom>
              <a:avLst/>
              <a:gdLst/>
              <a:ahLst/>
              <a:cxnLst/>
              <a:rect l="l" t="t" r="r" b="b"/>
              <a:pathLst>
                <a:path w="2325370" h="7620">
                  <a:moveTo>
                    <a:pt x="2310130" y="0"/>
                  </a:moveTo>
                  <a:lnTo>
                    <a:pt x="15240" y="0"/>
                  </a:lnTo>
                  <a:lnTo>
                    <a:pt x="15240" y="1270"/>
                  </a:lnTo>
                  <a:lnTo>
                    <a:pt x="2310130" y="1270"/>
                  </a:lnTo>
                  <a:lnTo>
                    <a:pt x="2310130" y="0"/>
                  </a:lnTo>
                  <a:close/>
                </a:path>
                <a:path w="2325370" h="7620">
                  <a:moveTo>
                    <a:pt x="2325370" y="6350"/>
                  </a:moveTo>
                  <a:lnTo>
                    <a:pt x="2321560" y="6350"/>
                  </a:lnTo>
                  <a:lnTo>
                    <a:pt x="2321560" y="5080"/>
                  </a:lnTo>
                  <a:lnTo>
                    <a:pt x="2319020" y="5080"/>
                  </a:lnTo>
                  <a:lnTo>
                    <a:pt x="2319020" y="3810"/>
                  </a:lnTo>
                  <a:lnTo>
                    <a:pt x="2316480" y="3810"/>
                  </a:lnTo>
                  <a:lnTo>
                    <a:pt x="2316480" y="2540"/>
                  </a:lnTo>
                  <a:lnTo>
                    <a:pt x="2312670" y="2540"/>
                  </a:lnTo>
                  <a:lnTo>
                    <a:pt x="2312670" y="1282"/>
                  </a:lnTo>
                  <a:lnTo>
                    <a:pt x="11430" y="1282"/>
                  </a:lnTo>
                  <a:lnTo>
                    <a:pt x="1143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325370" y="7620"/>
                  </a:lnTo>
                  <a:lnTo>
                    <a:pt x="2325370" y="635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5295900" y="3996702"/>
              <a:ext cx="2360930" cy="7620"/>
            </a:xfrm>
            <a:custGeom>
              <a:avLst/>
              <a:gdLst/>
              <a:ahLst/>
              <a:cxnLst/>
              <a:rect l="l" t="t" r="r" b="b"/>
              <a:pathLst>
                <a:path w="2360929" h="7620">
                  <a:moveTo>
                    <a:pt x="2357120" y="5067"/>
                  </a:moveTo>
                  <a:lnTo>
                    <a:pt x="2354580" y="5067"/>
                  </a:lnTo>
                  <a:lnTo>
                    <a:pt x="2354580" y="3797"/>
                  </a:lnTo>
                  <a:lnTo>
                    <a:pt x="2352040" y="3797"/>
                  </a:lnTo>
                  <a:lnTo>
                    <a:pt x="2352040" y="2527"/>
                  </a:lnTo>
                  <a:lnTo>
                    <a:pt x="2348230" y="2527"/>
                  </a:lnTo>
                  <a:lnTo>
                    <a:pt x="2348230" y="1257"/>
                  </a:lnTo>
                  <a:lnTo>
                    <a:pt x="2345690" y="1257"/>
                  </a:lnTo>
                  <a:lnTo>
                    <a:pt x="2345690" y="0"/>
                  </a:lnTo>
                  <a:lnTo>
                    <a:pt x="15240" y="0"/>
                  </a:lnTo>
                  <a:lnTo>
                    <a:pt x="15240" y="1257"/>
                  </a:lnTo>
                  <a:lnTo>
                    <a:pt x="11430" y="1257"/>
                  </a:lnTo>
                  <a:lnTo>
                    <a:pt x="11430" y="2527"/>
                  </a:lnTo>
                  <a:lnTo>
                    <a:pt x="8890" y="2527"/>
                  </a:lnTo>
                  <a:lnTo>
                    <a:pt x="8890" y="3797"/>
                  </a:lnTo>
                  <a:lnTo>
                    <a:pt x="6350" y="3797"/>
                  </a:lnTo>
                  <a:lnTo>
                    <a:pt x="6350" y="5067"/>
                  </a:lnTo>
                  <a:lnTo>
                    <a:pt x="2540" y="5067"/>
                  </a:lnTo>
                  <a:lnTo>
                    <a:pt x="2540" y="6337"/>
                  </a:lnTo>
                  <a:lnTo>
                    <a:pt x="2357120" y="6337"/>
                  </a:lnTo>
                  <a:lnTo>
                    <a:pt x="2357120" y="5067"/>
                  </a:lnTo>
                  <a:close/>
                </a:path>
                <a:path w="2360929" h="7620">
                  <a:moveTo>
                    <a:pt x="236093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2360930" y="7607"/>
                  </a:lnTo>
                  <a:lnTo>
                    <a:pt x="2360930" y="635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5280660" y="4004309"/>
              <a:ext cx="2391410" cy="6350"/>
            </a:xfrm>
            <a:custGeom>
              <a:avLst/>
              <a:gdLst/>
              <a:ahLst/>
              <a:cxnLst/>
              <a:rect l="l" t="t" r="r" b="b"/>
              <a:pathLst>
                <a:path w="2391409" h="6350">
                  <a:moveTo>
                    <a:pt x="2387600" y="3810"/>
                  </a:moveTo>
                  <a:lnTo>
                    <a:pt x="2385060" y="3810"/>
                  </a:lnTo>
                  <a:lnTo>
                    <a:pt x="2385060" y="2540"/>
                  </a:lnTo>
                  <a:lnTo>
                    <a:pt x="2382520" y="2540"/>
                  </a:lnTo>
                  <a:lnTo>
                    <a:pt x="2382520" y="1270"/>
                  </a:lnTo>
                  <a:lnTo>
                    <a:pt x="2378710" y="1270"/>
                  </a:lnTo>
                  <a:lnTo>
                    <a:pt x="2378710" y="0"/>
                  </a:lnTo>
                  <a:lnTo>
                    <a:pt x="1143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889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2387600" y="5080"/>
                  </a:lnTo>
                  <a:lnTo>
                    <a:pt x="2387600" y="3810"/>
                  </a:lnTo>
                  <a:close/>
                </a:path>
                <a:path w="2391409" h="6350">
                  <a:moveTo>
                    <a:pt x="2391410" y="5092"/>
                  </a:moveTo>
                  <a:lnTo>
                    <a:pt x="0" y="5092"/>
                  </a:lnTo>
                  <a:lnTo>
                    <a:pt x="0" y="6350"/>
                  </a:lnTo>
                  <a:lnTo>
                    <a:pt x="2391410" y="6350"/>
                  </a:lnTo>
                  <a:lnTo>
                    <a:pt x="2391410" y="5092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5265420" y="4010659"/>
              <a:ext cx="2421890" cy="7620"/>
            </a:xfrm>
            <a:custGeom>
              <a:avLst/>
              <a:gdLst/>
              <a:ahLst/>
              <a:cxnLst/>
              <a:rect l="l" t="t" r="r" b="b"/>
              <a:pathLst>
                <a:path w="2421890" h="7620">
                  <a:moveTo>
                    <a:pt x="2416810" y="3810"/>
                  </a:moveTo>
                  <a:lnTo>
                    <a:pt x="2414270" y="3810"/>
                  </a:lnTo>
                  <a:lnTo>
                    <a:pt x="2414270" y="2540"/>
                  </a:lnTo>
                  <a:lnTo>
                    <a:pt x="2412987" y="2540"/>
                  </a:lnTo>
                  <a:lnTo>
                    <a:pt x="2412987" y="1270"/>
                  </a:lnTo>
                  <a:lnTo>
                    <a:pt x="2409190" y="1270"/>
                  </a:lnTo>
                  <a:lnTo>
                    <a:pt x="2409190" y="0"/>
                  </a:lnTo>
                  <a:lnTo>
                    <a:pt x="12700" y="0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2416810" y="5080"/>
                  </a:lnTo>
                  <a:lnTo>
                    <a:pt x="2416810" y="3810"/>
                  </a:lnTo>
                  <a:close/>
                </a:path>
                <a:path w="2421890" h="7620">
                  <a:moveTo>
                    <a:pt x="2421890" y="6350"/>
                  </a:moveTo>
                  <a:lnTo>
                    <a:pt x="2419350" y="6350"/>
                  </a:lnTo>
                  <a:lnTo>
                    <a:pt x="2419350" y="5092"/>
                  </a:lnTo>
                  <a:lnTo>
                    <a:pt x="2540" y="5092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421890" y="7620"/>
                  </a:lnTo>
                  <a:lnTo>
                    <a:pt x="2421890" y="6350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5250180" y="4018279"/>
              <a:ext cx="2452370" cy="7620"/>
            </a:xfrm>
            <a:custGeom>
              <a:avLst/>
              <a:gdLst/>
              <a:ahLst/>
              <a:cxnLst/>
              <a:rect l="l" t="t" r="r" b="b"/>
              <a:pathLst>
                <a:path w="2452370" h="7620">
                  <a:moveTo>
                    <a:pt x="2444750" y="2540"/>
                  </a:moveTo>
                  <a:lnTo>
                    <a:pt x="2442210" y="2540"/>
                  </a:lnTo>
                  <a:lnTo>
                    <a:pt x="2442210" y="1270"/>
                  </a:lnTo>
                  <a:lnTo>
                    <a:pt x="2439670" y="1270"/>
                  </a:lnTo>
                  <a:lnTo>
                    <a:pt x="2439670" y="0"/>
                  </a:lnTo>
                  <a:lnTo>
                    <a:pt x="12700" y="0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2444750" y="3810"/>
                  </a:lnTo>
                  <a:lnTo>
                    <a:pt x="2444750" y="2540"/>
                  </a:lnTo>
                  <a:close/>
                </a:path>
                <a:path w="2452370" h="7620">
                  <a:moveTo>
                    <a:pt x="2452370" y="6350"/>
                  </a:moveTo>
                  <a:lnTo>
                    <a:pt x="2449830" y="6350"/>
                  </a:lnTo>
                  <a:lnTo>
                    <a:pt x="2449830" y="5080"/>
                  </a:lnTo>
                  <a:lnTo>
                    <a:pt x="2447290" y="5080"/>
                  </a:lnTo>
                  <a:lnTo>
                    <a:pt x="2447290" y="3822"/>
                  </a:lnTo>
                  <a:lnTo>
                    <a:pt x="5080" y="3822"/>
                  </a:lnTo>
                  <a:lnTo>
                    <a:pt x="508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452370" y="7620"/>
                  </a:lnTo>
                  <a:lnTo>
                    <a:pt x="2452370" y="635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5237480" y="4025899"/>
              <a:ext cx="2477770" cy="6350"/>
            </a:xfrm>
            <a:custGeom>
              <a:avLst/>
              <a:gdLst/>
              <a:ahLst/>
              <a:cxnLst/>
              <a:rect l="l" t="t" r="r" b="b"/>
              <a:pathLst>
                <a:path w="2477770" h="6350">
                  <a:moveTo>
                    <a:pt x="2470150" y="1270"/>
                  </a:moveTo>
                  <a:lnTo>
                    <a:pt x="2467610" y="1270"/>
                  </a:lnTo>
                  <a:lnTo>
                    <a:pt x="2467610" y="0"/>
                  </a:lnTo>
                  <a:lnTo>
                    <a:pt x="10160" y="0"/>
                  </a:lnTo>
                  <a:lnTo>
                    <a:pt x="1016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2470150" y="2540"/>
                  </a:lnTo>
                  <a:lnTo>
                    <a:pt x="2470150" y="1270"/>
                  </a:lnTo>
                  <a:close/>
                </a:path>
                <a:path w="2477770" h="6350">
                  <a:moveTo>
                    <a:pt x="2477770" y="5080"/>
                  </a:moveTo>
                  <a:lnTo>
                    <a:pt x="2475230" y="5080"/>
                  </a:lnTo>
                  <a:lnTo>
                    <a:pt x="2475230" y="3810"/>
                  </a:lnTo>
                  <a:lnTo>
                    <a:pt x="2472690" y="3810"/>
                  </a:lnTo>
                  <a:lnTo>
                    <a:pt x="2472690" y="2552"/>
                  </a:lnTo>
                  <a:lnTo>
                    <a:pt x="5080" y="2552"/>
                  </a:lnTo>
                  <a:lnTo>
                    <a:pt x="508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477770" y="6350"/>
                  </a:lnTo>
                  <a:lnTo>
                    <a:pt x="2477770" y="508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5222240" y="4032249"/>
              <a:ext cx="2508250" cy="7620"/>
            </a:xfrm>
            <a:custGeom>
              <a:avLst/>
              <a:gdLst/>
              <a:ahLst/>
              <a:cxnLst/>
              <a:rect l="l" t="t" r="r" b="b"/>
              <a:pathLst>
                <a:path w="2508250" h="7620">
                  <a:moveTo>
                    <a:pt x="2498090" y="1270"/>
                  </a:moveTo>
                  <a:lnTo>
                    <a:pt x="2495550" y="1270"/>
                  </a:lnTo>
                  <a:lnTo>
                    <a:pt x="2495550" y="0"/>
                  </a:lnTo>
                  <a:lnTo>
                    <a:pt x="12700" y="0"/>
                  </a:lnTo>
                  <a:lnTo>
                    <a:pt x="1270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2498090" y="2540"/>
                  </a:lnTo>
                  <a:lnTo>
                    <a:pt x="2498090" y="1270"/>
                  </a:lnTo>
                  <a:close/>
                </a:path>
                <a:path w="2508250" h="7620">
                  <a:moveTo>
                    <a:pt x="2508250" y="6350"/>
                  </a:moveTo>
                  <a:lnTo>
                    <a:pt x="2505710" y="6350"/>
                  </a:lnTo>
                  <a:lnTo>
                    <a:pt x="2505710" y="5080"/>
                  </a:lnTo>
                  <a:lnTo>
                    <a:pt x="2503170" y="5080"/>
                  </a:lnTo>
                  <a:lnTo>
                    <a:pt x="2503170" y="3810"/>
                  </a:lnTo>
                  <a:lnTo>
                    <a:pt x="2500630" y="3810"/>
                  </a:lnTo>
                  <a:lnTo>
                    <a:pt x="2500630" y="2552"/>
                  </a:lnTo>
                  <a:lnTo>
                    <a:pt x="7620" y="2552"/>
                  </a:lnTo>
                  <a:lnTo>
                    <a:pt x="762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508250" y="7620"/>
                  </a:lnTo>
                  <a:lnTo>
                    <a:pt x="2508250" y="635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5207000" y="4039869"/>
              <a:ext cx="2538730" cy="7620"/>
            </a:xfrm>
            <a:custGeom>
              <a:avLst/>
              <a:gdLst/>
              <a:ahLst/>
              <a:cxnLst/>
              <a:rect l="l" t="t" r="r" b="b"/>
              <a:pathLst>
                <a:path w="2538729" h="7620">
                  <a:moveTo>
                    <a:pt x="2526030" y="0"/>
                  </a:moveTo>
                  <a:lnTo>
                    <a:pt x="12700" y="0"/>
                  </a:lnTo>
                  <a:lnTo>
                    <a:pt x="12700" y="1270"/>
                  </a:lnTo>
                  <a:lnTo>
                    <a:pt x="2526030" y="1270"/>
                  </a:lnTo>
                  <a:lnTo>
                    <a:pt x="2526030" y="0"/>
                  </a:lnTo>
                  <a:close/>
                </a:path>
                <a:path w="2538729" h="7620">
                  <a:moveTo>
                    <a:pt x="2538730" y="6350"/>
                  </a:moveTo>
                  <a:lnTo>
                    <a:pt x="2536190" y="6350"/>
                  </a:lnTo>
                  <a:lnTo>
                    <a:pt x="2536190" y="5080"/>
                  </a:lnTo>
                  <a:lnTo>
                    <a:pt x="2533650" y="5080"/>
                  </a:lnTo>
                  <a:lnTo>
                    <a:pt x="2533650" y="3810"/>
                  </a:lnTo>
                  <a:lnTo>
                    <a:pt x="2531110" y="3810"/>
                  </a:lnTo>
                  <a:lnTo>
                    <a:pt x="2531110" y="2540"/>
                  </a:lnTo>
                  <a:lnTo>
                    <a:pt x="2528570" y="2540"/>
                  </a:lnTo>
                  <a:lnTo>
                    <a:pt x="2528570" y="1282"/>
                  </a:lnTo>
                  <a:lnTo>
                    <a:pt x="10160" y="1282"/>
                  </a:lnTo>
                  <a:lnTo>
                    <a:pt x="1016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538730" y="7620"/>
                  </a:lnTo>
                  <a:lnTo>
                    <a:pt x="2538730" y="635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5196840" y="4047502"/>
              <a:ext cx="2559050" cy="6350"/>
            </a:xfrm>
            <a:custGeom>
              <a:avLst/>
              <a:gdLst/>
              <a:ahLst/>
              <a:cxnLst/>
              <a:rect l="l" t="t" r="r" b="b"/>
              <a:pathLst>
                <a:path w="2559050" h="6350">
                  <a:moveTo>
                    <a:pt x="2559050" y="5067"/>
                  </a:moveTo>
                  <a:lnTo>
                    <a:pt x="2557767" y="5067"/>
                  </a:lnTo>
                  <a:lnTo>
                    <a:pt x="2557767" y="3797"/>
                  </a:lnTo>
                  <a:lnTo>
                    <a:pt x="2555240" y="3797"/>
                  </a:lnTo>
                  <a:lnTo>
                    <a:pt x="2555240" y="2527"/>
                  </a:lnTo>
                  <a:lnTo>
                    <a:pt x="2553970" y="2527"/>
                  </a:lnTo>
                  <a:lnTo>
                    <a:pt x="2553970" y="1257"/>
                  </a:lnTo>
                  <a:lnTo>
                    <a:pt x="2551430" y="1257"/>
                  </a:lnTo>
                  <a:lnTo>
                    <a:pt x="2551430" y="0"/>
                  </a:lnTo>
                  <a:lnTo>
                    <a:pt x="7620" y="0"/>
                  </a:lnTo>
                  <a:lnTo>
                    <a:pt x="7620" y="1257"/>
                  </a:lnTo>
                  <a:lnTo>
                    <a:pt x="6350" y="1257"/>
                  </a:lnTo>
                  <a:lnTo>
                    <a:pt x="6350" y="2527"/>
                  </a:lnTo>
                  <a:lnTo>
                    <a:pt x="3810" y="2527"/>
                  </a:lnTo>
                  <a:lnTo>
                    <a:pt x="3810" y="3797"/>
                  </a:lnTo>
                  <a:lnTo>
                    <a:pt x="2540" y="3797"/>
                  </a:lnTo>
                  <a:lnTo>
                    <a:pt x="2540" y="5067"/>
                  </a:lnTo>
                  <a:lnTo>
                    <a:pt x="0" y="5067"/>
                  </a:lnTo>
                  <a:lnTo>
                    <a:pt x="0" y="6337"/>
                  </a:lnTo>
                  <a:lnTo>
                    <a:pt x="2559050" y="6337"/>
                  </a:lnTo>
                  <a:lnTo>
                    <a:pt x="2559050" y="5067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5185410" y="4053852"/>
              <a:ext cx="2581910" cy="7620"/>
            </a:xfrm>
            <a:custGeom>
              <a:avLst/>
              <a:gdLst/>
              <a:ahLst/>
              <a:cxnLst/>
              <a:rect l="l" t="t" r="r" b="b"/>
              <a:pathLst>
                <a:path w="2581909" h="7620">
                  <a:moveTo>
                    <a:pt x="2580640" y="5067"/>
                  </a:moveTo>
                  <a:lnTo>
                    <a:pt x="2578100" y="5067"/>
                  </a:lnTo>
                  <a:lnTo>
                    <a:pt x="2578100" y="3797"/>
                  </a:lnTo>
                  <a:lnTo>
                    <a:pt x="2576830" y="3797"/>
                  </a:lnTo>
                  <a:lnTo>
                    <a:pt x="2576830" y="2527"/>
                  </a:lnTo>
                  <a:lnTo>
                    <a:pt x="2574290" y="2527"/>
                  </a:lnTo>
                  <a:lnTo>
                    <a:pt x="2574290" y="1257"/>
                  </a:lnTo>
                  <a:lnTo>
                    <a:pt x="2573020" y="1257"/>
                  </a:lnTo>
                  <a:lnTo>
                    <a:pt x="2573020" y="0"/>
                  </a:lnTo>
                  <a:lnTo>
                    <a:pt x="10160" y="0"/>
                  </a:lnTo>
                  <a:lnTo>
                    <a:pt x="10160" y="1257"/>
                  </a:lnTo>
                  <a:lnTo>
                    <a:pt x="7620" y="1257"/>
                  </a:lnTo>
                  <a:lnTo>
                    <a:pt x="7620" y="2527"/>
                  </a:lnTo>
                  <a:lnTo>
                    <a:pt x="6350" y="2527"/>
                  </a:lnTo>
                  <a:lnTo>
                    <a:pt x="6350" y="3797"/>
                  </a:lnTo>
                  <a:lnTo>
                    <a:pt x="3810" y="3797"/>
                  </a:lnTo>
                  <a:lnTo>
                    <a:pt x="3810" y="5067"/>
                  </a:lnTo>
                  <a:lnTo>
                    <a:pt x="2540" y="5067"/>
                  </a:lnTo>
                  <a:lnTo>
                    <a:pt x="2540" y="6337"/>
                  </a:lnTo>
                  <a:lnTo>
                    <a:pt x="2580640" y="6337"/>
                  </a:lnTo>
                  <a:lnTo>
                    <a:pt x="2580640" y="5067"/>
                  </a:lnTo>
                  <a:close/>
                </a:path>
                <a:path w="2581909" h="7620">
                  <a:moveTo>
                    <a:pt x="258191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2581910" y="7607"/>
                  </a:lnTo>
                  <a:lnTo>
                    <a:pt x="2581910" y="635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5173980" y="4061459"/>
              <a:ext cx="2604770" cy="7620"/>
            </a:xfrm>
            <a:custGeom>
              <a:avLst/>
              <a:gdLst/>
              <a:ahLst/>
              <a:cxnLst/>
              <a:rect l="l" t="t" r="r" b="b"/>
              <a:pathLst>
                <a:path w="2604770" h="7620">
                  <a:moveTo>
                    <a:pt x="2600960" y="3810"/>
                  </a:moveTo>
                  <a:lnTo>
                    <a:pt x="2599677" y="3810"/>
                  </a:lnTo>
                  <a:lnTo>
                    <a:pt x="2599677" y="2540"/>
                  </a:lnTo>
                  <a:lnTo>
                    <a:pt x="2597150" y="2540"/>
                  </a:lnTo>
                  <a:lnTo>
                    <a:pt x="2597150" y="1270"/>
                  </a:lnTo>
                  <a:lnTo>
                    <a:pt x="2595880" y="1270"/>
                  </a:lnTo>
                  <a:lnTo>
                    <a:pt x="2595880" y="0"/>
                  </a:lnTo>
                  <a:lnTo>
                    <a:pt x="10160" y="0"/>
                  </a:lnTo>
                  <a:lnTo>
                    <a:pt x="1016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2600960" y="5080"/>
                  </a:lnTo>
                  <a:lnTo>
                    <a:pt x="2600960" y="3810"/>
                  </a:lnTo>
                  <a:close/>
                </a:path>
                <a:path w="2604770" h="7620">
                  <a:moveTo>
                    <a:pt x="2604770" y="6350"/>
                  </a:moveTo>
                  <a:lnTo>
                    <a:pt x="2603500" y="6350"/>
                  </a:lnTo>
                  <a:lnTo>
                    <a:pt x="2603500" y="5092"/>
                  </a:lnTo>
                  <a:lnTo>
                    <a:pt x="2540" y="5092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604770" y="7620"/>
                  </a:lnTo>
                  <a:lnTo>
                    <a:pt x="2604770" y="635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5165090" y="4069079"/>
              <a:ext cx="2623820" cy="6350"/>
            </a:xfrm>
            <a:custGeom>
              <a:avLst/>
              <a:gdLst/>
              <a:ahLst/>
              <a:cxnLst/>
              <a:rect l="l" t="t" r="r" b="b"/>
              <a:pathLst>
                <a:path w="2623820" h="6350">
                  <a:moveTo>
                    <a:pt x="2620010" y="2540"/>
                  </a:moveTo>
                  <a:lnTo>
                    <a:pt x="2617470" y="2540"/>
                  </a:lnTo>
                  <a:lnTo>
                    <a:pt x="2617470" y="1270"/>
                  </a:lnTo>
                  <a:lnTo>
                    <a:pt x="2616200" y="1270"/>
                  </a:lnTo>
                  <a:lnTo>
                    <a:pt x="2616200" y="0"/>
                  </a:lnTo>
                  <a:lnTo>
                    <a:pt x="7620" y="0"/>
                  </a:lnTo>
                  <a:lnTo>
                    <a:pt x="762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620010" y="3810"/>
                  </a:lnTo>
                  <a:lnTo>
                    <a:pt x="2620010" y="2540"/>
                  </a:lnTo>
                  <a:close/>
                </a:path>
                <a:path w="2623820" h="6350">
                  <a:moveTo>
                    <a:pt x="2623820" y="5080"/>
                  </a:moveTo>
                  <a:lnTo>
                    <a:pt x="2621280" y="5080"/>
                  </a:lnTo>
                  <a:lnTo>
                    <a:pt x="2621280" y="3822"/>
                  </a:lnTo>
                  <a:lnTo>
                    <a:pt x="1270" y="3822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623820" y="6350"/>
                  </a:lnTo>
                  <a:lnTo>
                    <a:pt x="2623820" y="508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5153660" y="4075429"/>
              <a:ext cx="2646680" cy="7620"/>
            </a:xfrm>
            <a:custGeom>
              <a:avLst/>
              <a:gdLst/>
              <a:ahLst/>
              <a:cxnLst/>
              <a:rect l="l" t="t" r="r" b="b"/>
              <a:pathLst>
                <a:path w="2646679" h="7620">
                  <a:moveTo>
                    <a:pt x="2640330" y="2540"/>
                  </a:moveTo>
                  <a:lnTo>
                    <a:pt x="2639047" y="2540"/>
                  </a:lnTo>
                  <a:lnTo>
                    <a:pt x="2639047" y="1270"/>
                  </a:lnTo>
                  <a:lnTo>
                    <a:pt x="2636520" y="1270"/>
                  </a:lnTo>
                  <a:lnTo>
                    <a:pt x="2636520" y="0"/>
                  </a:lnTo>
                  <a:lnTo>
                    <a:pt x="8890" y="0"/>
                  </a:lnTo>
                  <a:lnTo>
                    <a:pt x="889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2640330" y="3810"/>
                  </a:lnTo>
                  <a:lnTo>
                    <a:pt x="2640330" y="2540"/>
                  </a:lnTo>
                  <a:close/>
                </a:path>
                <a:path w="2646679" h="7620">
                  <a:moveTo>
                    <a:pt x="2646680" y="6350"/>
                  </a:moveTo>
                  <a:lnTo>
                    <a:pt x="2644140" y="6350"/>
                  </a:lnTo>
                  <a:lnTo>
                    <a:pt x="2644140" y="5080"/>
                  </a:lnTo>
                  <a:lnTo>
                    <a:pt x="2642870" y="5080"/>
                  </a:lnTo>
                  <a:lnTo>
                    <a:pt x="2642870" y="3822"/>
                  </a:lnTo>
                  <a:lnTo>
                    <a:pt x="3810" y="3822"/>
                  </a:lnTo>
                  <a:lnTo>
                    <a:pt x="381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646680" y="7620"/>
                  </a:lnTo>
                  <a:lnTo>
                    <a:pt x="2646680" y="635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5142230" y="4083049"/>
              <a:ext cx="2669540" cy="7620"/>
            </a:xfrm>
            <a:custGeom>
              <a:avLst/>
              <a:gdLst/>
              <a:ahLst/>
              <a:cxnLst/>
              <a:rect l="l" t="t" r="r" b="b"/>
              <a:pathLst>
                <a:path w="2669540" h="7620">
                  <a:moveTo>
                    <a:pt x="2661920" y="1270"/>
                  </a:moveTo>
                  <a:lnTo>
                    <a:pt x="2659380" y="1270"/>
                  </a:lnTo>
                  <a:lnTo>
                    <a:pt x="2659380" y="0"/>
                  </a:lnTo>
                  <a:lnTo>
                    <a:pt x="8890" y="0"/>
                  </a:lnTo>
                  <a:lnTo>
                    <a:pt x="889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2661920" y="2540"/>
                  </a:lnTo>
                  <a:lnTo>
                    <a:pt x="2661920" y="1270"/>
                  </a:lnTo>
                  <a:close/>
                </a:path>
                <a:path w="2669540" h="7620">
                  <a:moveTo>
                    <a:pt x="2669527" y="6350"/>
                  </a:moveTo>
                  <a:lnTo>
                    <a:pt x="2667000" y="6350"/>
                  </a:lnTo>
                  <a:lnTo>
                    <a:pt x="2667000" y="5080"/>
                  </a:lnTo>
                  <a:lnTo>
                    <a:pt x="2665730" y="5080"/>
                  </a:lnTo>
                  <a:lnTo>
                    <a:pt x="2665730" y="3810"/>
                  </a:lnTo>
                  <a:lnTo>
                    <a:pt x="2663190" y="3810"/>
                  </a:lnTo>
                  <a:lnTo>
                    <a:pt x="2663190" y="2552"/>
                  </a:lnTo>
                  <a:lnTo>
                    <a:pt x="5080" y="2552"/>
                  </a:lnTo>
                  <a:lnTo>
                    <a:pt x="508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669527" y="7620"/>
                  </a:lnTo>
                  <a:lnTo>
                    <a:pt x="2669527" y="635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5134610" y="4090669"/>
              <a:ext cx="2684780" cy="6350"/>
            </a:xfrm>
            <a:custGeom>
              <a:avLst/>
              <a:gdLst/>
              <a:ahLst/>
              <a:cxnLst/>
              <a:rect l="l" t="t" r="r" b="b"/>
              <a:pathLst>
                <a:path w="2684779" h="6350">
                  <a:moveTo>
                    <a:pt x="2678430" y="0"/>
                  </a:moveTo>
                  <a:lnTo>
                    <a:pt x="6350" y="0"/>
                  </a:lnTo>
                  <a:lnTo>
                    <a:pt x="6350" y="1270"/>
                  </a:lnTo>
                  <a:lnTo>
                    <a:pt x="2678430" y="1270"/>
                  </a:lnTo>
                  <a:lnTo>
                    <a:pt x="2678430" y="0"/>
                  </a:lnTo>
                  <a:close/>
                </a:path>
                <a:path w="2684779" h="6350">
                  <a:moveTo>
                    <a:pt x="2684780" y="5080"/>
                  </a:moveTo>
                  <a:lnTo>
                    <a:pt x="2683497" y="5080"/>
                  </a:lnTo>
                  <a:lnTo>
                    <a:pt x="2683497" y="3810"/>
                  </a:lnTo>
                  <a:lnTo>
                    <a:pt x="2680970" y="3810"/>
                  </a:lnTo>
                  <a:lnTo>
                    <a:pt x="2680970" y="2540"/>
                  </a:lnTo>
                  <a:lnTo>
                    <a:pt x="2679700" y="2540"/>
                  </a:lnTo>
                  <a:lnTo>
                    <a:pt x="2679700" y="1282"/>
                  </a:lnTo>
                  <a:lnTo>
                    <a:pt x="5080" y="1282"/>
                  </a:lnTo>
                  <a:lnTo>
                    <a:pt x="508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684780" y="6350"/>
                  </a:lnTo>
                  <a:lnTo>
                    <a:pt x="2684780" y="508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5125720" y="4097019"/>
              <a:ext cx="2702560" cy="7620"/>
            </a:xfrm>
            <a:custGeom>
              <a:avLst/>
              <a:gdLst/>
              <a:ahLst/>
              <a:cxnLst/>
              <a:rect l="l" t="t" r="r" b="b"/>
              <a:pathLst>
                <a:path w="2702559" h="7620">
                  <a:moveTo>
                    <a:pt x="2694940" y="0"/>
                  </a:moveTo>
                  <a:lnTo>
                    <a:pt x="7620" y="0"/>
                  </a:lnTo>
                  <a:lnTo>
                    <a:pt x="7620" y="1270"/>
                  </a:lnTo>
                  <a:lnTo>
                    <a:pt x="2694940" y="1270"/>
                  </a:lnTo>
                  <a:lnTo>
                    <a:pt x="2694940" y="0"/>
                  </a:lnTo>
                  <a:close/>
                </a:path>
                <a:path w="2702559" h="7620">
                  <a:moveTo>
                    <a:pt x="2702560" y="6350"/>
                  </a:moveTo>
                  <a:lnTo>
                    <a:pt x="2700020" y="6350"/>
                  </a:lnTo>
                  <a:lnTo>
                    <a:pt x="2700020" y="5080"/>
                  </a:lnTo>
                  <a:lnTo>
                    <a:pt x="2698737" y="5080"/>
                  </a:lnTo>
                  <a:lnTo>
                    <a:pt x="2698737" y="3810"/>
                  </a:lnTo>
                  <a:lnTo>
                    <a:pt x="2697480" y="3810"/>
                  </a:lnTo>
                  <a:lnTo>
                    <a:pt x="2697480" y="2540"/>
                  </a:lnTo>
                  <a:lnTo>
                    <a:pt x="2696210" y="2540"/>
                  </a:lnTo>
                  <a:lnTo>
                    <a:pt x="269621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702560" y="7620"/>
                  </a:lnTo>
                  <a:lnTo>
                    <a:pt x="2702560" y="635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5116830" y="4104652"/>
              <a:ext cx="2719070" cy="7620"/>
            </a:xfrm>
            <a:custGeom>
              <a:avLst/>
              <a:gdLst/>
              <a:ahLst/>
              <a:cxnLst/>
              <a:rect l="l" t="t" r="r" b="b"/>
              <a:pathLst>
                <a:path w="2719070" h="7620">
                  <a:moveTo>
                    <a:pt x="2717800" y="5067"/>
                  </a:moveTo>
                  <a:lnTo>
                    <a:pt x="2716530" y="5067"/>
                  </a:lnTo>
                  <a:lnTo>
                    <a:pt x="2716530" y="3797"/>
                  </a:lnTo>
                  <a:lnTo>
                    <a:pt x="2715260" y="3797"/>
                  </a:lnTo>
                  <a:lnTo>
                    <a:pt x="2715260" y="2527"/>
                  </a:lnTo>
                  <a:lnTo>
                    <a:pt x="2713977" y="2527"/>
                  </a:lnTo>
                  <a:lnTo>
                    <a:pt x="2713977" y="1257"/>
                  </a:lnTo>
                  <a:lnTo>
                    <a:pt x="2712720" y="1257"/>
                  </a:lnTo>
                  <a:lnTo>
                    <a:pt x="2712720" y="0"/>
                  </a:lnTo>
                  <a:lnTo>
                    <a:pt x="7620" y="0"/>
                  </a:lnTo>
                  <a:lnTo>
                    <a:pt x="7620" y="1257"/>
                  </a:lnTo>
                  <a:lnTo>
                    <a:pt x="6350" y="1257"/>
                  </a:lnTo>
                  <a:lnTo>
                    <a:pt x="6350" y="2527"/>
                  </a:lnTo>
                  <a:lnTo>
                    <a:pt x="5080" y="2527"/>
                  </a:lnTo>
                  <a:lnTo>
                    <a:pt x="5080" y="3797"/>
                  </a:lnTo>
                  <a:lnTo>
                    <a:pt x="3810" y="3797"/>
                  </a:lnTo>
                  <a:lnTo>
                    <a:pt x="3810" y="5067"/>
                  </a:lnTo>
                  <a:lnTo>
                    <a:pt x="1270" y="5067"/>
                  </a:lnTo>
                  <a:lnTo>
                    <a:pt x="1270" y="6337"/>
                  </a:lnTo>
                  <a:lnTo>
                    <a:pt x="2717800" y="6337"/>
                  </a:lnTo>
                  <a:lnTo>
                    <a:pt x="2717800" y="5067"/>
                  </a:lnTo>
                  <a:close/>
                </a:path>
                <a:path w="2719070" h="7620">
                  <a:moveTo>
                    <a:pt x="271907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2719070" y="7607"/>
                  </a:lnTo>
                  <a:lnTo>
                    <a:pt x="2719070" y="635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5110480" y="4112259"/>
              <a:ext cx="2733040" cy="6350"/>
            </a:xfrm>
            <a:custGeom>
              <a:avLst/>
              <a:gdLst/>
              <a:ahLst/>
              <a:cxnLst/>
              <a:rect l="l" t="t" r="r" b="b"/>
              <a:pathLst>
                <a:path w="2733040" h="6350">
                  <a:moveTo>
                    <a:pt x="2731770" y="3810"/>
                  </a:moveTo>
                  <a:lnTo>
                    <a:pt x="2730500" y="3810"/>
                  </a:lnTo>
                  <a:lnTo>
                    <a:pt x="2730500" y="2540"/>
                  </a:lnTo>
                  <a:lnTo>
                    <a:pt x="2729230" y="2540"/>
                  </a:lnTo>
                  <a:lnTo>
                    <a:pt x="2729230" y="1270"/>
                  </a:lnTo>
                  <a:lnTo>
                    <a:pt x="2727960" y="1270"/>
                  </a:lnTo>
                  <a:lnTo>
                    <a:pt x="2727960" y="0"/>
                  </a:lnTo>
                  <a:lnTo>
                    <a:pt x="5080" y="0"/>
                  </a:lnTo>
                  <a:lnTo>
                    <a:pt x="508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2731770" y="5080"/>
                  </a:lnTo>
                  <a:lnTo>
                    <a:pt x="2731770" y="3810"/>
                  </a:lnTo>
                  <a:close/>
                </a:path>
                <a:path w="2733040" h="6350">
                  <a:moveTo>
                    <a:pt x="2733027" y="5092"/>
                  </a:moveTo>
                  <a:lnTo>
                    <a:pt x="0" y="5092"/>
                  </a:lnTo>
                  <a:lnTo>
                    <a:pt x="0" y="6350"/>
                  </a:lnTo>
                  <a:lnTo>
                    <a:pt x="2733027" y="6350"/>
                  </a:lnTo>
                  <a:lnTo>
                    <a:pt x="2733027" y="5092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5101590" y="4118609"/>
              <a:ext cx="2750820" cy="7620"/>
            </a:xfrm>
            <a:custGeom>
              <a:avLst/>
              <a:gdLst/>
              <a:ahLst/>
              <a:cxnLst/>
              <a:rect l="l" t="t" r="r" b="b"/>
              <a:pathLst>
                <a:path w="2750820" h="7620">
                  <a:moveTo>
                    <a:pt x="2748267" y="3810"/>
                  </a:moveTo>
                  <a:lnTo>
                    <a:pt x="2747010" y="3810"/>
                  </a:lnTo>
                  <a:lnTo>
                    <a:pt x="2747010" y="2540"/>
                  </a:lnTo>
                  <a:lnTo>
                    <a:pt x="2745740" y="2540"/>
                  </a:lnTo>
                  <a:lnTo>
                    <a:pt x="2745740" y="1270"/>
                  </a:lnTo>
                  <a:lnTo>
                    <a:pt x="2743200" y="1270"/>
                  </a:lnTo>
                  <a:lnTo>
                    <a:pt x="274320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2748267" y="5080"/>
                  </a:lnTo>
                  <a:lnTo>
                    <a:pt x="2748267" y="3810"/>
                  </a:lnTo>
                  <a:close/>
                </a:path>
                <a:path w="2750820" h="7620">
                  <a:moveTo>
                    <a:pt x="2750820" y="6350"/>
                  </a:moveTo>
                  <a:lnTo>
                    <a:pt x="2749550" y="6350"/>
                  </a:lnTo>
                  <a:lnTo>
                    <a:pt x="2749550" y="5092"/>
                  </a:lnTo>
                  <a:lnTo>
                    <a:pt x="1270" y="5092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750820" y="7620"/>
                  </a:lnTo>
                  <a:lnTo>
                    <a:pt x="2750820" y="635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5092700" y="4126229"/>
              <a:ext cx="2768600" cy="7620"/>
            </a:xfrm>
            <a:custGeom>
              <a:avLst/>
              <a:gdLst/>
              <a:ahLst/>
              <a:cxnLst/>
              <a:rect l="l" t="t" r="r" b="b"/>
              <a:pathLst>
                <a:path w="2768600" h="7620">
                  <a:moveTo>
                    <a:pt x="2764790" y="2540"/>
                  </a:moveTo>
                  <a:lnTo>
                    <a:pt x="2762250" y="2540"/>
                  </a:lnTo>
                  <a:lnTo>
                    <a:pt x="2762250" y="1270"/>
                  </a:lnTo>
                  <a:lnTo>
                    <a:pt x="2760980" y="1270"/>
                  </a:lnTo>
                  <a:lnTo>
                    <a:pt x="2760980" y="0"/>
                  </a:lnTo>
                  <a:lnTo>
                    <a:pt x="7620" y="0"/>
                  </a:lnTo>
                  <a:lnTo>
                    <a:pt x="762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764790" y="3810"/>
                  </a:lnTo>
                  <a:lnTo>
                    <a:pt x="2764790" y="2540"/>
                  </a:lnTo>
                  <a:close/>
                </a:path>
                <a:path w="2768600" h="7620">
                  <a:moveTo>
                    <a:pt x="2768600" y="6350"/>
                  </a:moveTo>
                  <a:lnTo>
                    <a:pt x="2767330" y="6350"/>
                  </a:lnTo>
                  <a:lnTo>
                    <a:pt x="2767330" y="5080"/>
                  </a:lnTo>
                  <a:lnTo>
                    <a:pt x="2766060" y="5080"/>
                  </a:lnTo>
                  <a:lnTo>
                    <a:pt x="2766060" y="3822"/>
                  </a:lnTo>
                  <a:lnTo>
                    <a:pt x="2540" y="3822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768600" y="7620"/>
                  </a:lnTo>
                  <a:lnTo>
                    <a:pt x="2768600" y="635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5087620" y="4133849"/>
              <a:ext cx="2780030" cy="6350"/>
            </a:xfrm>
            <a:custGeom>
              <a:avLst/>
              <a:gdLst/>
              <a:ahLst/>
              <a:cxnLst/>
              <a:rect l="l" t="t" r="r" b="b"/>
              <a:pathLst>
                <a:path w="2780029" h="6350">
                  <a:moveTo>
                    <a:pt x="2780030" y="5080"/>
                  </a:moveTo>
                  <a:lnTo>
                    <a:pt x="2778760" y="5080"/>
                  </a:lnTo>
                  <a:lnTo>
                    <a:pt x="2778760" y="3810"/>
                  </a:lnTo>
                  <a:lnTo>
                    <a:pt x="2777490" y="3810"/>
                  </a:lnTo>
                  <a:lnTo>
                    <a:pt x="2777490" y="2540"/>
                  </a:lnTo>
                  <a:lnTo>
                    <a:pt x="2776220" y="2540"/>
                  </a:lnTo>
                  <a:lnTo>
                    <a:pt x="2776220" y="1270"/>
                  </a:lnTo>
                  <a:lnTo>
                    <a:pt x="2774937" y="1270"/>
                  </a:lnTo>
                  <a:lnTo>
                    <a:pt x="2774937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780030" y="6350"/>
                  </a:lnTo>
                  <a:lnTo>
                    <a:pt x="2780030" y="508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5080000" y="4140199"/>
              <a:ext cx="2794000" cy="7620"/>
            </a:xfrm>
            <a:custGeom>
              <a:avLst/>
              <a:gdLst/>
              <a:ahLst/>
              <a:cxnLst/>
              <a:rect l="l" t="t" r="r" b="b"/>
              <a:pathLst>
                <a:path w="2794000" h="7620">
                  <a:moveTo>
                    <a:pt x="2790190" y="1270"/>
                  </a:moveTo>
                  <a:lnTo>
                    <a:pt x="2788920" y="1270"/>
                  </a:lnTo>
                  <a:lnTo>
                    <a:pt x="2788920" y="0"/>
                  </a:lnTo>
                  <a:lnTo>
                    <a:pt x="6350" y="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2790190" y="2540"/>
                  </a:lnTo>
                  <a:lnTo>
                    <a:pt x="2790190" y="1270"/>
                  </a:lnTo>
                  <a:close/>
                </a:path>
                <a:path w="2794000" h="7620">
                  <a:moveTo>
                    <a:pt x="2794000" y="6350"/>
                  </a:moveTo>
                  <a:lnTo>
                    <a:pt x="2792730" y="6350"/>
                  </a:lnTo>
                  <a:lnTo>
                    <a:pt x="2792730" y="5080"/>
                  </a:lnTo>
                  <a:lnTo>
                    <a:pt x="2791460" y="5080"/>
                  </a:lnTo>
                  <a:lnTo>
                    <a:pt x="2791460" y="3810"/>
                  </a:lnTo>
                  <a:lnTo>
                    <a:pt x="2790190" y="3810"/>
                  </a:lnTo>
                  <a:lnTo>
                    <a:pt x="2790190" y="2552"/>
                  </a:lnTo>
                  <a:lnTo>
                    <a:pt x="3810" y="2552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794000" y="7620"/>
                  </a:lnTo>
                  <a:lnTo>
                    <a:pt x="2794000" y="635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5073650" y="4147819"/>
              <a:ext cx="2807970" cy="7620"/>
            </a:xfrm>
            <a:custGeom>
              <a:avLst/>
              <a:gdLst/>
              <a:ahLst/>
              <a:cxnLst/>
              <a:rect l="l" t="t" r="r" b="b"/>
              <a:pathLst>
                <a:path w="2807970" h="7620">
                  <a:moveTo>
                    <a:pt x="2801620" y="0"/>
                  </a:moveTo>
                  <a:lnTo>
                    <a:pt x="6350" y="0"/>
                  </a:lnTo>
                  <a:lnTo>
                    <a:pt x="6350" y="1270"/>
                  </a:lnTo>
                  <a:lnTo>
                    <a:pt x="2801620" y="1270"/>
                  </a:lnTo>
                  <a:lnTo>
                    <a:pt x="2801620" y="0"/>
                  </a:lnTo>
                  <a:close/>
                </a:path>
                <a:path w="2807970" h="7620">
                  <a:moveTo>
                    <a:pt x="2807970" y="6350"/>
                  </a:moveTo>
                  <a:lnTo>
                    <a:pt x="2806700" y="6350"/>
                  </a:lnTo>
                  <a:lnTo>
                    <a:pt x="2806700" y="5080"/>
                  </a:lnTo>
                  <a:lnTo>
                    <a:pt x="2805430" y="5080"/>
                  </a:lnTo>
                  <a:lnTo>
                    <a:pt x="2805430" y="3810"/>
                  </a:lnTo>
                  <a:lnTo>
                    <a:pt x="2804160" y="3810"/>
                  </a:lnTo>
                  <a:lnTo>
                    <a:pt x="2804160" y="2540"/>
                  </a:lnTo>
                  <a:lnTo>
                    <a:pt x="2802890" y="2540"/>
                  </a:lnTo>
                  <a:lnTo>
                    <a:pt x="2802890" y="1282"/>
                  </a:lnTo>
                  <a:lnTo>
                    <a:pt x="5080" y="1282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807970" y="7620"/>
                  </a:lnTo>
                  <a:lnTo>
                    <a:pt x="2807970" y="635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5068570" y="4155439"/>
              <a:ext cx="2816860" cy="6350"/>
            </a:xfrm>
            <a:custGeom>
              <a:avLst/>
              <a:gdLst/>
              <a:ahLst/>
              <a:cxnLst/>
              <a:rect l="l" t="t" r="r" b="b"/>
              <a:pathLst>
                <a:path w="2816859" h="6350">
                  <a:moveTo>
                    <a:pt x="2816860" y="3810"/>
                  </a:moveTo>
                  <a:lnTo>
                    <a:pt x="2815590" y="3810"/>
                  </a:lnTo>
                  <a:lnTo>
                    <a:pt x="2815590" y="2540"/>
                  </a:lnTo>
                  <a:lnTo>
                    <a:pt x="2814320" y="2540"/>
                  </a:lnTo>
                  <a:lnTo>
                    <a:pt x="2814320" y="1270"/>
                  </a:lnTo>
                  <a:lnTo>
                    <a:pt x="2813037" y="1270"/>
                  </a:lnTo>
                  <a:lnTo>
                    <a:pt x="2813037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816860" y="6350"/>
                  </a:lnTo>
                  <a:lnTo>
                    <a:pt x="2816860" y="5080"/>
                  </a:lnTo>
                  <a:lnTo>
                    <a:pt x="2816860" y="381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5063490" y="4161802"/>
              <a:ext cx="2827020" cy="7620"/>
            </a:xfrm>
            <a:custGeom>
              <a:avLst/>
              <a:gdLst/>
              <a:ahLst/>
              <a:cxnLst/>
              <a:rect l="l" t="t" r="r" b="b"/>
              <a:pathLst>
                <a:path w="2827020" h="7620">
                  <a:moveTo>
                    <a:pt x="2827020" y="6350"/>
                  </a:moveTo>
                  <a:lnTo>
                    <a:pt x="0" y="6350"/>
                  </a:lnTo>
                  <a:lnTo>
                    <a:pt x="0" y="7607"/>
                  </a:lnTo>
                  <a:lnTo>
                    <a:pt x="2827020" y="7607"/>
                  </a:lnTo>
                  <a:lnTo>
                    <a:pt x="2827020" y="6350"/>
                  </a:lnTo>
                  <a:close/>
                </a:path>
                <a:path w="2827020" h="7620">
                  <a:moveTo>
                    <a:pt x="2827020" y="5067"/>
                  </a:moveTo>
                  <a:lnTo>
                    <a:pt x="2825750" y="5067"/>
                  </a:lnTo>
                  <a:lnTo>
                    <a:pt x="2825750" y="3797"/>
                  </a:lnTo>
                  <a:lnTo>
                    <a:pt x="2824467" y="3797"/>
                  </a:lnTo>
                  <a:lnTo>
                    <a:pt x="2824467" y="2527"/>
                  </a:lnTo>
                  <a:lnTo>
                    <a:pt x="2824480" y="1257"/>
                  </a:lnTo>
                  <a:lnTo>
                    <a:pt x="2823210" y="1257"/>
                  </a:lnTo>
                  <a:lnTo>
                    <a:pt x="2823210" y="0"/>
                  </a:lnTo>
                  <a:lnTo>
                    <a:pt x="5080" y="0"/>
                  </a:lnTo>
                  <a:lnTo>
                    <a:pt x="508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2540" y="2527"/>
                  </a:lnTo>
                  <a:lnTo>
                    <a:pt x="2540" y="3797"/>
                  </a:lnTo>
                  <a:lnTo>
                    <a:pt x="1270" y="3797"/>
                  </a:lnTo>
                  <a:lnTo>
                    <a:pt x="1270" y="5067"/>
                  </a:lnTo>
                  <a:lnTo>
                    <a:pt x="1270" y="6337"/>
                  </a:lnTo>
                  <a:lnTo>
                    <a:pt x="2827020" y="6337"/>
                  </a:lnTo>
                  <a:lnTo>
                    <a:pt x="2827020" y="5067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5057127" y="4169409"/>
              <a:ext cx="2840355" cy="7620"/>
            </a:xfrm>
            <a:custGeom>
              <a:avLst/>
              <a:gdLst/>
              <a:ahLst/>
              <a:cxnLst/>
              <a:rect l="l" t="t" r="r" b="b"/>
              <a:pathLst>
                <a:path w="2840354" h="7620">
                  <a:moveTo>
                    <a:pt x="2837192" y="2540"/>
                  </a:moveTo>
                  <a:lnTo>
                    <a:pt x="2835922" y="2540"/>
                  </a:lnTo>
                  <a:lnTo>
                    <a:pt x="2835922" y="1270"/>
                  </a:lnTo>
                  <a:lnTo>
                    <a:pt x="2834652" y="1270"/>
                  </a:lnTo>
                  <a:lnTo>
                    <a:pt x="2834652" y="0"/>
                  </a:lnTo>
                  <a:lnTo>
                    <a:pt x="5092" y="0"/>
                  </a:lnTo>
                  <a:lnTo>
                    <a:pt x="5092" y="1270"/>
                  </a:lnTo>
                  <a:lnTo>
                    <a:pt x="3822" y="1270"/>
                  </a:lnTo>
                  <a:lnTo>
                    <a:pt x="3822" y="2540"/>
                  </a:lnTo>
                  <a:lnTo>
                    <a:pt x="3822" y="3810"/>
                  </a:lnTo>
                  <a:lnTo>
                    <a:pt x="2552" y="3810"/>
                  </a:lnTo>
                  <a:lnTo>
                    <a:pt x="2552" y="5080"/>
                  </a:lnTo>
                  <a:lnTo>
                    <a:pt x="2837180" y="5080"/>
                  </a:lnTo>
                  <a:lnTo>
                    <a:pt x="2837180" y="3810"/>
                  </a:lnTo>
                  <a:lnTo>
                    <a:pt x="2837192" y="2540"/>
                  </a:lnTo>
                  <a:close/>
                </a:path>
                <a:path w="2840354" h="7620">
                  <a:moveTo>
                    <a:pt x="2839732" y="6350"/>
                  </a:moveTo>
                  <a:lnTo>
                    <a:pt x="2838462" y="6350"/>
                  </a:lnTo>
                  <a:lnTo>
                    <a:pt x="2838462" y="5092"/>
                  </a:lnTo>
                  <a:lnTo>
                    <a:pt x="1282" y="5092"/>
                  </a:lnTo>
                  <a:lnTo>
                    <a:pt x="1282" y="6350"/>
                  </a:lnTo>
                  <a:lnTo>
                    <a:pt x="12" y="6350"/>
                  </a:lnTo>
                  <a:lnTo>
                    <a:pt x="0" y="7620"/>
                  </a:lnTo>
                  <a:lnTo>
                    <a:pt x="2839732" y="7620"/>
                  </a:lnTo>
                  <a:lnTo>
                    <a:pt x="2839732" y="635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5053330" y="4177029"/>
              <a:ext cx="2847340" cy="7620"/>
            </a:xfrm>
            <a:custGeom>
              <a:avLst/>
              <a:gdLst/>
              <a:ahLst/>
              <a:cxnLst/>
              <a:rect l="l" t="t" r="r" b="b"/>
              <a:pathLst>
                <a:path w="2847340" h="7620">
                  <a:moveTo>
                    <a:pt x="2847340" y="5080"/>
                  </a:moveTo>
                  <a:lnTo>
                    <a:pt x="2846070" y="5080"/>
                  </a:lnTo>
                  <a:lnTo>
                    <a:pt x="2846070" y="3810"/>
                  </a:lnTo>
                  <a:lnTo>
                    <a:pt x="2844800" y="3810"/>
                  </a:lnTo>
                  <a:lnTo>
                    <a:pt x="2844800" y="1270"/>
                  </a:lnTo>
                  <a:lnTo>
                    <a:pt x="2843530" y="1270"/>
                  </a:lnTo>
                  <a:lnTo>
                    <a:pt x="2843530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2540" y="127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847327" y="7620"/>
                  </a:lnTo>
                  <a:lnTo>
                    <a:pt x="2847327" y="6350"/>
                  </a:lnTo>
                  <a:lnTo>
                    <a:pt x="2847340" y="508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5049520" y="4184649"/>
              <a:ext cx="2854960" cy="6350"/>
            </a:xfrm>
            <a:custGeom>
              <a:avLst/>
              <a:gdLst/>
              <a:ahLst/>
              <a:cxnLst/>
              <a:rect l="l" t="t" r="r" b="b"/>
              <a:pathLst>
                <a:path w="2854959" h="6350">
                  <a:moveTo>
                    <a:pt x="2854960" y="3810"/>
                  </a:moveTo>
                  <a:lnTo>
                    <a:pt x="2853690" y="3810"/>
                  </a:lnTo>
                  <a:lnTo>
                    <a:pt x="2853690" y="2540"/>
                  </a:lnTo>
                  <a:lnTo>
                    <a:pt x="2853690" y="1270"/>
                  </a:lnTo>
                  <a:lnTo>
                    <a:pt x="2852420" y="1270"/>
                  </a:lnTo>
                  <a:lnTo>
                    <a:pt x="2852420" y="0"/>
                  </a:lnTo>
                  <a:lnTo>
                    <a:pt x="3810" y="0"/>
                  </a:lnTo>
                  <a:lnTo>
                    <a:pt x="381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854960" y="6350"/>
                  </a:lnTo>
                  <a:lnTo>
                    <a:pt x="2854960" y="5080"/>
                  </a:lnTo>
                  <a:lnTo>
                    <a:pt x="2854960" y="381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5045710" y="4190999"/>
              <a:ext cx="2863850" cy="7620"/>
            </a:xfrm>
            <a:custGeom>
              <a:avLst/>
              <a:gdLst/>
              <a:ahLst/>
              <a:cxnLst/>
              <a:rect l="l" t="t" r="r" b="b"/>
              <a:pathLst>
                <a:path w="2863850" h="7620">
                  <a:moveTo>
                    <a:pt x="2860040" y="0"/>
                  </a:moveTo>
                  <a:lnTo>
                    <a:pt x="3810" y="0"/>
                  </a:lnTo>
                  <a:lnTo>
                    <a:pt x="3810" y="1270"/>
                  </a:lnTo>
                  <a:lnTo>
                    <a:pt x="2860040" y="1270"/>
                  </a:lnTo>
                  <a:lnTo>
                    <a:pt x="2860040" y="0"/>
                  </a:lnTo>
                  <a:close/>
                </a:path>
                <a:path w="2863850" h="7620">
                  <a:moveTo>
                    <a:pt x="2863850" y="6350"/>
                  </a:moveTo>
                  <a:lnTo>
                    <a:pt x="2862580" y="6350"/>
                  </a:lnTo>
                  <a:lnTo>
                    <a:pt x="2862580" y="3810"/>
                  </a:lnTo>
                  <a:lnTo>
                    <a:pt x="2861310" y="3810"/>
                  </a:lnTo>
                  <a:lnTo>
                    <a:pt x="2861310" y="1282"/>
                  </a:lnTo>
                  <a:lnTo>
                    <a:pt x="2540" y="1282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863850" y="7620"/>
                  </a:lnTo>
                  <a:lnTo>
                    <a:pt x="2863850" y="6350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5043170" y="4198619"/>
              <a:ext cx="2868930" cy="7620"/>
            </a:xfrm>
            <a:custGeom>
              <a:avLst/>
              <a:gdLst/>
              <a:ahLst/>
              <a:cxnLst/>
              <a:rect l="l" t="t" r="r" b="b"/>
              <a:pathLst>
                <a:path w="2868929" h="7620">
                  <a:moveTo>
                    <a:pt x="2866390" y="0"/>
                  </a:moveTo>
                  <a:lnTo>
                    <a:pt x="2540" y="0"/>
                  </a:lnTo>
                  <a:lnTo>
                    <a:pt x="2540" y="1270"/>
                  </a:lnTo>
                  <a:lnTo>
                    <a:pt x="2866390" y="1270"/>
                  </a:lnTo>
                  <a:lnTo>
                    <a:pt x="2866390" y="0"/>
                  </a:lnTo>
                  <a:close/>
                </a:path>
                <a:path w="2868929" h="7620">
                  <a:moveTo>
                    <a:pt x="2868930" y="3810"/>
                  </a:moveTo>
                  <a:lnTo>
                    <a:pt x="2867660" y="3810"/>
                  </a:lnTo>
                  <a:lnTo>
                    <a:pt x="2867660" y="1282"/>
                  </a:lnTo>
                  <a:lnTo>
                    <a:pt x="1270" y="1282"/>
                  </a:lnTo>
                  <a:lnTo>
                    <a:pt x="1270" y="381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2868930" y="7620"/>
                  </a:lnTo>
                  <a:lnTo>
                    <a:pt x="2868930" y="381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5040630" y="4206239"/>
              <a:ext cx="2874010" cy="6350"/>
            </a:xfrm>
            <a:custGeom>
              <a:avLst/>
              <a:gdLst/>
              <a:ahLst/>
              <a:cxnLst/>
              <a:rect l="l" t="t" r="r" b="b"/>
              <a:pathLst>
                <a:path w="2874009" h="6350">
                  <a:moveTo>
                    <a:pt x="2874010" y="2540"/>
                  </a:moveTo>
                  <a:lnTo>
                    <a:pt x="2872740" y="2540"/>
                  </a:lnTo>
                  <a:lnTo>
                    <a:pt x="2872740" y="0"/>
                  </a:lnTo>
                  <a:lnTo>
                    <a:pt x="1270" y="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0" y="3810"/>
                  </a:lnTo>
                  <a:lnTo>
                    <a:pt x="0" y="6350"/>
                  </a:lnTo>
                  <a:lnTo>
                    <a:pt x="2874010" y="6350"/>
                  </a:lnTo>
                  <a:lnTo>
                    <a:pt x="2874010" y="3810"/>
                  </a:lnTo>
                  <a:lnTo>
                    <a:pt x="2874010" y="254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5036807" y="4212589"/>
              <a:ext cx="2882265" cy="7620"/>
            </a:xfrm>
            <a:custGeom>
              <a:avLst/>
              <a:gdLst/>
              <a:ahLst/>
              <a:cxnLst/>
              <a:rect l="l" t="t" r="r" b="b"/>
              <a:pathLst>
                <a:path w="2882265" h="7620">
                  <a:moveTo>
                    <a:pt x="2881642" y="6350"/>
                  </a:moveTo>
                  <a:lnTo>
                    <a:pt x="2880372" y="6350"/>
                  </a:lnTo>
                  <a:lnTo>
                    <a:pt x="2880372" y="3810"/>
                  </a:lnTo>
                  <a:lnTo>
                    <a:pt x="2879102" y="3810"/>
                  </a:lnTo>
                  <a:lnTo>
                    <a:pt x="2879102" y="0"/>
                  </a:lnTo>
                  <a:lnTo>
                    <a:pt x="2552" y="0"/>
                  </a:lnTo>
                  <a:lnTo>
                    <a:pt x="2552" y="3810"/>
                  </a:lnTo>
                  <a:lnTo>
                    <a:pt x="1282" y="3810"/>
                  </a:lnTo>
                  <a:lnTo>
                    <a:pt x="1282" y="6350"/>
                  </a:lnTo>
                  <a:lnTo>
                    <a:pt x="12" y="6350"/>
                  </a:lnTo>
                  <a:lnTo>
                    <a:pt x="0" y="7620"/>
                  </a:lnTo>
                  <a:lnTo>
                    <a:pt x="2881642" y="7620"/>
                  </a:lnTo>
                  <a:lnTo>
                    <a:pt x="2881642" y="635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5035550" y="4220209"/>
              <a:ext cx="2884170" cy="7620"/>
            </a:xfrm>
            <a:custGeom>
              <a:avLst/>
              <a:gdLst/>
              <a:ahLst/>
              <a:cxnLst/>
              <a:rect l="l" t="t" r="r" b="b"/>
              <a:pathLst>
                <a:path w="2884170" h="7620">
                  <a:moveTo>
                    <a:pt x="2884157" y="3810"/>
                  </a:moveTo>
                  <a:lnTo>
                    <a:pt x="2882900" y="3810"/>
                  </a:lnTo>
                  <a:lnTo>
                    <a:pt x="2882900" y="2540"/>
                  </a:lnTo>
                  <a:lnTo>
                    <a:pt x="2882900" y="0"/>
                  </a:lnTo>
                  <a:lnTo>
                    <a:pt x="1270" y="0"/>
                  </a:lnTo>
                  <a:lnTo>
                    <a:pt x="1270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2884157" y="7620"/>
                  </a:lnTo>
                  <a:lnTo>
                    <a:pt x="2884157" y="381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5033010" y="4227829"/>
              <a:ext cx="2887980" cy="6350"/>
            </a:xfrm>
            <a:custGeom>
              <a:avLst/>
              <a:gdLst/>
              <a:ahLst/>
              <a:cxnLst/>
              <a:rect l="l" t="t" r="r" b="b"/>
              <a:pathLst>
                <a:path w="2887979" h="6350">
                  <a:moveTo>
                    <a:pt x="2887980" y="1270"/>
                  </a:moveTo>
                  <a:lnTo>
                    <a:pt x="2886697" y="1270"/>
                  </a:lnTo>
                  <a:lnTo>
                    <a:pt x="2886697" y="0"/>
                  </a:lnTo>
                  <a:lnTo>
                    <a:pt x="1270" y="0"/>
                  </a:lnTo>
                  <a:lnTo>
                    <a:pt x="1270" y="1270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887980" y="6350"/>
                  </a:lnTo>
                  <a:lnTo>
                    <a:pt x="2887980" y="5080"/>
                  </a:lnTo>
                  <a:lnTo>
                    <a:pt x="2887980" y="127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5031740" y="4234179"/>
              <a:ext cx="2891790" cy="7620"/>
            </a:xfrm>
            <a:custGeom>
              <a:avLst/>
              <a:gdLst/>
              <a:ahLst/>
              <a:cxnLst/>
              <a:rect l="l" t="t" r="r" b="b"/>
              <a:pathLst>
                <a:path w="2891790" h="7620">
                  <a:moveTo>
                    <a:pt x="2891790" y="6350"/>
                  </a:moveTo>
                  <a:lnTo>
                    <a:pt x="2890520" y="6350"/>
                  </a:lnTo>
                  <a:lnTo>
                    <a:pt x="2890520" y="2540"/>
                  </a:lnTo>
                  <a:lnTo>
                    <a:pt x="2890520" y="1270"/>
                  </a:lnTo>
                  <a:lnTo>
                    <a:pt x="2889250" y="1270"/>
                  </a:lnTo>
                  <a:lnTo>
                    <a:pt x="2889250" y="0"/>
                  </a:lnTo>
                  <a:lnTo>
                    <a:pt x="1270" y="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0" y="254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891790" y="7620"/>
                  </a:lnTo>
                  <a:lnTo>
                    <a:pt x="2891790" y="635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5030469" y="4241800"/>
              <a:ext cx="2893060" cy="7620"/>
            </a:xfrm>
            <a:custGeom>
              <a:avLst/>
              <a:gdLst/>
              <a:ahLst/>
              <a:cxnLst/>
              <a:rect l="l" t="t" r="r" b="b"/>
              <a:pathLst>
                <a:path w="2893059" h="7620">
                  <a:moveTo>
                    <a:pt x="2893059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2893060" y="7619"/>
                  </a:lnTo>
                  <a:lnTo>
                    <a:pt x="2893059" y="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5030469" y="4249419"/>
              <a:ext cx="2894330" cy="6350"/>
            </a:xfrm>
            <a:custGeom>
              <a:avLst/>
              <a:gdLst/>
              <a:ahLst/>
              <a:cxnLst/>
              <a:rect l="l" t="t" r="r" b="b"/>
              <a:pathLst>
                <a:path w="2894329" h="6350">
                  <a:moveTo>
                    <a:pt x="2894329" y="0"/>
                  </a:moveTo>
                  <a:lnTo>
                    <a:pt x="0" y="0"/>
                  </a:lnTo>
                  <a:lnTo>
                    <a:pt x="0" y="6349"/>
                  </a:lnTo>
                  <a:lnTo>
                    <a:pt x="2894329" y="6349"/>
                  </a:lnTo>
                  <a:lnTo>
                    <a:pt x="2894329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5029200" y="4255769"/>
              <a:ext cx="2895600" cy="7620"/>
            </a:xfrm>
            <a:custGeom>
              <a:avLst/>
              <a:gdLst/>
              <a:ahLst/>
              <a:cxnLst/>
              <a:rect l="l" t="t" r="r" b="b"/>
              <a:pathLst>
                <a:path w="2895600" h="7620">
                  <a:moveTo>
                    <a:pt x="0" y="7619"/>
                  </a:moveTo>
                  <a:lnTo>
                    <a:pt x="0" y="0"/>
                  </a:lnTo>
                  <a:lnTo>
                    <a:pt x="2895600" y="0"/>
                  </a:lnTo>
                  <a:lnTo>
                    <a:pt x="2895600" y="7619"/>
                  </a:lnTo>
                  <a:lnTo>
                    <a:pt x="0" y="7619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5029200" y="4263389"/>
              <a:ext cx="2895600" cy="21590"/>
            </a:xfrm>
            <a:custGeom>
              <a:avLst/>
              <a:gdLst/>
              <a:ahLst/>
              <a:cxnLst/>
              <a:rect l="l" t="t" r="r" b="b"/>
              <a:pathLst>
                <a:path w="2895600" h="21589">
                  <a:moveTo>
                    <a:pt x="2895600" y="13970"/>
                  </a:moveTo>
                  <a:lnTo>
                    <a:pt x="0" y="13970"/>
                  </a:lnTo>
                  <a:lnTo>
                    <a:pt x="0" y="16510"/>
                  </a:lnTo>
                  <a:lnTo>
                    <a:pt x="1270" y="16510"/>
                  </a:lnTo>
                  <a:lnTo>
                    <a:pt x="1270" y="21590"/>
                  </a:lnTo>
                  <a:lnTo>
                    <a:pt x="2895600" y="21590"/>
                  </a:lnTo>
                  <a:lnTo>
                    <a:pt x="2895600" y="16510"/>
                  </a:lnTo>
                  <a:lnTo>
                    <a:pt x="2895600" y="13970"/>
                  </a:lnTo>
                  <a:close/>
                </a:path>
                <a:path w="2895600" h="21589">
                  <a:moveTo>
                    <a:pt x="289560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95600" y="7620"/>
                  </a:lnTo>
                  <a:lnTo>
                    <a:pt x="2895600" y="0"/>
                  </a:lnTo>
                  <a:close/>
                </a:path>
              </a:pathLst>
            </a:custGeom>
            <a:solidFill>
              <a:srgbClr val="FC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5030469" y="4284980"/>
              <a:ext cx="2893060" cy="7620"/>
            </a:xfrm>
            <a:custGeom>
              <a:avLst/>
              <a:gdLst/>
              <a:ahLst/>
              <a:cxnLst/>
              <a:rect l="l" t="t" r="r" b="b"/>
              <a:pathLst>
                <a:path w="2893059" h="7620">
                  <a:moveTo>
                    <a:pt x="289306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2893059" y="7620"/>
                  </a:lnTo>
                  <a:lnTo>
                    <a:pt x="2893060" y="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5031740" y="4292599"/>
              <a:ext cx="2891790" cy="6350"/>
            </a:xfrm>
            <a:custGeom>
              <a:avLst/>
              <a:gdLst/>
              <a:ahLst/>
              <a:cxnLst/>
              <a:rect l="l" t="t" r="r" b="b"/>
              <a:pathLst>
                <a:path w="2891790" h="6350">
                  <a:moveTo>
                    <a:pt x="28917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2890520" y="6350"/>
                  </a:lnTo>
                  <a:lnTo>
                    <a:pt x="2890520" y="5080"/>
                  </a:lnTo>
                  <a:lnTo>
                    <a:pt x="2890520" y="1270"/>
                  </a:lnTo>
                  <a:lnTo>
                    <a:pt x="2891790" y="1270"/>
                  </a:lnTo>
                  <a:lnTo>
                    <a:pt x="2891790" y="0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5033010" y="4298949"/>
              <a:ext cx="2889250" cy="7620"/>
            </a:xfrm>
            <a:custGeom>
              <a:avLst/>
              <a:gdLst/>
              <a:ahLst/>
              <a:cxnLst/>
              <a:rect l="l" t="t" r="r" b="b"/>
              <a:pathLst>
                <a:path w="2889250" h="7620">
                  <a:moveTo>
                    <a:pt x="28892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3810"/>
                  </a:lnTo>
                  <a:lnTo>
                    <a:pt x="1270" y="3810"/>
                  </a:lnTo>
                  <a:lnTo>
                    <a:pt x="1270" y="6350"/>
                  </a:lnTo>
                  <a:lnTo>
                    <a:pt x="1270" y="7620"/>
                  </a:lnTo>
                  <a:lnTo>
                    <a:pt x="2886697" y="7620"/>
                  </a:lnTo>
                  <a:lnTo>
                    <a:pt x="2886697" y="6350"/>
                  </a:lnTo>
                  <a:lnTo>
                    <a:pt x="2887980" y="6350"/>
                  </a:lnTo>
                  <a:lnTo>
                    <a:pt x="2887980" y="3810"/>
                  </a:lnTo>
                  <a:lnTo>
                    <a:pt x="2887980" y="1270"/>
                  </a:lnTo>
                  <a:lnTo>
                    <a:pt x="2889250" y="1270"/>
                  </a:lnTo>
                  <a:lnTo>
                    <a:pt x="2889250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5034280" y="4306569"/>
              <a:ext cx="2885440" cy="7620"/>
            </a:xfrm>
            <a:custGeom>
              <a:avLst/>
              <a:gdLst/>
              <a:ahLst/>
              <a:cxnLst/>
              <a:rect l="l" t="t" r="r" b="b"/>
              <a:pathLst>
                <a:path w="2885440" h="7620">
                  <a:moveTo>
                    <a:pt x="2885440" y="1270"/>
                  </a:moveTo>
                  <a:lnTo>
                    <a:pt x="2885427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2540" y="6350"/>
                  </a:lnTo>
                  <a:lnTo>
                    <a:pt x="2540" y="7620"/>
                  </a:lnTo>
                  <a:lnTo>
                    <a:pt x="2884170" y="7620"/>
                  </a:lnTo>
                  <a:lnTo>
                    <a:pt x="2884170" y="6350"/>
                  </a:lnTo>
                  <a:lnTo>
                    <a:pt x="2884170" y="5080"/>
                  </a:lnTo>
                  <a:lnTo>
                    <a:pt x="2885440" y="5080"/>
                  </a:lnTo>
                  <a:lnTo>
                    <a:pt x="2885440" y="127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5036820" y="4314189"/>
              <a:ext cx="2881630" cy="6350"/>
            </a:xfrm>
            <a:custGeom>
              <a:avLst/>
              <a:gdLst/>
              <a:ahLst/>
              <a:cxnLst/>
              <a:rect l="l" t="t" r="r" b="b"/>
              <a:pathLst>
                <a:path w="2881629" h="6350">
                  <a:moveTo>
                    <a:pt x="28816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27" y="6350"/>
                  </a:lnTo>
                  <a:lnTo>
                    <a:pt x="2879090" y="6350"/>
                  </a:lnTo>
                  <a:lnTo>
                    <a:pt x="2879090" y="5080"/>
                  </a:lnTo>
                  <a:lnTo>
                    <a:pt x="2880360" y="5080"/>
                  </a:lnTo>
                  <a:lnTo>
                    <a:pt x="2880360" y="2540"/>
                  </a:lnTo>
                  <a:lnTo>
                    <a:pt x="2881630" y="2540"/>
                  </a:lnTo>
                  <a:lnTo>
                    <a:pt x="288163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5039360" y="4320539"/>
              <a:ext cx="2876550" cy="7620"/>
            </a:xfrm>
            <a:custGeom>
              <a:avLst/>
              <a:gdLst/>
              <a:ahLst/>
              <a:cxnLst/>
              <a:rect l="l" t="t" r="r" b="b"/>
              <a:pathLst>
                <a:path w="2876550" h="7620">
                  <a:moveTo>
                    <a:pt x="2874010" y="6362"/>
                  </a:moveTo>
                  <a:lnTo>
                    <a:pt x="2540" y="6362"/>
                  </a:lnTo>
                  <a:lnTo>
                    <a:pt x="2540" y="7620"/>
                  </a:lnTo>
                  <a:lnTo>
                    <a:pt x="2874010" y="7620"/>
                  </a:lnTo>
                  <a:lnTo>
                    <a:pt x="2874010" y="6362"/>
                  </a:lnTo>
                  <a:close/>
                </a:path>
                <a:path w="2876550" h="7620">
                  <a:moveTo>
                    <a:pt x="287655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2873997" y="6350"/>
                  </a:lnTo>
                  <a:lnTo>
                    <a:pt x="2873997" y="5080"/>
                  </a:lnTo>
                  <a:lnTo>
                    <a:pt x="2875280" y="5080"/>
                  </a:lnTo>
                  <a:lnTo>
                    <a:pt x="2875280" y="2540"/>
                  </a:lnTo>
                  <a:lnTo>
                    <a:pt x="2876550" y="2540"/>
                  </a:lnTo>
                  <a:lnTo>
                    <a:pt x="2876550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5041900" y="4328159"/>
              <a:ext cx="2871470" cy="7620"/>
            </a:xfrm>
            <a:custGeom>
              <a:avLst/>
              <a:gdLst/>
              <a:ahLst/>
              <a:cxnLst/>
              <a:rect l="l" t="t" r="r" b="b"/>
              <a:pathLst>
                <a:path w="2871470" h="7620">
                  <a:moveTo>
                    <a:pt x="2868930" y="5092"/>
                  </a:moveTo>
                  <a:lnTo>
                    <a:pt x="2540" y="5092"/>
                  </a:lnTo>
                  <a:lnTo>
                    <a:pt x="2540" y="7620"/>
                  </a:lnTo>
                  <a:lnTo>
                    <a:pt x="2868930" y="7620"/>
                  </a:lnTo>
                  <a:lnTo>
                    <a:pt x="2868930" y="5092"/>
                  </a:lnTo>
                  <a:close/>
                </a:path>
                <a:path w="2871470" h="7620">
                  <a:moveTo>
                    <a:pt x="28714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5080"/>
                  </a:lnTo>
                  <a:lnTo>
                    <a:pt x="2870200" y="5080"/>
                  </a:lnTo>
                  <a:lnTo>
                    <a:pt x="2870200" y="1270"/>
                  </a:lnTo>
                  <a:lnTo>
                    <a:pt x="2871470" y="1270"/>
                  </a:lnTo>
                  <a:lnTo>
                    <a:pt x="2871470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5045710" y="4335779"/>
              <a:ext cx="2863850" cy="6350"/>
            </a:xfrm>
            <a:custGeom>
              <a:avLst/>
              <a:gdLst/>
              <a:ahLst/>
              <a:cxnLst/>
              <a:rect l="l" t="t" r="r" b="b"/>
              <a:pathLst>
                <a:path w="2863850" h="6350">
                  <a:moveTo>
                    <a:pt x="2862580" y="2552"/>
                  </a:moveTo>
                  <a:lnTo>
                    <a:pt x="1270" y="2552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2861310" y="6350"/>
                  </a:lnTo>
                  <a:lnTo>
                    <a:pt x="2861310" y="5080"/>
                  </a:lnTo>
                  <a:lnTo>
                    <a:pt x="2862580" y="5080"/>
                  </a:lnTo>
                  <a:lnTo>
                    <a:pt x="2862580" y="2552"/>
                  </a:lnTo>
                  <a:close/>
                </a:path>
                <a:path w="2863850" h="6350">
                  <a:moveTo>
                    <a:pt x="286385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2863850" y="2540"/>
                  </a:lnTo>
                  <a:lnTo>
                    <a:pt x="286385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5048250" y="4342129"/>
              <a:ext cx="2857500" cy="7620"/>
            </a:xfrm>
            <a:custGeom>
              <a:avLst/>
              <a:gdLst/>
              <a:ahLst/>
              <a:cxnLst/>
              <a:rect l="l" t="t" r="r" b="b"/>
              <a:pathLst>
                <a:path w="2857500" h="7620">
                  <a:moveTo>
                    <a:pt x="285750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3810" y="7620"/>
                  </a:lnTo>
                  <a:lnTo>
                    <a:pt x="2853690" y="7620"/>
                  </a:lnTo>
                  <a:lnTo>
                    <a:pt x="2853690" y="6350"/>
                  </a:lnTo>
                  <a:lnTo>
                    <a:pt x="2854960" y="6350"/>
                  </a:lnTo>
                  <a:lnTo>
                    <a:pt x="2854960" y="5080"/>
                  </a:lnTo>
                  <a:lnTo>
                    <a:pt x="2854960" y="3810"/>
                  </a:lnTo>
                  <a:lnTo>
                    <a:pt x="2856230" y="3810"/>
                  </a:lnTo>
                  <a:lnTo>
                    <a:pt x="2856230" y="2540"/>
                  </a:lnTo>
                  <a:lnTo>
                    <a:pt x="2857500" y="2540"/>
                  </a:lnTo>
                  <a:lnTo>
                    <a:pt x="2857500" y="1270"/>
                  </a:lnTo>
                  <a:lnTo>
                    <a:pt x="28575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5053330" y="4349749"/>
              <a:ext cx="2848610" cy="7620"/>
            </a:xfrm>
            <a:custGeom>
              <a:avLst/>
              <a:gdLst/>
              <a:ahLst/>
              <a:cxnLst/>
              <a:rect l="l" t="t" r="r" b="b"/>
              <a:pathLst>
                <a:path w="2848609" h="7620">
                  <a:moveTo>
                    <a:pt x="28486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3810" y="6350"/>
                  </a:lnTo>
                  <a:lnTo>
                    <a:pt x="3797" y="7620"/>
                  </a:lnTo>
                  <a:lnTo>
                    <a:pt x="2843530" y="7620"/>
                  </a:lnTo>
                  <a:lnTo>
                    <a:pt x="2843530" y="6350"/>
                  </a:lnTo>
                  <a:lnTo>
                    <a:pt x="2844800" y="6350"/>
                  </a:lnTo>
                  <a:lnTo>
                    <a:pt x="2844800" y="5080"/>
                  </a:lnTo>
                  <a:lnTo>
                    <a:pt x="2846070" y="5080"/>
                  </a:lnTo>
                  <a:lnTo>
                    <a:pt x="2846070" y="3810"/>
                  </a:lnTo>
                  <a:lnTo>
                    <a:pt x="2846070" y="2540"/>
                  </a:lnTo>
                  <a:lnTo>
                    <a:pt x="2847327" y="2540"/>
                  </a:lnTo>
                  <a:lnTo>
                    <a:pt x="2847327" y="1270"/>
                  </a:lnTo>
                  <a:lnTo>
                    <a:pt x="2848610" y="1270"/>
                  </a:lnTo>
                  <a:lnTo>
                    <a:pt x="2848610" y="0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5057140" y="4357369"/>
              <a:ext cx="2839720" cy="7620"/>
            </a:xfrm>
            <a:custGeom>
              <a:avLst/>
              <a:gdLst/>
              <a:ahLst/>
              <a:cxnLst/>
              <a:rect l="l" t="t" r="r" b="b"/>
              <a:pathLst>
                <a:path w="2839720" h="7620">
                  <a:moveTo>
                    <a:pt x="2838450" y="1282"/>
                  </a:moveTo>
                  <a:lnTo>
                    <a:pt x="1270" y="1282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5080" y="6350"/>
                  </a:lnTo>
                  <a:lnTo>
                    <a:pt x="5080" y="7620"/>
                  </a:lnTo>
                  <a:lnTo>
                    <a:pt x="2834640" y="7620"/>
                  </a:lnTo>
                  <a:lnTo>
                    <a:pt x="2834640" y="6350"/>
                  </a:lnTo>
                  <a:lnTo>
                    <a:pt x="2835910" y="6350"/>
                  </a:lnTo>
                  <a:lnTo>
                    <a:pt x="2835910" y="5080"/>
                  </a:lnTo>
                  <a:lnTo>
                    <a:pt x="2837167" y="5080"/>
                  </a:lnTo>
                  <a:lnTo>
                    <a:pt x="2837167" y="2540"/>
                  </a:lnTo>
                  <a:lnTo>
                    <a:pt x="2838450" y="2540"/>
                  </a:lnTo>
                  <a:lnTo>
                    <a:pt x="2838450" y="1282"/>
                  </a:lnTo>
                  <a:close/>
                </a:path>
                <a:path w="2839720" h="7620">
                  <a:moveTo>
                    <a:pt x="28397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839720" y="1270"/>
                  </a:lnTo>
                  <a:lnTo>
                    <a:pt x="2839720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5063490" y="4364989"/>
              <a:ext cx="2828290" cy="6350"/>
            </a:xfrm>
            <a:custGeom>
              <a:avLst/>
              <a:gdLst/>
              <a:ahLst/>
              <a:cxnLst/>
              <a:rect l="l" t="t" r="r" b="b"/>
              <a:pathLst>
                <a:path w="2828290" h="6350">
                  <a:moveTo>
                    <a:pt x="28282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2824467" y="6350"/>
                  </a:lnTo>
                  <a:lnTo>
                    <a:pt x="2824467" y="5080"/>
                  </a:lnTo>
                  <a:lnTo>
                    <a:pt x="2825750" y="5080"/>
                  </a:lnTo>
                  <a:lnTo>
                    <a:pt x="2825750" y="3810"/>
                  </a:lnTo>
                  <a:lnTo>
                    <a:pt x="2825750" y="2540"/>
                  </a:lnTo>
                  <a:lnTo>
                    <a:pt x="2827020" y="2540"/>
                  </a:lnTo>
                  <a:lnTo>
                    <a:pt x="2827020" y="1270"/>
                  </a:lnTo>
                  <a:lnTo>
                    <a:pt x="2828290" y="1270"/>
                  </a:lnTo>
                  <a:lnTo>
                    <a:pt x="282829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5067300" y="4371339"/>
              <a:ext cx="2819400" cy="7620"/>
            </a:xfrm>
            <a:custGeom>
              <a:avLst/>
              <a:gdLst/>
              <a:ahLst/>
              <a:cxnLst/>
              <a:rect l="l" t="t" r="r" b="b"/>
              <a:pathLst>
                <a:path w="2819400" h="7620">
                  <a:moveTo>
                    <a:pt x="2815590" y="6362"/>
                  </a:moveTo>
                  <a:lnTo>
                    <a:pt x="5080" y="6362"/>
                  </a:lnTo>
                  <a:lnTo>
                    <a:pt x="5080" y="7620"/>
                  </a:lnTo>
                  <a:lnTo>
                    <a:pt x="2815590" y="7620"/>
                  </a:lnTo>
                  <a:lnTo>
                    <a:pt x="2815590" y="6362"/>
                  </a:lnTo>
                  <a:close/>
                </a:path>
                <a:path w="2819400" h="7620">
                  <a:moveTo>
                    <a:pt x="281940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2816860" y="6350"/>
                  </a:lnTo>
                  <a:lnTo>
                    <a:pt x="2816860" y="5080"/>
                  </a:lnTo>
                  <a:lnTo>
                    <a:pt x="2816860" y="3810"/>
                  </a:lnTo>
                  <a:lnTo>
                    <a:pt x="2818130" y="3810"/>
                  </a:lnTo>
                  <a:lnTo>
                    <a:pt x="2818130" y="2540"/>
                  </a:lnTo>
                  <a:lnTo>
                    <a:pt x="2819400" y="2540"/>
                  </a:lnTo>
                  <a:lnTo>
                    <a:pt x="2819400" y="1270"/>
                  </a:lnTo>
                  <a:lnTo>
                    <a:pt x="2819400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44"/>
            <p:cNvSpPr/>
            <p:nvPr/>
          </p:nvSpPr>
          <p:spPr>
            <a:xfrm>
              <a:off x="5073650" y="4378959"/>
              <a:ext cx="2807970" cy="7620"/>
            </a:xfrm>
            <a:custGeom>
              <a:avLst/>
              <a:gdLst/>
              <a:ahLst/>
              <a:cxnLst/>
              <a:rect l="l" t="t" r="r" b="b"/>
              <a:pathLst>
                <a:path w="2807970" h="7620">
                  <a:moveTo>
                    <a:pt x="2804160" y="5092"/>
                  </a:moveTo>
                  <a:lnTo>
                    <a:pt x="3810" y="5092"/>
                  </a:lnTo>
                  <a:lnTo>
                    <a:pt x="3810" y="6350"/>
                  </a:lnTo>
                  <a:lnTo>
                    <a:pt x="5080" y="6350"/>
                  </a:lnTo>
                  <a:lnTo>
                    <a:pt x="5080" y="7620"/>
                  </a:lnTo>
                  <a:lnTo>
                    <a:pt x="2802890" y="7620"/>
                  </a:lnTo>
                  <a:lnTo>
                    <a:pt x="2802890" y="6350"/>
                  </a:lnTo>
                  <a:lnTo>
                    <a:pt x="2804160" y="6350"/>
                  </a:lnTo>
                  <a:lnTo>
                    <a:pt x="2804160" y="5092"/>
                  </a:lnTo>
                  <a:close/>
                </a:path>
                <a:path w="2807970" h="7620">
                  <a:moveTo>
                    <a:pt x="280797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2805430" y="5080"/>
                  </a:lnTo>
                  <a:lnTo>
                    <a:pt x="2805430" y="3810"/>
                  </a:lnTo>
                  <a:lnTo>
                    <a:pt x="2806700" y="3810"/>
                  </a:lnTo>
                  <a:lnTo>
                    <a:pt x="2806700" y="2540"/>
                  </a:lnTo>
                  <a:lnTo>
                    <a:pt x="2807970" y="2540"/>
                  </a:lnTo>
                  <a:lnTo>
                    <a:pt x="2807970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5" name="object 345"/>
            <p:cNvSpPr/>
            <p:nvPr/>
          </p:nvSpPr>
          <p:spPr>
            <a:xfrm>
              <a:off x="5087620" y="4395469"/>
              <a:ext cx="2780030" cy="5080"/>
            </a:xfrm>
            <a:custGeom>
              <a:avLst/>
              <a:gdLst/>
              <a:ahLst/>
              <a:cxnLst/>
              <a:rect l="l" t="t" r="r" b="b"/>
              <a:pathLst>
                <a:path w="2780029" h="5079">
                  <a:moveTo>
                    <a:pt x="27800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80"/>
                  </a:lnTo>
                  <a:lnTo>
                    <a:pt x="2776220" y="5080"/>
                  </a:lnTo>
                  <a:lnTo>
                    <a:pt x="2776220" y="3810"/>
                  </a:lnTo>
                  <a:lnTo>
                    <a:pt x="2777490" y="3810"/>
                  </a:lnTo>
                  <a:lnTo>
                    <a:pt x="2777490" y="2540"/>
                  </a:lnTo>
                  <a:lnTo>
                    <a:pt x="2778760" y="2540"/>
                  </a:lnTo>
                  <a:lnTo>
                    <a:pt x="2778760" y="1270"/>
                  </a:lnTo>
                  <a:lnTo>
                    <a:pt x="2780030" y="1270"/>
                  </a:lnTo>
                  <a:lnTo>
                    <a:pt x="2780030" y="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6" name="object 346"/>
            <p:cNvSpPr/>
            <p:nvPr/>
          </p:nvSpPr>
          <p:spPr>
            <a:xfrm>
              <a:off x="5091430" y="4400549"/>
              <a:ext cx="2771140" cy="7620"/>
            </a:xfrm>
            <a:custGeom>
              <a:avLst/>
              <a:gdLst/>
              <a:ahLst/>
              <a:cxnLst/>
              <a:rect l="l" t="t" r="r" b="b"/>
              <a:pathLst>
                <a:path w="2771140" h="7620">
                  <a:moveTo>
                    <a:pt x="2768600" y="2552"/>
                  </a:moveTo>
                  <a:lnTo>
                    <a:pt x="2540" y="2552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7620" y="6350"/>
                  </a:lnTo>
                  <a:lnTo>
                    <a:pt x="7620" y="7620"/>
                  </a:lnTo>
                  <a:lnTo>
                    <a:pt x="2764790" y="7620"/>
                  </a:lnTo>
                  <a:lnTo>
                    <a:pt x="2764790" y="6350"/>
                  </a:lnTo>
                  <a:lnTo>
                    <a:pt x="2766060" y="6350"/>
                  </a:lnTo>
                  <a:lnTo>
                    <a:pt x="2766060" y="5080"/>
                  </a:lnTo>
                  <a:lnTo>
                    <a:pt x="2767330" y="5080"/>
                  </a:lnTo>
                  <a:lnTo>
                    <a:pt x="2767330" y="3810"/>
                  </a:lnTo>
                  <a:lnTo>
                    <a:pt x="2768600" y="3810"/>
                  </a:lnTo>
                  <a:lnTo>
                    <a:pt x="2768600" y="2552"/>
                  </a:lnTo>
                  <a:close/>
                </a:path>
                <a:path w="2771140" h="7620">
                  <a:moveTo>
                    <a:pt x="277112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769870" y="2540"/>
                  </a:lnTo>
                  <a:lnTo>
                    <a:pt x="2769870" y="1270"/>
                  </a:lnTo>
                  <a:lnTo>
                    <a:pt x="2771127" y="1270"/>
                  </a:lnTo>
                  <a:lnTo>
                    <a:pt x="2771127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5106670" y="4414519"/>
              <a:ext cx="2740660" cy="7620"/>
            </a:xfrm>
            <a:custGeom>
              <a:avLst/>
              <a:gdLst/>
              <a:ahLst/>
              <a:cxnLst/>
              <a:rect l="l" t="t" r="r" b="b"/>
              <a:pathLst>
                <a:path w="2740659" h="7620">
                  <a:moveTo>
                    <a:pt x="2739390" y="1282"/>
                  </a:move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7620" y="6350"/>
                  </a:lnTo>
                  <a:lnTo>
                    <a:pt x="7620" y="7620"/>
                  </a:lnTo>
                  <a:lnTo>
                    <a:pt x="2733040" y="7620"/>
                  </a:lnTo>
                  <a:lnTo>
                    <a:pt x="2733040" y="6350"/>
                  </a:lnTo>
                  <a:lnTo>
                    <a:pt x="2734310" y="6350"/>
                  </a:lnTo>
                  <a:lnTo>
                    <a:pt x="2734310" y="5080"/>
                  </a:lnTo>
                  <a:lnTo>
                    <a:pt x="2735580" y="5080"/>
                  </a:lnTo>
                  <a:lnTo>
                    <a:pt x="2735580" y="3810"/>
                  </a:lnTo>
                  <a:lnTo>
                    <a:pt x="2736837" y="3810"/>
                  </a:lnTo>
                  <a:lnTo>
                    <a:pt x="2736837" y="2540"/>
                  </a:lnTo>
                  <a:lnTo>
                    <a:pt x="2739390" y="2540"/>
                  </a:lnTo>
                  <a:lnTo>
                    <a:pt x="2739390" y="1282"/>
                  </a:lnTo>
                  <a:close/>
                </a:path>
                <a:path w="2740659" h="7620">
                  <a:moveTo>
                    <a:pt x="27406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740660" y="1270"/>
                  </a:lnTo>
                  <a:lnTo>
                    <a:pt x="2740660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8"/>
            <p:cNvSpPr/>
            <p:nvPr/>
          </p:nvSpPr>
          <p:spPr>
            <a:xfrm>
              <a:off x="5115560" y="4422152"/>
              <a:ext cx="2722880" cy="7620"/>
            </a:xfrm>
            <a:custGeom>
              <a:avLst/>
              <a:gdLst/>
              <a:ahLst/>
              <a:cxnLst/>
              <a:rect l="l" t="t" r="r" b="b"/>
              <a:pathLst>
                <a:path w="2722879" h="7620">
                  <a:moveTo>
                    <a:pt x="2715247" y="6350"/>
                  </a:moveTo>
                  <a:lnTo>
                    <a:pt x="7620" y="6350"/>
                  </a:lnTo>
                  <a:lnTo>
                    <a:pt x="7620" y="7607"/>
                  </a:lnTo>
                  <a:lnTo>
                    <a:pt x="2715247" y="7607"/>
                  </a:lnTo>
                  <a:lnTo>
                    <a:pt x="2715247" y="6350"/>
                  </a:lnTo>
                  <a:close/>
                </a:path>
                <a:path w="2722879" h="7620">
                  <a:moveTo>
                    <a:pt x="27228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3810" y="2527"/>
                  </a:lnTo>
                  <a:lnTo>
                    <a:pt x="3810" y="3797"/>
                  </a:lnTo>
                  <a:lnTo>
                    <a:pt x="5080" y="3797"/>
                  </a:lnTo>
                  <a:lnTo>
                    <a:pt x="5080" y="5067"/>
                  </a:lnTo>
                  <a:lnTo>
                    <a:pt x="6350" y="5067"/>
                  </a:lnTo>
                  <a:lnTo>
                    <a:pt x="6350" y="6337"/>
                  </a:lnTo>
                  <a:lnTo>
                    <a:pt x="2716530" y="6337"/>
                  </a:lnTo>
                  <a:lnTo>
                    <a:pt x="2716530" y="5067"/>
                  </a:lnTo>
                  <a:lnTo>
                    <a:pt x="2717800" y="5067"/>
                  </a:lnTo>
                  <a:lnTo>
                    <a:pt x="2717800" y="3797"/>
                  </a:lnTo>
                  <a:lnTo>
                    <a:pt x="2720340" y="3797"/>
                  </a:lnTo>
                  <a:lnTo>
                    <a:pt x="2720340" y="2527"/>
                  </a:lnTo>
                  <a:lnTo>
                    <a:pt x="2721610" y="2527"/>
                  </a:lnTo>
                  <a:lnTo>
                    <a:pt x="2721610" y="1257"/>
                  </a:lnTo>
                  <a:lnTo>
                    <a:pt x="2722880" y="1257"/>
                  </a:lnTo>
                  <a:lnTo>
                    <a:pt x="2722880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49"/>
            <p:cNvSpPr/>
            <p:nvPr/>
          </p:nvSpPr>
          <p:spPr>
            <a:xfrm>
              <a:off x="5124450" y="4429759"/>
              <a:ext cx="2705100" cy="6350"/>
            </a:xfrm>
            <a:custGeom>
              <a:avLst/>
              <a:gdLst/>
              <a:ahLst/>
              <a:cxnLst/>
              <a:rect l="l" t="t" r="r" b="b"/>
              <a:pathLst>
                <a:path w="2705100" h="6350">
                  <a:moveTo>
                    <a:pt x="2698750" y="5092"/>
                  </a:moveTo>
                  <a:lnTo>
                    <a:pt x="6350" y="5092"/>
                  </a:lnTo>
                  <a:lnTo>
                    <a:pt x="6350" y="6350"/>
                  </a:lnTo>
                  <a:lnTo>
                    <a:pt x="2698750" y="6350"/>
                  </a:lnTo>
                  <a:lnTo>
                    <a:pt x="2698750" y="5092"/>
                  </a:lnTo>
                  <a:close/>
                </a:path>
                <a:path w="2705100" h="6350">
                  <a:moveTo>
                    <a:pt x="270510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2700007" y="5080"/>
                  </a:lnTo>
                  <a:lnTo>
                    <a:pt x="2700007" y="3810"/>
                  </a:lnTo>
                  <a:lnTo>
                    <a:pt x="2702560" y="3810"/>
                  </a:lnTo>
                  <a:lnTo>
                    <a:pt x="2702560" y="2540"/>
                  </a:lnTo>
                  <a:lnTo>
                    <a:pt x="2703830" y="2540"/>
                  </a:lnTo>
                  <a:lnTo>
                    <a:pt x="2703830" y="1270"/>
                  </a:lnTo>
                  <a:lnTo>
                    <a:pt x="2705100" y="1270"/>
                  </a:lnTo>
                  <a:lnTo>
                    <a:pt x="2705100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0" name="object 350"/>
            <p:cNvSpPr/>
            <p:nvPr/>
          </p:nvSpPr>
          <p:spPr>
            <a:xfrm>
              <a:off x="5132070" y="4436109"/>
              <a:ext cx="2689860" cy="7620"/>
            </a:xfrm>
            <a:custGeom>
              <a:avLst/>
              <a:gdLst/>
              <a:ahLst/>
              <a:cxnLst/>
              <a:rect l="l" t="t" r="r" b="b"/>
              <a:pathLst>
                <a:path w="2689859" h="7620">
                  <a:moveTo>
                    <a:pt x="2684780" y="5092"/>
                  </a:moveTo>
                  <a:lnTo>
                    <a:pt x="6350" y="5092"/>
                  </a:lnTo>
                  <a:lnTo>
                    <a:pt x="6350" y="6350"/>
                  </a:lnTo>
                  <a:lnTo>
                    <a:pt x="7620" y="6350"/>
                  </a:lnTo>
                  <a:lnTo>
                    <a:pt x="7620" y="7620"/>
                  </a:lnTo>
                  <a:lnTo>
                    <a:pt x="2682240" y="7620"/>
                  </a:lnTo>
                  <a:lnTo>
                    <a:pt x="2682240" y="6350"/>
                  </a:lnTo>
                  <a:lnTo>
                    <a:pt x="2684780" y="6350"/>
                  </a:lnTo>
                  <a:lnTo>
                    <a:pt x="2684780" y="5092"/>
                  </a:lnTo>
                  <a:close/>
                </a:path>
                <a:path w="2689859" h="7620">
                  <a:moveTo>
                    <a:pt x="26898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2686037" y="5080"/>
                  </a:lnTo>
                  <a:lnTo>
                    <a:pt x="2686037" y="3810"/>
                  </a:lnTo>
                  <a:lnTo>
                    <a:pt x="2687320" y="3810"/>
                  </a:lnTo>
                  <a:lnTo>
                    <a:pt x="2687320" y="2540"/>
                  </a:lnTo>
                  <a:lnTo>
                    <a:pt x="2688590" y="2540"/>
                  </a:lnTo>
                  <a:lnTo>
                    <a:pt x="2688590" y="1270"/>
                  </a:lnTo>
                  <a:lnTo>
                    <a:pt x="2689860" y="1270"/>
                  </a:lnTo>
                  <a:lnTo>
                    <a:pt x="2689860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1" name="object 351"/>
            <p:cNvSpPr/>
            <p:nvPr/>
          </p:nvSpPr>
          <p:spPr>
            <a:xfrm>
              <a:off x="5140960" y="4443729"/>
              <a:ext cx="2672080" cy="7620"/>
            </a:xfrm>
            <a:custGeom>
              <a:avLst/>
              <a:gdLst/>
              <a:ahLst/>
              <a:cxnLst/>
              <a:rect l="l" t="t" r="r" b="b"/>
              <a:pathLst>
                <a:path w="2672079" h="7620">
                  <a:moveTo>
                    <a:pt x="2667000" y="3822"/>
                  </a:moveTo>
                  <a:lnTo>
                    <a:pt x="5080" y="3822"/>
                  </a:lnTo>
                  <a:lnTo>
                    <a:pt x="508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8890" y="6350"/>
                  </a:lnTo>
                  <a:lnTo>
                    <a:pt x="8890" y="7620"/>
                  </a:lnTo>
                  <a:lnTo>
                    <a:pt x="2663190" y="7620"/>
                  </a:lnTo>
                  <a:lnTo>
                    <a:pt x="2663190" y="6350"/>
                  </a:lnTo>
                  <a:lnTo>
                    <a:pt x="2665730" y="6350"/>
                  </a:lnTo>
                  <a:lnTo>
                    <a:pt x="2665730" y="5080"/>
                  </a:lnTo>
                  <a:lnTo>
                    <a:pt x="2667000" y="5080"/>
                  </a:lnTo>
                  <a:lnTo>
                    <a:pt x="2667000" y="3822"/>
                  </a:lnTo>
                  <a:close/>
                </a:path>
                <a:path w="2672079" h="7620">
                  <a:moveTo>
                    <a:pt x="267208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669540" y="3810"/>
                  </a:lnTo>
                  <a:lnTo>
                    <a:pt x="2669540" y="2540"/>
                  </a:lnTo>
                  <a:lnTo>
                    <a:pt x="2670797" y="2540"/>
                  </a:lnTo>
                  <a:lnTo>
                    <a:pt x="2670797" y="1270"/>
                  </a:lnTo>
                  <a:lnTo>
                    <a:pt x="2672080" y="1270"/>
                  </a:lnTo>
                  <a:lnTo>
                    <a:pt x="2672080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5152390" y="4451349"/>
              <a:ext cx="2650490" cy="6350"/>
            </a:xfrm>
            <a:custGeom>
              <a:avLst/>
              <a:gdLst/>
              <a:ahLst/>
              <a:cxnLst/>
              <a:rect l="l" t="t" r="r" b="b"/>
              <a:pathLst>
                <a:path w="2650490" h="6350">
                  <a:moveTo>
                    <a:pt x="2645410" y="2552"/>
                  </a:moveTo>
                  <a:lnTo>
                    <a:pt x="3810" y="2552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2641600" y="6350"/>
                  </a:lnTo>
                  <a:lnTo>
                    <a:pt x="2641600" y="5080"/>
                  </a:lnTo>
                  <a:lnTo>
                    <a:pt x="2644140" y="5080"/>
                  </a:lnTo>
                  <a:lnTo>
                    <a:pt x="2644140" y="3810"/>
                  </a:lnTo>
                  <a:lnTo>
                    <a:pt x="2645410" y="3810"/>
                  </a:lnTo>
                  <a:lnTo>
                    <a:pt x="2645410" y="2552"/>
                  </a:lnTo>
                  <a:close/>
                </a:path>
                <a:path w="2650490" h="6350">
                  <a:moveTo>
                    <a:pt x="26504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2647950" y="2540"/>
                  </a:lnTo>
                  <a:lnTo>
                    <a:pt x="2647950" y="1270"/>
                  </a:lnTo>
                  <a:lnTo>
                    <a:pt x="2650490" y="1270"/>
                  </a:lnTo>
                  <a:lnTo>
                    <a:pt x="2650490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5162550" y="4457699"/>
              <a:ext cx="2630170" cy="7620"/>
            </a:xfrm>
            <a:custGeom>
              <a:avLst/>
              <a:gdLst/>
              <a:ahLst/>
              <a:cxnLst/>
              <a:rect l="l" t="t" r="r" b="b"/>
              <a:pathLst>
                <a:path w="2630170" h="7620">
                  <a:moveTo>
                    <a:pt x="2626360" y="2552"/>
                  </a:moveTo>
                  <a:lnTo>
                    <a:pt x="3810" y="2552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10160" y="6350"/>
                  </a:lnTo>
                  <a:lnTo>
                    <a:pt x="10160" y="7620"/>
                  </a:lnTo>
                  <a:lnTo>
                    <a:pt x="2620010" y="7620"/>
                  </a:lnTo>
                  <a:lnTo>
                    <a:pt x="2620010" y="6350"/>
                  </a:lnTo>
                  <a:lnTo>
                    <a:pt x="2622550" y="6350"/>
                  </a:lnTo>
                  <a:lnTo>
                    <a:pt x="2622550" y="5080"/>
                  </a:lnTo>
                  <a:lnTo>
                    <a:pt x="2623807" y="5080"/>
                  </a:lnTo>
                  <a:lnTo>
                    <a:pt x="2623807" y="3810"/>
                  </a:lnTo>
                  <a:lnTo>
                    <a:pt x="2626360" y="3810"/>
                  </a:lnTo>
                  <a:lnTo>
                    <a:pt x="2626360" y="2552"/>
                  </a:lnTo>
                  <a:close/>
                </a:path>
                <a:path w="2630170" h="7620">
                  <a:moveTo>
                    <a:pt x="26301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627630" y="2540"/>
                  </a:lnTo>
                  <a:lnTo>
                    <a:pt x="2627630" y="1270"/>
                  </a:lnTo>
                  <a:lnTo>
                    <a:pt x="2630170" y="1270"/>
                  </a:lnTo>
                  <a:lnTo>
                    <a:pt x="2630170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354"/>
            <p:cNvSpPr/>
            <p:nvPr/>
          </p:nvSpPr>
          <p:spPr>
            <a:xfrm>
              <a:off x="5173980" y="4465319"/>
              <a:ext cx="2607310" cy="7620"/>
            </a:xfrm>
            <a:custGeom>
              <a:avLst/>
              <a:gdLst/>
              <a:ahLst/>
              <a:cxnLst/>
              <a:rect l="l" t="t" r="r" b="b"/>
              <a:pathLst>
                <a:path w="2607309" h="7620">
                  <a:moveTo>
                    <a:pt x="2604770" y="1282"/>
                  </a:move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10160" y="6350"/>
                  </a:lnTo>
                  <a:lnTo>
                    <a:pt x="10160" y="7620"/>
                  </a:lnTo>
                  <a:lnTo>
                    <a:pt x="2597150" y="7620"/>
                  </a:lnTo>
                  <a:lnTo>
                    <a:pt x="2597150" y="6350"/>
                  </a:lnTo>
                  <a:lnTo>
                    <a:pt x="2598420" y="6350"/>
                  </a:lnTo>
                  <a:lnTo>
                    <a:pt x="2598420" y="5080"/>
                  </a:lnTo>
                  <a:lnTo>
                    <a:pt x="2600960" y="5080"/>
                  </a:lnTo>
                  <a:lnTo>
                    <a:pt x="2600960" y="3810"/>
                  </a:lnTo>
                  <a:lnTo>
                    <a:pt x="2602230" y="3810"/>
                  </a:lnTo>
                  <a:lnTo>
                    <a:pt x="2602230" y="2540"/>
                  </a:lnTo>
                  <a:lnTo>
                    <a:pt x="2604770" y="2540"/>
                  </a:lnTo>
                  <a:lnTo>
                    <a:pt x="2604770" y="1282"/>
                  </a:lnTo>
                  <a:close/>
                </a:path>
                <a:path w="2607309" h="7620">
                  <a:moveTo>
                    <a:pt x="26073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607310" y="1270"/>
                  </a:lnTo>
                  <a:lnTo>
                    <a:pt x="2607310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5" name="object 355"/>
            <p:cNvSpPr/>
            <p:nvPr/>
          </p:nvSpPr>
          <p:spPr>
            <a:xfrm>
              <a:off x="5185410" y="4472952"/>
              <a:ext cx="2583180" cy="6350"/>
            </a:xfrm>
            <a:custGeom>
              <a:avLst/>
              <a:gdLst/>
              <a:ahLst/>
              <a:cxnLst/>
              <a:rect l="l" t="t" r="r" b="b"/>
              <a:pathLst>
                <a:path w="2583179" h="6350">
                  <a:moveTo>
                    <a:pt x="25831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3810" y="2527"/>
                  </a:lnTo>
                  <a:lnTo>
                    <a:pt x="3810" y="3797"/>
                  </a:lnTo>
                  <a:lnTo>
                    <a:pt x="6350" y="3797"/>
                  </a:lnTo>
                  <a:lnTo>
                    <a:pt x="6350" y="5067"/>
                  </a:lnTo>
                  <a:lnTo>
                    <a:pt x="8890" y="5067"/>
                  </a:lnTo>
                  <a:lnTo>
                    <a:pt x="8890" y="6337"/>
                  </a:lnTo>
                  <a:lnTo>
                    <a:pt x="2575560" y="6337"/>
                  </a:lnTo>
                  <a:lnTo>
                    <a:pt x="2575560" y="5067"/>
                  </a:lnTo>
                  <a:lnTo>
                    <a:pt x="2578100" y="5067"/>
                  </a:lnTo>
                  <a:lnTo>
                    <a:pt x="2578100" y="3797"/>
                  </a:lnTo>
                  <a:lnTo>
                    <a:pt x="2579370" y="3797"/>
                  </a:lnTo>
                  <a:lnTo>
                    <a:pt x="2579370" y="2527"/>
                  </a:lnTo>
                  <a:lnTo>
                    <a:pt x="2581910" y="2527"/>
                  </a:lnTo>
                  <a:lnTo>
                    <a:pt x="2581910" y="1257"/>
                  </a:lnTo>
                  <a:lnTo>
                    <a:pt x="2583180" y="1257"/>
                  </a:lnTo>
                  <a:lnTo>
                    <a:pt x="2583180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6" name="object 356"/>
            <p:cNvSpPr/>
            <p:nvPr/>
          </p:nvSpPr>
          <p:spPr>
            <a:xfrm>
              <a:off x="5195570" y="4479302"/>
              <a:ext cx="2562860" cy="7620"/>
            </a:xfrm>
            <a:custGeom>
              <a:avLst/>
              <a:gdLst/>
              <a:ahLst/>
              <a:cxnLst/>
              <a:rect l="l" t="t" r="r" b="b"/>
              <a:pathLst>
                <a:path w="2562859" h="7620">
                  <a:moveTo>
                    <a:pt x="2553970" y="6350"/>
                  </a:moveTo>
                  <a:lnTo>
                    <a:pt x="10160" y="6350"/>
                  </a:lnTo>
                  <a:lnTo>
                    <a:pt x="10160" y="7607"/>
                  </a:lnTo>
                  <a:lnTo>
                    <a:pt x="2553970" y="7607"/>
                  </a:lnTo>
                  <a:lnTo>
                    <a:pt x="2553970" y="6350"/>
                  </a:lnTo>
                  <a:close/>
                </a:path>
                <a:path w="2562859" h="7620">
                  <a:moveTo>
                    <a:pt x="256286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3810" y="2527"/>
                  </a:lnTo>
                  <a:lnTo>
                    <a:pt x="3810" y="3797"/>
                  </a:lnTo>
                  <a:lnTo>
                    <a:pt x="6350" y="3797"/>
                  </a:lnTo>
                  <a:lnTo>
                    <a:pt x="6350" y="5067"/>
                  </a:lnTo>
                  <a:lnTo>
                    <a:pt x="7620" y="5067"/>
                  </a:lnTo>
                  <a:lnTo>
                    <a:pt x="7620" y="6337"/>
                  </a:lnTo>
                  <a:lnTo>
                    <a:pt x="2555240" y="6337"/>
                  </a:lnTo>
                  <a:lnTo>
                    <a:pt x="2555240" y="5067"/>
                  </a:lnTo>
                  <a:lnTo>
                    <a:pt x="2557780" y="5067"/>
                  </a:lnTo>
                  <a:lnTo>
                    <a:pt x="2557780" y="3797"/>
                  </a:lnTo>
                  <a:lnTo>
                    <a:pt x="2559037" y="3797"/>
                  </a:lnTo>
                  <a:lnTo>
                    <a:pt x="2559037" y="2527"/>
                  </a:lnTo>
                  <a:lnTo>
                    <a:pt x="2561590" y="2527"/>
                  </a:lnTo>
                  <a:lnTo>
                    <a:pt x="2561590" y="1257"/>
                  </a:lnTo>
                  <a:lnTo>
                    <a:pt x="2562860" y="1257"/>
                  </a:lnTo>
                  <a:lnTo>
                    <a:pt x="2562860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7" name="object 357"/>
            <p:cNvSpPr/>
            <p:nvPr/>
          </p:nvSpPr>
          <p:spPr>
            <a:xfrm>
              <a:off x="5208270" y="4486909"/>
              <a:ext cx="2538730" cy="7620"/>
            </a:xfrm>
            <a:custGeom>
              <a:avLst/>
              <a:gdLst/>
              <a:ahLst/>
              <a:cxnLst/>
              <a:rect l="l" t="t" r="r" b="b"/>
              <a:pathLst>
                <a:path w="2538729" h="7620">
                  <a:moveTo>
                    <a:pt x="2528570" y="5092"/>
                  </a:moveTo>
                  <a:lnTo>
                    <a:pt x="10160" y="5092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2526030" y="7620"/>
                  </a:lnTo>
                  <a:lnTo>
                    <a:pt x="2526030" y="6350"/>
                  </a:lnTo>
                  <a:lnTo>
                    <a:pt x="2528570" y="6350"/>
                  </a:lnTo>
                  <a:lnTo>
                    <a:pt x="2528570" y="5092"/>
                  </a:lnTo>
                  <a:close/>
                </a:path>
                <a:path w="2538729" h="7620">
                  <a:moveTo>
                    <a:pt x="25387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2531110" y="5080"/>
                  </a:lnTo>
                  <a:lnTo>
                    <a:pt x="2531110" y="3810"/>
                  </a:lnTo>
                  <a:lnTo>
                    <a:pt x="2533650" y="3810"/>
                  </a:lnTo>
                  <a:lnTo>
                    <a:pt x="2533650" y="2540"/>
                  </a:lnTo>
                  <a:lnTo>
                    <a:pt x="2536190" y="2540"/>
                  </a:lnTo>
                  <a:lnTo>
                    <a:pt x="2536190" y="1270"/>
                  </a:lnTo>
                  <a:lnTo>
                    <a:pt x="2538730" y="1270"/>
                  </a:lnTo>
                  <a:lnTo>
                    <a:pt x="253873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5223510" y="4494529"/>
              <a:ext cx="2508250" cy="6350"/>
            </a:xfrm>
            <a:custGeom>
              <a:avLst/>
              <a:gdLst/>
              <a:ahLst/>
              <a:cxnLst/>
              <a:rect l="l" t="t" r="r" b="b"/>
              <a:pathLst>
                <a:path w="2508250" h="6350">
                  <a:moveTo>
                    <a:pt x="2501900" y="3822"/>
                  </a:moveTo>
                  <a:lnTo>
                    <a:pt x="6350" y="3822"/>
                  </a:lnTo>
                  <a:lnTo>
                    <a:pt x="6350" y="5080"/>
                  </a:lnTo>
                  <a:lnTo>
                    <a:pt x="8890" y="5080"/>
                  </a:lnTo>
                  <a:lnTo>
                    <a:pt x="8890" y="6350"/>
                  </a:lnTo>
                  <a:lnTo>
                    <a:pt x="2499360" y="6350"/>
                  </a:lnTo>
                  <a:lnTo>
                    <a:pt x="2499360" y="5080"/>
                  </a:lnTo>
                  <a:lnTo>
                    <a:pt x="2501900" y="5080"/>
                  </a:lnTo>
                  <a:lnTo>
                    <a:pt x="2501900" y="3822"/>
                  </a:lnTo>
                  <a:close/>
                </a:path>
                <a:path w="2508250" h="6350">
                  <a:moveTo>
                    <a:pt x="25082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503170" y="3810"/>
                  </a:lnTo>
                  <a:lnTo>
                    <a:pt x="2503170" y="2540"/>
                  </a:lnTo>
                  <a:lnTo>
                    <a:pt x="2505710" y="2540"/>
                  </a:lnTo>
                  <a:lnTo>
                    <a:pt x="2505710" y="1270"/>
                  </a:lnTo>
                  <a:lnTo>
                    <a:pt x="2508250" y="1270"/>
                  </a:lnTo>
                  <a:lnTo>
                    <a:pt x="2508250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359"/>
            <p:cNvSpPr/>
            <p:nvPr/>
          </p:nvSpPr>
          <p:spPr>
            <a:xfrm>
              <a:off x="5234940" y="4500879"/>
              <a:ext cx="2485390" cy="7620"/>
            </a:xfrm>
            <a:custGeom>
              <a:avLst/>
              <a:gdLst/>
              <a:ahLst/>
              <a:cxnLst/>
              <a:rect l="l" t="t" r="r" b="b"/>
              <a:pathLst>
                <a:path w="2485390" h="7620">
                  <a:moveTo>
                    <a:pt x="2477770" y="3822"/>
                  </a:moveTo>
                  <a:lnTo>
                    <a:pt x="7620" y="3822"/>
                  </a:lnTo>
                  <a:lnTo>
                    <a:pt x="762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2472690" y="7620"/>
                  </a:lnTo>
                  <a:lnTo>
                    <a:pt x="2472690" y="6350"/>
                  </a:lnTo>
                  <a:lnTo>
                    <a:pt x="2475230" y="6350"/>
                  </a:lnTo>
                  <a:lnTo>
                    <a:pt x="2475230" y="5080"/>
                  </a:lnTo>
                  <a:lnTo>
                    <a:pt x="2477770" y="5080"/>
                  </a:lnTo>
                  <a:lnTo>
                    <a:pt x="2477770" y="3822"/>
                  </a:lnTo>
                  <a:close/>
                </a:path>
                <a:path w="2485390" h="7620">
                  <a:moveTo>
                    <a:pt x="24853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2480310" y="3810"/>
                  </a:lnTo>
                  <a:lnTo>
                    <a:pt x="2480310" y="2540"/>
                  </a:lnTo>
                  <a:lnTo>
                    <a:pt x="2482850" y="2540"/>
                  </a:lnTo>
                  <a:lnTo>
                    <a:pt x="2482850" y="1270"/>
                  </a:lnTo>
                  <a:lnTo>
                    <a:pt x="2485390" y="1270"/>
                  </a:lnTo>
                  <a:lnTo>
                    <a:pt x="2485390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360"/>
            <p:cNvSpPr/>
            <p:nvPr/>
          </p:nvSpPr>
          <p:spPr>
            <a:xfrm>
              <a:off x="5250180" y="4508499"/>
              <a:ext cx="2454910" cy="7620"/>
            </a:xfrm>
            <a:custGeom>
              <a:avLst/>
              <a:gdLst/>
              <a:ahLst/>
              <a:cxnLst/>
              <a:rect l="l" t="t" r="r" b="b"/>
              <a:pathLst>
                <a:path w="2454909" h="7620">
                  <a:moveTo>
                    <a:pt x="2451100" y="2552"/>
                  </a:moveTo>
                  <a:lnTo>
                    <a:pt x="3810" y="2552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80"/>
                  </a:lnTo>
                  <a:lnTo>
                    <a:pt x="8890" y="5080"/>
                  </a:lnTo>
                  <a:lnTo>
                    <a:pt x="8890" y="6350"/>
                  </a:lnTo>
                  <a:lnTo>
                    <a:pt x="11430" y="6350"/>
                  </a:lnTo>
                  <a:lnTo>
                    <a:pt x="11430" y="7620"/>
                  </a:lnTo>
                  <a:lnTo>
                    <a:pt x="2443480" y="7620"/>
                  </a:lnTo>
                  <a:lnTo>
                    <a:pt x="2443480" y="6350"/>
                  </a:lnTo>
                  <a:lnTo>
                    <a:pt x="2446020" y="6350"/>
                  </a:lnTo>
                  <a:lnTo>
                    <a:pt x="2446020" y="5080"/>
                  </a:lnTo>
                  <a:lnTo>
                    <a:pt x="2448560" y="5080"/>
                  </a:lnTo>
                  <a:lnTo>
                    <a:pt x="2448560" y="3810"/>
                  </a:lnTo>
                  <a:lnTo>
                    <a:pt x="2451100" y="3810"/>
                  </a:lnTo>
                  <a:lnTo>
                    <a:pt x="2451100" y="2552"/>
                  </a:lnTo>
                  <a:close/>
                </a:path>
                <a:path w="2454909" h="7620">
                  <a:moveTo>
                    <a:pt x="24549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40"/>
                  </a:lnTo>
                  <a:lnTo>
                    <a:pt x="2452370" y="2540"/>
                  </a:lnTo>
                  <a:lnTo>
                    <a:pt x="2452370" y="1270"/>
                  </a:lnTo>
                  <a:lnTo>
                    <a:pt x="2454910" y="1270"/>
                  </a:lnTo>
                  <a:lnTo>
                    <a:pt x="2454910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5264150" y="4516119"/>
              <a:ext cx="2426970" cy="6350"/>
            </a:xfrm>
            <a:custGeom>
              <a:avLst/>
              <a:gdLst/>
              <a:ahLst/>
              <a:cxnLst/>
              <a:rect l="l" t="t" r="r" b="b"/>
              <a:pathLst>
                <a:path w="2426970" h="6350">
                  <a:moveTo>
                    <a:pt x="2424430" y="1282"/>
                  </a:moveTo>
                  <a:lnTo>
                    <a:pt x="2540" y="1282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10"/>
                  </a:lnTo>
                  <a:lnTo>
                    <a:pt x="7620" y="3810"/>
                  </a:lnTo>
                  <a:lnTo>
                    <a:pt x="762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2416810" y="6350"/>
                  </a:lnTo>
                  <a:lnTo>
                    <a:pt x="2416810" y="5080"/>
                  </a:lnTo>
                  <a:lnTo>
                    <a:pt x="2419350" y="5080"/>
                  </a:lnTo>
                  <a:lnTo>
                    <a:pt x="2419350" y="3810"/>
                  </a:lnTo>
                  <a:lnTo>
                    <a:pt x="2421890" y="3810"/>
                  </a:lnTo>
                  <a:lnTo>
                    <a:pt x="2421890" y="2540"/>
                  </a:lnTo>
                  <a:lnTo>
                    <a:pt x="2424430" y="2540"/>
                  </a:lnTo>
                  <a:lnTo>
                    <a:pt x="2424430" y="1282"/>
                  </a:lnTo>
                  <a:close/>
                </a:path>
                <a:path w="2426970" h="6350">
                  <a:moveTo>
                    <a:pt x="24269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426970" y="1270"/>
                  </a:lnTo>
                  <a:lnTo>
                    <a:pt x="2426970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362"/>
            <p:cNvSpPr/>
            <p:nvPr/>
          </p:nvSpPr>
          <p:spPr>
            <a:xfrm>
              <a:off x="5275580" y="4522469"/>
              <a:ext cx="2402840" cy="7620"/>
            </a:xfrm>
            <a:custGeom>
              <a:avLst/>
              <a:gdLst/>
              <a:ahLst/>
              <a:cxnLst/>
              <a:rect l="l" t="t" r="r" b="b"/>
              <a:pathLst>
                <a:path w="2402840" h="7620">
                  <a:moveTo>
                    <a:pt x="2400300" y="1282"/>
                  </a:moveTo>
                  <a:lnTo>
                    <a:pt x="3810" y="1282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10160" y="3810"/>
                  </a:lnTo>
                  <a:lnTo>
                    <a:pt x="10160" y="508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15240" y="6350"/>
                  </a:lnTo>
                  <a:lnTo>
                    <a:pt x="15240" y="7620"/>
                  </a:lnTo>
                  <a:lnTo>
                    <a:pt x="2388870" y="7620"/>
                  </a:lnTo>
                  <a:lnTo>
                    <a:pt x="2388870" y="6350"/>
                  </a:lnTo>
                  <a:lnTo>
                    <a:pt x="2391410" y="6350"/>
                  </a:lnTo>
                  <a:lnTo>
                    <a:pt x="2391410" y="5080"/>
                  </a:lnTo>
                  <a:lnTo>
                    <a:pt x="2395220" y="5080"/>
                  </a:lnTo>
                  <a:lnTo>
                    <a:pt x="2395220" y="3810"/>
                  </a:lnTo>
                  <a:lnTo>
                    <a:pt x="2397760" y="3810"/>
                  </a:lnTo>
                  <a:lnTo>
                    <a:pt x="2397760" y="2540"/>
                  </a:lnTo>
                  <a:lnTo>
                    <a:pt x="2400300" y="2540"/>
                  </a:lnTo>
                  <a:lnTo>
                    <a:pt x="2400300" y="1282"/>
                  </a:lnTo>
                  <a:close/>
                </a:path>
                <a:path w="2402840" h="7620">
                  <a:moveTo>
                    <a:pt x="240282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402827" y="1270"/>
                  </a:lnTo>
                  <a:lnTo>
                    <a:pt x="2402827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363"/>
            <p:cNvSpPr/>
            <p:nvPr/>
          </p:nvSpPr>
          <p:spPr>
            <a:xfrm>
              <a:off x="5294630" y="4530102"/>
              <a:ext cx="2367280" cy="7620"/>
            </a:xfrm>
            <a:custGeom>
              <a:avLst/>
              <a:gdLst/>
              <a:ahLst/>
              <a:cxnLst/>
              <a:rect l="l" t="t" r="r" b="b"/>
              <a:pathLst>
                <a:path w="2367279" h="7620">
                  <a:moveTo>
                    <a:pt x="2352040" y="6350"/>
                  </a:moveTo>
                  <a:lnTo>
                    <a:pt x="15240" y="6350"/>
                  </a:lnTo>
                  <a:lnTo>
                    <a:pt x="15240" y="7607"/>
                  </a:lnTo>
                  <a:lnTo>
                    <a:pt x="2352040" y="7607"/>
                  </a:lnTo>
                  <a:lnTo>
                    <a:pt x="2352040" y="6350"/>
                  </a:lnTo>
                  <a:close/>
                </a:path>
                <a:path w="2367279" h="7620">
                  <a:moveTo>
                    <a:pt x="23672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6350" y="2527"/>
                  </a:lnTo>
                  <a:lnTo>
                    <a:pt x="6350" y="3797"/>
                  </a:lnTo>
                  <a:lnTo>
                    <a:pt x="8890" y="3797"/>
                  </a:lnTo>
                  <a:lnTo>
                    <a:pt x="8890" y="5067"/>
                  </a:lnTo>
                  <a:lnTo>
                    <a:pt x="11430" y="5067"/>
                  </a:lnTo>
                  <a:lnTo>
                    <a:pt x="11430" y="6337"/>
                  </a:lnTo>
                  <a:lnTo>
                    <a:pt x="2354580" y="6337"/>
                  </a:lnTo>
                  <a:lnTo>
                    <a:pt x="2354580" y="5067"/>
                  </a:lnTo>
                  <a:lnTo>
                    <a:pt x="2357120" y="5067"/>
                  </a:lnTo>
                  <a:lnTo>
                    <a:pt x="2357120" y="3797"/>
                  </a:lnTo>
                  <a:lnTo>
                    <a:pt x="2360930" y="3797"/>
                  </a:lnTo>
                  <a:lnTo>
                    <a:pt x="2360930" y="2527"/>
                  </a:lnTo>
                  <a:lnTo>
                    <a:pt x="2363470" y="2527"/>
                  </a:lnTo>
                  <a:lnTo>
                    <a:pt x="2363470" y="1257"/>
                  </a:lnTo>
                  <a:lnTo>
                    <a:pt x="2367280" y="1257"/>
                  </a:lnTo>
                  <a:lnTo>
                    <a:pt x="2367280" y="0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364"/>
            <p:cNvSpPr/>
            <p:nvPr/>
          </p:nvSpPr>
          <p:spPr>
            <a:xfrm>
              <a:off x="5312410" y="4537709"/>
              <a:ext cx="2330450" cy="7620"/>
            </a:xfrm>
            <a:custGeom>
              <a:avLst/>
              <a:gdLst/>
              <a:ahLst/>
              <a:cxnLst/>
              <a:rect l="l" t="t" r="r" b="b"/>
              <a:pathLst>
                <a:path w="2330450" h="7620">
                  <a:moveTo>
                    <a:pt x="2319020" y="5092"/>
                  </a:moveTo>
                  <a:lnTo>
                    <a:pt x="11430" y="5092"/>
                  </a:lnTo>
                  <a:lnTo>
                    <a:pt x="11430" y="6350"/>
                  </a:lnTo>
                  <a:lnTo>
                    <a:pt x="15240" y="6350"/>
                  </a:lnTo>
                  <a:lnTo>
                    <a:pt x="15240" y="7620"/>
                  </a:lnTo>
                  <a:lnTo>
                    <a:pt x="2316480" y="7620"/>
                  </a:lnTo>
                  <a:lnTo>
                    <a:pt x="2316480" y="6350"/>
                  </a:lnTo>
                  <a:lnTo>
                    <a:pt x="2319020" y="6350"/>
                  </a:lnTo>
                  <a:lnTo>
                    <a:pt x="2319020" y="5092"/>
                  </a:lnTo>
                  <a:close/>
                </a:path>
                <a:path w="2330450" h="7620">
                  <a:moveTo>
                    <a:pt x="23304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8890" y="3810"/>
                  </a:lnTo>
                  <a:lnTo>
                    <a:pt x="8890" y="5080"/>
                  </a:lnTo>
                  <a:lnTo>
                    <a:pt x="2321560" y="5080"/>
                  </a:lnTo>
                  <a:lnTo>
                    <a:pt x="2321560" y="3810"/>
                  </a:lnTo>
                  <a:lnTo>
                    <a:pt x="2325370" y="3810"/>
                  </a:lnTo>
                  <a:lnTo>
                    <a:pt x="2325370" y="2540"/>
                  </a:lnTo>
                  <a:lnTo>
                    <a:pt x="2327910" y="2540"/>
                  </a:lnTo>
                  <a:lnTo>
                    <a:pt x="2327910" y="1270"/>
                  </a:lnTo>
                  <a:lnTo>
                    <a:pt x="2330450" y="1270"/>
                  </a:lnTo>
                  <a:lnTo>
                    <a:pt x="2330450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5" name="object 365"/>
            <p:cNvSpPr/>
            <p:nvPr/>
          </p:nvSpPr>
          <p:spPr>
            <a:xfrm>
              <a:off x="5330190" y="4545329"/>
              <a:ext cx="2294890" cy="6350"/>
            </a:xfrm>
            <a:custGeom>
              <a:avLst/>
              <a:gdLst/>
              <a:ahLst/>
              <a:cxnLst/>
              <a:rect l="l" t="t" r="r" b="b"/>
              <a:pathLst>
                <a:path w="2294890" h="6350">
                  <a:moveTo>
                    <a:pt x="2286000" y="3822"/>
                  </a:moveTo>
                  <a:lnTo>
                    <a:pt x="8890" y="3822"/>
                  </a:lnTo>
                  <a:lnTo>
                    <a:pt x="8890" y="508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2283460" y="6350"/>
                  </a:lnTo>
                  <a:lnTo>
                    <a:pt x="2283460" y="5080"/>
                  </a:lnTo>
                  <a:lnTo>
                    <a:pt x="2286000" y="5080"/>
                  </a:lnTo>
                  <a:lnTo>
                    <a:pt x="2286000" y="3822"/>
                  </a:lnTo>
                  <a:close/>
                </a:path>
                <a:path w="2294890" h="6350">
                  <a:moveTo>
                    <a:pt x="22948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2289810" y="3810"/>
                  </a:lnTo>
                  <a:lnTo>
                    <a:pt x="2289810" y="2540"/>
                  </a:lnTo>
                  <a:lnTo>
                    <a:pt x="2292350" y="2540"/>
                  </a:lnTo>
                  <a:lnTo>
                    <a:pt x="2292350" y="1270"/>
                  </a:lnTo>
                  <a:lnTo>
                    <a:pt x="2294890" y="1270"/>
                  </a:lnTo>
                  <a:lnTo>
                    <a:pt x="2294890" y="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6" name="object 366"/>
            <p:cNvSpPr/>
            <p:nvPr/>
          </p:nvSpPr>
          <p:spPr>
            <a:xfrm>
              <a:off x="5345430" y="4551679"/>
              <a:ext cx="2264410" cy="7620"/>
            </a:xfrm>
            <a:custGeom>
              <a:avLst/>
              <a:gdLst/>
              <a:ahLst/>
              <a:cxnLst/>
              <a:rect l="l" t="t" r="r" b="b"/>
              <a:pathLst>
                <a:path w="2264409" h="7620">
                  <a:moveTo>
                    <a:pt x="2255520" y="3822"/>
                  </a:moveTo>
                  <a:lnTo>
                    <a:pt x="8890" y="3822"/>
                  </a:lnTo>
                  <a:lnTo>
                    <a:pt x="8890" y="5080"/>
                  </a:lnTo>
                  <a:lnTo>
                    <a:pt x="11430" y="5080"/>
                  </a:lnTo>
                  <a:lnTo>
                    <a:pt x="11430" y="6350"/>
                  </a:lnTo>
                  <a:lnTo>
                    <a:pt x="13970" y="6350"/>
                  </a:lnTo>
                  <a:lnTo>
                    <a:pt x="13970" y="7620"/>
                  </a:lnTo>
                  <a:lnTo>
                    <a:pt x="2249170" y="7620"/>
                  </a:lnTo>
                  <a:lnTo>
                    <a:pt x="2249170" y="6350"/>
                  </a:lnTo>
                  <a:lnTo>
                    <a:pt x="2252980" y="6350"/>
                  </a:lnTo>
                  <a:lnTo>
                    <a:pt x="2252980" y="5080"/>
                  </a:lnTo>
                  <a:lnTo>
                    <a:pt x="2255520" y="5080"/>
                  </a:lnTo>
                  <a:lnTo>
                    <a:pt x="2255520" y="3822"/>
                  </a:lnTo>
                  <a:close/>
                </a:path>
                <a:path w="2264409" h="7620">
                  <a:moveTo>
                    <a:pt x="22644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2259330" y="3810"/>
                  </a:lnTo>
                  <a:lnTo>
                    <a:pt x="2259330" y="2540"/>
                  </a:lnTo>
                  <a:lnTo>
                    <a:pt x="2261870" y="2540"/>
                  </a:lnTo>
                  <a:lnTo>
                    <a:pt x="2261870" y="1270"/>
                  </a:lnTo>
                  <a:lnTo>
                    <a:pt x="2264410" y="1270"/>
                  </a:lnTo>
                  <a:lnTo>
                    <a:pt x="2264410" y="0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5364480" y="4559299"/>
              <a:ext cx="2227580" cy="7620"/>
            </a:xfrm>
            <a:custGeom>
              <a:avLst/>
              <a:gdLst/>
              <a:ahLst/>
              <a:cxnLst/>
              <a:rect l="l" t="t" r="r" b="b"/>
              <a:pathLst>
                <a:path w="2227579" h="7620">
                  <a:moveTo>
                    <a:pt x="2219960" y="2552"/>
                  </a:moveTo>
                  <a:lnTo>
                    <a:pt x="7620" y="2552"/>
                  </a:lnTo>
                  <a:lnTo>
                    <a:pt x="762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19050" y="6350"/>
                  </a:lnTo>
                  <a:lnTo>
                    <a:pt x="19050" y="7620"/>
                  </a:lnTo>
                  <a:lnTo>
                    <a:pt x="2208530" y="7620"/>
                  </a:lnTo>
                  <a:lnTo>
                    <a:pt x="2208530" y="6350"/>
                  </a:lnTo>
                  <a:lnTo>
                    <a:pt x="2212340" y="6350"/>
                  </a:lnTo>
                  <a:lnTo>
                    <a:pt x="2212340" y="5080"/>
                  </a:lnTo>
                  <a:lnTo>
                    <a:pt x="2216150" y="5080"/>
                  </a:lnTo>
                  <a:lnTo>
                    <a:pt x="2216150" y="3810"/>
                  </a:lnTo>
                  <a:lnTo>
                    <a:pt x="2219960" y="3810"/>
                  </a:lnTo>
                  <a:lnTo>
                    <a:pt x="2219960" y="2552"/>
                  </a:lnTo>
                  <a:close/>
                </a:path>
                <a:path w="2227579" h="7620">
                  <a:moveTo>
                    <a:pt x="222758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2223770" y="2540"/>
                  </a:lnTo>
                  <a:lnTo>
                    <a:pt x="2223770" y="1270"/>
                  </a:lnTo>
                  <a:lnTo>
                    <a:pt x="2227580" y="1270"/>
                  </a:lnTo>
                  <a:lnTo>
                    <a:pt x="2227580" y="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5387340" y="4566919"/>
              <a:ext cx="2183130" cy="13970"/>
            </a:xfrm>
            <a:custGeom>
              <a:avLst/>
              <a:gdLst/>
              <a:ahLst/>
              <a:cxnLst/>
              <a:rect l="l" t="t" r="r" b="b"/>
              <a:pathLst>
                <a:path w="2183129" h="13970">
                  <a:moveTo>
                    <a:pt x="2160270" y="7632"/>
                  </a:moveTo>
                  <a:lnTo>
                    <a:pt x="21590" y="7632"/>
                  </a:lnTo>
                  <a:lnTo>
                    <a:pt x="21590" y="8890"/>
                  </a:lnTo>
                  <a:lnTo>
                    <a:pt x="25400" y="8890"/>
                  </a:lnTo>
                  <a:lnTo>
                    <a:pt x="25400" y="10160"/>
                  </a:lnTo>
                  <a:lnTo>
                    <a:pt x="29210" y="10160"/>
                  </a:lnTo>
                  <a:lnTo>
                    <a:pt x="29210" y="11430"/>
                  </a:lnTo>
                  <a:lnTo>
                    <a:pt x="33020" y="11430"/>
                  </a:lnTo>
                  <a:lnTo>
                    <a:pt x="33020" y="12700"/>
                  </a:lnTo>
                  <a:lnTo>
                    <a:pt x="36830" y="12700"/>
                  </a:lnTo>
                  <a:lnTo>
                    <a:pt x="36830" y="13970"/>
                  </a:lnTo>
                  <a:lnTo>
                    <a:pt x="2145030" y="13970"/>
                  </a:lnTo>
                  <a:lnTo>
                    <a:pt x="2145030" y="12700"/>
                  </a:lnTo>
                  <a:lnTo>
                    <a:pt x="2148840" y="12700"/>
                  </a:lnTo>
                  <a:lnTo>
                    <a:pt x="2148840" y="11430"/>
                  </a:lnTo>
                  <a:lnTo>
                    <a:pt x="2152650" y="11430"/>
                  </a:lnTo>
                  <a:lnTo>
                    <a:pt x="2152650" y="10160"/>
                  </a:lnTo>
                  <a:lnTo>
                    <a:pt x="2156460" y="10160"/>
                  </a:lnTo>
                  <a:lnTo>
                    <a:pt x="2156460" y="8890"/>
                  </a:lnTo>
                  <a:lnTo>
                    <a:pt x="2160270" y="8890"/>
                  </a:lnTo>
                  <a:lnTo>
                    <a:pt x="2160270" y="7632"/>
                  </a:lnTo>
                  <a:close/>
                </a:path>
                <a:path w="2183129" h="13970">
                  <a:moveTo>
                    <a:pt x="2179320" y="1282"/>
                  </a:moveTo>
                  <a:lnTo>
                    <a:pt x="3810" y="1282"/>
                  </a:lnTo>
                  <a:lnTo>
                    <a:pt x="381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11430" y="3810"/>
                  </a:lnTo>
                  <a:lnTo>
                    <a:pt x="11430" y="508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19050" y="6350"/>
                  </a:lnTo>
                  <a:lnTo>
                    <a:pt x="19050" y="7620"/>
                  </a:lnTo>
                  <a:lnTo>
                    <a:pt x="2164080" y="7620"/>
                  </a:lnTo>
                  <a:lnTo>
                    <a:pt x="2164080" y="6350"/>
                  </a:lnTo>
                  <a:lnTo>
                    <a:pt x="2167890" y="6350"/>
                  </a:lnTo>
                  <a:lnTo>
                    <a:pt x="2167890" y="5080"/>
                  </a:lnTo>
                  <a:lnTo>
                    <a:pt x="2171700" y="5080"/>
                  </a:lnTo>
                  <a:lnTo>
                    <a:pt x="2171700" y="3810"/>
                  </a:lnTo>
                  <a:lnTo>
                    <a:pt x="2175510" y="3810"/>
                  </a:lnTo>
                  <a:lnTo>
                    <a:pt x="2175510" y="2540"/>
                  </a:lnTo>
                  <a:lnTo>
                    <a:pt x="2179320" y="2540"/>
                  </a:lnTo>
                  <a:lnTo>
                    <a:pt x="2179320" y="1282"/>
                  </a:lnTo>
                  <a:close/>
                </a:path>
                <a:path w="2183129" h="13970">
                  <a:moveTo>
                    <a:pt x="21831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183130" y="1270"/>
                  </a:lnTo>
                  <a:lnTo>
                    <a:pt x="2183130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5427980" y="4580902"/>
              <a:ext cx="2100580" cy="7620"/>
            </a:xfrm>
            <a:custGeom>
              <a:avLst/>
              <a:gdLst/>
              <a:ahLst/>
              <a:cxnLst/>
              <a:rect l="l" t="t" r="r" b="b"/>
              <a:pathLst>
                <a:path w="2100579" h="7620">
                  <a:moveTo>
                    <a:pt x="2082800" y="6350"/>
                  </a:moveTo>
                  <a:lnTo>
                    <a:pt x="19050" y="6350"/>
                  </a:lnTo>
                  <a:lnTo>
                    <a:pt x="19050" y="7607"/>
                  </a:lnTo>
                  <a:lnTo>
                    <a:pt x="2082800" y="7607"/>
                  </a:lnTo>
                  <a:lnTo>
                    <a:pt x="2082800" y="6350"/>
                  </a:lnTo>
                  <a:close/>
                </a:path>
                <a:path w="2100579" h="7620">
                  <a:moveTo>
                    <a:pt x="21005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7620" y="2527"/>
                  </a:lnTo>
                  <a:lnTo>
                    <a:pt x="7620" y="3797"/>
                  </a:lnTo>
                  <a:lnTo>
                    <a:pt x="11430" y="3797"/>
                  </a:lnTo>
                  <a:lnTo>
                    <a:pt x="11430" y="5067"/>
                  </a:lnTo>
                  <a:lnTo>
                    <a:pt x="15240" y="5067"/>
                  </a:lnTo>
                  <a:lnTo>
                    <a:pt x="15240" y="6337"/>
                  </a:lnTo>
                  <a:lnTo>
                    <a:pt x="2086610" y="6337"/>
                  </a:lnTo>
                  <a:lnTo>
                    <a:pt x="2086610" y="5067"/>
                  </a:lnTo>
                  <a:lnTo>
                    <a:pt x="2090420" y="5067"/>
                  </a:lnTo>
                  <a:lnTo>
                    <a:pt x="2090420" y="3797"/>
                  </a:lnTo>
                  <a:lnTo>
                    <a:pt x="2094230" y="3797"/>
                  </a:lnTo>
                  <a:lnTo>
                    <a:pt x="2094230" y="2527"/>
                  </a:lnTo>
                  <a:lnTo>
                    <a:pt x="2096770" y="2527"/>
                  </a:lnTo>
                  <a:lnTo>
                    <a:pt x="2096770" y="1257"/>
                  </a:lnTo>
                  <a:lnTo>
                    <a:pt x="2100580" y="1257"/>
                  </a:lnTo>
                  <a:lnTo>
                    <a:pt x="2100580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5450840" y="4588509"/>
              <a:ext cx="2056130" cy="6350"/>
            </a:xfrm>
            <a:custGeom>
              <a:avLst/>
              <a:gdLst/>
              <a:ahLst/>
              <a:cxnLst/>
              <a:rect l="l" t="t" r="r" b="b"/>
              <a:pathLst>
                <a:path w="2056129" h="6350">
                  <a:moveTo>
                    <a:pt x="2038350" y="5092"/>
                  </a:moveTo>
                  <a:lnTo>
                    <a:pt x="19050" y="5092"/>
                  </a:lnTo>
                  <a:lnTo>
                    <a:pt x="19050" y="6350"/>
                  </a:lnTo>
                  <a:lnTo>
                    <a:pt x="2038350" y="6350"/>
                  </a:lnTo>
                  <a:lnTo>
                    <a:pt x="2038350" y="5092"/>
                  </a:lnTo>
                  <a:close/>
                </a:path>
                <a:path w="2056129" h="6350">
                  <a:moveTo>
                    <a:pt x="205613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2540" y="1270"/>
                  </a:lnTo>
                  <a:lnTo>
                    <a:pt x="254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13970" y="3810"/>
                  </a:lnTo>
                  <a:lnTo>
                    <a:pt x="13970" y="5080"/>
                  </a:lnTo>
                  <a:lnTo>
                    <a:pt x="2043430" y="5080"/>
                  </a:lnTo>
                  <a:lnTo>
                    <a:pt x="2043430" y="3810"/>
                  </a:lnTo>
                  <a:lnTo>
                    <a:pt x="2048510" y="3810"/>
                  </a:lnTo>
                  <a:lnTo>
                    <a:pt x="2048510" y="2540"/>
                  </a:lnTo>
                  <a:lnTo>
                    <a:pt x="2051050" y="2540"/>
                  </a:lnTo>
                  <a:lnTo>
                    <a:pt x="2051050" y="1270"/>
                  </a:lnTo>
                  <a:lnTo>
                    <a:pt x="2056130" y="1270"/>
                  </a:lnTo>
                  <a:lnTo>
                    <a:pt x="2056130" y="0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5474970" y="4594859"/>
              <a:ext cx="2009139" cy="7620"/>
            </a:xfrm>
            <a:custGeom>
              <a:avLst/>
              <a:gdLst/>
              <a:ahLst/>
              <a:cxnLst/>
              <a:rect l="l" t="t" r="r" b="b"/>
              <a:pathLst>
                <a:path w="2009140" h="7620">
                  <a:moveTo>
                    <a:pt x="1990090" y="5092"/>
                  </a:moveTo>
                  <a:lnTo>
                    <a:pt x="19050" y="5092"/>
                  </a:lnTo>
                  <a:lnTo>
                    <a:pt x="19050" y="6350"/>
                  </a:lnTo>
                  <a:lnTo>
                    <a:pt x="24130" y="6350"/>
                  </a:lnTo>
                  <a:lnTo>
                    <a:pt x="24130" y="7620"/>
                  </a:lnTo>
                  <a:lnTo>
                    <a:pt x="1985010" y="7620"/>
                  </a:lnTo>
                  <a:lnTo>
                    <a:pt x="1985010" y="6350"/>
                  </a:lnTo>
                  <a:lnTo>
                    <a:pt x="1990090" y="6350"/>
                  </a:lnTo>
                  <a:lnTo>
                    <a:pt x="1990090" y="5092"/>
                  </a:lnTo>
                  <a:close/>
                </a:path>
                <a:path w="2009140" h="7620">
                  <a:moveTo>
                    <a:pt x="20091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13970" y="3810"/>
                  </a:lnTo>
                  <a:lnTo>
                    <a:pt x="13970" y="5080"/>
                  </a:lnTo>
                  <a:lnTo>
                    <a:pt x="1995170" y="5080"/>
                  </a:lnTo>
                  <a:lnTo>
                    <a:pt x="1995170" y="3810"/>
                  </a:lnTo>
                  <a:lnTo>
                    <a:pt x="1998980" y="3810"/>
                  </a:lnTo>
                  <a:lnTo>
                    <a:pt x="1998980" y="2540"/>
                  </a:lnTo>
                  <a:lnTo>
                    <a:pt x="2004060" y="2540"/>
                  </a:lnTo>
                  <a:lnTo>
                    <a:pt x="2004060" y="1270"/>
                  </a:lnTo>
                  <a:lnTo>
                    <a:pt x="2009140" y="1270"/>
                  </a:lnTo>
                  <a:lnTo>
                    <a:pt x="2009140" y="0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5504180" y="4602479"/>
              <a:ext cx="1950720" cy="7620"/>
            </a:xfrm>
            <a:custGeom>
              <a:avLst/>
              <a:gdLst/>
              <a:ahLst/>
              <a:cxnLst/>
              <a:rect l="l" t="t" r="r" b="b"/>
              <a:pathLst>
                <a:path w="1950720" h="7620">
                  <a:moveTo>
                    <a:pt x="1935480" y="3822"/>
                  </a:moveTo>
                  <a:lnTo>
                    <a:pt x="13970" y="3822"/>
                  </a:lnTo>
                  <a:lnTo>
                    <a:pt x="13970" y="5080"/>
                  </a:lnTo>
                  <a:lnTo>
                    <a:pt x="19050" y="5080"/>
                  </a:lnTo>
                  <a:lnTo>
                    <a:pt x="19050" y="6350"/>
                  </a:lnTo>
                  <a:lnTo>
                    <a:pt x="24130" y="6350"/>
                  </a:lnTo>
                  <a:lnTo>
                    <a:pt x="24130" y="7620"/>
                  </a:lnTo>
                  <a:lnTo>
                    <a:pt x="1926590" y="7620"/>
                  </a:lnTo>
                  <a:lnTo>
                    <a:pt x="1926590" y="6350"/>
                  </a:lnTo>
                  <a:lnTo>
                    <a:pt x="1931670" y="6350"/>
                  </a:lnTo>
                  <a:lnTo>
                    <a:pt x="1931670" y="5080"/>
                  </a:lnTo>
                  <a:lnTo>
                    <a:pt x="1935480" y="5080"/>
                  </a:lnTo>
                  <a:lnTo>
                    <a:pt x="1935480" y="3822"/>
                  </a:lnTo>
                  <a:close/>
                </a:path>
                <a:path w="1950720" h="7620">
                  <a:moveTo>
                    <a:pt x="19507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1940560" y="3810"/>
                  </a:lnTo>
                  <a:lnTo>
                    <a:pt x="1940560" y="2540"/>
                  </a:lnTo>
                  <a:lnTo>
                    <a:pt x="1945640" y="2540"/>
                  </a:lnTo>
                  <a:lnTo>
                    <a:pt x="1945640" y="1270"/>
                  </a:lnTo>
                  <a:lnTo>
                    <a:pt x="1950720" y="1270"/>
                  </a:lnTo>
                  <a:lnTo>
                    <a:pt x="1950720" y="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5533390" y="4610099"/>
              <a:ext cx="1892300" cy="6350"/>
            </a:xfrm>
            <a:custGeom>
              <a:avLst/>
              <a:gdLst/>
              <a:ahLst/>
              <a:cxnLst/>
              <a:rect l="l" t="t" r="r" b="b"/>
              <a:pathLst>
                <a:path w="1892300" h="6350">
                  <a:moveTo>
                    <a:pt x="1882140" y="2552"/>
                  </a:moveTo>
                  <a:lnTo>
                    <a:pt x="8890" y="2552"/>
                  </a:lnTo>
                  <a:lnTo>
                    <a:pt x="8890" y="3810"/>
                  </a:lnTo>
                  <a:lnTo>
                    <a:pt x="13970" y="3810"/>
                  </a:lnTo>
                  <a:lnTo>
                    <a:pt x="13970" y="5080"/>
                  </a:lnTo>
                  <a:lnTo>
                    <a:pt x="19050" y="5080"/>
                  </a:lnTo>
                  <a:lnTo>
                    <a:pt x="19050" y="6350"/>
                  </a:lnTo>
                  <a:lnTo>
                    <a:pt x="1873250" y="6350"/>
                  </a:lnTo>
                  <a:lnTo>
                    <a:pt x="1873250" y="5080"/>
                  </a:lnTo>
                  <a:lnTo>
                    <a:pt x="1877060" y="5080"/>
                  </a:lnTo>
                  <a:lnTo>
                    <a:pt x="1877060" y="3810"/>
                  </a:lnTo>
                  <a:lnTo>
                    <a:pt x="1882140" y="3810"/>
                  </a:lnTo>
                  <a:lnTo>
                    <a:pt x="1882140" y="2552"/>
                  </a:lnTo>
                  <a:close/>
                </a:path>
                <a:path w="1892300" h="6350">
                  <a:moveTo>
                    <a:pt x="189230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1887220" y="2540"/>
                  </a:lnTo>
                  <a:lnTo>
                    <a:pt x="1887220" y="1270"/>
                  </a:lnTo>
                  <a:lnTo>
                    <a:pt x="1892300" y="1270"/>
                  </a:lnTo>
                  <a:lnTo>
                    <a:pt x="1892300" y="0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5557520" y="4616449"/>
              <a:ext cx="1844039" cy="7620"/>
            </a:xfrm>
            <a:custGeom>
              <a:avLst/>
              <a:gdLst/>
              <a:ahLst/>
              <a:cxnLst/>
              <a:rect l="l" t="t" r="r" b="b"/>
              <a:pathLst>
                <a:path w="1844040" h="7620">
                  <a:moveTo>
                    <a:pt x="1833880" y="2552"/>
                  </a:moveTo>
                  <a:lnTo>
                    <a:pt x="8890" y="2552"/>
                  </a:lnTo>
                  <a:lnTo>
                    <a:pt x="8890" y="3810"/>
                  </a:lnTo>
                  <a:lnTo>
                    <a:pt x="13970" y="3810"/>
                  </a:lnTo>
                  <a:lnTo>
                    <a:pt x="13970" y="5080"/>
                  </a:lnTo>
                  <a:lnTo>
                    <a:pt x="19050" y="5080"/>
                  </a:lnTo>
                  <a:lnTo>
                    <a:pt x="19050" y="6350"/>
                  </a:lnTo>
                  <a:lnTo>
                    <a:pt x="24130" y="6350"/>
                  </a:lnTo>
                  <a:lnTo>
                    <a:pt x="24130" y="7620"/>
                  </a:lnTo>
                  <a:lnTo>
                    <a:pt x="1819910" y="7620"/>
                  </a:lnTo>
                  <a:lnTo>
                    <a:pt x="1819910" y="6350"/>
                  </a:lnTo>
                  <a:lnTo>
                    <a:pt x="1823720" y="6350"/>
                  </a:lnTo>
                  <a:lnTo>
                    <a:pt x="1823720" y="5080"/>
                  </a:lnTo>
                  <a:lnTo>
                    <a:pt x="1828800" y="5080"/>
                  </a:lnTo>
                  <a:lnTo>
                    <a:pt x="1828800" y="3810"/>
                  </a:lnTo>
                  <a:lnTo>
                    <a:pt x="1833880" y="3810"/>
                  </a:lnTo>
                  <a:lnTo>
                    <a:pt x="1833880" y="2552"/>
                  </a:lnTo>
                  <a:close/>
                </a:path>
                <a:path w="1844040" h="7620">
                  <a:moveTo>
                    <a:pt x="18440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40"/>
                  </a:lnTo>
                  <a:lnTo>
                    <a:pt x="1838960" y="2540"/>
                  </a:lnTo>
                  <a:lnTo>
                    <a:pt x="1838960" y="1270"/>
                  </a:lnTo>
                  <a:lnTo>
                    <a:pt x="1844040" y="1270"/>
                  </a:lnTo>
                  <a:lnTo>
                    <a:pt x="1844040" y="0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5586730" y="4624069"/>
              <a:ext cx="1785620" cy="7620"/>
            </a:xfrm>
            <a:custGeom>
              <a:avLst/>
              <a:gdLst/>
              <a:ahLst/>
              <a:cxnLst/>
              <a:rect l="l" t="t" r="r" b="b"/>
              <a:pathLst>
                <a:path w="1785620" h="7620">
                  <a:moveTo>
                    <a:pt x="1780540" y="1282"/>
                  </a:moveTo>
                  <a:lnTo>
                    <a:pt x="3810" y="1282"/>
                  </a:lnTo>
                  <a:lnTo>
                    <a:pt x="381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13970" y="3810"/>
                  </a:lnTo>
                  <a:lnTo>
                    <a:pt x="13970" y="5080"/>
                  </a:lnTo>
                  <a:lnTo>
                    <a:pt x="19050" y="5080"/>
                  </a:lnTo>
                  <a:lnTo>
                    <a:pt x="19050" y="6350"/>
                  </a:lnTo>
                  <a:lnTo>
                    <a:pt x="24130" y="6350"/>
                  </a:lnTo>
                  <a:lnTo>
                    <a:pt x="24130" y="7620"/>
                  </a:lnTo>
                  <a:lnTo>
                    <a:pt x="1761490" y="7620"/>
                  </a:lnTo>
                  <a:lnTo>
                    <a:pt x="1761490" y="6350"/>
                  </a:lnTo>
                  <a:lnTo>
                    <a:pt x="1765300" y="6350"/>
                  </a:lnTo>
                  <a:lnTo>
                    <a:pt x="1765300" y="5080"/>
                  </a:lnTo>
                  <a:lnTo>
                    <a:pt x="1770380" y="5080"/>
                  </a:lnTo>
                  <a:lnTo>
                    <a:pt x="1770380" y="3810"/>
                  </a:lnTo>
                  <a:lnTo>
                    <a:pt x="1775460" y="3810"/>
                  </a:lnTo>
                  <a:lnTo>
                    <a:pt x="1775460" y="2540"/>
                  </a:lnTo>
                  <a:lnTo>
                    <a:pt x="1780540" y="2540"/>
                  </a:lnTo>
                  <a:lnTo>
                    <a:pt x="1780540" y="1282"/>
                  </a:lnTo>
                  <a:close/>
                </a:path>
                <a:path w="1785620" h="7620">
                  <a:moveTo>
                    <a:pt x="17856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785620" y="1270"/>
                  </a:lnTo>
                  <a:lnTo>
                    <a:pt x="1785620" y="0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5614670" y="4631702"/>
              <a:ext cx="1728470" cy="6350"/>
            </a:xfrm>
            <a:custGeom>
              <a:avLst/>
              <a:gdLst/>
              <a:ahLst/>
              <a:cxnLst/>
              <a:rect l="l" t="t" r="r" b="b"/>
              <a:pathLst>
                <a:path w="1728470" h="6350">
                  <a:moveTo>
                    <a:pt x="172847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5080" y="1257"/>
                  </a:lnTo>
                  <a:lnTo>
                    <a:pt x="5080" y="2527"/>
                  </a:lnTo>
                  <a:lnTo>
                    <a:pt x="10160" y="2527"/>
                  </a:lnTo>
                  <a:lnTo>
                    <a:pt x="10160" y="3797"/>
                  </a:lnTo>
                  <a:lnTo>
                    <a:pt x="15240" y="3797"/>
                  </a:lnTo>
                  <a:lnTo>
                    <a:pt x="15240" y="5067"/>
                  </a:lnTo>
                  <a:lnTo>
                    <a:pt x="20320" y="5067"/>
                  </a:lnTo>
                  <a:lnTo>
                    <a:pt x="20320" y="6337"/>
                  </a:lnTo>
                  <a:lnTo>
                    <a:pt x="1708150" y="6337"/>
                  </a:lnTo>
                  <a:lnTo>
                    <a:pt x="1708150" y="5067"/>
                  </a:lnTo>
                  <a:lnTo>
                    <a:pt x="1713230" y="5067"/>
                  </a:lnTo>
                  <a:lnTo>
                    <a:pt x="1713230" y="3797"/>
                  </a:lnTo>
                  <a:lnTo>
                    <a:pt x="1718310" y="3797"/>
                  </a:lnTo>
                  <a:lnTo>
                    <a:pt x="1718310" y="2527"/>
                  </a:lnTo>
                  <a:lnTo>
                    <a:pt x="1723390" y="2527"/>
                  </a:lnTo>
                  <a:lnTo>
                    <a:pt x="1723390" y="1257"/>
                  </a:lnTo>
                  <a:lnTo>
                    <a:pt x="1728470" y="1257"/>
                  </a:lnTo>
                  <a:lnTo>
                    <a:pt x="1728470" y="0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5640070" y="4638052"/>
              <a:ext cx="1677670" cy="7620"/>
            </a:xfrm>
            <a:custGeom>
              <a:avLst/>
              <a:gdLst/>
              <a:ahLst/>
              <a:cxnLst/>
              <a:rect l="l" t="t" r="r" b="b"/>
              <a:pathLst>
                <a:path w="1677670" h="7620">
                  <a:moveTo>
                    <a:pt x="1653540" y="6350"/>
                  </a:moveTo>
                  <a:lnTo>
                    <a:pt x="24130" y="6350"/>
                  </a:lnTo>
                  <a:lnTo>
                    <a:pt x="24130" y="7607"/>
                  </a:lnTo>
                  <a:lnTo>
                    <a:pt x="1653540" y="7607"/>
                  </a:lnTo>
                  <a:lnTo>
                    <a:pt x="1653540" y="6350"/>
                  </a:lnTo>
                  <a:close/>
                </a:path>
                <a:path w="1677670" h="7620">
                  <a:moveTo>
                    <a:pt x="167767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8890" y="2527"/>
                  </a:lnTo>
                  <a:lnTo>
                    <a:pt x="8890" y="3797"/>
                  </a:lnTo>
                  <a:lnTo>
                    <a:pt x="13970" y="3797"/>
                  </a:lnTo>
                  <a:lnTo>
                    <a:pt x="13970" y="5067"/>
                  </a:lnTo>
                  <a:lnTo>
                    <a:pt x="19050" y="5067"/>
                  </a:lnTo>
                  <a:lnTo>
                    <a:pt x="19050" y="6337"/>
                  </a:lnTo>
                  <a:lnTo>
                    <a:pt x="1658620" y="6337"/>
                  </a:lnTo>
                  <a:lnTo>
                    <a:pt x="1658620" y="5067"/>
                  </a:lnTo>
                  <a:lnTo>
                    <a:pt x="1663700" y="5067"/>
                  </a:lnTo>
                  <a:lnTo>
                    <a:pt x="1663700" y="3797"/>
                  </a:lnTo>
                  <a:lnTo>
                    <a:pt x="1668780" y="3797"/>
                  </a:lnTo>
                  <a:lnTo>
                    <a:pt x="1668780" y="2527"/>
                  </a:lnTo>
                  <a:lnTo>
                    <a:pt x="1673860" y="2527"/>
                  </a:lnTo>
                  <a:lnTo>
                    <a:pt x="1673860" y="1257"/>
                  </a:lnTo>
                  <a:lnTo>
                    <a:pt x="1677670" y="1257"/>
                  </a:lnTo>
                  <a:lnTo>
                    <a:pt x="1677670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5666740" y="4645659"/>
              <a:ext cx="1620520" cy="7620"/>
            </a:xfrm>
            <a:custGeom>
              <a:avLst/>
              <a:gdLst/>
              <a:ahLst/>
              <a:cxnLst/>
              <a:rect l="l" t="t" r="r" b="b"/>
              <a:pathLst>
                <a:path w="1620520" h="7620">
                  <a:moveTo>
                    <a:pt x="1595120" y="5092"/>
                  </a:moveTo>
                  <a:lnTo>
                    <a:pt x="31750" y="5092"/>
                  </a:lnTo>
                  <a:lnTo>
                    <a:pt x="31750" y="6350"/>
                  </a:lnTo>
                  <a:lnTo>
                    <a:pt x="39370" y="6350"/>
                  </a:lnTo>
                  <a:lnTo>
                    <a:pt x="39370" y="7620"/>
                  </a:lnTo>
                  <a:lnTo>
                    <a:pt x="1587500" y="7620"/>
                  </a:lnTo>
                  <a:lnTo>
                    <a:pt x="1587500" y="6350"/>
                  </a:lnTo>
                  <a:lnTo>
                    <a:pt x="1595120" y="6350"/>
                  </a:lnTo>
                  <a:lnTo>
                    <a:pt x="1595120" y="5092"/>
                  </a:lnTo>
                  <a:close/>
                </a:path>
                <a:path w="1620520" h="7620">
                  <a:moveTo>
                    <a:pt x="16205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0160" y="1270"/>
                  </a:lnTo>
                  <a:lnTo>
                    <a:pt x="10160" y="2540"/>
                  </a:lnTo>
                  <a:lnTo>
                    <a:pt x="17780" y="2540"/>
                  </a:lnTo>
                  <a:lnTo>
                    <a:pt x="17780" y="3810"/>
                  </a:lnTo>
                  <a:lnTo>
                    <a:pt x="24130" y="3810"/>
                  </a:lnTo>
                  <a:lnTo>
                    <a:pt x="24130" y="5080"/>
                  </a:lnTo>
                  <a:lnTo>
                    <a:pt x="1601470" y="5080"/>
                  </a:lnTo>
                  <a:lnTo>
                    <a:pt x="1601470" y="3810"/>
                  </a:lnTo>
                  <a:lnTo>
                    <a:pt x="1609090" y="3810"/>
                  </a:lnTo>
                  <a:lnTo>
                    <a:pt x="1609090" y="2540"/>
                  </a:lnTo>
                  <a:lnTo>
                    <a:pt x="1616710" y="2540"/>
                  </a:lnTo>
                  <a:lnTo>
                    <a:pt x="1616710" y="1270"/>
                  </a:lnTo>
                  <a:lnTo>
                    <a:pt x="1620520" y="1270"/>
                  </a:lnTo>
                  <a:lnTo>
                    <a:pt x="162052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5713730" y="4653279"/>
              <a:ext cx="1532890" cy="6350"/>
            </a:xfrm>
            <a:custGeom>
              <a:avLst/>
              <a:gdLst/>
              <a:ahLst/>
              <a:cxnLst/>
              <a:rect l="l" t="t" r="r" b="b"/>
              <a:pathLst>
                <a:path w="1532890" h="6350">
                  <a:moveTo>
                    <a:pt x="1511300" y="3822"/>
                  </a:moveTo>
                  <a:lnTo>
                    <a:pt x="21590" y="3822"/>
                  </a:lnTo>
                  <a:lnTo>
                    <a:pt x="21590" y="5080"/>
                  </a:lnTo>
                  <a:lnTo>
                    <a:pt x="27940" y="5080"/>
                  </a:lnTo>
                  <a:lnTo>
                    <a:pt x="27940" y="6350"/>
                  </a:lnTo>
                  <a:lnTo>
                    <a:pt x="1503680" y="6350"/>
                  </a:lnTo>
                  <a:lnTo>
                    <a:pt x="1503680" y="5080"/>
                  </a:lnTo>
                  <a:lnTo>
                    <a:pt x="1511300" y="5080"/>
                  </a:lnTo>
                  <a:lnTo>
                    <a:pt x="1511300" y="3822"/>
                  </a:lnTo>
                  <a:close/>
                </a:path>
                <a:path w="1532890" h="6350">
                  <a:moveTo>
                    <a:pt x="15328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6350" y="1270"/>
                  </a:lnTo>
                  <a:lnTo>
                    <a:pt x="6350" y="254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1518920" y="3810"/>
                  </a:lnTo>
                  <a:lnTo>
                    <a:pt x="1518920" y="2540"/>
                  </a:lnTo>
                  <a:lnTo>
                    <a:pt x="1525270" y="2540"/>
                  </a:lnTo>
                  <a:lnTo>
                    <a:pt x="1525270" y="1270"/>
                  </a:lnTo>
                  <a:lnTo>
                    <a:pt x="1532890" y="1270"/>
                  </a:lnTo>
                  <a:lnTo>
                    <a:pt x="153289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5749290" y="4659629"/>
              <a:ext cx="1461770" cy="7620"/>
            </a:xfrm>
            <a:custGeom>
              <a:avLst/>
              <a:gdLst/>
              <a:ahLst/>
              <a:cxnLst/>
              <a:rect l="l" t="t" r="r" b="b"/>
              <a:pathLst>
                <a:path w="1461770" h="7620">
                  <a:moveTo>
                    <a:pt x="1438910" y="3822"/>
                  </a:moveTo>
                  <a:lnTo>
                    <a:pt x="21590" y="3822"/>
                  </a:lnTo>
                  <a:lnTo>
                    <a:pt x="21590" y="5080"/>
                  </a:lnTo>
                  <a:lnTo>
                    <a:pt x="29210" y="5080"/>
                  </a:lnTo>
                  <a:lnTo>
                    <a:pt x="29210" y="6350"/>
                  </a:lnTo>
                  <a:lnTo>
                    <a:pt x="36830" y="6350"/>
                  </a:lnTo>
                  <a:lnTo>
                    <a:pt x="36830" y="7620"/>
                  </a:lnTo>
                  <a:lnTo>
                    <a:pt x="1424940" y="7620"/>
                  </a:lnTo>
                  <a:lnTo>
                    <a:pt x="1424940" y="6350"/>
                  </a:lnTo>
                  <a:lnTo>
                    <a:pt x="1432560" y="6350"/>
                  </a:lnTo>
                  <a:lnTo>
                    <a:pt x="1432560" y="5080"/>
                  </a:lnTo>
                  <a:lnTo>
                    <a:pt x="1438910" y="5080"/>
                  </a:lnTo>
                  <a:lnTo>
                    <a:pt x="1438910" y="3822"/>
                  </a:lnTo>
                  <a:close/>
                </a:path>
                <a:path w="1461770" h="7620">
                  <a:moveTo>
                    <a:pt x="14617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15240" y="2540"/>
                  </a:lnTo>
                  <a:lnTo>
                    <a:pt x="15240" y="3810"/>
                  </a:lnTo>
                  <a:lnTo>
                    <a:pt x="1446530" y="3810"/>
                  </a:lnTo>
                  <a:lnTo>
                    <a:pt x="1446530" y="2540"/>
                  </a:lnTo>
                  <a:lnTo>
                    <a:pt x="1454150" y="2540"/>
                  </a:lnTo>
                  <a:lnTo>
                    <a:pt x="1454150" y="1270"/>
                  </a:lnTo>
                  <a:lnTo>
                    <a:pt x="1461770" y="1270"/>
                  </a:lnTo>
                  <a:lnTo>
                    <a:pt x="1461770" y="0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5792470" y="4667249"/>
              <a:ext cx="1374140" cy="7620"/>
            </a:xfrm>
            <a:custGeom>
              <a:avLst/>
              <a:gdLst/>
              <a:ahLst/>
              <a:cxnLst/>
              <a:rect l="l" t="t" r="r" b="b"/>
              <a:pathLst>
                <a:path w="1374140" h="7620">
                  <a:moveTo>
                    <a:pt x="1360170" y="2552"/>
                  </a:moveTo>
                  <a:lnTo>
                    <a:pt x="15240" y="2552"/>
                  </a:lnTo>
                  <a:lnTo>
                    <a:pt x="15240" y="3810"/>
                  </a:lnTo>
                  <a:lnTo>
                    <a:pt x="21590" y="3810"/>
                  </a:lnTo>
                  <a:lnTo>
                    <a:pt x="21590" y="5080"/>
                  </a:lnTo>
                  <a:lnTo>
                    <a:pt x="29210" y="5080"/>
                  </a:lnTo>
                  <a:lnTo>
                    <a:pt x="29210" y="6350"/>
                  </a:lnTo>
                  <a:lnTo>
                    <a:pt x="36830" y="6350"/>
                  </a:lnTo>
                  <a:lnTo>
                    <a:pt x="36830" y="7620"/>
                  </a:lnTo>
                  <a:lnTo>
                    <a:pt x="1338580" y="7620"/>
                  </a:lnTo>
                  <a:lnTo>
                    <a:pt x="1338580" y="6350"/>
                  </a:lnTo>
                  <a:lnTo>
                    <a:pt x="1346200" y="6350"/>
                  </a:lnTo>
                  <a:lnTo>
                    <a:pt x="1346200" y="5080"/>
                  </a:lnTo>
                  <a:lnTo>
                    <a:pt x="1352550" y="5080"/>
                  </a:lnTo>
                  <a:lnTo>
                    <a:pt x="1352550" y="3810"/>
                  </a:lnTo>
                  <a:lnTo>
                    <a:pt x="1360170" y="3810"/>
                  </a:lnTo>
                  <a:lnTo>
                    <a:pt x="1360170" y="2552"/>
                  </a:lnTo>
                  <a:close/>
                </a:path>
                <a:path w="1374140" h="7620">
                  <a:moveTo>
                    <a:pt x="13741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7620" y="1270"/>
                  </a:lnTo>
                  <a:lnTo>
                    <a:pt x="7620" y="2540"/>
                  </a:lnTo>
                  <a:lnTo>
                    <a:pt x="1367790" y="2540"/>
                  </a:lnTo>
                  <a:lnTo>
                    <a:pt x="1367790" y="1270"/>
                  </a:lnTo>
                  <a:lnTo>
                    <a:pt x="1374140" y="1270"/>
                  </a:lnTo>
                  <a:lnTo>
                    <a:pt x="1374140" y="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5836920" y="4674869"/>
              <a:ext cx="1286510" cy="6350"/>
            </a:xfrm>
            <a:custGeom>
              <a:avLst/>
              <a:gdLst/>
              <a:ahLst/>
              <a:cxnLst/>
              <a:rect l="l" t="t" r="r" b="b"/>
              <a:pathLst>
                <a:path w="1286509" h="6350">
                  <a:moveTo>
                    <a:pt x="1278890" y="1282"/>
                  </a:moveTo>
                  <a:lnTo>
                    <a:pt x="6350" y="1282"/>
                  </a:lnTo>
                  <a:lnTo>
                    <a:pt x="6350" y="2540"/>
                  </a:lnTo>
                  <a:lnTo>
                    <a:pt x="13970" y="2540"/>
                  </a:lnTo>
                  <a:lnTo>
                    <a:pt x="13970" y="3810"/>
                  </a:lnTo>
                  <a:lnTo>
                    <a:pt x="21590" y="3810"/>
                  </a:lnTo>
                  <a:lnTo>
                    <a:pt x="21590" y="5080"/>
                  </a:lnTo>
                  <a:lnTo>
                    <a:pt x="27940" y="5080"/>
                  </a:lnTo>
                  <a:lnTo>
                    <a:pt x="27940" y="6350"/>
                  </a:lnTo>
                  <a:lnTo>
                    <a:pt x="1257300" y="6350"/>
                  </a:lnTo>
                  <a:lnTo>
                    <a:pt x="1257300" y="5080"/>
                  </a:lnTo>
                  <a:lnTo>
                    <a:pt x="1264920" y="5080"/>
                  </a:lnTo>
                  <a:lnTo>
                    <a:pt x="1264920" y="3810"/>
                  </a:lnTo>
                  <a:lnTo>
                    <a:pt x="1272540" y="3810"/>
                  </a:lnTo>
                  <a:lnTo>
                    <a:pt x="1272540" y="2540"/>
                  </a:lnTo>
                  <a:lnTo>
                    <a:pt x="1278890" y="2540"/>
                  </a:lnTo>
                  <a:lnTo>
                    <a:pt x="1278890" y="1282"/>
                  </a:lnTo>
                  <a:close/>
                </a:path>
                <a:path w="1286509" h="6350">
                  <a:moveTo>
                    <a:pt x="12865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86510" y="1270"/>
                  </a:lnTo>
                  <a:lnTo>
                    <a:pt x="1286510" y="0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3" name="object 383"/>
            <p:cNvSpPr/>
            <p:nvPr/>
          </p:nvSpPr>
          <p:spPr>
            <a:xfrm>
              <a:off x="5872480" y="4681219"/>
              <a:ext cx="1215390" cy="7620"/>
            </a:xfrm>
            <a:custGeom>
              <a:avLst/>
              <a:gdLst/>
              <a:ahLst/>
              <a:cxnLst/>
              <a:rect l="l" t="t" r="r" b="b"/>
              <a:pathLst>
                <a:path w="1215390" h="7620">
                  <a:moveTo>
                    <a:pt x="1207770" y="1282"/>
                  </a:moveTo>
                  <a:lnTo>
                    <a:pt x="7620" y="1282"/>
                  </a:lnTo>
                  <a:lnTo>
                    <a:pt x="7620" y="2540"/>
                  </a:lnTo>
                  <a:lnTo>
                    <a:pt x="15240" y="2540"/>
                  </a:lnTo>
                  <a:lnTo>
                    <a:pt x="15240" y="3810"/>
                  </a:lnTo>
                  <a:lnTo>
                    <a:pt x="21590" y="3810"/>
                  </a:lnTo>
                  <a:lnTo>
                    <a:pt x="21590" y="5080"/>
                  </a:lnTo>
                  <a:lnTo>
                    <a:pt x="29210" y="5080"/>
                  </a:lnTo>
                  <a:lnTo>
                    <a:pt x="29210" y="6350"/>
                  </a:lnTo>
                  <a:lnTo>
                    <a:pt x="36830" y="6350"/>
                  </a:lnTo>
                  <a:lnTo>
                    <a:pt x="36830" y="7620"/>
                  </a:lnTo>
                  <a:lnTo>
                    <a:pt x="1178560" y="7620"/>
                  </a:lnTo>
                  <a:lnTo>
                    <a:pt x="1178560" y="6350"/>
                  </a:lnTo>
                  <a:lnTo>
                    <a:pt x="1186180" y="6350"/>
                  </a:lnTo>
                  <a:lnTo>
                    <a:pt x="1186180" y="5080"/>
                  </a:lnTo>
                  <a:lnTo>
                    <a:pt x="1192530" y="5080"/>
                  </a:lnTo>
                  <a:lnTo>
                    <a:pt x="1192530" y="3810"/>
                  </a:lnTo>
                  <a:lnTo>
                    <a:pt x="1200150" y="3810"/>
                  </a:lnTo>
                  <a:lnTo>
                    <a:pt x="1200150" y="2540"/>
                  </a:lnTo>
                  <a:lnTo>
                    <a:pt x="1207770" y="2540"/>
                  </a:lnTo>
                  <a:lnTo>
                    <a:pt x="1207770" y="1282"/>
                  </a:lnTo>
                  <a:close/>
                </a:path>
                <a:path w="1215390" h="7620">
                  <a:moveTo>
                    <a:pt x="12153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15390" y="1270"/>
                  </a:lnTo>
                  <a:lnTo>
                    <a:pt x="1215390" y="0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4" name="object 384"/>
            <p:cNvSpPr/>
            <p:nvPr/>
          </p:nvSpPr>
          <p:spPr>
            <a:xfrm>
              <a:off x="5913120" y="4688852"/>
              <a:ext cx="1127760" cy="7620"/>
            </a:xfrm>
            <a:custGeom>
              <a:avLst/>
              <a:gdLst/>
              <a:ahLst/>
              <a:cxnLst/>
              <a:rect l="l" t="t" r="r" b="b"/>
              <a:pathLst>
                <a:path w="1127759" h="7620">
                  <a:moveTo>
                    <a:pt x="1069340" y="6350"/>
                  </a:moveTo>
                  <a:lnTo>
                    <a:pt x="71120" y="6350"/>
                  </a:lnTo>
                  <a:lnTo>
                    <a:pt x="71120" y="7607"/>
                  </a:lnTo>
                  <a:lnTo>
                    <a:pt x="1069340" y="7607"/>
                  </a:lnTo>
                  <a:lnTo>
                    <a:pt x="1069340" y="6350"/>
                  </a:lnTo>
                  <a:close/>
                </a:path>
                <a:path w="1127759" h="7620">
                  <a:moveTo>
                    <a:pt x="112776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9050" y="1257"/>
                  </a:lnTo>
                  <a:lnTo>
                    <a:pt x="19050" y="2527"/>
                  </a:lnTo>
                  <a:lnTo>
                    <a:pt x="31750" y="2527"/>
                  </a:lnTo>
                  <a:lnTo>
                    <a:pt x="31750" y="3797"/>
                  </a:lnTo>
                  <a:lnTo>
                    <a:pt x="44450" y="3797"/>
                  </a:lnTo>
                  <a:lnTo>
                    <a:pt x="44450" y="5067"/>
                  </a:lnTo>
                  <a:lnTo>
                    <a:pt x="57150" y="5067"/>
                  </a:lnTo>
                  <a:lnTo>
                    <a:pt x="57150" y="6337"/>
                  </a:lnTo>
                  <a:lnTo>
                    <a:pt x="1082040" y="6337"/>
                  </a:lnTo>
                  <a:lnTo>
                    <a:pt x="1082040" y="5067"/>
                  </a:lnTo>
                  <a:lnTo>
                    <a:pt x="1094740" y="5067"/>
                  </a:lnTo>
                  <a:lnTo>
                    <a:pt x="1094740" y="3797"/>
                  </a:lnTo>
                  <a:lnTo>
                    <a:pt x="1107440" y="3797"/>
                  </a:lnTo>
                  <a:lnTo>
                    <a:pt x="1107440" y="2527"/>
                  </a:lnTo>
                  <a:lnTo>
                    <a:pt x="1120140" y="2527"/>
                  </a:lnTo>
                  <a:lnTo>
                    <a:pt x="1120140" y="1257"/>
                  </a:lnTo>
                  <a:lnTo>
                    <a:pt x="1127760" y="1257"/>
                  </a:lnTo>
                  <a:lnTo>
                    <a:pt x="1127760" y="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5996940" y="4696459"/>
              <a:ext cx="971550" cy="6350"/>
            </a:xfrm>
            <a:custGeom>
              <a:avLst/>
              <a:gdLst/>
              <a:ahLst/>
              <a:cxnLst/>
              <a:rect l="l" t="t" r="r" b="b"/>
              <a:pathLst>
                <a:path w="971550" h="6350">
                  <a:moveTo>
                    <a:pt x="920750" y="5092"/>
                  </a:moveTo>
                  <a:lnTo>
                    <a:pt x="52070" y="5092"/>
                  </a:lnTo>
                  <a:lnTo>
                    <a:pt x="52070" y="6350"/>
                  </a:lnTo>
                  <a:lnTo>
                    <a:pt x="920750" y="6350"/>
                  </a:lnTo>
                  <a:lnTo>
                    <a:pt x="920750" y="5092"/>
                  </a:lnTo>
                  <a:close/>
                </a:path>
                <a:path w="971550" h="6350">
                  <a:moveTo>
                    <a:pt x="9715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0" y="1270"/>
                  </a:lnTo>
                  <a:lnTo>
                    <a:pt x="12700" y="2540"/>
                  </a:lnTo>
                  <a:lnTo>
                    <a:pt x="25400" y="2540"/>
                  </a:lnTo>
                  <a:lnTo>
                    <a:pt x="25400" y="3810"/>
                  </a:lnTo>
                  <a:lnTo>
                    <a:pt x="38100" y="3810"/>
                  </a:lnTo>
                  <a:lnTo>
                    <a:pt x="38100" y="5080"/>
                  </a:lnTo>
                  <a:lnTo>
                    <a:pt x="933450" y="5080"/>
                  </a:lnTo>
                  <a:lnTo>
                    <a:pt x="933450" y="3810"/>
                  </a:lnTo>
                  <a:lnTo>
                    <a:pt x="946150" y="3810"/>
                  </a:lnTo>
                  <a:lnTo>
                    <a:pt x="946150" y="2540"/>
                  </a:lnTo>
                  <a:lnTo>
                    <a:pt x="958850" y="2540"/>
                  </a:lnTo>
                  <a:lnTo>
                    <a:pt x="958850" y="1270"/>
                  </a:lnTo>
                  <a:lnTo>
                    <a:pt x="971550" y="1270"/>
                  </a:lnTo>
                  <a:lnTo>
                    <a:pt x="971550" y="0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386"/>
            <p:cNvSpPr/>
            <p:nvPr/>
          </p:nvSpPr>
          <p:spPr>
            <a:xfrm>
              <a:off x="6061710" y="4702809"/>
              <a:ext cx="843280" cy="7620"/>
            </a:xfrm>
            <a:custGeom>
              <a:avLst/>
              <a:gdLst/>
              <a:ahLst/>
              <a:cxnLst/>
              <a:rect l="l" t="t" r="r" b="b"/>
              <a:pathLst>
                <a:path w="843279" h="7620">
                  <a:moveTo>
                    <a:pt x="791210" y="5092"/>
                  </a:moveTo>
                  <a:lnTo>
                    <a:pt x="50800" y="5092"/>
                  </a:lnTo>
                  <a:lnTo>
                    <a:pt x="50800" y="6350"/>
                  </a:lnTo>
                  <a:lnTo>
                    <a:pt x="64770" y="6350"/>
                  </a:lnTo>
                  <a:lnTo>
                    <a:pt x="64770" y="7620"/>
                  </a:lnTo>
                  <a:lnTo>
                    <a:pt x="778510" y="7620"/>
                  </a:lnTo>
                  <a:lnTo>
                    <a:pt x="778510" y="6350"/>
                  </a:lnTo>
                  <a:lnTo>
                    <a:pt x="791210" y="6350"/>
                  </a:lnTo>
                  <a:lnTo>
                    <a:pt x="791210" y="5092"/>
                  </a:lnTo>
                  <a:close/>
                </a:path>
                <a:path w="843279" h="7620">
                  <a:moveTo>
                    <a:pt x="84328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0" y="1270"/>
                  </a:lnTo>
                  <a:lnTo>
                    <a:pt x="12700" y="2540"/>
                  </a:lnTo>
                  <a:lnTo>
                    <a:pt x="25400" y="2540"/>
                  </a:lnTo>
                  <a:lnTo>
                    <a:pt x="25400" y="3810"/>
                  </a:lnTo>
                  <a:lnTo>
                    <a:pt x="38100" y="3810"/>
                  </a:lnTo>
                  <a:lnTo>
                    <a:pt x="38100" y="5080"/>
                  </a:lnTo>
                  <a:lnTo>
                    <a:pt x="803910" y="5080"/>
                  </a:lnTo>
                  <a:lnTo>
                    <a:pt x="803910" y="3810"/>
                  </a:lnTo>
                  <a:lnTo>
                    <a:pt x="816610" y="3810"/>
                  </a:lnTo>
                  <a:lnTo>
                    <a:pt x="816610" y="2540"/>
                  </a:lnTo>
                  <a:lnTo>
                    <a:pt x="829310" y="2540"/>
                  </a:lnTo>
                  <a:lnTo>
                    <a:pt x="829310" y="1270"/>
                  </a:lnTo>
                  <a:lnTo>
                    <a:pt x="843280" y="1270"/>
                  </a:lnTo>
                  <a:lnTo>
                    <a:pt x="843280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387"/>
            <p:cNvSpPr/>
            <p:nvPr/>
          </p:nvSpPr>
          <p:spPr>
            <a:xfrm>
              <a:off x="6139180" y="4710429"/>
              <a:ext cx="687070" cy="7620"/>
            </a:xfrm>
            <a:custGeom>
              <a:avLst/>
              <a:gdLst/>
              <a:ahLst/>
              <a:cxnLst/>
              <a:rect l="l" t="t" r="r" b="b"/>
              <a:pathLst>
                <a:path w="687070" h="7620">
                  <a:moveTo>
                    <a:pt x="648970" y="3822"/>
                  </a:moveTo>
                  <a:lnTo>
                    <a:pt x="38100" y="3822"/>
                  </a:lnTo>
                  <a:lnTo>
                    <a:pt x="38100" y="5080"/>
                  </a:lnTo>
                  <a:lnTo>
                    <a:pt x="45720" y="5080"/>
                  </a:lnTo>
                  <a:lnTo>
                    <a:pt x="45720" y="6350"/>
                  </a:lnTo>
                  <a:lnTo>
                    <a:pt x="107950" y="6350"/>
                  </a:lnTo>
                  <a:lnTo>
                    <a:pt x="107950" y="7620"/>
                  </a:lnTo>
                  <a:lnTo>
                    <a:pt x="608330" y="7620"/>
                  </a:lnTo>
                  <a:lnTo>
                    <a:pt x="608330" y="6350"/>
                  </a:lnTo>
                  <a:lnTo>
                    <a:pt x="629920" y="6350"/>
                  </a:lnTo>
                  <a:lnTo>
                    <a:pt x="629920" y="5080"/>
                  </a:lnTo>
                  <a:lnTo>
                    <a:pt x="648970" y="5080"/>
                  </a:lnTo>
                  <a:lnTo>
                    <a:pt x="648970" y="3822"/>
                  </a:lnTo>
                  <a:close/>
                </a:path>
                <a:path w="687070" h="7620">
                  <a:moveTo>
                    <a:pt x="6870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0" y="1270"/>
                  </a:lnTo>
                  <a:lnTo>
                    <a:pt x="12700" y="2540"/>
                  </a:lnTo>
                  <a:lnTo>
                    <a:pt x="25400" y="2540"/>
                  </a:lnTo>
                  <a:lnTo>
                    <a:pt x="25400" y="3810"/>
                  </a:lnTo>
                  <a:lnTo>
                    <a:pt x="661670" y="3810"/>
                  </a:lnTo>
                  <a:lnTo>
                    <a:pt x="661670" y="2540"/>
                  </a:lnTo>
                  <a:lnTo>
                    <a:pt x="674370" y="2540"/>
                  </a:lnTo>
                  <a:lnTo>
                    <a:pt x="674370" y="1270"/>
                  </a:lnTo>
                  <a:lnTo>
                    <a:pt x="687070" y="1270"/>
                  </a:lnTo>
                  <a:lnTo>
                    <a:pt x="687070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6289040" y="4718049"/>
              <a:ext cx="416559" cy="7620"/>
            </a:xfrm>
            <a:custGeom>
              <a:avLst/>
              <a:gdLst/>
              <a:ahLst/>
              <a:cxnLst/>
              <a:rect l="l" t="t" r="r" b="b"/>
              <a:pathLst>
                <a:path w="416559" h="7620">
                  <a:moveTo>
                    <a:pt x="334010" y="2552"/>
                  </a:moveTo>
                  <a:lnTo>
                    <a:pt x="82550" y="2552"/>
                  </a:lnTo>
                  <a:lnTo>
                    <a:pt x="82550" y="3810"/>
                  </a:lnTo>
                  <a:lnTo>
                    <a:pt x="124460" y="3810"/>
                  </a:lnTo>
                  <a:lnTo>
                    <a:pt x="124460" y="5080"/>
                  </a:lnTo>
                  <a:lnTo>
                    <a:pt x="166370" y="5080"/>
                  </a:lnTo>
                  <a:lnTo>
                    <a:pt x="166370" y="6350"/>
                  </a:lnTo>
                  <a:lnTo>
                    <a:pt x="187960" y="6350"/>
                  </a:lnTo>
                  <a:lnTo>
                    <a:pt x="187960" y="7620"/>
                  </a:lnTo>
                  <a:lnTo>
                    <a:pt x="189230" y="7620"/>
                  </a:lnTo>
                  <a:lnTo>
                    <a:pt x="189230" y="6350"/>
                  </a:lnTo>
                  <a:lnTo>
                    <a:pt x="251460" y="6350"/>
                  </a:lnTo>
                  <a:lnTo>
                    <a:pt x="251460" y="5080"/>
                  </a:lnTo>
                  <a:lnTo>
                    <a:pt x="292100" y="5080"/>
                  </a:lnTo>
                  <a:lnTo>
                    <a:pt x="292100" y="3810"/>
                  </a:lnTo>
                  <a:lnTo>
                    <a:pt x="334010" y="3810"/>
                  </a:lnTo>
                  <a:lnTo>
                    <a:pt x="334010" y="2552"/>
                  </a:lnTo>
                  <a:close/>
                </a:path>
                <a:path w="416559" h="7620">
                  <a:moveTo>
                    <a:pt x="4165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41910" y="1270"/>
                  </a:lnTo>
                  <a:lnTo>
                    <a:pt x="41910" y="2540"/>
                  </a:lnTo>
                  <a:lnTo>
                    <a:pt x="375920" y="2540"/>
                  </a:lnTo>
                  <a:lnTo>
                    <a:pt x="375920" y="1270"/>
                  </a:lnTo>
                  <a:lnTo>
                    <a:pt x="416560" y="1270"/>
                  </a:lnTo>
                  <a:lnTo>
                    <a:pt x="416560" y="0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389"/>
            <p:cNvSpPr/>
            <p:nvPr/>
          </p:nvSpPr>
          <p:spPr>
            <a:xfrm>
              <a:off x="6477000" y="4724400"/>
              <a:ext cx="1270" cy="1270"/>
            </a:xfrm>
            <a:custGeom>
              <a:avLst/>
              <a:gdLst/>
              <a:ahLst/>
              <a:cxnLst/>
              <a:rect l="l" t="t" r="r" b="b"/>
              <a:pathLst>
                <a:path w="1270" h="1270">
                  <a:moveTo>
                    <a:pt x="1270" y="0"/>
                  </a:moveTo>
                  <a:lnTo>
                    <a:pt x="0" y="0"/>
                  </a:lnTo>
                  <a:lnTo>
                    <a:pt x="0" y="1269"/>
                  </a:lnTo>
                  <a:lnTo>
                    <a:pt x="1270" y="1269"/>
                  </a:lnTo>
                  <a:lnTo>
                    <a:pt x="1270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390"/>
            <p:cNvSpPr/>
            <p:nvPr/>
          </p:nvSpPr>
          <p:spPr>
            <a:xfrm>
              <a:off x="5029200" y="3810000"/>
              <a:ext cx="2895600" cy="914400"/>
            </a:xfrm>
            <a:custGeom>
              <a:avLst/>
              <a:gdLst/>
              <a:ahLst/>
              <a:cxnLst/>
              <a:rect l="l" t="t" r="r" b="b"/>
              <a:pathLst>
                <a:path w="2895600" h="914400">
                  <a:moveTo>
                    <a:pt x="1447800" y="914400"/>
                  </a:moveTo>
                  <a:lnTo>
                    <a:pt x="1377611" y="913873"/>
                  </a:lnTo>
                  <a:lnTo>
                    <a:pt x="1308288" y="912309"/>
                  </a:lnTo>
                  <a:lnTo>
                    <a:pt x="1239908" y="909731"/>
                  </a:lnTo>
                  <a:lnTo>
                    <a:pt x="1172546" y="906164"/>
                  </a:lnTo>
                  <a:lnTo>
                    <a:pt x="1106277" y="901631"/>
                  </a:lnTo>
                  <a:lnTo>
                    <a:pt x="1041177" y="896155"/>
                  </a:lnTo>
                  <a:lnTo>
                    <a:pt x="977322" y="889762"/>
                  </a:lnTo>
                  <a:lnTo>
                    <a:pt x="914787" y="882474"/>
                  </a:lnTo>
                  <a:lnTo>
                    <a:pt x="853648" y="874316"/>
                  </a:lnTo>
                  <a:lnTo>
                    <a:pt x="793981" y="865311"/>
                  </a:lnTo>
                  <a:lnTo>
                    <a:pt x="735861" y="855483"/>
                  </a:lnTo>
                  <a:lnTo>
                    <a:pt x="679363" y="844856"/>
                  </a:lnTo>
                  <a:lnTo>
                    <a:pt x="624564" y="833455"/>
                  </a:lnTo>
                  <a:lnTo>
                    <a:pt x="571538" y="821301"/>
                  </a:lnTo>
                  <a:lnTo>
                    <a:pt x="520362" y="808421"/>
                  </a:lnTo>
                  <a:lnTo>
                    <a:pt x="471112" y="794837"/>
                  </a:lnTo>
                  <a:lnTo>
                    <a:pt x="423862" y="780573"/>
                  </a:lnTo>
                  <a:lnTo>
                    <a:pt x="378689" y="765654"/>
                  </a:lnTo>
                  <a:lnTo>
                    <a:pt x="335667" y="750102"/>
                  </a:lnTo>
                  <a:lnTo>
                    <a:pt x="294873" y="733942"/>
                  </a:lnTo>
                  <a:lnTo>
                    <a:pt x="256383" y="717198"/>
                  </a:lnTo>
                  <a:lnTo>
                    <a:pt x="220271" y="699893"/>
                  </a:lnTo>
                  <a:lnTo>
                    <a:pt x="155486" y="663698"/>
                  </a:lnTo>
                  <a:lnTo>
                    <a:pt x="101124" y="625547"/>
                  </a:lnTo>
                  <a:lnTo>
                    <a:pt x="57789" y="585631"/>
                  </a:lnTo>
                  <a:lnTo>
                    <a:pt x="26087" y="544140"/>
                  </a:lnTo>
                  <a:lnTo>
                    <a:pt x="6622" y="501266"/>
                  </a:lnTo>
                  <a:lnTo>
                    <a:pt x="0" y="457200"/>
                  </a:lnTo>
                  <a:lnTo>
                    <a:pt x="1668" y="435029"/>
                  </a:lnTo>
                  <a:lnTo>
                    <a:pt x="14787" y="391535"/>
                  </a:lnTo>
                  <a:lnTo>
                    <a:pt x="40446" y="349329"/>
                  </a:lnTo>
                  <a:lnTo>
                    <a:pt x="78040" y="308602"/>
                  </a:lnTo>
                  <a:lnTo>
                    <a:pt x="126964" y="269544"/>
                  </a:lnTo>
                  <a:lnTo>
                    <a:pt x="186613" y="232347"/>
                  </a:lnTo>
                  <a:lnTo>
                    <a:pt x="256383" y="197201"/>
                  </a:lnTo>
                  <a:lnTo>
                    <a:pt x="294873" y="180457"/>
                  </a:lnTo>
                  <a:lnTo>
                    <a:pt x="335667" y="164297"/>
                  </a:lnTo>
                  <a:lnTo>
                    <a:pt x="378689" y="148745"/>
                  </a:lnTo>
                  <a:lnTo>
                    <a:pt x="423862" y="133826"/>
                  </a:lnTo>
                  <a:lnTo>
                    <a:pt x="471112" y="119562"/>
                  </a:lnTo>
                  <a:lnTo>
                    <a:pt x="520362" y="105978"/>
                  </a:lnTo>
                  <a:lnTo>
                    <a:pt x="571538" y="93098"/>
                  </a:lnTo>
                  <a:lnTo>
                    <a:pt x="624564" y="80944"/>
                  </a:lnTo>
                  <a:lnTo>
                    <a:pt x="679363" y="69543"/>
                  </a:lnTo>
                  <a:lnTo>
                    <a:pt x="735861" y="58916"/>
                  </a:lnTo>
                  <a:lnTo>
                    <a:pt x="793981" y="49088"/>
                  </a:lnTo>
                  <a:lnTo>
                    <a:pt x="853648" y="40083"/>
                  </a:lnTo>
                  <a:lnTo>
                    <a:pt x="914787" y="31925"/>
                  </a:lnTo>
                  <a:lnTo>
                    <a:pt x="977322" y="24637"/>
                  </a:lnTo>
                  <a:lnTo>
                    <a:pt x="1041177" y="18244"/>
                  </a:lnTo>
                  <a:lnTo>
                    <a:pt x="1106277" y="12768"/>
                  </a:lnTo>
                  <a:lnTo>
                    <a:pt x="1172546" y="8235"/>
                  </a:lnTo>
                  <a:lnTo>
                    <a:pt x="1239908" y="4668"/>
                  </a:lnTo>
                  <a:lnTo>
                    <a:pt x="1308288" y="2090"/>
                  </a:lnTo>
                  <a:lnTo>
                    <a:pt x="1377611" y="526"/>
                  </a:lnTo>
                  <a:lnTo>
                    <a:pt x="1447800" y="0"/>
                  </a:lnTo>
                  <a:lnTo>
                    <a:pt x="1517883" y="526"/>
                  </a:lnTo>
                  <a:lnTo>
                    <a:pt x="1587112" y="2090"/>
                  </a:lnTo>
                  <a:lnTo>
                    <a:pt x="1655411" y="4668"/>
                  </a:lnTo>
                  <a:lnTo>
                    <a:pt x="1722704" y="8235"/>
                  </a:lnTo>
                  <a:lnTo>
                    <a:pt x="1788914" y="12768"/>
                  </a:lnTo>
                  <a:lnTo>
                    <a:pt x="1853966" y="18244"/>
                  </a:lnTo>
                  <a:lnTo>
                    <a:pt x="1917782" y="24637"/>
                  </a:lnTo>
                  <a:lnTo>
                    <a:pt x="1980288" y="31925"/>
                  </a:lnTo>
                  <a:lnTo>
                    <a:pt x="2041405" y="40083"/>
                  </a:lnTo>
                  <a:lnTo>
                    <a:pt x="2101060" y="49088"/>
                  </a:lnTo>
                  <a:lnTo>
                    <a:pt x="2159174" y="58916"/>
                  </a:lnTo>
                  <a:lnTo>
                    <a:pt x="2215673" y="69543"/>
                  </a:lnTo>
                  <a:lnTo>
                    <a:pt x="2270480" y="80944"/>
                  </a:lnTo>
                  <a:lnTo>
                    <a:pt x="2323518" y="93098"/>
                  </a:lnTo>
                  <a:lnTo>
                    <a:pt x="2374712" y="105978"/>
                  </a:lnTo>
                  <a:lnTo>
                    <a:pt x="2423985" y="119562"/>
                  </a:lnTo>
                  <a:lnTo>
                    <a:pt x="2471261" y="133826"/>
                  </a:lnTo>
                  <a:lnTo>
                    <a:pt x="2516464" y="148745"/>
                  </a:lnTo>
                  <a:lnTo>
                    <a:pt x="2559518" y="164297"/>
                  </a:lnTo>
                  <a:lnTo>
                    <a:pt x="2600346" y="180457"/>
                  </a:lnTo>
                  <a:lnTo>
                    <a:pt x="2638872" y="197201"/>
                  </a:lnTo>
                  <a:lnTo>
                    <a:pt x="2675021" y="214506"/>
                  </a:lnTo>
                  <a:lnTo>
                    <a:pt x="2708716" y="232347"/>
                  </a:lnTo>
                  <a:lnTo>
                    <a:pt x="2768438" y="269544"/>
                  </a:lnTo>
                  <a:lnTo>
                    <a:pt x="2817430" y="308602"/>
                  </a:lnTo>
                  <a:lnTo>
                    <a:pt x="2855082" y="349329"/>
                  </a:lnTo>
                  <a:lnTo>
                    <a:pt x="2880785" y="391535"/>
                  </a:lnTo>
                  <a:lnTo>
                    <a:pt x="2893928" y="435029"/>
                  </a:lnTo>
                  <a:lnTo>
                    <a:pt x="2895600" y="457200"/>
                  </a:lnTo>
                  <a:lnTo>
                    <a:pt x="2893928" y="479370"/>
                  </a:lnTo>
                  <a:lnTo>
                    <a:pt x="2880785" y="522864"/>
                  </a:lnTo>
                  <a:lnTo>
                    <a:pt x="2855082" y="565070"/>
                  </a:lnTo>
                  <a:lnTo>
                    <a:pt x="2817430" y="605797"/>
                  </a:lnTo>
                  <a:lnTo>
                    <a:pt x="2768438" y="644855"/>
                  </a:lnTo>
                  <a:lnTo>
                    <a:pt x="2708716" y="682052"/>
                  </a:lnTo>
                  <a:lnTo>
                    <a:pt x="2675021" y="699893"/>
                  </a:lnTo>
                  <a:lnTo>
                    <a:pt x="2638872" y="717198"/>
                  </a:lnTo>
                  <a:lnTo>
                    <a:pt x="2600346" y="733942"/>
                  </a:lnTo>
                  <a:lnTo>
                    <a:pt x="2559518" y="750102"/>
                  </a:lnTo>
                  <a:lnTo>
                    <a:pt x="2516464" y="765654"/>
                  </a:lnTo>
                  <a:lnTo>
                    <a:pt x="2471261" y="780573"/>
                  </a:lnTo>
                  <a:lnTo>
                    <a:pt x="2423985" y="794837"/>
                  </a:lnTo>
                  <a:lnTo>
                    <a:pt x="2374712" y="808421"/>
                  </a:lnTo>
                  <a:lnTo>
                    <a:pt x="2323518" y="821301"/>
                  </a:lnTo>
                  <a:lnTo>
                    <a:pt x="2270480" y="833455"/>
                  </a:lnTo>
                  <a:lnTo>
                    <a:pt x="2215673" y="844856"/>
                  </a:lnTo>
                  <a:lnTo>
                    <a:pt x="2159174" y="855483"/>
                  </a:lnTo>
                  <a:lnTo>
                    <a:pt x="2101060" y="865311"/>
                  </a:lnTo>
                  <a:lnTo>
                    <a:pt x="2041405" y="874316"/>
                  </a:lnTo>
                  <a:lnTo>
                    <a:pt x="1980288" y="882474"/>
                  </a:lnTo>
                  <a:lnTo>
                    <a:pt x="1917782" y="889762"/>
                  </a:lnTo>
                  <a:lnTo>
                    <a:pt x="1853966" y="896155"/>
                  </a:lnTo>
                  <a:lnTo>
                    <a:pt x="1788914" y="901631"/>
                  </a:lnTo>
                  <a:lnTo>
                    <a:pt x="1722704" y="906164"/>
                  </a:lnTo>
                  <a:lnTo>
                    <a:pt x="1655411" y="909731"/>
                  </a:lnTo>
                  <a:lnTo>
                    <a:pt x="1587112" y="912309"/>
                  </a:lnTo>
                  <a:lnTo>
                    <a:pt x="1517883" y="913873"/>
                  </a:lnTo>
                  <a:lnTo>
                    <a:pt x="1447800" y="914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1" name="object 391"/>
          <p:cNvSpPr txBox="1"/>
          <p:nvPr/>
        </p:nvSpPr>
        <p:spPr>
          <a:xfrm>
            <a:off x="5067300" y="4041140"/>
            <a:ext cx="28206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4025" algn="l"/>
                <a:tab pos="2807335" algn="l"/>
              </a:tabLst>
            </a:pPr>
            <a:r>
              <a:rPr sz="2800" u="dbl" dirty="0">
                <a:uFill>
                  <a:solidFill>
                    <a:srgbClr val="EAEAEA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800" b="1" u="dbl" spc="-10" dirty="0">
                <a:uFill>
                  <a:solidFill>
                    <a:srgbClr val="EAEAEA"/>
                  </a:solidFill>
                </a:uFill>
                <a:latin typeface="Arial"/>
                <a:cs typeface="Arial"/>
              </a:rPr>
              <a:t>EXTERNAL	</a:t>
            </a:r>
            <a:endParaRPr sz="2800">
              <a:latin typeface="Arial"/>
              <a:cs typeface="Arial"/>
            </a:endParaRPr>
          </a:p>
        </p:txBody>
      </p:sp>
      <p:sp>
        <p:nvSpPr>
          <p:cNvPr id="392" name="object 392"/>
          <p:cNvSpPr/>
          <p:nvPr/>
        </p:nvSpPr>
        <p:spPr>
          <a:xfrm>
            <a:off x="2590800" y="2512059"/>
            <a:ext cx="3816350" cy="1374140"/>
          </a:xfrm>
          <a:custGeom>
            <a:avLst/>
            <a:gdLst/>
            <a:ahLst/>
            <a:cxnLst/>
            <a:rect l="l" t="t" r="r" b="b"/>
            <a:pathLst>
              <a:path w="3816350" h="1374139">
                <a:moveTo>
                  <a:pt x="689610" y="5080"/>
                </a:moveTo>
                <a:lnTo>
                  <a:pt x="680720" y="0"/>
                </a:lnTo>
                <a:lnTo>
                  <a:pt x="29845" y="1304264"/>
                </a:lnTo>
                <a:lnTo>
                  <a:pt x="0" y="1289050"/>
                </a:lnTo>
                <a:lnTo>
                  <a:pt x="0" y="1374140"/>
                </a:lnTo>
                <a:lnTo>
                  <a:pt x="67310" y="1323340"/>
                </a:lnTo>
                <a:lnTo>
                  <a:pt x="37452" y="1308138"/>
                </a:lnTo>
                <a:lnTo>
                  <a:pt x="689610" y="5080"/>
                </a:lnTo>
                <a:close/>
              </a:path>
              <a:path w="3816350" h="1374139">
                <a:moveTo>
                  <a:pt x="3816350" y="1214120"/>
                </a:moveTo>
                <a:lnTo>
                  <a:pt x="3785108" y="1226616"/>
                </a:lnTo>
                <a:lnTo>
                  <a:pt x="3280410" y="1270"/>
                </a:lnTo>
                <a:lnTo>
                  <a:pt x="3272790" y="3810"/>
                </a:lnTo>
                <a:lnTo>
                  <a:pt x="3776586" y="1230033"/>
                </a:lnTo>
                <a:lnTo>
                  <a:pt x="3746500" y="1242060"/>
                </a:lnTo>
                <a:lnTo>
                  <a:pt x="3810000" y="1297940"/>
                </a:lnTo>
                <a:lnTo>
                  <a:pt x="3816350" y="12141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37659" y="695959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79" h="1270">
                <a:moveTo>
                  <a:pt x="55879" y="0"/>
                </a:moveTo>
                <a:lnTo>
                  <a:pt x="0" y="0"/>
                </a:lnTo>
                <a:lnTo>
                  <a:pt x="0" y="1270"/>
                </a:lnTo>
                <a:lnTo>
                  <a:pt x="55879" y="1270"/>
                </a:lnTo>
                <a:lnTo>
                  <a:pt x="55879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973320" y="695959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79" h="1270">
                <a:moveTo>
                  <a:pt x="55880" y="0"/>
                </a:moveTo>
                <a:lnTo>
                  <a:pt x="0" y="0"/>
                </a:lnTo>
                <a:lnTo>
                  <a:pt x="0" y="1270"/>
                </a:lnTo>
                <a:lnTo>
                  <a:pt x="55880" y="1270"/>
                </a:lnTo>
                <a:lnTo>
                  <a:pt x="5588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91890" y="687069"/>
            <a:ext cx="1781810" cy="21590"/>
          </a:xfrm>
          <a:custGeom>
            <a:avLst/>
            <a:gdLst/>
            <a:ahLst/>
            <a:cxnLst/>
            <a:rect l="l" t="t" r="r" b="b"/>
            <a:pathLst>
              <a:path w="1781810" h="21590">
                <a:moveTo>
                  <a:pt x="947420" y="0"/>
                </a:moveTo>
                <a:lnTo>
                  <a:pt x="919480" y="0"/>
                </a:lnTo>
                <a:lnTo>
                  <a:pt x="919480" y="1270"/>
                </a:lnTo>
                <a:lnTo>
                  <a:pt x="918210" y="1270"/>
                </a:lnTo>
                <a:lnTo>
                  <a:pt x="918210" y="0"/>
                </a:lnTo>
                <a:lnTo>
                  <a:pt x="835660" y="0"/>
                </a:lnTo>
                <a:lnTo>
                  <a:pt x="835660" y="1270"/>
                </a:lnTo>
                <a:lnTo>
                  <a:pt x="835660" y="2540"/>
                </a:lnTo>
                <a:lnTo>
                  <a:pt x="947420" y="2540"/>
                </a:lnTo>
                <a:lnTo>
                  <a:pt x="947420" y="1270"/>
                </a:lnTo>
                <a:lnTo>
                  <a:pt x="947420" y="0"/>
                </a:lnTo>
                <a:close/>
              </a:path>
              <a:path w="1781810" h="21590">
                <a:moveTo>
                  <a:pt x="1115060" y="3810"/>
                </a:moveTo>
                <a:lnTo>
                  <a:pt x="1059167" y="3810"/>
                </a:lnTo>
                <a:lnTo>
                  <a:pt x="1059167" y="2540"/>
                </a:lnTo>
                <a:lnTo>
                  <a:pt x="1003300" y="2540"/>
                </a:lnTo>
                <a:lnTo>
                  <a:pt x="1003300" y="3810"/>
                </a:lnTo>
                <a:lnTo>
                  <a:pt x="779780" y="3810"/>
                </a:lnTo>
                <a:lnTo>
                  <a:pt x="779780" y="2540"/>
                </a:lnTo>
                <a:lnTo>
                  <a:pt x="723900" y="2540"/>
                </a:lnTo>
                <a:lnTo>
                  <a:pt x="723900" y="3810"/>
                </a:lnTo>
                <a:lnTo>
                  <a:pt x="668020" y="3810"/>
                </a:lnTo>
                <a:lnTo>
                  <a:pt x="668020" y="6350"/>
                </a:lnTo>
                <a:lnTo>
                  <a:pt x="1115060" y="6350"/>
                </a:lnTo>
                <a:lnTo>
                  <a:pt x="1115060" y="3810"/>
                </a:lnTo>
                <a:close/>
              </a:path>
              <a:path w="1781810" h="21590">
                <a:moveTo>
                  <a:pt x="1225550" y="6350"/>
                </a:moveTo>
                <a:lnTo>
                  <a:pt x="1170940" y="6350"/>
                </a:lnTo>
                <a:lnTo>
                  <a:pt x="1170940" y="7620"/>
                </a:lnTo>
                <a:lnTo>
                  <a:pt x="612140" y="7620"/>
                </a:lnTo>
                <a:lnTo>
                  <a:pt x="612140" y="6350"/>
                </a:lnTo>
                <a:lnTo>
                  <a:pt x="557530" y="6350"/>
                </a:lnTo>
                <a:lnTo>
                  <a:pt x="557530" y="7620"/>
                </a:lnTo>
                <a:lnTo>
                  <a:pt x="557530" y="8890"/>
                </a:lnTo>
                <a:lnTo>
                  <a:pt x="1225550" y="8890"/>
                </a:lnTo>
                <a:lnTo>
                  <a:pt x="1225550" y="7620"/>
                </a:lnTo>
                <a:lnTo>
                  <a:pt x="1225550" y="6350"/>
                </a:lnTo>
                <a:close/>
              </a:path>
              <a:path w="1781810" h="21590">
                <a:moveTo>
                  <a:pt x="1393190" y="10160"/>
                </a:moveTo>
                <a:lnTo>
                  <a:pt x="389890" y="10160"/>
                </a:lnTo>
                <a:lnTo>
                  <a:pt x="389890" y="12700"/>
                </a:lnTo>
                <a:lnTo>
                  <a:pt x="1393190" y="12700"/>
                </a:lnTo>
                <a:lnTo>
                  <a:pt x="1393190" y="10160"/>
                </a:lnTo>
                <a:close/>
              </a:path>
              <a:path w="1781810" h="21590">
                <a:moveTo>
                  <a:pt x="1503680" y="12700"/>
                </a:moveTo>
                <a:lnTo>
                  <a:pt x="1447800" y="12700"/>
                </a:lnTo>
                <a:lnTo>
                  <a:pt x="1447800" y="13970"/>
                </a:lnTo>
                <a:lnTo>
                  <a:pt x="334010" y="13970"/>
                </a:lnTo>
                <a:lnTo>
                  <a:pt x="334010" y="12700"/>
                </a:lnTo>
                <a:lnTo>
                  <a:pt x="279400" y="12700"/>
                </a:lnTo>
                <a:lnTo>
                  <a:pt x="279400" y="13970"/>
                </a:lnTo>
                <a:lnTo>
                  <a:pt x="279400" y="15240"/>
                </a:lnTo>
                <a:lnTo>
                  <a:pt x="1503680" y="15240"/>
                </a:lnTo>
                <a:lnTo>
                  <a:pt x="1503680" y="13970"/>
                </a:lnTo>
                <a:lnTo>
                  <a:pt x="1503680" y="12700"/>
                </a:lnTo>
                <a:close/>
              </a:path>
              <a:path w="1781810" h="21590">
                <a:moveTo>
                  <a:pt x="1671320" y="16510"/>
                </a:moveTo>
                <a:lnTo>
                  <a:pt x="1615440" y="16510"/>
                </a:lnTo>
                <a:lnTo>
                  <a:pt x="1615440" y="15240"/>
                </a:lnTo>
                <a:lnTo>
                  <a:pt x="1559560" y="15240"/>
                </a:lnTo>
                <a:lnTo>
                  <a:pt x="1559560" y="16510"/>
                </a:lnTo>
                <a:lnTo>
                  <a:pt x="223520" y="16510"/>
                </a:lnTo>
                <a:lnTo>
                  <a:pt x="223520" y="15240"/>
                </a:lnTo>
                <a:lnTo>
                  <a:pt x="167640" y="15240"/>
                </a:lnTo>
                <a:lnTo>
                  <a:pt x="167640" y="16510"/>
                </a:lnTo>
                <a:lnTo>
                  <a:pt x="111760" y="16510"/>
                </a:lnTo>
                <a:lnTo>
                  <a:pt x="111760" y="19050"/>
                </a:lnTo>
                <a:lnTo>
                  <a:pt x="1671320" y="19050"/>
                </a:lnTo>
                <a:lnTo>
                  <a:pt x="1671320" y="16510"/>
                </a:lnTo>
                <a:close/>
              </a:path>
              <a:path w="1781810" h="21590">
                <a:moveTo>
                  <a:pt x="1781810" y="19050"/>
                </a:moveTo>
                <a:lnTo>
                  <a:pt x="1725930" y="19050"/>
                </a:lnTo>
                <a:lnTo>
                  <a:pt x="1725930" y="20320"/>
                </a:lnTo>
                <a:lnTo>
                  <a:pt x="55880" y="20320"/>
                </a:lnTo>
                <a:lnTo>
                  <a:pt x="55880" y="19050"/>
                </a:lnTo>
                <a:lnTo>
                  <a:pt x="0" y="19050"/>
                </a:lnTo>
                <a:lnTo>
                  <a:pt x="0" y="20320"/>
                </a:lnTo>
                <a:lnTo>
                  <a:pt x="0" y="21590"/>
                </a:lnTo>
                <a:lnTo>
                  <a:pt x="1781810" y="21590"/>
                </a:lnTo>
                <a:lnTo>
                  <a:pt x="1781810" y="20320"/>
                </a:lnTo>
                <a:lnTo>
                  <a:pt x="1781810" y="1905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35629" y="718819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80" h="1270">
                <a:moveTo>
                  <a:pt x="55880" y="0"/>
                </a:moveTo>
                <a:lnTo>
                  <a:pt x="0" y="0"/>
                </a:lnTo>
                <a:lnTo>
                  <a:pt x="0" y="1270"/>
                </a:lnTo>
                <a:lnTo>
                  <a:pt x="55880" y="1270"/>
                </a:lnTo>
                <a:lnTo>
                  <a:pt x="5588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74079" y="718819"/>
            <a:ext cx="55880" cy="1270"/>
          </a:xfrm>
          <a:custGeom>
            <a:avLst/>
            <a:gdLst/>
            <a:ahLst/>
            <a:cxnLst/>
            <a:rect l="l" t="t" r="r" b="b"/>
            <a:pathLst>
              <a:path w="55879" h="1270">
                <a:moveTo>
                  <a:pt x="55880" y="0"/>
                </a:moveTo>
                <a:lnTo>
                  <a:pt x="0" y="0"/>
                </a:lnTo>
                <a:lnTo>
                  <a:pt x="0" y="1270"/>
                </a:lnTo>
                <a:lnTo>
                  <a:pt x="55880" y="1270"/>
                </a:lnTo>
                <a:lnTo>
                  <a:pt x="5588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47390" y="708659"/>
            <a:ext cx="2670810" cy="10160"/>
          </a:xfrm>
          <a:custGeom>
            <a:avLst/>
            <a:gdLst/>
            <a:ahLst/>
            <a:cxnLst/>
            <a:rect l="l" t="t" r="r" b="b"/>
            <a:pathLst>
              <a:path w="2670810" h="10159">
                <a:moveTo>
                  <a:pt x="2393950" y="1270"/>
                </a:moveTo>
                <a:lnTo>
                  <a:pt x="2338070" y="1270"/>
                </a:lnTo>
                <a:lnTo>
                  <a:pt x="2338070" y="0"/>
                </a:lnTo>
                <a:lnTo>
                  <a:pt x="2282190" y="0"/>
                </a:lnTo>
                <a:lnTo>
                  <a:pt x="2282190" y="1270"/>
                </a:lnTo>
                <a:lnTo>
                  <a:pt x="389890" y="1270"/>
                </a:lnTo>
                <a:lnTo>
                  <a:pt x="389890" y="0"/>
                </a:lnTo>
                <a:lnTo>
                  <a:pt x="334010" y="0"/>
                </a:lnTo>
                <a:lnTo>
                  <a:pt x="334010" y="1270"/>
                </a:lnTo>
                <a:lnTo>
                  <a:pt x="278130" y="1270"/>
                </a:lnTo>
                <a:lnTo>
                  <a:pt x="278130" y="3810"/>
                </a:lnTo>
                <a:lnTo>
                  <a:pt x="2393950" y="3810"/>
                </a:lnTo>
                <a:lnTo>
                  <a:pt x="2393950" y="1270"/>
                </a:lnTo>
                <a:close/>
              </a:path>
              <a:path w="2670810" h="10159">
                <a:moveTo>
                  <a:pt x="2504440" y="3810"/>
                </a:moveTo>
                <a:lnTo>
                  <a:pt x="2448560" y="3810"/>
                </a:lnTo>
                <a:lnTo>
                  <a:pt x="2448560" y="5080"/>
                </a:lnTo>
                <a:lnTo>
                  <a:pt x="222250" y="5080"/>
                </a:lnTo>
                <a:lnTo>
                  <a:pt x="222250" y="3810"/>
                </a:lnTo>
                <a:lnTo>
                  <a:pt x="166370" y="3810"/>
                </a:lnTo>
                <a:lnTo>
                  <a:pt x="166370" y="5080"/>
                </a:lnTo>
                <a:lnTo>
                  <a:pt x="166370" y="6350"/>
                </a:lnTo>
                <a:lnTo>
                  <a:pt x="2504440" y="6350"/>
                </a:lnTo>
                <a:lnTo>
                  <a:pt x="2504440" y="5080"/>
                </a:lnTo>
                <a:lnTo>
                  <a:pt x="2504440" y="3810"/>
                </a:lnTo>
                <a:close/>
              </a:path>
              <a:path w="2670810" h="10159">
                <a:moveTo>
                  <a:pt x="2670810" y="7620"/>
                </a:moveTo>
                <a:lnTo>
                  <a:pt x="2616200" y="7620"/>
                </a:lnTo>
                <a:lnTo>
                  <a:pt x="2616200" y="6350"/>
                </a:lnTo>
                <a:lnTo>
                  <a:pt x="2560320" y="6350"/>
                </a:lnTo>
                <a:lnTo>
                  <a:pt x="2560320" y="7620"/>
                </a:lnTo>
                <a:lnTo>
                  <a:pt x="111760" y="7620"/>
                </a:lnTo>
                <a:lnTo>
                  <a:pt x="111760" y="6350"/>
                </a:lnTo>
                <a:lnTo>
                  <a:pt x="55880" y="6350"/>
                </a:lnTo>
                <a:lnTo>
                  <a:pt x="55880" y="7620"/>
                </a:lnTo>
                <a:lnTo>
                  <a:pt x="0" y="7620"/>
                </a:lnTo>
                <a:lnTo>
                  <a:pt x="0" y="10160"/>
                </a:lnTo>
                <a:lnTo>
                  <a:pt x="2670810" y="10160"/>
                </a:lnTo>
                <a:lnTo>
                  <a:pt x="2670810" y="762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82900" y="731519"/>
            <a:ext cx="19050" cy="1270"/>
          </a:xfrm>
          <a:custGeom>
            <a:avLst/>
            <a:gdLst/>
            <a:ahLst/>
            <a:cxnLst/>
            <a:rect l="l" t="t" r="r" b="b"/>
            <a:pathLst>
              <a:path w="19050" h="1270">
                <a:moveTo>
                  <a:pt x="19050" y="0"/>
                </a:moveTo>
                <a:lnTo>
                  <a:pt x="0" y="0"/>
                </a:lnTo>
                <a:lnTo>
                  <a:pt x="0" y="1270"/>
                </a:lnTo>
                <a:lnTo>
                  <a:pt x="19050" y="1270"/>
                </a:lnTo>
                <a:lnTo>
                  <a:pt x="19050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2338070" y="720090"/>
            <a:ext cx="4531360" cy="48260"/>
            <a:chOff x="2338070" y="720090"/>
            <a:chExt cx="4531360" cy="48260"/>
          </a:xfrm>
        </p:grpSpPr>
        <p:sp>
          <p:nvSpPr>
            <p:cNvPr id="10" name="object 10"/>
            <p:cNvSpPr/>
            <p:nvPr/>
          </p:nvSpPr>
          <p:spPr>
            <a:xfrm>
              <a:off x="2922270" y="720089"/>
              <a:ext cx="3397250" cy="12700"/>
            </a:xfrm>
            <a:custGeom>
              <a:avLst/>
              <a:gdLst/>
              <a:ahLst/>
              <a:cxnLst/>
              <a:rect l="l" t="t" r="r" b="b"/>
              <a:pathLst>
                <a:path w="3397250" h="12700">
                  <a:moveTo>
                    <a:pt x="3107690" y="0"/>
                  </a:moveTo>
                  <a:lnTo>
                    <a:pt x="213347" y="0"/>
                  </a:lnTo>
                  <a:lnTo>
                    <a:pt x="213360" y="1270"/>
                  </a:lnTo>
                  <a:lnTo>
                    <a:pt x="3107690" y="1270"/>
                  </a:lnTo>
                  <a:lnTo>
                    <a:pt x="3107690" y="0"/>
                  </a:lnTo>
                  <a:close/>
                </a:path>
                <a:path w="3397250" h="12700">
                  <a:moveTo>
                    <a:pt x="3256280" y="2540"/>
                  </a:moveTo>
                  <a:lnTo>
                    <a:pt x="3246120" y="2540"/>
                  </a:lnTo>
                  <a:lnTo>
                    <a:pt x="3246120" y="1270"/>
                  </a:lnTo>
                  <a:lnTo>
                    <a:pt x="3163570" y="1270"/>
                  </a:lnTo>
                  <a:lnTo>
                    <a:pt x="3163570" y="2540"/>
                  </a:lnTo>
                  <a:lnTo>
                    <a:pt x="157480" y="2540"/>
                  </a:lnTo>
                  <a:lnTo>
                    <a:pt x="157480" y="1270"/>
                  </a:lnTo>
                  <a:lnTo>
                    <a:pt x="129540" y="1270"/>
                  </a:lnTo>
                  <a:lnTo>
                    <a:pt x="129540" y="2540"/>
                  </a:lnTo>
                  <a:lnTo>
                    <a:pt x="100330" y="2540"/>
                  </a:lnTo>
                  <a:lnTo>
                    <a:pt x="100330" y="5080"/>
                  </a:lnTo>
                  <a:lnTo>
                    <a:pt x="3256280" y="5080"/>
                  </a:lnTo>
                  <a:lnTo>
                    <a:pt x="3256280" y="2540"/>
                  </a:lnTo>
                  <a:close/>
                </a:path>
                <a:path w="3397250" h="12700">
                  <a:moveTo>
                    <a:pt x="3296920" y="5080"/>
                  </a:moveTo>
                  <a:lnTo>
                    <a:pt x="3276600" y="5080"/>
                  </a:lnTo>
                  <a:lnTo>
                    <a:pt x="3276600" y="6350"/>
                  </a:lnTo>
                  <a:lnTo>
                    <a:pt x="80010" y="6350"/>
                  </a:lnTo>
                  <a:lnTo>
                    <a:pt x="80010" y="5080"/>
                  </a:lnTo>
                  <a:lnTo>
                    <a:pt x="59690" y="5080"/>
                  </a:lnTo>
                  <a:lnTo>
                    <a:pt x="59690" y="6350"/>
                  </a:lnTo>
                  <a:lnTo>
                    <a:pt x="59690" y="7620"/>
                  </a:lnTo>
                  <a:lnTo>
                    <a:pt x="3296920" y="7620"/>
                  </a:lnTo>
                  <a:lnTo>
                    <a:pt x="3296920" y="6350"/>
                  </a:lnTo>
                  <a:lnTo>
                    <a:pt x="3296920" y="5080"/>
                  </a:lnTo>
                  <a:close/>
                </a:path>
                <a:path w="3397250" h="12700">
                  <a:moveTo>
                    <a:pt x="3356610" y="8890"/>
                  </a:moveTo>
                  <a:lnTo>
                    <a:pt x="3336290" y="8890"/>
                  </a:lnTo>
                  <a:lnTo>
                    <a:pt x="3336290" y="7620"/>
                  </a:lnTo>
                  <a:lnTo>
                    <a:pt x="3317240" y="7620"/>
                  </a:lnTo>
                  <a:lnTo>
                    <a:pt x="3317240" y="8890"/>
                  </a:lnTo>
                  <a:lnTo>
                    <a:pt x="40640" y="8890"/>
                  </a:lnTo>
                  <a:lnTo>
                    <a:pt x="4064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3356610" y="11430"/>
                  </a:lnTo>
                  <a:lnTo>
                    <a:pt x="3356610" y="8890"/>
                  </a:lnTo>
                  <a:close/>
                </a:path>
                <a:path w="3397250" h="12700">
                  <a:moveTo>
                    <a:pt x="3397250" y="11430"/>
                  </a:moveTo>
                  <a:lnTo>
                    <a:pt x="3376930" y="11430"/>
                  </a:lnTo>
                  <a:lnTo>
                    <a:pt x="3376930" y="12700"/>
                  </a:lnTo>
                  <a:lnTo>
                    <a:pt x="3397250" y="12700"/>
                  </a:lnTo>
                  <a:lnTo>
                    <a:pt x="3397250" y="11430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722880" y="732789"/>
              <a:ext cx="3755390" cy="11430"/>
            </a:xfrm>
            <a:custGeom>
              <a:avLst/>
              <a:gdLst/>
              <a:ahLst/>
              <a:cxnLst/>
              <a:rect l="l" t="t" r="r" b="b"/>
              <a:pathLst>
                <a:path w="3755390" h="11429">
                  <a:moveTo>
                    <a:pt x="3596640" y="1270"/>
                  </a:moveTo>
                  <a:lnTo>
                    <a:pt x="3596627" y="0"/>
                  </a:lnTo>
                  <a:lnTo>
                    <a:pt x="160020" y="0"/>
                  </a:lnTo>
                  <a:lnTo>
                    <a:pt x="160020" y="1270"/>
                  </a:lnTo>
                  <a:lnTo>
                    <a:pt x="3596640" y="1270"/>
                  </a:lnTo>
                  <a:close/>
                </a:path>
                <a:path w="3755390" h="11429">
                  <a:moveTo>
                    <a:pt x="3656330" y="2540"/>
                  </a:moveTo>
                  <a:lnTo>
                    <a:pt x="3636010" y="2540"/>
                  </a:lnTo>
                  <a:lnTo>
                    <a:pt x="3636010" y="1270"/>
                  </a:lnTo>
                  <a:lnTo>
                    <a:pt x="3615690" y="1270"/>
                  </a:lnTo>
                  <a:lnTo>
                    <a:pt x="3615690" y="2540"/>
                  </a:lnTo>
                  <a:lnTo>
                    <a:pt x="139700" y="2540"/>
                  </a:lnTo>
                  <a:lnTo>
                    <a:pt x="139700" y="1270"/>
                  </a:lnTo>
                  <a:lnTo>
                    <a:pt x="119380" y="1270"/>
                  </a:lnTo>
                  <a:lnTo>
                    <a:pt x="119380" y="2540"/>
                  </a:lnTo>
                  <a:lnTo>
                    <a:pt x="100330" y="2540"/>
                  </a:lnTo>
                  <a:lnTo>
                    <a:pt x="100330" y="5080"/>
                  </a:lnTo>
                  <a:lnTo>
                    <a:pt x="3656330" y="5080"/>
                  </a:lnTo>
                  <a:lnTo>
                    <a:pt x="3656330" y="2540"/>
                  </a:lnTo>
                  <a:close/>
                </a:path>
                <a:path w="3755390" h="11429">
                  <a:moveTo>
                    <a:pt x="3695700" y="5080"/>
                  </a:moveTo>
                  <a:lnTo>
                    <a:pt x="3675380" y="5080"/>
                  </a:lnTo>
                  <a:lnTo>
                    <a:pt x="3675380" y="6350"/>
                  </a:lnTo>
                  <a:lnTo>
                    <a:pt x="80010" y="6350"/>
                  </a:lnTo>
                  <a:lnTo>
                    <a:pt x="80010" y="5080"/>
                  </a:lnTo>
                  <a:lnTo>
                    <a:pt x="59690" y="5080"/>
                  </a:lnTo>
                  <a:lnTo>
                    <a:pt x="59690" y="6350"/>
                  </a:lnTo>
                  <a:lnTo>
                    <a:pt x="59690" y="7620"/>
                  </a:lnTo>
                  <a:lnTo>
                    <a:pt x="3695700" y="7620"/>
                  </a:lnTo>
                  <a:lnTo>
                    <a:pt x="3695700" y="6350"/>
                  </a:lnTo>
                  <a:lnTo>
                    <a:pt x="3695700" y="5080"/>
                  </a:lnTo>
                  <a:close/>
                </a:path>
                <a:path w="3755390" h="11429">
                  <a:moveTo>
                    <a:pt x="3755390" y="8890"/>
                  </a:moveTo>
                  <a:lnTo>
                    <a:pt x="3736340" y="8890"/>
                  </a:lnTo>
                  <a:lnTo>
                    <a:pt x="3736340" y="7620"/>
                  </a:lnTo>
                  <a:lnTo>
                    <a:pt x="3716020" y="7620"/>
                  </a:lnTo>
                  <a:lnTo>
                    <a:pt x="3716020" y="8890"/>
                  </a:lnTo>
                  <a:lnTo>
                    <a:pt x="39370" y="8890"/>
                  </a:lnTo>
                  <a:lnTo>
                    <a:pt x="39370" y="7620"/>
                  </a:lnTo>
                  <a:lnTo>
                    <a:pt x="20320" y="7620"/>
                  </a:lnTo>
                  <a:lnTo>
                    <a:pt x="20320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3755390" y="11430"/>
                  </a:lnTo>
                  <a:lnTo>
                    <a:pt x="3755390" y="889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523490" y="744219"/>
              <a:ext cx="4155440" cy="12700"/>
            </a:xfrm>
            <a:custGeom>
              <a:avLst/>
              <a:gdLst/>
              <a:ahLst/>
              <a:cxnLst/>
              <a:rect l="l" t="t" r="r" b="b"/>
              <a:pathLst>
                <a:path w="4155440" h="12700">
                  <a:moveTo>
                    <a:pt x="3995407" y="0"/>
                  </a:moveTo>
                  <a:lnTo>
                    <a:pt x="3975100" y="0"/>
                  </a:lnTo>
                  <a:lnTo>
                    <a:pt x="3975100" y="1270"/>
                  </a:lnTo>
                  <a:lnTo>
                    <a:pt x="179070" y="1270"/>
                  </a:lnTo>
                  <a:lnTo>
                    <a:pt x="179070" y="0"/>
                  </a:lnTo>
                  <a:lnTo>
                    <a:pt x="158737" y="0"/>
                  </a:lnTo>
                  <a:lnTo>
                    <a:pt x="158737" y="1270"/>
                  </a:lnTo>
                  <a:lnTo>
                    <a:pt x="158750" y="2540"/>
                  </a:lnTo>
                  <a:lnTo>
                    <a:pt x="3995407" y="2540"/>
                  </a:lnTo>
                  <a:lnTo>
                    <a:pt x="3995407" y="1270"/>
                  </a:lnTo>
                  <a:lnTo>
                    <a:pt x="3995407" y="0"/>
                  </a:lnTo>
                  <a:close/>
                </a:path>
                <a:path w="4155440" h="12700">
                  <a:moveTo>
                    <a:pt x="4055110" y="3810"/>
                  </a:moveTo>
                  <a:lnTo>
                    <a:pt x="4034790" y="3810"/>
                  </a:lnTo>
                  <a:lnTo>
                    <a:pt x="4034790" y="2540"/>
                  </a:lnTo>
                  <a:lnTo>
                    <a:pt x="4015740" y="2540"/>
                  </a:lnTo>
                  <a:lnTo>
                    <a:pt x="4015740" y="3810"/>
                  </a:lnTo>
                  <a:lnTo>
                    <a:pt x="139700" y="3810"/>
                  </a:lnTo>
                  <a:lnTo>
                    <a:pt x="139700" y="2540"/>
                  </a:lnTo>
                  <a:lnTo>
                    <a:pt x="119380" y="2540"/>
                  </a:lnTo>
                  <a:lnTo>
                    <a:pt x="119380" y="3810"/>
                  </a:lnTo>
                  <a:lnTo>
                    <a:pt x="99060" y="3810"/>
                  </a:lnTo>
                  <a:lnTo>
                    <a:pt x="99060" y="6350"/>
                  </a:lnTo>
                  <a:lnTo>
                    <a:pt x="4055110" y="6350"/>
                  </a:lnTo>
                  <a:lnTo>
                    <a:pt x="4055110" y="3810"/>
                  </a:lnTo>
                  <a:close/>
                </a:path>
                <a:path w="4155440" h="12700">
                  <a:moveTo>
                    <a:pt x="4095750" y="6350"/>
                  </a:moveTo>
                  <a:lnTo>
                    <a:pt x="4075430" y="6350"/>
                  </a:lnTo>
                  <a:lnTo>
                    <a:pt x="4075430" y="7620"/>
                  </a:lnTo>
                  <a:lnTo>
                    <a:pt x="78740" y="7620"/>
                  </a:lnTo>
                  <a:lnTo>
                    <a:pt x="78740" y="6350"/>
                  </a:lnTo>
                  <a:lnTo>
                    <a:pt x="59690" y="6350"/>
                  </a:lnTo>
                  <a:lnTo>
                    <a:pt x="59690" y="7620"/>
                  </a:lnTo>
                  <a:lnTo>
                    <a:pt x="59690" y="8890"/>
                  </a:lnTo>
                  <a:lnTo>
                    <a:pt x="4095750" y="8890"/>
                  </a:lnTo>
                  <a:lnTo>
                    <a:pt x="4095750" y="7620"/>
                  </a:lnTo>
                  <a:lnTo>
                    <a:pt x="4095750" y="6350"/>
                  </a:lnTo>
                  <a:close/>
                </a:path>
                <a:path w="4155440" h="12700">
                  <a:moveTo>
                    <a:pt x="4155440" y="10160"/>
                  </a:moveTo>
                  <a:lnTo>
                    <a:pt x="4135120" y="10160"/>
                  </a:lnTo>
                  <a:lnTo>
                    <a:pt x="4135120" y="8890"/>
                  </a:lnTo>
                  <a:lnTo>
                    <a:pt x="4114800" y="8890"/>
                  </a:lnTo>
                  <a:lnTo>
                    <a:pt x="4114800" y="10160"/>
                  </a:lnTo>
                  <a:lnTo>
                    <a:pt x="39370" y="10160"/>
                  </a:lnTo>
                  <a:lnTo>
                    <a:pt x="39370" y="8890"/>
                  </a:lnTo>
                  <a:lnTo>
                    <a:pt x="19050" y="8890"/>
                  </a:lnTo>
                  <a:lnTo>
                    <a:pt x="19050" y="10160"/>
                  </a:lnTo>
                  <a:lnTo>
                    <a:pt x="0" y="10160"/>
                  </a:lnTo>
                  <a:lnTo>
                    <a:pt x="0" y="12700"/>
                  </a:lnTo>
                  <a:lnTo>
                    <a:pt x="4155440" y="12700"/>
                  </a:lnTo>
                  <a:lnTo>
                    <a:pt x="4155440" y="10160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38070" y="756919"/>
              <a:ext cx="4531360" cy="11430"/>
            </a:xfrm>
            <a:custGeom>
              <a:avLst/>
              <a:gdLst/>
              <a:ahLst/>
              <a:cxnLst/>
              <a:rect l="l" t="t" r="r" b="b"/>
              <a:pathLst>
                <a:path w="4531359" h="11429">
                  <a:moveTo>
                    <a:pt x="4380230" y="0"/>
                  </a:moveTo>
                  <a:lnTo>
                    <a:pt x="4359910" y="0"/>
                  </a:lnTo>
                  <a:lnTo>
                    <a:pt x="4359910" y="1270"/>
                  </a:lnTo>
                  <a:lnTo>
                    <a:pt x="165100" y="1270"/>
                  </a:lnTo>
                  <a:lnTo>
                    <a:pt x="165100" y="0"/>
                  </a:lnTo>
                  <a:lnTo>
                    <a:pt x="144780" y="0"/>
                  </a:lnTo>
                  <a:lnTo>
                    <a:pt x="144780" y="1270"/>
                  </a:lnTo>
                  <a:lnTo>
                    <a:pt x="144780" y="2540"/>
                  </a:lnTo>
                  <a:lnTo>
                    <a:pt x="4380230" y="2540"/>
                  </a:lnTo>
                  <a:lnTo>
                    <a:pt x="4380230" y="1270"/>
                  </a:lnTo>
                  <a:lnTo>
                    <a:pt x="4380230" y="0"/>
                  </a:lnTo>
                  <a:close/>
                </a:path>
                <a:path w="4531359" h="11429">
                  <a:moveTo>
                    <a:pt x="4439920" y="3810"/>
                  </a:moveTo>
                  <a:lnTo>
                    <a:pt x="4420870" y="3810"/>
                  </a:lnTo>
                  <a:lnTo>
                    <a:pt x="4420870" y="2540"/>
                  </a:lnTo>
                  <a:lnTo>
                    <a:pt x="4400550" y="2540"/>
                  </a:lnTo>
                  <a:lnTo>
                    <a:pt x="4400550" y="3810"/>
                  </a:lnTo>
                  <a:lnTo>
                    <a:pt x="124460" y="3810"/>
                  </a:lnTo>
                  <a:lnTo>
                    <a:pt x="124460" y="2540"/>
                  </a:lnTo>
                  <a:lnTo>
                    <a:pt x="105410" y="2540"/>
                  </a:lnTo>
                  <a:lnTo>
                    <a:pt x="105410" y="3810"/>
                  </a:lnTo>
                  <a:lnTo>
                    <a:pt x="85090" y="3810"/>
                  </a:lnTo>
                  <a:lnTo>
                    <a:pt x="85090" y="6350"/>
                  </a:lnTo>
                  <a:lnTo>
                    <a:pt x="4439920" y="6350"/>
                  </a:lnTo>
                  <a:lnTo>
                    <a:pt x="4439920" y="3810"/>
                  </a:lnTo>
                  <a:close/>
                </a:path>
                <a:path w="4531359" h="11429">
                  <a:moveTo>
                    <a:pt x="4480560" y="6350"/>
                  </a:moveTo>
                  <a:lnTo>
                    <a:pt x="4460240" y="6350"/>
                  </a:lnTo>
                  <a:lnTo>
                    <a:pt x="4460240" y="7620"/>
                  </a:lnTo>
                  <a:lnTo>
                    <a:pt x="64770" y="7620"/>
                  </a:lnTo>
                  <a:lnTo>
                    <a:pt x="64770" y="6350"/>
                  </a:lnTo>
                  <a:lnTo>
                    <a:pt x="44450" y="6350"/>
                  </a:lnTo>
                  <a:lnTo>
                    <a:pt x="44450" y="7620"/>
                  </a:lnTo>
                  <a:lnTo>
                    <a:pt x="44450" y="8890"/>
                  </a:lnTo>
                  <a:lnTo>
                    <a:pt x="4480560" y="8890"/>
                  </a:lnTo>
                  <a:lnTo>
                    <a:pt x="4480560" y="7620"/>
                  </a:lnTo>
                  <a:lnTo>
                    <a:pt x="4480560" y="6350"/>
                  </a:lnTo>
                  <a:close/>
                </a:path>
                <a:path w="4531359" h="11429">
                  <a:moveTo>
                    <a:pt x="4531360" y="10160"/>
                  </a:moveTo>
                  <a:lnTo>
                    <a:pt x="4517390" y="10160"/>
                  </a:lnTo>
                  <a:lnTo>
                    <a:pt x="4517390" y="8890"/>
                  </a:lnTo>
                  <a:lnTo>
                    <a:pt x="4509770" y="8890"/>
                  </a:lnTo>
                  <a:lnTo>
                    <a:pt x="4509770" y="10160"/>
                  </a:lnTo>
                  <a:lnTo>
                    <a:pt x="34290" y="10160"/>
                  </a:lnTo>
                  <a:lnTo>
                    <a:pt x="34290" y="8890"/>
                  </a:lnTo>
                  <a:lnTo>
                    <a:pt x="13970" y="8890"/>
                  </a:lnTo>
                  <a:lnTo>
                    <a:pt x="1397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4531360" y="11430"/>
                  </a:lnTo>
                  <a:lnTo>
                    <a:pt x="4531360" y="1016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2214879" y="778509"/>
            <a:ext cx="13970" cy="1270"/>
          </a:xfrm>
          <a:custGeom>
            <a:avLst/>
            <a:gdLst/>
            <a:ahLst/>
            <a:cxnLst/>
            <a:rect l="l" t="t" r="r" b="b"/>
            <a:pathLst>
              <a:path w="13969" h="1270">
                <a:moveTo>
                  <a:pt x="13969" y="0"/>
                </a:moveTo>
                <a:lnTo>
                  <a:pt x="0" y="0"/>
                </a:lnTo>
                <a:lnTo>
                  <a:pt x="0" y="1270"/>
                </a:lnTo>
                <a:lnTo>
                  <a:pt x="13969" y="1270"/>
                </a:lnTo>
                <a:lnTo>
                  <a:pt x="13969" y="0"/>
                </a:lnTo>
                <a:close/>
              </a:path>
            </a:pathLst>
          </a:custGeom>
          <a:solidFill>
            <a:srgbClr val="B7B7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42820" y="768349"/>
            <a:ext cx="4749800" cy="11430"/>
          </a:xfrm>
          <a:custGeom>
            <a:avLst/>
            <a:gdLst/>
            <a:ahLst/>
            <a:cxnLst/>
            <a:rect l="l" t="t" r="r" b="b"/>
            <a:pathLst>
              <a:path w="4749800" h="11429">
                <a:moveTo>
                  <a:pt x="4626610" y="0"/>
                </a:moveTo>
                <a:lnTo>
                  <a:pt x="95237" y="0"/>
                </a:lnTo>
                <a:lnTo>
                  <a:pt x="95250" y="1270"/>
                </a:lnTo>
                <a:lnTo>
                  <a:pt x="4626610" y="1270"/>
                </a:lnTo>
                <a:lnTo>
                  <a:pt x="4626610" y="0"/>
                </a:lnTo>
                <a:close/>
              </a:path>
              <a:path w="4749800" h="11429">
                <a:moveTo>
                  <a:pt x="4653280" y="1270"/>
                </a:moveTo>
                <a:lnTo>
                  <a:pt x="4640580" y="1270"/>
                </a:lnTo>
                <a:lnTo>
                  <a:pt x="4640580" y="2540"/>
                </a:lnTo>
                <a:lnTo>
                  <a:pt x="82550" y="2540"/>
                </a:lnTo>
                <a:lnTo>
                  <a:pt x="82550" y="1270"/>
                </a:lnTo>
                <a:lnTo>
                  <a:pt x="68580" y="1270"/>
                </a:lnTo>
                <a:lnTo>
                  <a:pt x="68580" y="2540"/>
                </a:lnTo>
                <a:lnTo>
                  <a:pt x="68580" y="3810"/>
                </a:lnTo>
                <a:lnTo>
                  <a:pt x="4653280" y="3810"/>
                </a:lnTo>
                <a:lnTo>
                  <a:pt x="4653280" y="2540"/>
                </a:lnTo>
                <a:lnTo>
                  <a:pt x="4653280" y="1270"/>
                </a:lnTo>
                <a:close/>
              </a:path>
              <a:path w="4749800" h="11429">
                <a:moveTo>
                  <a:pt x="4695190" y="5080"/>
                </a:moveTo>
                <a:lnTo>
                  <a:pt x="4681220" y="5080"/>
                </a:lnTo>
                <a:lnTo>
                  <a:pt x="4681220" y="3810"/>
                </a:lnTo>
                <a:lnTo>
                  <a:pt x="4667250" y="3810"/>
                </a:lnTo>
                <a:lnTo>
                  <a:pt x="4667250" y="5080"/>
                </a:lnTo>
                <a:lnTo>
                  <a:pt x="54610" y="5080"/>
                </a:lnTo>
                <a:lnTo>
                  <a:pt x="54610" y="3810"/>
                </a:lnTo>
                <a:lnTo>
                  <a:pt x="40640" y="3810"/>
                </a:lnTo>
                <a:lnTo>
                  <a:pt x="40640" y="5080"/>
                </a:lnTo>
                <a:lnTo>
                  <a:pt x="26670" y="5080"/>
                </a:lnTo>
                <a:lnTo>
                  <a:pt x="26670" y="7620"/>
                </a:lnTo>
                <a:lnTo>
                  <a:pt x="4695190" y="7620"/>
                </a:lnTo>
                <a:lnTo>
                  <a:pt x="4695190" y="5080"/>
                </a:lnTo>
                <a:close/>
              </a:path>
              <a:path w="4749800" h="11429">
                <a:moveTo>
                  <a:pt x="4723130" y="7620"/>
                </a:moveTo>
                <a:lnTo>
                  <a:pt x="4709160" y="7620"/>
                </a:lnTo>
                <a:lnTo>
                  <a:pt x="4709160" y="8890"/>
                </a:lnTo>
                <a:lnTo>
                  <a:pt x="12700" y="8890"/>
                </a:lnTo>
                <a:lnTo>
                  <a:pt x="12700" y="7620"/>
                </a:lnTo>
                <a:lnTo>
                  <a:pt x="0" y="7620"/>
                </a:lnTo>
                <a:lnTo>
                  <a:pt x="0" y="8890"/>
                </a:lnTo>
                <a:lnTo>
                  <a:pt x="0" y="10160"/>
                </a:lnTo>
                <a:lnTo>
                  <a:pt x="4723130" y="10160"/>
                </a:lnTo>
                <a:lnTo>
                  <a:pt x="4723130" y="8890"/>
                </a:lnTo>
                <a:lnTo>
                  <a:pt x="4723130" y="7620"/>
                </a:lnTo>
                <a:close/>
              </a:path>
              <a:path w="4749800" h="11429">
                <a:moveTo>
                  <a:pt x="4749800" y="10160"/>
                </a:moveTo>
                <a:lnTo>
                  <a:pt x="4735830" y="10160"/>
                </a:lnTo>
                <a:lnTo>
                  <a:pt x="4735830" y="11430"/>
                </a:lnTo>
                <a:lnTo>
                  <a:pt x="4749800" y="11430"/>
                </a:lnTo>
                <a:lnTo>
                  <a:pt x="4749800" y="10160"/>
                </a:lnTo>
                <a:close/>
              </a:path>
            </a:pathLst>
          </a:custGeom>
          <a:solidFill>
            <a:srgbClr val="B7B7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76450" y="791209"/>
            <a:ext cx="13970" cy="1270"/>
          </a:xfrm>
          <a:custGeom>
            <a:avLst/>
            <a:gdLst/>
            <a:ahLst/>
            <a:cxnLst/>
            <a:rect l="l" t="t" r="r" b="b"/>
            <a:pathLst>
              <a:path w="13969" h="1270">
                <a:moveTo>
                  <a:pt x="13969" y="0"/>
                </a:moveTo>
                <a:lnTo>
                  <a:pt x="0" y="0"/>
                </a:lnTo>
                <a:lnTo>
                  <a:pt x="0" y="1270"/>
                </a:lnTo>
                <a:lnTo>
                  <a:pt x="13969" y="1270"/>
                </a:lnTo>
                <a:lnTo>
                  <a:pt x="13969" y="0"/>
                </a:lnTo>
                <a:close/>
              </a:path>
            </a:pathLst>
          </a:custGeom>
          <a:solidFill>
            <a:srgbClr val="B8B8B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1967229" y="779780"/>
            <a:ext cx="5273040" cy="24130"/>
            <a:chOff x="1967229" y="779780"/>
            <a:chExt cx="5273040" cy="24130"/>
          </a:xfrm>
        </p:grpSpPr>
        <p:sp>
          <p:nvSpPr>
            <p:cNvPr id="18" name="object 18"/>
            <p:cNvSpPr/>
            <p:nvPr/>
          </p:nvSpPr>
          <p:spPr>
            <a:xfrm>
              <a:off x="2104390" y="779779"/>
              <a:ext cx="5026660" cy="12700"/>
            </a:xfrm>
            <a:custGeom>
              <a:avLst/>
              <a:gdLst/>
              <a:ahLst/>
              <a:cxnLst/>
              <a:rect l="l" t="t" r="r" b="b"/>
              <a:pathLst>
                <a:path w="5026659" h="12700">
                  <a:moveTo>
                    <a:pt x="4902200" y="0"/>
                  </a:moveTo>
                  <a:lnTo>
                    <a:pt x="96520" y="0"/>
                  </a:lnTo>
                  <a:lnTo>
                    <a:pt x="96520" y="2540"/>
                  </a:lnTo>
                  <a:lnTo>
                    <a:pt x="4902200" y="2540"/>
                  </a:lnTo>
                  <a:lnTo>
                    <a:pt x="4902200" y="0"/>
                  </a:lnTo>
                  <a:close/>
                </a:path>
                <a:path w="5026659" h="12700">
                  <a:moveTo>
                    <a:pt x="4930140" y="2540"/>
                  </a:moveTo>
                  <a:lnTo>
                    <a:pt x="4916170" y="2540"/>
                  </a:lnTo>
                  <a:lnTo>
                    <a:pt x="4916170" y="3810"/>
                  </a:lnTo>
                  <a:lnTo>
                    <a:pt x="82550" y="3810"/>
                  </a:lnTo>
                  <a:lnTo>
                    <a:pt x="82550" y="2540"/>
                  </a:lnTo>
                  <a:lnTo>
                    <a:pt x="68580" y="2540"/>
                  </a:lnTo>
                  <a:lnTo>
                    <a:pt x="68580" y="3810"/>
                  </a:lnTo>
                  <a:lnTo>
                    <a:pt x="68580" y="5080"/>
                  </a:lnTo>
                  <a:lnTo>
                    <a:pt x="4930140" y="5080"/>
                  </a:lnTo>
                  <a:lnTo>
                    <a:pt x="4930140" y="3810"/>
                  </a:lnTo>
                  <a:lnTo>
                    <a:pt x="4930140" y="2540"/>
                  </a:lnTo>
                  <a:close/>
                </a:path>
                <a:path w="5026659" h="12700">
                  <a:moveTo>
                    <a:pt x="4970780" y="6350"/>
                  </a:moveTo>
                  <a:lnTo>
                    <a:pt x="4956810" y="6350"/>
                  </a:lnTo>
                  <a:lnTo>
                    <a:pt x="4956810" y="5080"/>
                  </a:lnTo>
                  <a:lnTo>
                    <a:pt x="4944110" y="5080"/>
                  </a:lnTo>
                  <a:lnTo>
                    <a:pt x="4944110" y="6350"/>
                  </a:lnTo>
                  <a:lnTo>
                    <a:pt x="55880" y="6350"/>
                  </a:lnTo>
                  <a:lnTo>
                    <a:pt x="55880" y="5080"/>
                  </a:lnTo>
                  <a:lnTo>
                    <a:pt x="41910" y="5080"/>
                  </a:lnTo>
                  <a:lnTo>
                    <a:pt x="41910" y="6350"/>
                  </a:lnTo>
                  <a:lnTo>
                    <a:pt x="27940" y="6350"/>
                  </a:lnTo>
                  <a:lnTo>
                    <a:pt x="27940" y="8890"/>
                  </a:lnTo>
                  <a:lnTo>
                    <a:pt x="4970780" y="8890"/>
                  </a:lnTo>
                  <a:lnTo>
                    <a:pt x="4970780" y="6350"/>
                  </a:lnTo>
                  <a:close/>
                </a:path>
                <a:path w="5026659" h="12700">
                  <a:moveTo>
                    <a:pt x="4998720" y="8890"/>
                  </a:moveTo>
                  <a:lnTo>
                    <a:pt x="4984750" y="8890"/>
                  </a:lnTo>
                  <a:lnTo>
                    <a:pt x="4984750" y="10160"/>
                  </a:lnTo>
                  <a:lnTo>
                    <a:pt x="13970" y="10160"/>
                  </a:lnTo>
                  <a:lnTo>
                    <a:pt x="13970" y="8890"/>
                  </a:lnTo>
                  <a:lnTo>
                    <a:pt x="0" y="889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4998720" y="11430"/>
                  </a:lnTo>
                  <a:lnTo>
                    <a:pt x="4998720" y="10160"/>
                  </a:lnTo>
                  <a:lnTo>
                    <a:pt x="4998720" y="8890"/>
                  </a:lnTo>
                  <a:close/>
                </a:path>
                <a:path w="5026659" h="12700">
                  <a:moveTo>
                    <a:pt x="5026660" y="11430"/>
                  </a:moveTo>
                  <a:lnTo>
                    <a:pt x="5012690" y="11430"/>
                  </a:lnTo>
                  <a:lnTo>
                    <a:pt x="5012690" y="12700"/>
                  </a:lnTo>
                  <a:lnTo>
                    <a:pt x="5026660" y="12700"/>
                  </a:lnTo>
                  <a:lnTo>
                    <a:pt x="5026660" y="1143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967217" y="792479"/>
              <a:ext cx="5273675" cy="11430"/>
            </a:xfrm>
            <a:custGeom>
              <a:avLst/>
              <a:gdLst/>
              <a:ahLst/>
              <a:cxnLst/>
              <a:rect l="l" t="t" r="r" b="b"/>
              <a:pathLst>
                <a:path w="5273675" h="11429">
                  <a:moveTo>
                    <a:pt x="5176532" y="0"/>
                  </a:moveTo>
                  <a:lnTo>
                    <a:pt x="96532" y="0"/>
                  </a:lnTo>
                  <a:lnTo>
                    <a:pt x="96532" y="2540"/>
                  </a:lnTo>
                  <a:lnTo>
                    <a:pt x="5176532" y="2540"/>
                  </a:lnTo>
                  <a:lnTo>
                    <a:pt x="5176532" y="0"/>
                  </a:lnTo>
                  <a:close/>
                </a:path>
                <a:path w="5273675" h="11429">
                  <a:moveTo>
                    <a:pt x="5204472" y="2540"/>
                  </a:moveTo>
                  <a:lnTo>
                    <a:pt x="5190502" y="2540"/>
                  </a:lnTo>
                  <a:lnTo>
                    <a:pt x="5190502" y="3810"/>
                  </a:lnTo>
                  <a:lnTo>
                    <a:pt x="82562" y="3810"/>
                  </a:lnTo>
                  <a:lnTo>
                    <a:pt x="82562" y="2540"/>
                  </a:lnTo>
                  <a:lnTo>
                    <a:pt x="68592" y="2540"/>
                  </a:lnTo>
                  <a:lnTo>
                    <a:pt x="68592" y="3810"/>
                  </a:lnTo>
                  <a:lnTo>
                    <a:pt x="68592" y="5080"/>
                  </a:lnTo>
                  <a:lnTo>
                    <a:pt x="5204472" y="5080"/>
                  </a:lnTo>
                  <a:lnTo>
                    <a:pt x="5204472" y="3810"/>
                  </a:lnTo>
                  <a:lnTo>
                    <a:pt x="5204472" y="2540"/>
                  </a:lnTo>
                  <a:close/>
                </a:path>
                <a:path w="5273675" h="11429">
                  <a:moveTo>
                    <a:pt x="5246382" y="6350"/>
                  </a:moveTo>
                  <a:lnTo>
                    <a:pt x="5232412" y="6350"/>
                  </a:lnTo>
                  <a:lnTo>
                    <a:pt x="5232412" y="5080"/>
                  </a:lnTo>
                  <a:lnTo>
                    <a:pt x="5218442" y="5080"/>
                  </a:lnTo>
                  <a:lnTo>
                    <a:pt x="5218442" y="6350"/>
                  </a:lnTo>
                  <a:lnTo>
                    <a:pt x="54622" y="6350"/>
                  </a:lnTo>
                  <a:lnTo>
                    <a:pt x="54622" y="5080"/>
                  </a:lnTo>
                  <a:lnTo>
                    <a:pt x="40652" y="5080"/>
                  </a:lnTo>
                  <a:lnTo>
                    <a:pt x="40652" y="6350"/>
                  </a:lnTo>
                  <a:lnTo>
                    <a:pt x="26682" y="6350"/>
                  </a:lnTo>
                  <a:lnTo>
                    <a:pt x="26682" y="8890"/>
                  </a:lnTo>
                  <a:lnTo>
                    <a:pt x="5246382" y="8890"/>
                  </a:lnTo>
                  <a:lnTo>
                    <a:pt x="5246382" y="6350"/>
                  </a:lnTo>
                  <a:close/>
                </a:path>
                <a:path w="5273675" h="11429">
                  <a:moveTo>
                    <a:pt x="5273052" y="8890"/>
                  </a:moveTo>
                  <a:lnTo>
                    <a:pt x="5260352" y="8890"/>
                  </a:lnTo>
                  <a:lnTo>
                    <a:pt x="5260352" y="10160"/>
                  </a:lnTo>
                  <a:lnTo>
                    <a:pt x="13982" y="10160"/>
                  </a:lnTo>
                  <a:lnTo>
                    <a:pt x="13982" y="8890"/>
                  </a:lnTo>
                  <a:lnTo>
                    <a:pt x="12" y="8890"/>
                  </a:lnTo>
                  <a:lnTo>
                    <a:pt x="12" y="10160"/>
                  </a:lnTo>
                  <a:lnTo>
                    <a:pt x="0" y="11430"/>
                  </a:lnTo>
                  <a:lnTo>
                    <a:pt x="5273052" y="11430"/>
                  </a:lnTo>
                  <a:lnTo>
                    <a:pt x="5273052" y="10160"/>
                  </a:lnTo>
                  <a:lnTo>
                    <a:pt x="5273052" y="8890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1828800" y="814069"/>
            <a:ext cx="13970" cy="1270"/>
          </a:xfrm>
          <a:custGeom>
            <a:avLst/>
            <a:gdLst/>
            <a:ahLst/>
            <a:cxnLst/>
            <a:rect l="l" t="t" r="r" b="b"/>
            <a:pathLst>
              <a:path w="13969" h="1269">
                <a:moveTo>
                  <a:pt x="13969" y="0"/>
                </a:moveTo>
                <a:lnTo>
                  <a:pt x="0" y="0"/>
                </a:lnTo>
                <a:lnTo>
                  <a:pt x="0" y="1270"/>
                </a:lnTo>
                <a:lnTo>
                  <a:pt x="13970" y="1270"/>
                </a:lnTo>
                <a:lnTo>
                  <a:pt x="13969" y="0"/>
                </a:lnTo>
                <a:close/>
              </a:path>
            </a:pathLst>
          </a:custGeom>
          <a:solidFill>
            <a:srgbClr val="BABA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856740" y="803909"/>
            <a:ext cx="5521960" cy="11430"/>
          </a:xfrm>
          <a:custGeom>
            <a:avLst/>
            <a:gdLst/>
            <a:ahLst/>
            <a:cxnLst/>
            <a:rect l="l" t="t" r="r" b="b"/>
            <a:pathLst>
              <a:path w="5521959" h="11430">
                <a:moveTo>
                  <a:pt x="5425440" y="1270"/>
                </a:moveTo>
                <a:lnTo>
                  <a:pt x="5411470" y="1270"/>
                </a:lnTo>
                <a:lnTo>
                  <a:pt x="5411470" y="0"/>
                </a:lnTo>
                <a:lnTo>
                  <a:pt x="5397500" y="0"/>
                </a:lnTo>
                <a:lnTo>
                  <a:pt x="5397500" y="1270"/>
                </a:lnTo>
                <a:lnTo>
                  <a:pt x="96520" y="1270"/>
                </a:lnTo>
                <a:lnTo>
                  <a:pt x="96520" y="0"/>
                </a:lnTo>
                <a:lnTo>
                  <a:pt x="82550" y="0"/>
                </a:lnTo>
                <a:lnTo>
                  <a:pt x="82550" y="1270"/>
                </a:lnTo>
                <a:lnTo>
                  <a:pt x="68580" y="1270"/>
                </a:lnTo>
                <a:lnTo>
                  <a:pt x="68580" y="3810"/>
                </a:lnTo>
                <a:lnTo>
                  <a:pt x="5425440" y="3810"/>
                </a:lnTo>
                <a:lnTo>
                  <a:pt x="5425440" y="1270"/>
                </a:lnTo>
                <a:close/>
              </a:path>
              <a:path w="5521959" h="11430">
                <a:moveTo>
                  <a:pt x="5453380" y="3810"/>
                </a:moveTo>
                <a:lnTo>
                  <a:pt x="5439410" y="3810"/>
                </a:lnTo>
                <a:lnTo>
                  <a:pt x="5439410" y="5080"/>
                </a:lnTo>
                <a:lnTo>
                  <a:pt x="54610" y="5080"/>
                </a:lnTo>
                <a:lnTo>
                  <a:pt x="54610" y="3810"/>
                </a:lnTo>
                <a:lnTo>
                  <a:pt x="41910" y="3810"/>
                </a:lnTo>
                <a:lnTo>
                  <a:pt x="41910" y="5080"/>
                </a:lnTo>
                <a:lnTo>
                  <a:pt x="41910" y="6350"/>
                </a:lnTo>
                <a:lnTo>
                  <a:pt x="5453380" y="6350"/>
                </a:lnTo>
                <a:lnTo>
                  <a:pt x="5453380" y="5080"/>
                </a:lnTo>
                <a:lnTo>
                  <a:pt x="5453380" y="3810"/>
                </a:lnTo>
                <a:close/>
              </a:path>
              <a:path w="5521959" h="11430">
                <a:moveTo>
                  <a:pt x="5494020" y="7620"/>
                </a:moveTo>
                <a:lnTo>
                  <a:pt x="5480050" y="7620"/>
                </a:lnTo>
                <a:lnTo>
                  <a:pt x="5480050" y="6350"/>
                </a:lnTo>
                <a:lnTo>
                  <a:pt x="5466080" y="6350"/>
                </a:lnTo>
                <a:lnTo>
                  <a:pt x="5466080" y="7620"/>
                </a:lnTo>
                <a:lnTo>
                  <a:pt x="27940" y="7620"/>
                </a:lnTo>
                <a:lnTo>
                  <a:pt x="27940" y="6350"/>
                </a:lnTo>
                <a:lnTo>
                  <a:pt x="13970" y="6350"/>
                </a:lnTo>
                <a:lnTo>
                  <a:pt x="13970" y="7620"/>
                </a:lnTo>
                <a:lnTo>
                  <a:pt x="0" y="7620"/>
                </a:lnTo>
                <a:lnTo>
                  <a:pt x="0" y="10160"/>
                </a:lnTo>
                <a:lnTo>
                  <a:pt x="5494020" y="10160"/>
                </a:lnTo>
                <a:lnTo>
                  <a:pt x="5494020" y="7620"/>
                </a:lnTo>
                <a:close/>
              </a:path>
              <a:path w="5521959" h="11430">
                <a:moveTo>
                  <a:pt x="5521960" y="10160"/>
                </a:moveTo>
                <a:lnTo>
                  <a:pt x="5507990" y="10160"/>
                </a:lnTo>
                <a:lnTo>
                  <a:pt x="5507990" y="11430"/>
                </a:lnTo>
                <a:lnTo>
                  <a:pt x="5521960" y="11430"/>
                </a:lnTo>
                <a:lnTo>
                  <a:pt x="5521960" y="10160"/>
                </a:lnTo>
                <a:close/>
              </a:path>
            </a:pathLst>
          </a:custGeom>
          <a:solidFill>
            <a:srgbClr val="BABA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22120" y="826769"/>
            <a:ext cx="8890" cy="1270"/>
          </a:xfrm>
          <a:custGeom>
            <a:avLst/>
            <a:gdLst/>
            <a:ahLst/>
            <a:cxnLst/>
            <a:rect l="l" t="t" r="r" b="b"/>
            <a:pathLst>
              <a:path w="8889" h="1269">
                <a:moveTo>
                  <a:pt x="8890" y="0"/>
                </a:moveTo>
                <a:lnTo>
                  <a:pt x="0" y="0"/>
                </a:lnTo>
                <a:lnTo>
                  <a:pt x="0" y="1270"/>
                </a:lnTo>
                <a:lnTo>
                  <a:pt x="8889" y="1270"/>
                </a:lnTo>
                <a:lnTo>
                  <a:pt x="8890" y="0"/>
                </a:lnTo>
                <a:close/>
              </a:path>
            </a:pathLst>
          </a:custGeom>
          <a:solidFill>
            <a:srgbClr val="BBBBB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1469389" y="815339"/>
            <a:ext cx="6273800" cy="48260"/>
            <a:chOff x="1469389" y="815339"/>
            <a:chExt cx="6273800" cy="48260"/>
          </a:xfrm>
        </p:grpSpPr>
        <p:sp>
          <p:nvSpPr>
            <p:cNvPr id="24" name="object 24"/>
            <p:cNvSpPr/>
            <p:nvPr/>
          </p:nvSpPr>
          <p:spPr>
            <a:xfrm>
              <a:off x="1739900" y="815339"/>
              <a:ext cx="5750560" cy="12700"/>
            </a:xfrm>
            <a:custGeom>
              <a:avLst/>
              <a:gdLst/>
              <a:ahLst/>
              <a:cxnLst/>
              <a:rect l="l" t="t" r="r" b="b"/>
              <a:pathLst>
                <a:path w="5750559" h="12700">
                  <a:moveTo>
                    <a:pt x="5638800" y="0"/>
                  </a:moveTo>
                  <a:lnTo>
                    <a:pt x="88900" y="0"/>
                  </a:lnTo>
                  <a:lnTo>
                    <a:pt x="88900" y="1270"/>
                  </a:lnTo>
                  <a:lnTo>
                    <a:pt x="5638800" y="1270"/>
                  </a:lnTo>
                  <a:lnTo>
                    <a:pt x="5638800" y="0"/>
                  </a:lnTo>
                  <a:close/>
                </a:path>
                <a:path w="5750559" h="12700">
                  <a:moveTo>
                    <a:pt x="5679440" y="2540"/>
                  </a:moveTo>
                  <a:lnTo>
                    <a:pt x="5665470" y="2540"/>
                  </a:lnTo>
                  <a:lnTo>
                    <a:pt x="5665470" y="1270"/>
                  </a:lnTo>
                  <a:lnTo>
                    <a:pt x="5652770" y="1270"/>
                  </a:lnTo>
                  <a:lnTo>
                    <a:pt x="5652770" y="2540"/>
                  </a:lnTo>
                  <a:lnTo>
                    <a:pt x="76200" y="2540"/>
                  </a:lnTo>
                  <a:lnTo>
                    <a:pt x="76200" y="1270"/>
                  </a:lnTo>
                  <a:lnTo>
                    <a:pt x="62230" y="1270"/>
                  </a:lnTo>
                  <a:lnTo>
                    <a:pt x="62230" y="2540"/>
                  </a:lnTo>
                  <a:lnTo>
                    <a:pt x="48260" y="2540"/>
                  </a:lnTo>
                  <a:lnTo>
                    <a:pt x="48260" y="5080"/>
                  </a:lnTo>
                  <a:lnTo>
                    <a:pt x="5679440" y="5080"/>
                  </a:lnTo>
                  <a:lnTo>
                    <a:pt x="5679440" y="2540"/>
                  </a:lnTo>
                  <a:close/>
                </a:path>
                <a:path w="5750559" h="12700">
                  <a:moveTo>
                    <a:pt x="5704840" y="5080"/>
                  </a:moveTo>
                  <a:lnTo>
                    <a:pt x="5699760" y="5080"/>
                  </a:lnTo>
                  <a:lnTo>
                    <a:pt x="5699760" y="6350"/>
                  </a:lnTo>
                  <a:lnTo>
                    <a:pt x="40640" y="6350"/>
                  </a:lnTo>
                  <a:lnTo>
                    <a:pt x="40640" y="5080"/>
                  </a:lnTo>
                  <a:lnTo>
                    <a:pt x="27940" y="5080"/>
                  </a:lnTo>
                  <a:lnTo>
                    <a:pt x="27940" y="6350"/>
                  </a:lnTo>
                  <a:lnTo>
                    <a:pt x="27940" y="7620"/>
                  </a:lnTo>
                  <a:lnTo>
                    <a:pt x="5704840" y="7620"/>
                  </a:lnTo>
                  <a:lnTo>
                    <a:pt x="5704840" y="6350"/>
                  </a:lnTo>
                  <a:lnTo>
                    <a:pt x="5704840" y="5080"/>
                  </a:lnTo>
                  <a:close/>
                </a:path>
                <a:path w="5750559" h="12700">
                  <a:moveTo>
                    <a:pt x="5731510" y="8890"/>
                  </a:moveTo>
                  <a:lnTo>
                    <a:pt x="5722620" y="8890"/>
                  </a:lnTo>
                  <a:lnTo>
                    <a:pt x="5722620" y="7620"/>
                  </a:lnTo>
                  <a:lnTo>
                    <a:pt x="5713730" y="7620"/>
                  </a:lnTo>
                  <a:lnTo>
                    <a:pt x="5713730" y="8890"/>
                  </a:lnTo>
                  <a:lnTo>
                    <a:pt x="19050" y="8890"/>
                  </a:lnTo>
                  <a:lnTo>
                    <a:pt x="19050" y="7620"/>
                  </a:lnTo>
                  <a:lnTo>
                    <a:pt x="10160" y="7620"/>
                  </a:lnTo>
                  <a:lnTo>
                    <a:pt x="10160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5731510" y="11430"/>
                  </a:lnTo>
                  <a:lnTo>
                    <a:pt x="5731510" y="8890"/>
                  </a:lnTo>
                  <a:close/>
                </a:path>
                <a:path w="5750559" h="12700">
                  <a:moveTo>
                    <a:pt x="5750560" y="11430"/>
                  </a:moveTo>
                  <a:lnTo>
                    <a:pt x="5741670" y="11430"/>
                  </a:lnTo>
                  <a:lnTo>
                    <a:pt x="5741670" y="12700"/>
                  </a:lnTo>
                  <a:lnTo>
                    <a:pt x="5750560" y="12700"/>
                  </a:lnTo>
                  <a:lnTo>
                    <a:pt x="5750560" y="1143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49730" y="828039"/>
              <a:ext cx="5913120" cy="11430"/>
            </a:xfrm>
            <a:custGeom>
              <a:avLst/>
              <a:gdLst/>
              <a:ahLst/>
              <a:cxnLst/>
              <a:rect l="l" t="t" r="r" b="b"/>
              <a:pathLst>
                <a:path w="5913120" h="11430">
                  <a:moveTo>
                    <a:pt x="5840730" y="0"/>
                  </a:moveTo>
                  <a:lnTo>
                    <a:pt x="72390" y="0"/>
                  </a:lnTo>
                  <a:lnTo>
                    <a:pt x="72390" y="1270"/>
                  </a:lnTo>
                  <a:lnTo>
                    <a:pt x="5840730" y="1270"/>
                  </a:lnTo>
                  <a:lnTo>
                    <a:pt x="5840730" y="0"/>
                  </a:lnTo>
                  <a:close/>
                </a:path>
                <a:path w="5913120" h="11430">
                  <a:moveTo>
                    <a:pt x="5867400" y="2540"/>
                  </a:moveTo>
                  <a:lnTo>
                    <a:pt x="5858510" y="2540"/>
                  </a:lnTo>
                  <a:lnTo>
                    <a:pt x="5858510" y="1270"/>
                  </a:lnTo>
                  <a:lnTo>
                    <a:pt x="5849620" y="1270"/>
                  </a:lnTo>
                  <a:lnTo>
                    <a:pt x="5849620" y="2540"/>
                  </a:lnTo>
                  <a:lnTo>
                    <a:pt x="63500" y="2540"/>
                  </a:lnTo>
                  <a:lnTo>
                    <a:pt x="63500" y="1270"/>
                  </a:lnTo>
                  <a:lnTo>
                    <a:pt x="54610" y="1270"/>
                  </a:lnTo>
                  <a:lnTo>
                    <a:pt x="54610" y="2540"/>
                  </a:lnTo>
                  <a:lnTo>
                    <a:pt x="45720" y="2540"/>
                  </a:lnTo>
                  <a:lnTo>
                    <a:pt x="45720" y="5080"/>
                  </a:lnTo>
                  <a:lnTo>
                    <a:pt x="5867400" y="5080"/>
                  </a:lnTo>
                  <a:lnTo>
                    <a:pt x="5867400" y="2540"/>
                  </a:lnTo>
                  <a:close/>
                </a:path>
                <a:path w="5913120" h="11430">
                  <a:moveTo>
                    <a:pt x="5885180" y="5080"/>
                  </a:moveTo>
                  <a:lnTo>
                    <a:pt x="5876290" y="5080"/>
                  </a:lnTo>
                  <a:lnTo>
                    <a:pt x="587629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7940" y="5080"/>
                  </a:lnTo>
                  <a:lnTo>
                    <a:pt x="27940" y="6350"/>
                  </a:lnTo>
                  <a:lnTo>
                    <a:pt x="27940" y="7620"/>
                  </a:lnTo>
                  <a:lnTo>
                    <a:pt x="5885180" y="7620"/>
                  </a:lnTo>
                  <a:lnTo>
                    <a:pt x="5885180" y="6350"/>
                  </a:lnTo>
                  <a:lnTo>
                    <a:pt x="5885180" y="5080"/>
                  </a:lnTo>
                  <a:close/>
                </a:path>
                <a:path w="5913120" h="11430">
                  <a:moveTo>
                    <a:pt x="5913120" y="8890"/>
                  </a:moveTo>
                  <a:lnTo>
                    <a:pt x="5904230" y="8890"/>
                  </a:lnTo>
                  <a:lnTo>
                    <a:pt x="5904230" y="7620"/>
                  </a:lnTo>
                  <a:lnTo>
                    <a:pt x="5894070" y="7620"/>
                  </a:lnTo>
                  <a:lnTo>
                    <a:pt x="5894070" y="8890"/>
                  </a:lnTo>
                  <a:lnTo>
                    <a:pt x="19050" y="8890"/>
                  </a:lnTo>
                  <a:lnTo>
                    <a:pt x="19050" y="7620"/>
                  </a:lnTo>
                  <a:lnTo>
                    <a:pt x="8890" y="7620"/>
                  </a:lnTo>
                  <a:lnTo>
                    <a:pt x="8890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5913120" y="11430"/>
                  </a:lnTo>
                  <a:lnTo>
                    <a:pt x="5913120" y="889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59547" y="839469"/>
              <a:ext cx="6094095" cy="11430"/>
            </a:xfrm>
            <a:custGeom>
              <a:avLst/>
              <a:gdLst/>
              <a:ahLst/>
              <a:cxnLst/>
              <a:rect l="l" t="t" r="r" b="b"/>
              <a:pathLst>
                <a:path w="6094095" h="11430">
                  <a:moveTo>
                    <a:pt x="6021082" y="0"/>
                  </a:moveTo>
                  <a:lnTo>
                    <a:pt x="6012192" y="0"/>
                  </a:lnTo>
                  <a:lnTo>
                    <a:pt x="6012192" y="1270"/>
                  </a:lnTo>
                  <a:lnTo>
                    <a:pt x="81280" y="1270"/>
                  </a:lnTo>
                  <a:lnTo>
                    <a:pt x="81280" y="0"/>
                  </a:lnTo>
                  <a:lnTo>
                    <a:pt x="72390" y="0"/>
                  </a:lnTo>
                  <a:lnTo>
                    <a:pt x="72390" y="1270"/>
                  </a:lnTo>
                  <a:lnTo>
                    <a:pt x="72402" y="2540"/>
                  </a:lnTo>
                  <a:lnTo>
                    <a:pt x="6021082" y="2540"/>
                  </a:lnTo>
                  <a:lnTo>
                    <a:pt x="6021082" y="1270"/>
                  </a:lnTo>
                  <a:lnTo>
                    <a:pt x="6021082" y="0"/>
                  </a:lnTo>
                  <a:close/>
                </a:path>
                <a:path w="6094095" h="11430">
                  <a:moveTo>
                    <a:pt x="6047752" y="3810"/>
                  </a:moveTo>
                  <a:lnTo>
                    <a:pt x="6038862" y="3810"/>
                  </a:lnTo>
                  <a:lnTo>
                    <a:pt x="6038862" y="2540"/>
                  </a:lnTo>
                  <a:lnTo>
                    <a:pt x="6029972" y="2540"/>
                  </a:lnTo>
                  <a:lnTo>
                    <a:pt x="6029972" y="3810"/>
                  </a:lnTo>
                  <a:lnTo>
                    <a:pt x="63512" y="3810"/>
                  </a:lnTo>
                  <a:lnTo>
                    <a:pt x="63512" y="2540"/>
                  </a:lnTo>
                  <a:lnTo>
                    <a:pt x="54622" y="2540"/>
                  </a:lnTo>
                  <a:lnTo>
                    <a:pt x="54622" y="3810"/>
                  </a:lnTo>
                  <a:lnTo>
                    <a:pt x="45732" y="3810"/>
                  </a:lnTo>
                  <a:lnTo>
                    <a:pt x="45732" y="6350"/>
                  </a:lnTo>
                  <a:lnTo>
                    <a:pt x="6047752" y="6350"/>
                  </a:lnTo>
                  <a:lnTo>
                    <a:pt x="6047752" y="3810"/>
                  </a:lnTo>
                  <a:close/>
                </a:path>
                <a:path w="6094095" h="11430">
                  <a:moveTo>
                    <a:pt x="6066802" y="6350"/>
                  </a:moveTo>
                  <a:lnTo>
                    <a:pt x="6057912" y="6350"/>
                  </a:lnTo>
                  <a:lnTo>
                    <a:pt x="6057912" y="7620"/>
                  </a:lnTo>
                  <a:lnTo>
                    <a:pt x="36842" y="7620"/>
                  </a:lnTo>
                  <a:lnTo>
                    <a:pt x="36842" y="6350"/>
                  </a:lnTo>
                  <a:lnTo>
                    <a:pt x="27952" y="6350"/>
                  </a:lnTo>
                  <a:lnTo>
                    <a:pt x="27952" y="7620"/>
                  </a:lnTo>
                  <a:lnTo>
                    <a:pt x="27952" y="8890"/>
                  </a:lnTo>
                  <a:lnTo>
                    <a:pt x="6066802" y="8890"/>
                  </a:lnTo>
                  <a:lnTo>
                    <a:pt x="6066802" y="7620"/>
                  </a:lnTo>
                  <a:lnTo>
                    <a:pt x="6066802" y="6350"/>
                  </a:lnTo>
                  <a:close/>
                </a:path>
                <a:path w="6094095" h="11430">
                  <a:moveTo>
                    <a:pt x="6093472" y="10160"/>
                  </a:moveTo>
                  <a:lnTo>
                    <a:pt x="6084582" y="10160"/>
                  </a:lnTo>
                  <a:lnTo>
                    <a:pt x="6084582" y="8890"/>
                  </a:lnTo>
                  <a:lnTo>
                    <a:pt x="6075692" y="8890"/>
                  </a:lnTo>
                  <a:lnTo>
                    <a:pt x="6075692" y="10160"/>
                  </a:lnTo>
                  <a:lnTo>
                    <a:pt x="17792" y="10160"/>
                  </a:lnTo>
                  <a:lnTo>
                    <a:pt x="17792" y="8890"/>
                  </a:lnTo>
                  <a:lnTo>
                    <a:pt x="8902" y="8890"/>
                  </a:lnTo>
                  <a:lnTo>
                    <a:pt x="8902" y="10160"/>
                  </a:lnTo>
                  <a:lnTo>
                    <a:pt x="12" y="10160"/>
                  </a:lnTo>
                  <a:lnTo>
                    <a:pt x="0" y="11430"/>
                  </a:lnTo>
                  <a:lnTo>
                    <a:pt x="6093472" y="11430"/>
                  </a:lnTo>
                  <a:lnTo>
                    <a:pt x="6093472" y="10160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469390" y="850899"/>
              <a:ext cx="6273800" cy="12700"/>
            </a:xfrm>
            <a:custGeom>
              <a:avLst/>
              <a:gdLst/>
              <a:ahLst/>
              <a:cxnLst/>
              <a:rect l="l" t="t" r="r" b="b"/>
              <a:pathLst>
                <a:path w="6273800" h="12700">
                  <a:moveTo>
                    <a:pt x="6183630" y="0"/>
                  </a:moveTo>
                  <a:lnTo>
                    <a:pt x="90170" y="0"/>
                  </a:lnTo>
                  <a:lnTo>
                    <a:pt x="90170" y="1270"/>
                  </a:lnTo>
                  <a:lnTo>
                    <a:pt x="6183630" y="1270"/>
                  </a:lnTo>
                  <a:lnTo>
                    <a:pt x="6183630" y="0"/>
                  </a:lnTo>
                  <a:close/>
                </a:path>
                <a:path w="6273800" h="12700">
                  <a:moveTo>
                    <a:pt x="6201410" y="1270"/>
                  </a:moveTo>
                  <a:lnTo>
                    <a:pt x="6192520" y="1270"/>
                  </a:lnTo>
                  <a:lnTo>
                    <a:pt x="6192520" y="2540"/>
                  </a:lnTo>
                  <a:lnTo>
                    <a:pt x="81280" y="2540"/>
                  </a:lnTo>
                  <a:lnTo>
                    <a:pt x="81280" y="1270"/>
                  </a:lnTo>
                  <a:lnTo>
                    <a:pt x="72390" y="1270"/>
                  </a:lnTo>
                  <a:lnTo>
                    <a:pt x="72390" y="2540"/>
                  </a:lnTo>
                  <a:lnTo>
                    <a:pt x="72390" y="3810"/>
                  </a:lnTo>
                  <a:lnTo>
                    <a:pt x="6201410" y="3810"/>
                  </a:lnTo>
                  <a:lnTo>
                    <a:pt x="6201410" y="2540"/>
                  </a:lnTo>
                  <a:lnTo>
                    <a:pt x="6201410" y="1270"/>
                  </a:lnTo>
                  <a:close/>
                </a:path>
                <a:path w="6273800" h="12700">
                  <a:moveTo>
                    <a:pt x="6229337" y="5080"/>
                  </a:moveTo>
                  <a:lnTo>
                    <a:pt x="6220460" y="5080"/>
                  </a:lnTo>
                  <a:lnTo>
                    <a:pt x="6220460" y="3810"/>
                  </a:lnTo>
                  <a:lnTo>
                    <a:pt x="6210300" y="3810"/>
                  </a:lnTo>
                  <a:lnTo>
                    <a:pt x="6210300" y="5080"/>
                  </a:lnTo>
                  <a:lnTo>
                    <a:pt x="63500" y="5080"/>
                  </a:lnTo>
                  <a:lnTo>
                    <a:pt x="63500" y="3810"/>
                  </a:lnTo>
                  <a:lnTo>
                    <a:pt x="54610" y="3810"/>
                  </a:lnTo>
                  <a:lnTo>
                    <a:pt x="54610" y="5080"/>
                  </a:lnTo>
                  <a:lnTo>
                    <a:pt x="45720" y="5080"/>
                  </a:lnTo>
                  <a:lnTo>
                    <a:pt x="45720" y="7620"/>
                  </a:lnTo>
                  <a:lnTo>
                    <a:pt x="6229337" y="7620"/>
                  </a:lnTo>
                  <a:lnTo>
                    <a:pt x="6229337" y="5080"/>
                  </a:lnTo>
                  <a:close/>
                </a:path>
                <a:path w="6273800" h="12700">
                  <a:moveTo>
                    <a:pt x="6247130" y="7620"/>
                  </a:moveTo>
                  <a:lnTo>
                    <a:pt x="6238240" y="7620"/>
                  </a:lnTo>
                  <a:lnTo>
                    <a:pt x="6238240" y="8890"/>
                  </a:lnTo>
                  <a:lnTo>
                    <a:pt x="36830" y="8890"/>
                  </a:lnTo>
                  <a:lnTo>
                    <a:pt x="36830" y="7620"/>
                  </a:lnTo>
                  <a:lnTo>
                    <a:pt x="26670" y="7620"/>
                  </a:lnTo>
                  <a:lnTo>
                    <a:pt x="26670" y="8890"/>
                  </a:lnTo>
                  <a:lnTo>
                    <a:pt x="26670" y="10160"/>
                  </a:lnTo>
                  <a:lnTo>
                    <a:pt x="6247130" y="10160"/>
                  </a:lnTo>
                  <a:lnTo>
                    <a:pt x="6247130" y="8890"/>
                  </a:lnTo>
                  <a:lnTo>
                    <a:pt x="6247130" y="7620"/>
                  </a:lnTo>
                  <a:close/>
                </a:path>
                <a:path w="6273800" h="12700">
                  <a:moveTo>
                    <a:pt x="6273800" y="11430"/>
                  </a:moveTo>
                  <a:lnTo>
                    <a:pt x="6264910" y="11430"/>
                  </a:lnTo>
                  <a:lnTo>
                    <a:pt x="6264910" y="10160"/>
                  </a:lnTo>
                  <a:lnTo>
                    <a:pt x="6256020" y="10160"/>
                  </a:lnTo>
                  <a:lnTo>
                    <a:pt x="6256020" y="11430"/>
                  </a:lnTo>
                  <a:lnTo>
                    <a:pt x="17780" y="11430"/>
                  </a:lnTo>
                  <a:lnTo>
                    <a:pt x="17780" y="10160"/>
                  </a:lnTo>
                  <a:lnTo>
                    <a:pt x="8890" y="10160"/>
                  </a:lnTo>
                  <a:lnTo>
                    <a:pt x="8890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6273800" y="12700"/>
                  </a:lnTo>
                  <a:lnTo>
                    <a:pt x="6273800" y="1143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/>
          <p:nvPr/>
        </p:nvSpPr>
        <p:spPr>
          <a:xfrm>
            <a:off x="1388110" y="873760"/>
            <a:ext cx="8890" cy="1270"/>
          </a:xfrm>
          <a:custGeom>
            <a:avLst/>
            <a:gdLst/>
            <a:ahLst/>
            <a:cxnLst/>
            <a:rect l="l" t="t" r="r" b="b"/>
            <a:pathLst>
              <a:path w="8890" h="1269">
                <a:moveTo>
                  <a:pt x="8890" y="0"/>
                </a:moveTo>
                <a:lnTo>
                  <a:pt x="0" y="0"/>
                </a:lnTo>
                <a:lnTo>
                  <a:pt x="0" y="1270"/>
                </a:lnTo>
                <a:lnTo>
                  <a:pt x="8890" y="1270"/>
                </a:lnTo>
                <a:lnTo>
                  <a:pt x="8890" y="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1248410" y="863600"/>
            <a:ext cx="6719570" cy="35560"/>
            <a:chOff x="1248410" y="863600"/>
            <a:chExt cx="6719570" cy="35560"/>
          </a:xfrm>
        </p:grpSpPr>
        <p:sp>
          <p:nvSpPr>
            <p:cNvPr id="30" name="object 30"/>
            <p:cNvSpPr/>
            <p:nvPr/>
          </p:nvSpPr>
          <p:spPr>
            <a:xfrm>
              <a:off x="1405890" y="863599"/>
              <a:ext cx="6419850" cy="11430"/>
            </a:xfrm>
            <a:custGeom>
              <a:avLst/>
              <a:gdLst/>
              <a:ahLst/>
              <a:cxnLst/>
              <a:rect l="l" t="t" r="r" b="b"/>
              <a:pathLst>
                <a:path w="6419850" h="11430">
                  <a:moveTo>
                    <a:pt x="6337300" y="0"/>
                  </a:moveTo>
                  <a:lnTo>
                    <a:pt x="63500" y="0"/>
                  </a:lnTo>
                  <a:lnTo>
                    <a:pt x="63500" y="1270"/>
                  </a:lnTo>
                  <a:lnTo>
                    <a:pt x="6337300" y="1270"/>
                  </a:lnTo>
                  <a:lnTo>
                    <a:pt x="6337300" y="0"/>
                  </a:lnTo>
                  <a:close/>
                </a:path>
                <a:path w="6419850" h="11430">
                  <a:moveTo>
                    <a:pt x="6356337" y="1270"/>
                  </a:moveTo>
                  <a:lnTo>
                    <a:pt x="6346190" y="1270"/>
                  </a:lnTo>
                  <a:lnTo>
                    <a:pt x="6346190" y="2540"/>
                  </a:lnTo>
                  <a:lnTo>
                    <a:pt x="54610" y="2540"/>
                  </a:lnTo>
                  <a:lnTo>
                    <a:pt x="54610" y="1270"/>
                  </a:lnTo>
                  <a:lnTo>
                    <a:pt x="45720" y="1270"/>
                  </a:lnTo>
                  <a:lnTo>
                    <a:pt x="45720" y="2540"/>
                  </a:lnTo>
                  <a:lnTo>
                    <a:pt x="45720" y="3810"/>
                  </a:lnTo>
                  <a:lnTo>
                    <a:pt x="6356337" y="3810"/>
                  </a:lnTo>
                  <a:lnTo>
                    <a:pt x="6356337" y="2540"/>
                  </a:lnTo>
                  <a:lnTo>
                    <a:pt x="6356337" y="1270"/>
                  </a:lnTo>
                  <a:close/>
                </a:path>
                <a:path w="6419850" h="11430">
                  <a:moveTo>
                    <a:pt x="6383020" y="5080"/>
                  </a:moveTo>
                  <a:lnTo>
                    <a:pt x="6374130" y="5080"/>
                  </a:lnTo>
                  <a:lnTo>
                    <a:pt x="6374130" y="3810"/>
                  </a:lnTo>
                  <a:lnTo>
                    <a:pt x="6365240" y="3810"/>
                  </a:lnTo>
                  <a:lnTo>
                    <a:pt x="6365240" y="5080"/>
                  </a:lnTo>
                  <a:lnTo>
                    <a:pt x="36830" y="5080"/>
                  </a:lnTo>
                  <a:lnTo>
                    <a:pt x="36830" y="3810"/>
                  </a:lnTo>
                  <a:lnTo>
                    <a:pt x="27940" y="3810"/>
                  </a:lnTo>
                  <a:lnTo>
                    <a:pt x="27940" y="5080"/>
                  </a:lnTo>
                  <a:lnTo>
                    <a:pt x="19050" y="5080"/>
                  </a:lnTo>
                  <a:lnTo>
                    <a:pt x="19050" y="7620"/>
                  </a:lnTo>
                  <a:lnTo>
                    <a:pt x="6383020" y="7620"/>
                  </a:lnTo>
                  <a:lnTo>
                    <a:pt x="6383020" y="5080"/>
                  </a:lnTo>
                  <a:close/>
                </a:path>
                <a:path w="6419850" h="11430">
                  <a:moveTo>
                    <a:pt x="6400800" y="7620"/>
                  </a:moveTo>
                  <a:lnTo>
                    <a:pt x="6391910" y="7620"/>
                  </a:lnTo>
                  <a:lnTo>
                    <a:pt x="6391910" y="8890"/>
                  </a:lnTo>
                  <a:lnTo>
                    <a:pt x="8890" y="8890"/>
                  </a:lnTo>
                  <a:lnTo>
                    <a:pt x="8890" y="7620"/>
                  </a:lnTo>
                  <a:lnTo>
                    <a:pt x="0" y="7620"/>
                  </a:lnTo>
                  <a:lnTo>
                    <a:pt x="0" y="8890"/>
                  </a:lnTo>
                  <a:lnTo>
                    <a:pt x="0" y="10160"/>
                  </a:lnTo>
                  <a:lnTo>
                    <a:pt x="6400800" y="10160"/>
                  </a:lnTo>
                  <a:lnTo>
                    <a:pt x="6400800" y="8890"/>
                  </a:lnTo>
                  <a:lnTo>
                    <a:pt x="6400800" y="7620"/>
                  </a:lnTo>
                  <a:close/>
                </a:path>
                <a:path w="6419850" h="11430">
                  <a:moveTo>
                    <a:pt x="6419837" y="10160"/>
                  </a:moveTo>
                  <a:lnTo>
                    <a:pt x="6409690" y="10160"/>
                  </a:lnTo>
                  <a:lnTo>
                    <a:pt x="6409690" y="11430"/>
                  </a:lnTo>
                  <a:lnTo>
                    <a:pt x="6419837" y="11430"/>
                  </a:lnTo>
                  <a:lnTo>
                    <a:pt x="6419837" y="1016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315720" y="875029"/>
              <a:ext cx="6582409" cy="11430"/>
            </a:xfrm>
            <a:custGeom>
              <a:avLst/>
              <a:gdLst/>
              <a:ahLst/>
              <a:cxnLst/>
              <a:rect l="l" t="t" r="r" b="b"/>
              <a:pathLst>
                <a:path w="6582409" h="11430">
                  <a:moveTo>
                    <a:pt x="6518910" y="0"/>
                  </a:moveTo>
                  <a:lnTo>
                    <a:pt x="63500" y="0"/>
                  </a:lnTo>
                  <a:lnTo>
                    <a:pt x="63500" y="2540"/>
                  </a:lnTo>
                  <a:lnTo>
                    <a:pt x="6518910" y="2540"/>
                  </a:lnTo>
                  <a:lnTo>
                    <a:pt x="6518910" y="0"/>
                  </a:lnTo>
                  <a:close/>
                </a:path>
                <a:path w="6582409" h="11430">
                  <a:moveTo>
                    <a:pt x="6536690" y="2540"/>
                  </a:moveTo>
                  <a:lnTo>
                    <a:pt x="6527800" y="2540"/>
                  </a:lnTo>
                  <a:lnTo>
                    <a:pt x="6527800" y="3810"/>
                  </a:lnTo>
                  <a:lnTo>
                    <a:pt x="54610" y="3810"/>
                  </a:lnTo>
                  <a:lnTo>
                    <a:pt x="54610" y="2540"/>
                  </a:lnTo>
                  <a:lnTo>
                    <a:pt x="45720" y="2540"/>
                  </a:lnTo>
                  <a:lnTo>
                    <a:pt x="45720" y="3810"/>
                  </a:lnTo>
                  <a:lnTo>
                    <a:pt x="45720" y="5080"/>
                  </a:lnTo>
                  <a:lnTo>
                    <a:pt x="6536690" y="5080"/>
                  </a:lnTo>
                  <a:lnTo>
                    <a:pt x="6536690" y="3810"/>
                  </a:lnTo>
                  <a:lnTo>
                    <a:pt x="6536690" y="2540"/>
                  </a:lnTo>
                  <a:close/>
                </a:path>
                <a:path w="6582409" h="11430">
                  <a:moveTo>
                    <a:pt x="6563360" y="6350"/>
                  </a:moveTo>
                  <a:lnTo>
                    <a:pt x="6554457" y="6350"/>
                  </a:lnTo>
                  <a:lnTo>
                    <a:pt x="6554457" y="5080"/>
                  </a:lnTo>
                  <a:lnTo>
                    <a:pt x="6545580" y="5080"/>
                  </a:lnTo>
                  <a:lnTo>
                    <a:pt x="6545580" y="6350"/>
                  </a:lnTo>
                  <a:lnTo>
                    <a:pt x="36830" y="6350"/>
                  </a:lnTo>
                  <a:lnTo>
                    <a:pt x="36830" y="5080"/>
                  </a:lnTo>
                  <a:lnTo>
                    <a:pt x="27940" y="5080"/>
                  </a:lnTo>
                  <a:lnTo>
                    <a:pt x="27940" y="6350"/>
                  </a:lnTo>
                  <a:lnTo>
                    <a:pt x="17780" y="6350"/>
                  </a:lnTo>
                  <a:lnTo>
                    <a:pt x="17780" y="8890"/>
                  </a:lnTo>
                  <a:lnTo>
                    <a:pt x="6563360" y="8890"/>
                  </a:lnTo>
                  <a:lnTo>
                    <a:pt x="6563360" y="6350"/>
                  </a:lnTo>
                  <a:close/>
                </a:path>
                <a:path w="6582409" h="11430">
                  <a:moveTo>
                    <a:pt x="6582410" y="8890"/>
                  </a:moveTo>
                  <a:lnTo>
                    <a:pt x="6572237" y="8890"/>
                  </a:lnTo>
                  <a:lnTo>
                    <a:pt x="6572237" y="10160"/>
                  </a:lnTo>
                  <a:lnTo>
                    <a:pt x="8890" y="10160"/>
                  </a:lnTo>
                  <a:lnTo>
                    <a:pt x="8890" y="8890"/>
                  </a:lnTo>
                  <a:lnTo>
                    <a:pt x="0" y="889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6582410" y="11430"/>
                  </a:lnTo>
                  <a:lnTo>
                    <a:pt x="6582410" y="10160"/>
                  </a:lnTo>
                  <a:lnTo>
                    <a:pt x="6582410" y="889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248410" y="886459"/>
              <a:ext cx="6719570" cy="12700"/>
            </a:xfrm>
            <a:custGeom>
              <a:avLst/>
              <a:gdLst/>
              <a:ahLst/>
              <a:cxnLst/>
              <a:rect l="l" t="t" r="r" b="b"/>
              <a:pathLst>
                <a:path w="6719570" h="12700">
                  <a:moveTo>
                    <a:pt x="6680200" y="1270"/>
                  </a:moveTo>
                  <a:lnTo>
                    <a:pt x="6667500" y="1270"/>
                  </a:lnTo>
                  <a:lnTo>
                    <a:pt x="6667500" y="0"/>
                  </a:lnTo>
                  <a:lnTo>
                    <a:pt x="6658610" y="0"/>
                  </a:lnTo>
                  <a:lnTo>
                    <a:pt x="6658610" y="1270"/>
                  </a:lnTo>
                  <a:lnTo>
                    <a:pt x="58420" y="1270"/>
                  </a:lnTo>
                  <a:lnTo>
                    <a:pt x="58420" y="0"/>
                  </a:lnTo>
                  <a:lnTo>
                    <a:pt x="49530" y="0"/>
                  </a:lnTo>
                  <a:lnTo>
                    <a:pt x="49530" y="1270"/>
                  </a:lnTo>
                  <a:lnTo>
                    <a:pt x="44450" y="1270"/>
                  </a:lnTo>
                  <a:lnTo>
                    <a:pt x="44450" y="3810"/>
                  </a:lnTo>
                  <a:lnTo>
                    <a:pt x="6680200" y="3810"/>
                  </a:lnTo>
                  <a:lnTo>
                    <a:pt x="6680200" y="1270"/>
                  </a:lnTo>
                  <a:close/>
                </a:path>
                <a:path w="6719570" h="12700">
                  <a:moveTo>
                    <a:pt x="6690360" y="3810"/>
                  </a:moveTo>
                  <a:lnTo>
                    <a:pt x="6684010" y="3810"/>
                  </a:lnTo>
                  <a:lnTo>
                    <a:pt x="6684010" y="5080"/>
                  </a:lnTo>
                  <a:lnTo>
                    <a:pt x="35560" y="5080"/>
                  </a:lnTo>
                  <a:lnTo>
                    <a:pt x="35560" y="3810"/>
                  </a:lnTo>
                  <a:lnTo>
                    <a:pt x="30480" y="3810"/>
                  </a:lnTo>
                  <a:lnTo>
                    <a:pt x="30480" y="5080"/>
                  </a:lnTo>
                  <a:lnTo>
                    <a:pt x="30480" y="6350"/>
                  </a:lnTo>
                  <a:lnTo>
                    <a:pt x="6690360" y="6350"/>
                  </a:lnTo>
                  <a:lnTo>
                    <a:pt x="6690360" y="5080"/>
                  </a:lnTo>
                  <a:lnTo>
                    <a:pt x="6690360" y="3810"/>
                  </a:lnTo>
                  <a:close/>
                </a:path>
                <a:path w="6719570" h="12700">
                  <a:moveTo>
                    <a:pt x="6708140" y="7620"/>
                  </a:moveTo>
                  <a:lnTo>
                    <a:pt x="6701790" y="7620"/>
                  </a:lnTo>
                  <a:lnTo>
                    <a:pt x="6701790" y="6350"/>
                  </a:lnTo>
                  <a:lnTo>
                    <a:pt x="6695440" y="6350"/>
                  </a:lnTo>
                  <a:lnTo>
                    <a:pt x="6695440" y="7620"/>
                  </a:lnTo>
                  <a:lnTo>
                    <a:pt x="24130" y="7620"/>
                  </a:lnTo>
                  <a:lnTo>
                    <a:pt x="24130" y="635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11430" y="7620"/>
                  </a:lnTo>
                  <a:lnTo>
                    <a:pt x="11430" y="10160"/>
                  </a:lnTo>
                  <a:lnTo>
                    <a:pt x="6708140" y="10160"/>
                  </a:lnTo>
                  <a:lnTo>
                    <a:pt x="6708140" y="7620"/>
                  </a:lnTo>
                  <a:close/>
                </a:path>
                <a:path w="6719570" h="12700">
                  <a:moveTo>
                    <a:pt x="6719570" y="10160"/>
                  </a:moveTo>
                  <a:lnTo>
                    <a:pt x="6714490" y="10160"/>
                  </a:lnTo>
                  <a:lnTo>
                    <a:pt x="6714490" y="11430"/>
                  </a:lnTo>
                  <a:lnTo>
                    <a:pt x="5080" y="11430"/>
                  </a:lnTo>
                  <a:lnTo>
                    <a:pt x="508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6719570" y="12700"/>
                  </a:lnTo>
                  <a:lnTo>
                    <a:pt x="6719570" y="11430"/>
                  </a:lnTo>
                  <a:lnTo>
                    <a:pt x="6719570" y="10160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1187450" y="909319"/>
            <a:ext cx="6350" cy="1270"/>
          </a:xfrm>
          <a:custGeom>
            <a:avLst/>
            <a:gdLst/>
            <a:ahLst/>
            <a:cxnLst/>
            <a:rect l="l" t="t" r="r" b="b"/>
            <a:pathLst>
              <a:path w="6350" h="1269">
                <a:moveTo>
                  <a:pt x="6350" y="0"/>
                </a:moveTo>
                <a:lnTo>
                  <a:pt x="0" y="0"/>
                </a:lnTo>
                <a:lnTo>
                  <a:pt x="0" y="1270"/>
                </a:lnTo>
                <a:lnTo>
                  <a:pt x="6350" y="1270"/>
                </a:lnTo>
                <a:lnTo>
                  <a:pt x="635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00150" y="899159"/>
            <a:ext cx="6828790" cy="11430"/>
          </a:xfrm>
          <a:custGeom>
            <a:avLst/>
            <a:gdLst/>
            <a:ahLst/>
            <a:cxnLst/>
            <a:rect l="l" t="t" r="r" b="b"/>
            <a:pathLst>
              <a:path w="6828790" h="11430">
                <a:moveTo>
                  <a:pt x="6786880" y="1270"/>
                </a:moveTo>
                <a:lnTo>
                  <a:pt x="6780530" y="1270"/>
                </a:lnTo>
                <a:lnTo>
                  <a:pt x="6780530" y="0"/>
                </a:lnTo>
                <a:lnTo>
                  <a:pt x="6774180" y="0"/>
                </a:lnTo>
                <a:lnTo>
                  <a:pt x="6774180" y="1270"/>
                </a:lnTo>
                <a:lnTo>
                  <a:pt x="41910" y="1270"/>
                </a:lnTo>
                <a:lnTo>
                  <a:pt x="41910" y="0"/>
                </a:lnTo>
                <a:lnTo>
                  <a:pt x="35560" y="0"/>
                </a:lnTo>
                <a:lnTo>
                  <a:pt x="35560" y="1270"/>
                </a:lnTo>
                <a:lnTo>
                  <a:pt x="29210" y="1270"/>
                </a:lnTo>
                <a:lnTo>
                  <a:pt x="29210" y="3810"/>
                </a:lnTo>
                <a:lnTo>
                  <a:pt x="6786880" y="3810"/>
                </a:lnTo>
                <a:lnTo>
                  <a:pt x="6786880" y="1270"/>
                </a:lnTo>
                <a:close/>
              </a:path>
              <a:path w="6828790" h="11430">
                <a:moveTo>
                  <a:pt x="6798310" y="3810"/>
                </a:moveTo>
                <a:lnTo>
                  <a:pt x="6791960" y="3810"/>
                </a:lnTo>
                <a:lnTo>
                  <a:pt x="6791960" y="5080"/>
                </a:lnTo>
                <a:lnTo>
                  <a:pt x="24130" y="5080"/>
                </a:lnTo>
                <a:lnTo>
                  <a:pt x="24130" y="3810"/>
                </a:lnTo>
                <a:lnTo>
                  <a:pt x="17780" y="3810"/>
                </a:lnTo>
                <a:lnTo>
                  <a:pt x="17780" y="5080"/>
                </a:lnTo>
                <a:lnTo>
                  <a:pt x="17780" y="6350"/>
                </a:lnTo>
                <a:lnTo>
                  <a:pt x="6798310" y="6350"/>
                </a:lnTo>
                <a:lnTo>
                  <a:pt x="6798310" y="5080"/>
                </a:lnTo>
                <a:lnTo>
                  <a:pt x="6798310" y="3810"/>
                </a:lnTo>
                <a:close/>
              </a:path>
              <a:path w="6828790" h="11430">
                <a:moveTo>
                  <a:pt x="6816090" y="7620"/>
                </a:moveTo>
                <a:lnTo>
                  <a:pt x="6811010" y="7620"/>
                </a:lnTo>
                <a:lnTo>
                  <a:pt x="6811010" y="6350"/>
                </a:lnTo>
                <a:lnTo>
                  <a:pt x="6804660" y="6350"/>
                </a:lnTo>
                <a:lnTo>
                  <a:pt x="6804660" y="7620"/>
                </a:lnTo>
                <a:lnTo>
                  <a:pt x="11430" y="7620"/>
                </a:lnTo>
                <a:lnTo>
                  <a:pt x="11430" y="6350"/>
                </a:lnTo>
                <a:lnTo>
                  <a:pt x="5080" y="6350"/>
                </a:lnTo>
                <a:lnTo>
                  <a:pt x="5080" y="7620"/>
                </a:lnTo>
                <a:lnTo>
                  <a:pt x="0" y="7620"/>
                </a:lnTo>
                <a:lnTo>
                  <a:pt x="0" y="10160"/>
                </a:lnTo>
                <a:lnTo>
                  <a:pt x="6816090" y="10160"/>
                </a:lnTo>
                <a:lnTo>
                  <a:pt x="6816090" y="7620"/>
                </a:lnTo>
                <a:close/>
              </a:path>
              <a:path w="6828790" h="11430">
                <a:moveTo>
                  <a:pt x="6828790" y="10160"/>
                </a:moveTo>
                <a:lnTo>
                  <a:pt x="6822440" y="10160"/>
                </a:lnTo>
                <a:lnTo>
                  <a:pt x="6822440" y="11430"/>
                </a:lnTo>
                <a:lnTo>
                  <a:pt x="6828790" y="11430"/>
                </a:lnTo>
                <a:lnTo>
                  <a:pt x="6828790" y="1016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126489" y="922019"/>
            <a:ext cx="6350" cy="1270"/>
          </a:xfrm>
          <a:custGeom>
            <a:avLst/>
            <a:gdLst/>
            <a:ahLst/>
            <a:cxnLst/>
            <a:rect l="l" t="t" r="r" b="b"/>
            <a:pathLst>
              <a:path w="6350" h="1269">
                <a:moveTo>
                  <a:pt x="6350" y="0"/>
                </a:moveTo>
                <a:lnTo>
                  <a:pt x="0" y="0"/>
                </a:lnTo>
                <a:lnTo>
                  <a:pt x="0" y="1270"/>
                </a:lnTo>
                <a:lnTo>
                  <a:pt x="6350" y="1270"/>
                </a:lnTo>
                <a:lnTo>
                  <a:pt x="6350" y="0"/>
                </a:lnTo>
                <a:close/>
              </a:path>
            </a:pathLst>
          </a:custGeom>
          <a:solidFill>
            <a:srgbClr val="C3C3C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6" name="object 36"/>
          <p:cNvGrpSpPr/>
          <p:nvPr/>
        </p:nvGrpSpPr>
        <p:grpSpPr>
          <a:xfrm>
            <a:off x="604837" y="681037"/>
            <a:ext cx="8010525" cy="923925"/>
            <a:chOff x="604837" y="681037"/>
            <a:chExt cx="8010525" cy="923925"/>
          </a:xfrm>
        </p:grpSpPr>
        <p:sp>
          <p:nvSpPr>
            <p:cNvPr id="37" name="object 37"/>
            <p:cNvSpPr/>
            <p:nvPr/>
          </p:nvSpPr>
          <p:spPr>
            <a:xfrm>
              <a:off x="1139190" y="910589"/>
              <a:ext cx="6949440" cy="12700"/>
            </a:xfrm>
            <a:custGeom>
              <a:avLst/>
              <a:gdLst/>
              <a:ahLst/>
              <a:cxnLst/>
              <a:rect l="l" t="t" r="r" b="b"/>
              <a:pathLst>
                <a:path w="6949440" h="12700">
                  <a:moveTo>
                    <a:pt x="6889750" y="0"/>
                  </a:moveTo>
                  <a:lnTo>
                    <a:pt x="48260" y="0"/>
                  </a:lnTo>
                  <a:lnTo>
                    <a:pt x="48260" y="1270"/>
                  </a:lnTo>
                  <a:lnTo>
                    <a:pt x="6889750" y="1270"/>
                  </a:lnTo>
                  <a:lnTo>
                    <a:pt x="6889750" y="0"/>
                  </a:lnTo>
                  <a:close/>
                </a:path>
                <a:path w="6949440" h="12700">
                  <a:moveTo>
                    <a:pt x="6907530" y="2540"/>
                  </a:moveTo>
                  <a:lnTo>
                    <a:pt x="6901180" y="2540"/>
                  </a:lnTo>
                  <a:lnTo>
                    <a:pt x="6901180" y="1270"/>
                  </a:lnTo>
                  <a:lnTo>
                    <a:pt x="6896100" y="1270"/>
                  </a:lnTo>
                  <a:lnTo>
                    <a:pt x="6896100" y="2540"/>
                  </a:lnTo>
                  <a:lnTo>
                    <a:pt x="41910" y="2540"/>
                  </a:lnTo>
                  <a:lnTo>
                    <a:pt x="41910" y="1270"/>
                  </a:lnTo>
                  <a:lnTo>
                    <a:pt x="35560" y="1270"/>
                  </a:lnTo>
                  <a:lnTo>
                    <a:pt x="35560" y="2540"/>
                  </a:lnTo>
                  <a:lnTo>
                    <a:pt x="30480" y="2540"/>
                  </a:lnTo>
                  <a:lnTo>
                    <a:pt x="30480" y="5080"/>
                  </a:lnTo>
                  <a:lnTo>
                    <a:pt x="6907530" y="5080"/>
                  </a:lnTo>
                  <a:lnTo>
                    <a:pt x="6907530" y="2540"/>
                  </a:lnTo>
                  <a:close/>
                </a:path>
                <a:path w="6949440" h="12700">
                  <a:moveTo>
                    <a:pt x="6920230" y="5080"/>
                  </a:moveTo>
                  <a:lnTo>
                    <a:pt x="6913880" y="5080"/>
                  </a:lnTo>
                  <a:lnTo>
                    <a:pt x="6913880" y="6350"/>
                  </a:lnTo>
                  <a:lnTo>
                    <a:pt x="24130" y="6350"/>
                  </a:lnTo>
                  <a:lnTo>
                    <a:pt x="24130" y="5080"/>
                  </a:lnTo>
                  <a:lnTo>
                    <a:pt x="17780" y="508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6920230" y="7620"/>
                  </a:lnTo>
                  <a:lnTo>
                    <a:pt x="6920230" y="6350"/>
                  </a:lnTo>
                  <a:lnTo>
                    <a:pt x="6920230" y="5080"/>
                  </a:lnTo>
                  <a:close/>
                </a:path>
                <a:path w="6949440" h="12700">
                  <a:moveTo>
                    <a:pt x="6938010" y="8890"/>
                  </a:moveTo>
                  <a:lnTo>
                    <a:pt x="6931660" y="8890"/>
                  </a:lnTo>
                  <a:lnTo>
                    <a:pt x="6931660" y="7620"/>
                  </a:lnTo>
                  <a:lnTo>
                    <a:pt x="6925310" y="7620"/>
                  </a:lnTo>
                  <a:lnTo>
                    <a:pt x="6925310" y="8890"/>
                  </a:lnTo>
                  <a:lnTo>
                    <a:pt x="11430" y="8890"/>
                  </a:lnTo>
                  <a:lnTo>
                    <a:pt x="11430" y="7620"/>
                  </a:lnTo>
                  <a:lnTo>
                    <a:pt x="6350" y="7620"/>
                  </a:lnTo>
                  <a:lnTo>
                    <a:pt x="6350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6938010" y="11430"/>
                  </a:lnTo>
                  <a:lnTo>
                    <a:pt x="6938010" y="8890"/>
                  </a:lnTo>
                  <a:close/>
                </a:path>
                <a:path w="6949440" h="12700">
                  <a:moveTo>
                    <a:pt x="6949440" y="11430"/>
                  </a:moveTo>
                  <a:lnTo>
                    <a:pt x="6944360" y="11430"/>
                  </a:lnTo>
                  <a:lnTo>
                    <a:pt x="6944360" y="12700"/>
                  </a:lnTo>
                  <a:lnTo>
                    <a:pt x="6949440" y="12700"/>
                  </a:lnTo>
                  <a:lnTo>
                    <a:pt x="6949440" y="11430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078230" y="923289"/>
              <a:ext cx="7059930" cy="11430"/>
            </a:xfrm>
            <a:custGeom>
              <a:avLst/>
              <a:gdLst/>
              <a:ahLst/>
              <a:cxnLst/>
              <a:rect l="l" t="t" r="r" b="b"/>
              <a:pathLst>
                <a:path w="7059930" h="11430">
                  <a:moveTo>
                    <a:pt x="7010400" y="0"/>
                  </a:moveTo>
                  <a:lnTo>
                    <a:pt x="48247" y="0"/>
                  </a:lnTo>
                  <a:lnTo>
                    <a:pt x="48260" y="1270"/>
                  </a:lnTo>
                  <a:lnTo>
                    <a:pt x="7010400" y="1270"/>
                  </a:lnTo>
                  <a:lnTo>
                    <a:pt x="7010400" y="0"/>
                  </a:lnTo>
                  <a:close/>
                </a:path>
                <a:path w="7059930" h="11430">
                  <a:moveTo>
                    <a:pt x="7029450" y="2540"/>
                  </a:moveTo>
                  <a:lnTo>
                    <a:pt x="7023100" y="2540"/>
                  </a:lnTo>
                  <a:lnTo>
                    <a:pt x="7023100" y="1270"/>
                  </a:lnTo>
                  <a:lnTo>
                    <a:pt x="7016750" y="1270"/>
                  </a:lnTo>
                  <a:lnTo>
                    <a:pt x="7016750" y="2540"/>
                  </a:lnTo>
                  <a:lnTo>
                    <a:pt x="43180" y="2540"/>
                  </a:lnTo>
                  <a:lnTo>
                    <a:pt x="43180" y="1270"/>
                  </a:lnTo>
                  <a:lnTo>
                    <a:pt x="36830" y="1270"/>
                  </a:lnTo>
                  <a:lnTo>
                    <a:pt x="36830" y="2540"/>
                  </a:lnTo>
                  <a:lnTo>
                    <a:pt x="30480" y="2540"/>
                  </a:lnTo>
                  <a:lnTo>
                    <a:pt x="30480" y="5080"/>
                  </a:lnTo>
                  <a:lnTo>
                    <a:pt x="7029450" y="5080"/>
                  </a:lnTo>
                  <a:lnTo>
                    <a:pt x="7029450" y="2540"/>
                  </a:lnTo>
                  <a:close/>
                </a:path>
                <a:path w="7059930" h="11430">
                  <a:moveTo>
                    <a:pt x="7040880" y="5080"/>
                  </a:moveTo>
                  <a:lnTo>
                    <a:pt x="7034530" y="5080"/>
                  </a:lnTo>
                  <a:lnTo>
                    <a:pt x="7034530" y="6350"/>
                  </a:lnTo>
                  <a:lnTo>
                    <a:pt x="24130" y="6350"/>
                  </a:lnTo>
                  <a:lnTo>
                    <a:pt x="24130" y="5080"/>
                  </a:lnTo>
                  <a:lnTo>
                    <a:pt x="17780" y="5080"/>
                  </a:lnTo>
                  <a:lnTo>
                    <a:pt x="17780" y="6350"/>
                  </a:lnTo>
                  <a:lnTo>
                    <a:pt x="17780" y="7620"/>
                  </a:lnTo>
                  <a:lnTo>
                    <a:pt x="7040880" y="7620"/>
                  </a:lnTo>
                  <a:lnTo>
                    <a:pt x="7040880" y="6350"/>
                  </a:lnTo>
                  <a:lnTo>
                    <a:pt x="7040880" y="5080"/>
                  </a:lnTo>
                  <a:close/>
                </a:path>
                <a:path w="7059930" h="11430">
                  <a:moveTo>
                    <a:pt x="7059930" y="8890"/>
                  </a:moveTo>
                  <a:lnTo>
                    <a:pt x="7053580" y="8890"/>
                  </a:lnTo>
                  <a:lnTo>
                    <a:pt x="7053580" y="7620"/>
                  </a:lnTo>
                  <a:lnTo>
                    <a:pt x="7047230" y="7620"/>
                  </a:lnTo>
                  <a:lnTo>
                    <a:pt x="7047230" y="8890"/>
                  </a:lnTo>
                  <a:lnTo>
                    <a:pt x="12700" y="8890"/>
                  </a:lnTo>
                  <a:lnTo>
                    <a:pt x="12700" y="7620"/>
                  </a:lnTo>
                  <a:lnTo>
                    <a:pt x="6350" y="7620"/>
                  </a:lnTo>
                  <a:lnTo>
                    <a:pt x="6350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7059930" y="11430"/>
                  </a:lnTo>
                  <a:lnTo>
                    <a:pt x="7059930" y="8890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17270" y="934719"/>
              <a:ext cx="7180580" cy="12700"/>
            </a:xfrm>
            <a:custGeom>
              <a:avLst/>
              <a:gdLst/>
              <a:ahLst/>
              <a:cxnLst/>
              <a:rect l="l" t="t" r="r" b="b"/>
              <a:pathLst>
                <a:path w="7180580" h="12700">
                  <a:moveTo>
                    <a:pt x="7132320" y="0"/>
                  </a:moveTo>
                  <a:lnTo>
                    <a:pt x="7125957" y="0"/>
                  </a:lnTo>
                  <a:lnTo>
                    <a:pt x="7125957" y="1270"/>
                  </a:lnTo>
                  <a:lnTo>
                    <a:pt x="54610" y="1270"/>
                  </a:lnTo>
                  <a:lnTo>
                    <a:pt x="54610" y="0"/>
                  </a:lnTo>
                  <a:lnTo>
                    <a:pt x="49530" y="0"/>
                  </a:lnTo>
                  <a:lnTo>
                    <a:pt x="49530" y="1270"/>
                  </a:lnTo>
                  <a:lnTo>
                    <a:pt x="49530" y="2540"/>
                  </a:lnTo>
                  <a:lnTo>
                    <a:pt x="7132320" y="2540"/>
                  </a:lnTo>
                  <a:lnTo>
                    <a:pt x="7132320" y="1270"/>
                  </a:lnTo>
                  <a:lnTo>
                    <a:pt x="7132320" y="0"/>
                  </a:lnTo>
                  <a:close/>
                </a:path>
                <a:path w="7180580" h="12700">
                  <a:moveTo>
                    <a:pt x="7150100" y="3810"/>
                  </a:moveTo>
                  <a:lnTo>
                    <a:pt x="7145020" y="3810"/>
                  </a:lnTo>
                  <a:lnTo>
                    <a:pt x="7145020" y="2540"/>
                  </a:lnTo>
                  <a:lnTo>
                    <a:pt x="7138670" y="2540"/>
                  </a:lnTo>
                  <a:lnTo>
                    <a:pt x="7138670" y="3810"/>
                  </a:lnTo>
                  <a:lnTo>
                    <a:pt x="43180" y="3810"/>
                  </a:lnTo>
                  <a:lnTo>
                    <a:pt x="43180" y="2540"/>
                  </a:lnTo>
                  <a:lnTo>
                    <a:pt x="36830" y="2540"/>
                  </a:lnTo>
                  <a:lnTo>
                    <a:pt x="36830" y="3810"/>
                  </a:lnTo>
                  <a:lnTo>
                    <a:pt x="30480" y="3810"/>
                  </a:lnTo>
                  <a:lnTo>
                    <a:pt x="30480" y="6350"/>
                  </a:lnTo>
                  <a:lnTo>
                    <a:pt x="7150100" y="6350"/>
                  </a:lnTo>
                  <a:lnTo>
                    <a:pt x="7150100" y="3810"/>
                  </a:lnTo>
                  <a:close/>
                </a:path>
                <a:path w="7180580" h="12700">
                  <a:moveTo>
                    <a:pt x="7162800" y="6350"/>
                  </a:moveTo>
                  <a:lnTo>
                    <a:pt x="7156450" y="6350"/>
                  </a:lnTo>
                  <a:lnTo>
                    <a:pt x="7156450" y="7620"/>
                  </a:lnTo>
                  <a:lnTo>
                    <a:pt x="25400" y="7620"/>
                  </a:lnTo>
                  <a:lnTo>
                    <a:pt x="25400" y="6350"/>
                  </a:lnTo>
                  <a:lnTo>
                    <a:pt x="19050" y="6350"/>
                  </a:lnTo>
                  <a:lnTo>
                    <a:pt x="19050" y="7620"/>
                  </a:lnTo>
                  <a:lnTo>
                    <a:pt x="19050" y="8890"/>
                  </a:lnTo>
                  <a:lnTo>
                    <a:pt x="7162800" y="8890"/>
                  </a:lnTo>
                  <a:lnTo>
                    <a:pt x="7162800" y="7620"/>
                  </a:lnTo>
                  <a:lnTo>
                    <a:pt x="7162800" y="6350"/>
                  </a:lnTo>
                  <a:close/>
                </a:path>
                <a:path w="7180580" h="12700">
                  <a:moveTo>
                    <a:pt x="7180580" y="10160"/>
                  </a:moveTo>
                  <a:lnTo>
                    <a:pt x="7174230" y="10160"/>
                  </a:lnTo>
                  <a:lnTo>
                    <a:pt x="7174230" y="8890"/>
                  </a:lnTo>
                  <a:lnTo>
                    <a:pt x="7169150" y="8890"/>
                  </a:lnTo>
                  <a:lnTo>
                    <a:pt x="7169150" y="10160"/>
                  </a:lnTo>
                  <a:lnTo>
                    <a:pt x="12700" y="10160"/>
                  </a:lnTo>
                  <a:lnTo>
                    <a:pt x="12700" y="8890"/>
                  </a:lnTo>
                  <a:lnTo>
                    <a:pt x="6350" y="8890"/>
                  </a:lnTo>
                  <a:lnTo>
                    <a:pt x="6350" y="10160"/>
                  </a:lnTo>
                  <a:lnTo>
                    <a:pt x="0" y="10160"/>
                  </a:lnTo>
                  <a:lnTo>
                    <a:pt x="0" y="12700"/>
                  </a:lnTo>
                  <a:lnTo>
                    <a:pt x="7180580" y="12700"/>
                  </a:lnTo>
                  <a:lnTo>
                    <a:pt x="7180580" y="10160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57567" y="947419"/>
              <a:ext cx="7301865" cy="11430"/>
            </a:xfrm>
            <a:custGeom>
              <a:avLst/>
              <a:gdLst/>
              <a:ahLst/>
              <a:cxnLst/>
              <a:rect l="l" t="t" r="r" b="b"/>
              <a:pathLst>
                <a:path w="7301865" h="11430">
                  <a:moveTo>
                    <a:pt x="7252983" y="0"/>
                  </a:moveTo>
                  <a:lnTo>
                    <a:pt x="7246633" y="0"/>
                  </a:lnTo>
                  <a:lnTo>
                    <a:pt x="7246633" y="1270"/>
                  </a:lnTo>
                  <a:lnTo>
                    <a:pt x="54622" y="1270"/>
                  </a:lnTo>
                  <a:lnTo>
                    <a:pt x="54622" y="0"/>
                  </a:lnTo>
                  <a:lnTo>
                    <a:pt x="48272" y="0"/>
                  </a:lnTo>
                  <a:lnTo>
                    <a:pt x="48272" y="1270"/>
                  </a:lnTo>
                  <a:lnTo>
                    <a:pt x="48272" y="2540"/>
                  </a:lnTo>
                  <a:lnTo>
                    <a:pt x="7252983" y="2540"/>
                  </a:lnTo>
                  <a:lnTo>
                    <a:pt x="7252983" y="1270"/>
                  </a:lnTo>
                  <a:lnTo>
                    <a:pt x="7252983" y="0"/>
                  </a:lnTo>
                  <a:close/>
                </a:path>
                <a:path w="7301865" h="11430">
                  <a:moveTo>
                    <a:pt x="7270763" y="3810"/>
                  </a:moveTo>
                  <a:lnTo>
                    <a:pt x="7264413" y="3810"/>
                  </a:lnTo>
                  <a:lnTo>
                    <a:pt x="7264413" y="2540"/>
                  </a:lnTo>
                  <a:lnTo>
                    <a:pt x="7258063" y="2540"/>
                  </a:lnTo>
                  <a:lnTo>
                    <a:pt x="7258063" y="3810"/>
                  </a:lnTo>
                  <a:lnTo>
                    <a:pt x="41922" y="3810"/>
                  </a:lnTo>
                  <a:lnTo>
                    <a:pt x="41922" y="2540"/>
                  </a:lnTo>
                  <a:lnTo>
                    <a:pt x="35572" y="2540"/>
                  </a:lnTo>
                  <a:lnTo>
                    <a:pt x="35572" y="3810"/>
                  </a:lnTo>
                  <a:lnTo>
                    <a:pt x="30492" y="3810"/>
                  </a:lnTo>
                  <a:lnTo>
                    <a:pt x="30492" y="6350"/>
                  </a:lnTo>
                  <a:lnTo>
                    <a:pt x="7270763" y="6350"/>
                  </a:lnTo>
                  <a:lnTo>
                    <a:pt x="7270763" y="3810"/>
                  </a:lnTo>
                  <a:close/>
                </a:path>
                <a:path w="7301865" h="11430">
                  <a:moveTo>
                    <a:pt x="7282193" y="6350"/>
                  </a:moveTo>
                  <a:lnTo>
                    <a:pt x="7277113" y="6350"/>
                  </a:lnTo>
                  <a:lnTo>
                    <a:pt x="7277113" y="7620"/>
                  </a:lnTo>
                  <a:lnTo>
                    <a:pt x="24142" y="7620"/>
                  </a:lnTo>
                  <a:lnTo>
                    <a:pt x="24142" y="6350"/>
                  </a:lnTo>
                  <a:lnTo>
                    <a:pt x="17792" y="6350"/>
                  </a:lnTo>
                  <a:lnTo>
                    <a:pt x="17792" y="7620"/>
                  </a:lnTo>
                  <a:lnTo>
                    <a:pt x="17792" y="8890"/>
                  </a:lnTo>
                  <a:lnTo>
                    <a:pt x="7282193" y="8890"/>
                  </a:lnTo>
                  <a:lnTo>
                    <a:pt x="7282193" y="7620"/>
                  </a:lnTo>
                  <a:lnTo>
                    <a:pt x="7282193" y="6350"/>
                  </a:lnTo>
                  <a:close/>
                </a:path>
                <a:path w="7301865" h="11430">
                  <a:moveTo>
                    <a:pt x="7301243" y="10160"/>
                  </a:moveTo>
                  <a:lnTo>
                    <a:pt x="7294893" y="10160"/>
                  </a:lnTo>
                  <a:lnTo>
                    <a:pt x="7294893" y="8890"/>
                  </a:lnTo>
                  <a:lnTo>
                    <a:pt x="7288543" y="8890"/>
                  </a:lnTo>
                  <a:lnTo>
                    <a:pt x="7288543" y="10160"/>
                  </a:lnTo>
                  <a:lnTo>
                    <a:pt x="11442" y="10160"/>
                  </a:lnTo>
                  <a:lnTo>
                    <a:pt x="11442" y="8890"/>
                  </a:lnTo>
                  <a:lnTo>
                    <a:pt x="6362" y="8890"/>
                  </a:lnTo>
                  <a:lnTo>
                    <a:pt x="6362" y="10160"/>
                  </a:lnTo>
                  <a:lnTo>
                    <a:pt x="12" y="10160"/>
                  </a:lnTo>
                  <a:lnTo>
                    <a:pt x="0" y="11430"/>
                  </a:lnTo>
                  <a:lnTo>
                    <a:pt x="7301243" y="11430"/>
                  </a:lnTo>
                  <a:lnTo>
                    <a:pt x="7301243" y="1016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909320" y="958849"/>
              <a:ext cx="7399020" cy="11430"/>
            </a:xfrm>
            <a:custGeom>
              <a:avLst/>
              <a:gdLst/>
              <a:ahLst/>
              <a:cxnLst/>
              <a:rect l="l" t="t" r="r" b="b"/>
              <a:pathLst>
                <a:path w="7399020" h="11430">
                  <a:moveTo>
                    <a:pt x="3810" y="10160"/>
                  </a:moveTo>
                  <a:lnTo>
                    <a:pt x="0" y="10160"/>
                  </a:lnTo>
                  <a:lnTo>
                    <a:pt x="0" y="11430"/>
                  </a:lnTo>
                  <a:lnTo>
                    <a:pt x="3810" y="11430"/>
                  </a:lnTo>
                  <a:lnTo>
                    <a:pt x="3810" y="10160"/>
                  </a:lnTo>
                  <a:close/>
                </a:path>
                <a:path w="7399020" h="11430">
                  <a:moveTo>
                    <a:pt x="7349490" y="1270"/>
                  </a:moveTo>
                  <a:lnTo>
                    <a:pt x="7349477" y="0"/>
                  </a:lnTo>
                  <a:lnTo>
                    <a:pt x="48260" y="0"/>
                  </a:lnTo>
                  <a:lnTo>
                    <a:pt x="48260" y="1270"/>
                  </a:lnTo>
                  <a:lnTo>
                    <a:pt x="7349490" y="1270"/>
                  </a:lnTo>
                  <a:close/>
                </a:path>
                <a:path w="7399020" h="11430">
                  <a:moveTo>
                    <a:pt x="7360907" y="1270"/>
                  </a:moveTo>
                  <a:lnTo>
                    <a:pt x="7354557" y="1270"/>
                  </a:lnTo>
                  <a:lnTo>
                    <a:pt x="7354557" y="2540"/>
                  </a:lnTo>
                  <a:lnTo>
                    <a:pt x="41910" y="2540"/>
                  </a:lnTo>
                  <a:lnTo>
                    <a:pt x="41910" y="1270"/>
                  </a:lnTo>
                  <a:lnTo>
                    <a:pt x="35560" y="1270"/>
                  </a:lnTo>
                  <a:lnTo>
                    <a:pt x="35560" y="2540"/>
                  </a:lnTo>
                  <a:lnTo>
                    <a:pt x="35560" y="3810"/>
                  </a:lnTo>
                  <a:lnTo>
                    <a:pt x="7360907" y="3810"/>
                  </a:lnTo>
                  <a:lnTo>
                    <a:pt x="7360907" y="2540"/>
                  </a:lnTo>
                  <a:lnTo>
                    <a:pt x="7360907" y="1270"/>
                  </a:lnTo>
                  <a:close/>
                </a:path>
                <a:path w="7399020" h="11430">
                  <a:moveTo>
                    <a:pt x="7378700" y="5080"/>
                  </a:moveTo>
                  <a:lnTo>
                    <a:pt x="7373620" y="5080"/>
                  </a:lnTo>
                  <a:lnTo>
                    <a:pt x="7373620" y="3810"/>
                  </a:lnTo>
                  <a:lnTo>
                    <a:pt x="7367257" y="3810"/>
                  </a:lnTo>
                  <a:lnTo>
                    <a:pt x="7367257" y="5080"/>
                  </a:lnTo>
                  <a:lnTo>
                    <a:pt x="29210" y="5080"/>
                  </a:lnTo>
                  <a:lnTo>
                    <a:pt x="29210" y="3810"/>
                  </a:lnTo>
                  <a:lnTo>
                    <a:pt x="24130" y="3810"/>
                  </a:lnTo>
                  <a:lnTo>
                    <a:pt x="24130" y="5080"/>
                  </a:lnTo>
                  <a:lnTo>
                    <a:pt x="17780" y="5080"/>
                  </a:lnTo>
                  <a:lnTo>
                    <a:pt x="17780" y="7620"/>
                  </a:lnTo>
                  <a:lnTo>
                    <a:pt x="7378700" y="7620"/>
                  </a:lnTo>
                  <a:lnTo>
                    <a:pt x="7378700" y="5080"/>
                  </a:lnTo>
                  <a:close/>
                </a:path>
                <a:path w="7399020" h="11430">
                  <a:moveTo>
                    <a:pt x="7390130" y="7620"/>
                  </a:moveTo>
                  <a:lnTo>
                    <a:pt x="7387590" y="7620"/>
                  </a:lnTo>
                  <a:lnTo>
                    <a:pt x="7387590" y="8890"/>
                  </a:lnTo>
                  <a:lnTo>
                    <a:pt x="13970" y="8890"/>
                  </a:lnTo>
                  <a:lnTo>
                    <a:pt x="13970" y="7620"/>
                  </a:lnTo>
                  <a:lnTo>
                    <a:pt x="8890" y="7620"/>
                  </a:lnTo>
                  <a:lnTo>
                    <a:pt x="8890" y="8890"/>
                  </a:lnTo>
                  <a:lnTo>
                    <a:pt x="8890" y="10160"/>
                  </a:lnTo>
                  <a:lnTo>
                    <a:pt x="7390130" y="10160"/>
                  </a:lnTo>
                  <a:lnTo>
                    <a:pt x="7390130" y="8890"/>
                  </a:lnTo>
                  <a:lnTo>
                    <a:pt x="7390130" y="7620"/>
                  </a:lnTo>
                  <a:close/>
                </a:path>
                <a:path w="7399020" h="11430">
                  <a:moveTo>
                    <a:pt x="7399020" y="10160"/>
                  </a:moveTo>
                  <a:lnTo>
                    <a:pt x="7393940" y="10160"/>
                  </a:lnTo>
                  <a:lnTo>
                    <a:pt x="7393940" y="11430"/>
                  </a:lnTo>
                  <a:lnTo>
                    <a:pt x="7399020" y="11430"/>
                  </a:lnTo>
                  <a:lnTo>
                    <a:pt x="7399020" y="1016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68680" y="970279"/>
              <a:ext cx="7480300" cy="12700"/>
            </a:xfrm>
            <a:custGeom>
              <a:avLst/>
              <a:gdLst/>
              <a:ahLst/>
              <a:cxnLst/>
              <a:rect l="l" t="t" r="r" b="b"/>
              <a:pathLst>
                <a:path w="7480300" h="12700">
                  <a:moveTo>
                    <a:pt x="3810" y="11430"/>
                  </a:moveTo>
                  <a:lnTo>
                    <a:pt x="0" y="11430"/>
                  </a:lnTo>
                  <a:lnTo>
                    <a:pt x="0" y="12700"/>
                  </a:lnTo>
                  <a:lnTo>
                    <a:pt x="3810" y="12700"/>
                  </a:lnTo>
                  <a:lnTo>
                    <a:pt x="3810" y="11430"/>
                  </a:lnTo>
                  <a:close/>
                </a:path>
                <a:path w="7480300" h="12700">
                  <a:moveTo>
                    <a:pt x="7443470" y="0"/>
                  </a:moveTo>
                  <a:lnTo>
                    <a:pt x="36830" y="0"/>
                  </a:lnTo>
                  <a:lnTo>
                    <a:pt x="36830" y="2540"/>
                  </a:lnTo>
                  <a:lnTo>
                    <a:pt x="7443470" y="2540"/>
                  </a:lnTo>
                  <a:lnTo>
                    <a:pt x="7443470" y="0"/>
                  </a:lnTo>
                  <a:close/>
                </a:path>
                <a:path w="7480300" h="12700">
                  <a:moveTo>
                    <a:pt x="7451090" y="2540"/>
                  </a:moveTo>
                  <a:lnTo>
                    <a:pt x="7447280" y="2540"/>
                  </a:lnTo>
                  <a:lnTo>
                    <a:pt x="7447280" y="3810"/>
                  </a:lnTo>
                  <a:lnTo>
                    <a:pt x="33020" y="3810"/>
                  </a:lnTo>
                  <a:lnTo>
                    <a:pt x="33020" y="2540"/>
                  </a:lnTo>
                  <a:lnTo>
                    <a:pt x="29210" y="2540"/>
                  </a:lnTo>
                  <a:lnTo>
                    <a:pt x="29210" y="3810"/>
                  </a:lnTo>
                  <a:lnTo>
                    <a:pt x="29210" y="5080"/>
                  </a:lnTo>
                  <a:lnTo>
                    <a:pt x="7451090" y="5080"/>
                  </a:lnTo>
                  <a:lnTo>
                    <a:pt x="7451090" y="3810"/>
                  </a:lnTo>
                  <a:lnTo>
                    <a:pt x="7451090" y="2540"/>
                  </a:lnTo>
                  <a:close/>
                </a:path>
                <a:path w="7480300" h="12700">
                  <a:moveTo>
                    <a:pt x="7463790" y="6350"/>
                  </a:moveTo>
                  <a:lnTo>
                    <a:pt x="7459980" y="6350"/>
                  </a:lnTo>
                  <a:lnTo>
                    <a:pt x="7459980" y="5080"/>
                  </a:lnTo>
                  <a:lnTo>
                    <a:pt x="7454900" y="5080"/>
                  </a:lnTo>
                  <a:lnTo>
                    <a:pt x="7454900" y="6350"/>
                  </a:lnTo>
                  <a:lnTo>
                    <a:pt x="24130" y="6350"/>
                  </a:lnTo>
                  <a:lnTo>
                    <a:pt x="24130" y="5080"/>
                  </a:lnTo>
                  <a:lnTo>
                    <a:pt x="20320" y="5080"/>
                  </a:lnTo>
                  <a:lnTo>
                    <a:pt x="20320" y="6350"/>
                  </a:lnTo>
                  <a:lnTo>
                    <a:pt x="16510" y="6350"/>
                  </a:lnTo>
                  <a:lnTo>
                    <a:pt x="16510" y="8890"/>
                  </a:lnTo>
                  <a:lnTo>
                    <a:pt x="7463790" y="8890"/>
                  </a:lnTo>
                  <a:lnTo>
                    <a:pt x="7463790" y="6350"/>
                  </a:lnTo>
                  <a:close/>
                </a:path>
                <a:path w="7480300" h="12700">
                  <a:moveTo>
                    <a:pt x="7471410" y="8890"/>
                  </a:moveTo>
                  <a:lnTo>
                    <a:pt x="7467600" y="8890"/>
                  </a:lnTo>
                  <a:lnTo>
                    <a:pt x="7467600" y="10160"/>
                  </a:lnTo>
                  <a:lnTo>
                    <a:pt x="12700" y="10160"/>
                  </a:lnTo>
                  <a:lnTo>
                    <a:pt x="12700" y="8890"/>
                  </a:lnTo>
                  <a:lnTo>
                    <a:pt x="8890" y="8890"/>
                  </a:lnTo>
                  <a:lnTo>
                    <a:pt x="8890" y="10160"/>
                  </a:lnTo>
                  <a:lnTo>
                    <a:pt x="8890" y="11430"/>
                  </a:lnTo>
                  <a:lnTo>
                    <a:pt x="7471410" y="11430"/>
                  </a:lnTo>
                  <a:lnTo>
                    <a:pt x="7471410" y="10160"/>
                  </a:lnTo>
                  <a:lnTo>
                    <a:pt x="7471410" y="8890"/>
                  </a:lnTo>
                  <a:close/>
                </a:path>
                <a:path w="7480300" h="12700">
                  <a:moveTo>
                    <a:pt x="7480300" y="11430"/>
                  </a:moveTo>
                  <a:lnTo>
                    <a:pt x="7475220" y="11430"/>
                  </a:lnTo>
                  <a:lnTo>
                    <a:pt x="7475220" y="12700"/>
                  </a:lnTo>
                  <a:lnTo>
                    <a:pt x="7480300" y="12700"/>
                  </a:lnTo>
                  <a:lnTo>
                    <a:pt x="7480300" y="11430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35647" y="982979"/>
              <a:ext cx="7545705" cy="11430"/>
            </a:xfrm>
            <a:custGeom>
              <a:avLst/>
              <a:gdLst/>
              <a:ahLst/>
              <a:cxnLst/>
              <a:rect l="l" t="t" r="r" b="b"/>
              <a:pathLst>
                <a:path w="7545705" h="11430">
                  <a:moveTo>
                    <a:pt x="7517143" y="0"/>
                  </a:moveTo>
                  <a:lnTo>
                    <a:pt x="29222" y="0"/>
                  </a:lnTo>
                  <a:lnTo>
                    <a:pt x="29222" y="2540"/>
                  </a:lnTo>
                  <a:lnTo>
                    <a:pt x="7517143" y="2540"/>
                  </a:lnTo>
                  <a:lnTo>
                    <a:pt x="7517143" y="0"/>
                  </a:lnTo>
                  <a:close/>
                </a:path>
                <a:path w="7545705" h="11430">
                  <a:moveTo>
                    <a:pt x="7524763" y="2540"/>
                  </a:moveTo>
                  <a:lnTo>
                    <a:pt x="7520953" y="2540"/>
                  </a:lnTo>
                  <a:lnTo>
                    <a:pt x="7520953" y="3810"/>
                  </a:lnTo>
                  <a:lnTo>
                    <a:pt x="25412" y="3810"/>
                  </a:lnTo>
                  <a:lnTo>
                    <a:pt x="25412" y="2540"/>
                  </a:lnTo>
                  <a:lnTo>
                    <a:pt x="20332" y="2540"/>
                  </a:lnTo>
                  <a:lnTo>
                    <a:pt x="20332" y="3810"/>
                  </a:lnTo>
                  <a:lnTo>
                    <a:pt x="20332" y="5080"/>
                  </a:lnTo>
                  <a:lnTo>
                    <a:pt x="7524763" y="5080"/>
                  </a:lnTo>
                  <a:lnTo>
                    <a:pt x="7524763" y="3810"/>
                  </a:lnTo>
                  <a:lnTo>
                    <a:pt x="7524763" y="2540"/>
                  </a:lnTo>
                  <a:close/>
                </a:path>
                <a:path w="7545705" h="11430">
                  <a:moveTo>
                    <a:pt x="7537463" y="6350"/>
                  </a:moveTo>
                  <a:lnTo>
                    <a:pt x="7533653" y="6350"/>
                  </a:lnTo>
                  <a:lnTo>
                    <a:pt x="7533653" y="5080"/>
                  </a:lnTo>
                  <a:lnTo>
                    <a:pt x="7528573" y="5080"/>
                  </a:lnTo>
                  <a:lnTo>
                    <a:pt x="7528573" y="6350"/>
                  </a:lnTo>
                  <a:lnTo>
                    <a:pt x="16522" y="6350"/>
                  </a:lnTo>
                  <a:lnTo>
                    <a:pt x="16522" y="5080"/>
                  </a:lnTo>
                  <a:lnTo>
                    <a:pt x="12712" y="5080"/>
                  </a:lnTo>
                  <a:lnTo>
                    <a:pt x="12712" y="6350"/>
                  </a:lnTo>
                  <a:lnTo>
                    <a:pt x="8902" y="6350"/>
                  </a:lnTo>
                  <a:lnTo>
                    <a:pt x="8902" y="8890"/>
                  </a:lnTo>
                  <a:lnTo>
                    <a:pt x="7537463" y="8890"/>
                  </a:lnTo>
                  <a:lnTo>
                    <a:pt x="7537463" y="6350"/>
                  </a:lnTo>
                  <a:close/>
                </a:path>
                <a:path w="7545705" h="11430">
                  <a:moveTo>
                    <a:pt x="7545083" y="8890"/>
                  </a:moveTo>
                  <a:lnTo>
                    <a:pt x="7541273" y="8890"/>
                  </a:lnTo>
                  <a:lnTo>
                    <a:pt x="7541273" y="10160"/>
                  </a:lnTo>
                  <a:lnTo>
                    <a:pt x="5092" y="10160"/>
                  </a:lnTo>
                  <a:lnTo>
                    <a:pt x="5092" y="8890"/>
                  </a:lnTo>
                  <a:lnTo>
                    <a:pt x="0" y="889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7545083" y="11430"/>
                  </a:lnTo>
                  <a:lnTo>
                    <a:pt x="7545083" y="10160"/>
                  </a:lnTo>
                  <a:lnTo>
                    <a:pt x="7545083" y="8890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95020" y="994409"/>
              <a:ext cx="7626350" cy="11430"/>
            </a:xfrm>
            <a:custGeom>
              <a:avLst/>
              <a:gdLst/>
              <a:ahLst/>
              <a:cxnLst/>
              <a:rect l="l" t="t" r="r" b="b"/>
              <a:pathLst>
                <a:path w="7626350" h="11430">
                  <a:moveTo>
                    <a:pt x="5080" y="10160"/>
                  </a:moveTo>
                  <a:lnTo>
                    <a:pt x="0" y="10160"/>
                  </a:lnTo>
                  <a:lnTo>
                    <a:pt x="0" y="11430"/>
                  </a:lnTo>
                  <a:lnTo>
                    <a:pt x="5080" y="11430"/>
                  </a:lnTo>
                  <a:lnTo>
                    <a:pt x="5080" y="10160"/>
                  </a:lnTo>
                  <a:close/>
                </a:path>
                <a:path w="7626350" h="11430">
                  <a:moveTo>
                    <a:pt x="7598410" y="1270"/>
                  </a:moveTo>
                  <a:lnTo>
                    <a:pt x="7594600" y="1270"/>
                  </a:lnTo>
                  <a:lnTo>
                    <a:pt x="7594600" y="0"/>
                  </a:lnTo>
                  <a:lnTo>
                    <a:pt x="7590790" y="0"/>
                  </a:lnTo>
                  <a:lnTo>
                    <a:pt x="7590790" y="1270"/>
                  </a:lnTo>
                  <a:lnTo>
                    <a:pt x="36830" y="1270"/>
                  </a:lnTo>
                  <a:lnTo>
                    <a:pt x="36830" y="0"/>
                  </a:lnTo>
                  <a:lnTo>
                    <a:pt x="33020" y="0"/>
                  </a:lnTo>
                  <a:lnTo>
                    <a:pt x="33020" y="1270"/>
                  </a:lnTo>
                  <a:lnTo>
                    <a:pt x="29210" y="1270"/>
                  </a:lnTo>
                  <a:lnTo>
                    <a:pt x="29210" y="3810"/>
                  </a:lnTo>
                  <a:lnTo>
                    <a:pt x="7598410" y="3810"/>
                  </a:lnTo>
                  <a:lnTo>
                    <a:pt x="7598410" y="1270"/>
                  </a:lnTo>
                  <a:close/>
                </a:path>
                <a:path w="7626350" h="11430">
                  <a:moveTo>
                    <a:pt x="7606030" y="3810"/>
                  </a:moveTo>
                  <a:lnTo>
                    <a:pt x="7602220" y="3810"/>
                  </a:lnTo>
                  <a:lnTo>
                    <a:pt x="7602220" y="5080"/>
                  </a:lnTo>
                  <a:lnTo>
                    <a:pt x="25387" y="5080"/>
                  </a:lnTo>
                  <a:lnTo>
                    <a:pt x="25387" y="3810"/>
                  </a:lnTo>
                  <a:lnTo>
                    <a:pt x="20320" y="3810"/>
                  </a:lnTo>
                  <a:lnTo>
                    <a:pt x="20320" y="5080"/>
                  </a:lnTo>
                  <a:lnTo>
                    <a:pt x="20320" y="6350"/>
                  </a:lnTo>
                  <a:lnTo>
                    <a:pt x="7606030" y="6350"/>
                  </a:lnTo>
                  <a:lnTo>
                    <a:pt x="7606030" y="5080"/>
                  </a:lnTo>
                  <a:lnTo>
                    <a:pt x="7606030" y="3810"/>
                  </a:lnTo>
                  <a:close/>
                </a:path>
                <a:path w="7626350" h="11430">
                  <a:moveTo>
                    <a:pt x="7618730" y="7620"/>
                  </a:moveTo>
                  <a:lnTo>
                    <a:pt x="7614920" y="7620"/>
                  </a:lnTo>
                  <a:lnTo>
                    <a:pt x="7614920" y="6350"/>
                  </a:lnTo>
                  <a:lnTo>
                    <a:pt x="7611110" y="6350"/>
                  </a:lnTo>
                  <a:lnTo>
                    <a:pt x="7611110" y="7620"/>
                  </a:lnTo>
                  <a:lnTo>
                    <a:pt x="16510" y="7620"/>
                  </a:lnTo>
                  <a:lnTo>
                    <a:pt x="16510" y="6350"/>
                  </a:lnTo>
                  <a:lnTo>
                    <a:pt x="12700" y="6350"/>
                  </a:lnTo>
                  <a:lnTo>
                    <a:pt x="12700" y="7620"/>
                  </a:lnTo>
                  <a:lnTo>
                    <a:pt x="8890" y="7620"/>
                  </a:lnTo>
                  <a:lnTo>
                    <a:pt x="8890" y="10160"/>
                  </a:lnTo>
                  <a:lnTo>
                    <a:pt x="7618730" y="10160"/>
                  </a:lnTo>
                  <a:lnTo>
                    <a:pt x="7618730" y="7620"/>
                  </a:lnTo>
                  <a:close/>
                </a:path>
                <a:path w="7626350" h="11430">
                  <a:moveTo>
                    <a:pt x="7626350" y="10160"/>
                  </a:moveTo>
                  <a:lnTo>
                    <a:pt x="7622540" y="10160"/>
                  </a:lnTo>
                  <a:lnTo>
                    <a:pt x="7622540" y="11430"/>
                  </a:lnTo>
                  <a:lnTo>
                    <a:pt x="7626350" y="11430"/>
                  </a:lnTo>
                  <a:lnTo>
                    <a:pt x="7626350" y="1016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41680" y="1005839"/>
              <a:ext cx="7735570" cy="24130"/>
            </a:xfrm>
            <a:custGeom>
              <a:avLst/>
              <a:gdLst/>
              <a:ahLst/>
              <a:cxnLst/>
              <a:rect l="l" t="t" r="r" b="b"/>
              <a:pathLst>
                <a:path w="7735570" h="24130">
                  <a:moveTo>
                    <a:pt x="7679690" y="0"/>
                  </a:moveTo>
                  <a:lnTo>
                    <a:pt x="53340" y="0"/>
                  </a:lnTo>
                  <a:lnTo>
                    <a:pt x="53340" y="1270"/>
                  </a:lnTo>
                  <a:lnTo>
                    <a:pt x="7679690" y="1270"/>
                  </a:lnTo>
                  <a:lnTo>
                    <a:pt x="7679690" y="0"/>
                  </a:lnTo>
                  <a:close/>
                </a:path>
                <a:path w="7735570" h="24130">
                  <a:moveTo>
                    <a:pt x="7692377" y="2540"/>
                  </a:moveTo>
                  <a:lnTo>
                    <a:pt x="7689850" y="2540"/>
                  </a:lnTo>
                  <a:lnTo>
                    <a:pt x="7689850" y="1270"/>
                  </a:lnTo>
                  <a:lnTo>
                    <a:pt x="7684770" y="1270"/>
                  </a:lnTo>
                  <a:lnTo>
                    <a:pt x="7684770" y="2540"/>
                  </a:lnTo>
                  <a:lnTo>
                    <a:pt x="49530" y="2540"/>
                  </a:lnTo>
                  <a:lnTo>
                    <a:pt x="49530" y="1270"/>
                  </a:lnTo>
                  <a:lnTo>
                    <a:pt x="46990" y="1270"/>
                  </a:lnTo>
                  <a:lnTo>
                    <a:pt x="46990" y="2540"/>
                  </a:lnTo>
                  <a:lnTo>
                    <a:pt x="43180" y="2540"/>
                  </a:lnTo>
                  <a:lnTo>
                    <a:pt x="43180" y="5080"/>
                  </a:lnTo>
                  <a:lnTo>
                    <a:pt x="7692377" y="5080"/>
                  </a:lnTo>
                  <a:lnTo>
                    <a:pt x="7692377" y="2540"/>
                  </a:lnTo>
                  <a:close/>
                </a:path>
                <a:path w="7735570" h="24130">
                  <a:moveTo>
                    <a:pt x="7697470" y="5080"/>
                  </a:moveTo>
                  <a:lnTo>
                    <a:pt x="7694930" y="5080"/>
                  </a:lnTo>
                  <a:lnTo>
                    <a:pt x="7694930" y="6350"/>
                  </a:lnTo>
                  <a:lnTo>
                    <a:pt x="40640" y="6350"/>
                  </a:lnTo>
                  <a:lnTo>
                    <a:pt x="40640" y="5080"/>
                  </a:lnTo>
                  <a:lnTo>
                    <a:pt x="38100" y="5080"/>
                  </a:lnTo>
                  <a:lnTo>
                    <a:pt x="38100" y="6350"/>
                  </a:lnTo>
                  <a:lnTo>
                    <a:pt x="38100" y="7620"/>
                  </a:lnTo>
                  <a:lnTo>
                    <a:pt x="7697470" y="7620"/>
                  </a:lnTo>
                  <a:lnTo>
                    <a:pt x="7697470" y="6350"/>
                  </a:lnTo>
                  <a:lnTo>
                    <a:pt x="7697470" y="5080"/>
                  </a:lnTo>
                  <a:close/>
                </a:path>
                <a:path w="7735570" h="24130">
                  <a:moveTo>
                    <a:pt x="7706360" y="8890"/>
                  </a:moveTo>
                  <a:lnTo>
                    <a:pt x="7703820" y="8890"/>
                  </a:lnTo>
                  <a:lnTo>
                    <a:pt x="7703820" y="7620"/>
                  </a:lnTo>
                  <a:lnTo>
                    <a:pt x="7701280" y="7620"/>
                  </a:lnTo>
                  <a:lnTo>
                    <a:pt x="7701280" y="8890"/>
                  </a:lnTo>
                  <a:lnTo>
                    <a:pt x="34290" y="8890"/>
                  </a:lnTo>
                  <a:lnTo>
                    <a:pt x="34290" y="7620"/>
                  </a:lnTo>
                  <a:lnTo>
                    <a:pt x="31750" y="7620"/>
                  </a:lnTo>
                  <a:lnTo>
                    <a:pt x="31750" y="8890"/>
                  </a:lnTo>
                  <a:lnTo>
                    <a:pt x="29210" y="8890"/>
                  </a:lnTo>
                  <a:lnTo>
                    <a:pt x="29210" y="11430"/>
                  </a:lnTo>
                  <a:lnTo>
                    <a:pt x="7706360" y="11430"/>
                  </a:lnTo>
                  <a:lnTo>
                    <a:pt x="7706360" y="8890"/>
                  </a:lnTo>
                  <a:close/>
                </a:path>
                <a:path w="7735570" h="24130">
                  <a:moveTo>
                    <a:pt x="7712710" y="11430"/>
                  </a:moveTo>
                  <a:lnTo>
                    <a:pt x="7708900" y="11430"/>
                  </a:lnTo>
                  <a:lnTo>
                    <a:pt x="7708900" y="12700"/>
                  </a:lnTo>
                  <a:lnTo>
                    <a:pt x="26670" y="12700"/>
                  </a:lnTo>
                  <a:lnTo>
                    <a:pt x="26670" y="11430"/>
                  </a:lnTo>
                  <a:lnTo>
                    <a:pt x="22860" y="11430"/>
                  </a:lnTo>
                  <a:lnTo>
                    <a:pt x="22860" y="12700"/>
                  </a:lnTo>
                  <a:lnTo>
                    <a:pt x="22860" y="13970"/>
                  </a:lnTo>
                  <a:lnTo>
                    <a:pt x="7712710" y="13970"/>
                  </a:lnTo>
                  <a:lnTo>
                    <a:pt x="7712710" y="12700"/>
                  </a:lnTo>
                  <a:lnTo>
                    <a:pt x="7712710" y="11430"/>
                  </a:lnTo>
                  <a:close/>
                </a:path>
                <a:path w="7735570" h="24130">
                  <a:moveTo>
                    <a:pt x="7721600" y="15240"/>
                  </a:moveTo>
                  <a:lnTo>
                    <a:pt x="7717777" y="15240"/>
                  </a:lnTo>
                  <a:lnTo>
                    <a:pt x="7717777" y="13970"/>
                  </a:lnTo>
                  <a:lnTo>
                    <a:pt x="7715250" y="13970"/>
                  </a:lnTo>
                  <a:lnTo>
                    <a:pt x="7715250" y="15240"/>
                  </a:lnTo>
                  <a:lnTo>
                    <a:pt x="20320" y="15240"/>
                  </a:lnTo>
                  <a:lnTo>
                    <a:pt x="20320" y="13970"/>
                  </a:lnTo>
                  <a:lnTo>
                    <a:pt x="17780" y="13970"/>
                  </a:lnTo>
                  <a:lnTo>
                    <a:pt x="17780" y="15240"/>
                  </a:lnTo>
                  <a:lnTo>
                    <a:pt x="13970" y="15240"/>
                  </a:lnTo>
                  <a:lnTo>
                    <a:pt x="13970" y="17780"/>
                  </a:lnTo>
                  <a:lnTo>
                    <a:pt x="7721600" y="17780"/>
                  </a:lnTo>
                  <a:lnTo>
                    <a:pt x="7721600" y="15240"/>
                  </a:lnTo>
                  <a:close/>
                </a:path>
                <a:path w="7735570" h="24130">
                  <a:moveTo>
                    <a:pt x="7726680" y="17780"/>
                  </a:moveTo>
                  <a:lnTo>
                    <a:pt x="7724127" y="17780"/>
                  </a:lnTo>
                  <a:lnTo>
                    <a:pt x="7724127" y="19050"/>
                  </a:lnTo>
                  <a:lnTo>
                    <a:pt x="11430" y="19050"/>
                  </a:lnTo>
                  <a:lnTo>
                    <a:pt x="11430" y="17780"/>
                  </a:lnTo>
                  <a:lnTo>
                    <a:pt x="8890" y="17780"/>
                  </a:lnTo>
                  <a:lnTo>
                    <a:pt x="8890" y="19050"/>
                  </a:lnTo>
                  <a:lnTo>
                    <a:pt x="8890" y="20320"/>
                  </a:lnTo>
                  <a:lnTo>
                    <a:pt x="7726680" y="20320"/>
                  </a:lnTo>
                  <a:lnTo>
                    <a:pt x="7726680" y="19050"/>
                  </a:lnTo>
                  <a:lnTo>
                    <a:pt x="7726680" y="17780"/>
                  </a:lnTo>
                  <a:close/>
                </a:path>
                <a:path w="7735570" h="24130">
                  <a:moveTo>
                    <a:pt x="7735570" y="21590"/>
                  </a:moveTo>
                  <a:lnTo>
                    <a:pt x="7733030" y="21590"/>
                  </a:lnTo>
                  <a:lnTo>
                    <a:pt x="7733030" y="20320"/>
                  </a:lnTo>
                  <a:lnTo>
                    <a:pt x="7729220" y="20320"/>
                  </a:lnTo>
                  <a:lnTo>
                    <a:pt x="7729220" y="21590"/>
                  </a:lnTo>
                  <a:lnTo>
                    <a:pt x="6350" y="21590"/>
                  </a:lnTo>
                  <a:lnTo>
                    <a:pt x="6350" y="20320"/>
                  </a:lnTo>
                  <a:lnTo>
                    <a:pt x="2540" y="20320"/>
                  </a:lnTo>
                  <a:lnTo>
                    <a:pt x="2540" y="21590"/>
                  </a:lnTo>
                  <a:lnTo>
                    <a:pt x="0" y="21590"/>
                  </a:lnTo>
                  <a:lnTo>
                    <a:pt x="0" y="24130"/>
                  </a:lnTo>
                  <a:lnTo>
                    <a:pt x="7735570" y="24130"/>
                  </a:lnTo>
                  <a:lnTo>
                    <a:pt x="7735570" y="2159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12470" y="1029969"/>
              <a:ext cx="7793990" cy="11430"/>
            </a:xfrm>
            <a:custGeom>
              <a:avLst/>
              <a:gdLst/>
              <a:ahLst/>
              <a:cxnLst/>
              <a:rect l="l" t="t" r="r" b="b"/>
              <a:pathLst>
                <a:path w="7793990" h="11430">
                  <a:moveTo>
                    <a:pt x="7771130" y="0"/>
                  </a:moveTo>
                  <a:lnTo>
                    <a:pt x="7767320" y="0"/>
                  </a:lnTo>
                  <a:lnTo>
                    <a:pt x="7767320" y="1270"/>
                  </a:lnTo>
                  <a:lnTo>
                    <a:pt x="26670" y="1270"/>
                  </a:lnTo>
                  <a:lnTo>
                    <a:pt x="26670" y="0"/>
                  </a:lnTo>
                  <a:lnTo>
                    <a:pt x="24130" y="0"/>
                  </a:lnTo>
                  <a:lnTo>
                    <a:pt x="24130" y="1270"/>
                  </a:lnTo>
                  <a:lnTo>
                    <a:pt x="24130" y="2540"/>
                  </a:lnTo>
                  <a:lnTo>
                    <a:pt x="7771130" y="2540"/>
                  </a:lnTo>
                  <a:lnTo>
                    <a:pt x="7771130" y="1270"/>
                  </a:lnTo>
                  <a:lnTo>
                    <a:pt x="7771130" y="0"/>
                  </a:lnTo>
                  <a:close/>
                </a:path>
                <a:path w="7793990" h="11430">
                  <a:moveTo>
                    <a:pt x="7780007" y="3810"/>
                  </a:moveTo>
                  <a:lnTo>
                    <a:pt x="7776210" y="3810"/>
                  </a:lnTo>
                  <a:lnTo>
                    <a:pt x="7776210" y="2540"/>
                  </a:lnTo>
                  <a:lnTo>
                    <a:pt x="7773670" y="2540"/>
                  </a:lnTo>
                  <a:lnTo>
                    <a:pt x="7773670" y="3810"/>
                  </a:lnTo>
                  <a:lnTo>
                    <a:pt x="20320" y="3810"/>
                  </a:lnTo>
                  <a:lnTo>
                    <a:pt x="20320" y="2540"/>
                  </a:lnTo>
                  <a:lnTo>
                    <a:pt x="17780" y="2540"/>
                  </a:lnTo>
                  <a:lnTo>
                    <a:pt x="17780" y="3810"/>
                  </a:lnTo>
                  <a:lnTo>
                    <a:pt x="15240" y="3810"/>
                  </a:lnTo>
                  <a:lnTo>
                    <a:pt x="15240" y="6350"/>
                  </a:lnTo>
                  <a:lnTo>
                    <a:pt x="7780007" y="6350"/>
                  </a:lnTo>
                  <a:lnTo>
                    <a:pt x="7780007" y="3810"/>
                  </a:lnTo>
                  <a:close/>
                </a:path>
                <a:path w="7793990" h="11430">
                  <a:moveTo>
                    <a:pt x="7785087" y="6350"/>
                  </a:moveTo>
                  <a:lnTo>
                    <a:pt x="7782560" y="6350"/>
                  </a:lnTo>
                  <a:lnTo>
                    <a:pt x="7782560" y="7620"/>
                  </a:lnTo>
                  <a:lnTo>
                    <a:pt x="12700" y="7620"/>
                  </a:lnTo>
                  <a:lnTo>
                    <a:pt x="12700" y="6350"/>
                  </a:lnTo>
                  <a:lnTo>
                    <a:pt x="8890" y="6350"/>
                  </a:lnTo>
                  <a:lnTo>
                    <a:pt x="8890" y="7620"/>
                  </a:lnTo>
                  <a:lnTo>
                    <a:pt x="8890" y="8890"/>
                  </a:lnTo>
                  <a:lnTo>
                    <a:pt x="7785087" y="8890"/>
                  </a:lnTo>
                  <a:lnTo>
                    <a:pt x="7785087" y="7620"/>
                  </a:lnTo>
                  <a:lnTo>
                    <a:pt x="7785087" y="6350"/>
                  </a:lnTo>
                  <a:close/>
                </a:path>
                <a:path w="7793990" h="11430">
                  <a:moveTo>
                    <a:pt x="7793990" y="10160"/>
                  </a:moveTo>
                  <a:lnTo>
                    <a:pt x="7791450" y="10160"/>
                  </a:lnTo>
                  <a:lnTo>
                    <a:pt x="7791450" y="8890"/>
                  </a:lnTo>
                  <a:lnTo>
                    <a:pt x="7787640" y="8890"/>
                  </a:lnTo>
                  <a:lnTo>
                    <a:pt x="7787640" y="10160"/>
                  </a:lnTo>
                  <a:lnTo>
                    <a:pt x="6350" y="10160"/>
                  </a:lnTo>
                  <a:lnTo>
                    <a:pt x="6350" y="8890"/>
                  </a:lnTo>
                  <a:lnTo>
                    <a:pt x="3810" y="8890"/>
                  </a:lnTo>
                  <a:lnTo>
                    <a:pt x="3810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7793990" y="11430"/>
                  </a:lnTo>
                  <a:lnTo>
                    <a:pt x="7793990" y="1016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87070" y="1041399"/>
              <a:ext cx="7847330" cy="12700"/>
            </a:xfrm>
            <a:custGeom>
              <a:avLst/>
              <a:gdLst/>
              <a:ahLst/>
              <a:cxnLst/>
              <a:rect l="l" t="t" r="r" b="b"/>
              <a:pathLst>
                <a:path w="7847330" h="12700">
                  <a:moveTo>
                    <a:pt x="7819390" y="0"/>
                  </a:moveTo>
                  <a:lnTo>
                    <a:pt x="25400" y="0"/>
                  </a:lnTo>
                  <a:lnTo>
                    <a:pt x="25400" y="1270"/>
                  </a:lnTo>
                  <a:lnTo>
                    <a:pt x="7819390" y="1270"/>
                  </a:lnTo>
                  <a:lnTo>
                    <a:pt x="7819390" y="0"/>
                  </a:lnTo>
                  <a:close/>
                </a:path>
                <a:path w="7847330" h="12700">
                  <a:moveTo>
                    <a:pt x="7825740" y="1270"/>
                  </a:moveTo>
                  <a:lnTo>
                    <a:pt x="7821930" y="1270"/>
                  </a:lnTo>
                  <a:lnTo>
                    <a:pt x="7821930" y="2540"/>
                  </a:lnTo>
                  <a:lnTo>
                    <a:pt x="22860" y="2540"/>
                  </a:lnTo>
                  <a:lnTo>
                    <a:pt x="22860" y="1270"/>
                  </a:lnTo>
                  <a:lnTo>
                    <a:pt x="20320" y="1270"/>
                  </a:lnTo>
                  <a:lnTo>
                    <a:pt x="20320" y="2540"/>
                  </a:lnTo>
                  <a:lnTo>
                    <a:pt x="20320" y="3810"/>
                  </a:lnTo>
                  <a:lnTo>
                    <a:pt x="7825740" y="3810"/>
                  </a:lnTo>
                  <a:lnTo>
                    <a:pt x="7825740" y="2540"/>
                  </a:lnTo>
                  <a:lnTo>
                    <a:pt x="7825740" y="1270"/>
                  </a:lnTo>
                  <a:close/>
                </a:path>
                <a:path w="7847330" h="12700">
                  <a:moveTo>
                    <a:pt x="7833360" y="5080"/>
                  </a:moveTo>
                  <a:lnTo>
                    <a:pt x="7830820" y="5080"/>
                  </a:lnTo>
                  <a:lnTo>
                    <a:pt x="7830820" y="3810"/>
                  </a:lnTo>
                  <a:lnTo>
                    <a:pt x="7828280" y="3810"/>
                  </a:lnTo>
                  <a:lnTo>
                    <a:pt x="7828280" y="5080"/>
                  </a:lnTo>
                  <a:lnTo>
                    <a:pt x="17780" y="5080"/>
                  </a:lnTo>
                  <a:lnTo>
                    <a:pt x="17780" y="3810"/>
                  </a:lnTo>
                  <a:lnTo>
                    <a:pt x="13970" y="3810"/>
                  </a:lnTo>
                  <a:lnTo>
                    <a:pt x="13970" y="5080"/>
                  </a:lnTo>
                  <a:lnTo>
                    <a:pt x="11430" y="5080"/>
                  </a:lnTo>
                  <a:lnTo>
                    <a:pt x="11430" y="7620"/>
                  </a:lnTo>
                  <a:lnTo>
                    <a:pt x="7833360" y="7620"/>
                  </a:lnTo>
                  <a:lnTo>
                    <a:pt x="7833360" y="5080"/>
                  </a:lnTo>
                  <a:close/>
                </a:path>
                <a:path w="7847330" h="12700">
                  <a:moveTo>
                    <a:pt x="7839710" y="7620"/>
                  </a:moveTo>
                  <a:lnTo>
                    <a:pt x="7837157" y="7620"/>
                  </a:lnTo>
                  <a:lnTo>
                    <a:pt x="7837157" y="8890"/>
                  </a:lnTo>
                  <a:lnTo>
                    <a:pt x="8890" y="8890"/>
                  </a:lnTo>
                  <a:lnTo>
                    <a:pt x="8890" y="7620"/>
                  </a:lnTo>
                  <a:lnTo>
                    <a:pt x="6350" y="7620"/>
                  </a:lnTo>
                  <a:lnTo>
                    <a:pt x="6350" y="8890"/>
                  </a:lnTo>
                  <a:lnTo>
                    <a:pt x="6350" y="10160"/>
                  </a:lnTo>
                  <a:lnTo>
                    <a:pt x="7839710" y="10160"/>
                  </a:lnTo>
                  <a:lnTo>
                    <a:pt x="7839710" y="8890"/>
                  </a:lnTo>
                  <a:lnTo>
                    <a:pt x="7839710" y="7620"/>
                  </a:lnTo>
                  <a:close/>
                </a:path>
                <a:path w="7847330" h="12700">
                  <a:moveTo>
                    <a:pt x="7847330" y="11430"/>
                  </a:moveTo>
                  <a:lnTo>
                    <a:pt x="7844790" y="11430"/>
                  </a:lnTo>
                  <a:lnTo>
                    <a:pt x="7844790" y="10160"/>
                  </a:lnTo>
                  <a:lnTo>
                    <a:pt x="7843507" y="10160"/>
                  </a:lnTo>
                  <a:lnTo>
                    <a:pt x="7843507" y="11430"/>
                  </a:lnTo>
                  <a:lnTo>
                    <a:pt x="3810" y="11430"/>
                  </a:lnTo>
                  <a:lnTo>
                    <a:pt x="3810" y="10160"/>
                  </a:lnTo>
                  <a:lnTo>
                    <a:pt x="1270" y="10160"/>
                  </a:lnTo>
                  <a:lnTo>
                    <a:pt x="1270" y="1143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7847330" y="12700"/>
                  </a:lnTo>
                  <a:lnTo>
                    <a:pt x="7847330" y="1143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69290" y="1054099"/>
              <a:ext cx="7881620" cy="11430"/>
            </a:xfrm>
            <a:custGeom>
              <a:avLst/>
              <a:gdLst/>
              <a:ahLst/>
              <a:cxnLst/>
              <a:rect l="l" t="t" r="r" b="b"/>
              <a:pathLst>
                <a:path w="7881620" h="11430">
                  <a:moveTo>
                    <a:pt x="1270" y="10160"/>
                  </a:moveTo>
                  <a:lnTo>
                    <a:pt x="0" y="10160"/>
                  </a:lnTo>
                  <a:lnTo>
                    <a:pt x="0" y="11430"/>
                  </a:lnTo>
                  <a:lnTo>
                    <a:pt x="1270" y="11430"/>
                  </a:lnTo>
                  <a:lnTo>
                    <a:pt x="1270" y="10160"/>
                  </a:lnTo>
                  <a:close/>
                </a:path>
                <a:path w="7881620" h="11430">
                  <a:moveTo>
                    <a:pt x="7865110" y="0"/>
                  </a:moveTo>
                  <a:lnTo>
                    <a:pt x="17780" y="0"/>
                  </a:lnTo>
                  <a:lnTo>
                    <a:pt x="17780" y="1270"/>
                  </a:lnTo>
                  <a:lnTo>
                    <a:pt x="7865110" y="1270"/>
                  </a:lnTo>
                  <a:lnTo>
                    <a:pt x="7865110" y="0"/>
                  </a:lnTo>
                  <a:close/>
                </a:path>
                <a:path w="7881620" h="11430">
                  <a:moveTo>
                    <a:pt x="7868920" y="1270"/>
                  </a:moveTo>
                  <a:lnTo>
                    <a:pt x="7866380" y="1270"/>
                  </a:lnTo>
                  <a:lnTo>
                    <a:pt x="7866380" y="2540"/>
                  </a:lnTo>
                  <a:lnTo>
                    <a:pt x="15240" y="2540"/>
                  </a:lnTo>
                  <a:lnTo>
                    <a:pt x="15240" y="1270"/>
                  </a:lnTo>
                  <a:lnTo>
                    <a:pt x="12700" y="1270"/>
                  </a:lnTo>
                  <a:lnTo>
                    <a:pt x="12700" y="2540"/>
                  </a:lnTo>
                  <a:lnTo>
                    <a:pt x="12700" y="3810"/>
                  </a:lnTo>
                  <a:lnTo>
                    <a:pt x="7868920" y="3810"/>
                  </a:lnTo>
                  <a:lnTo>
                    <a:pt x="7868920" y="2540"/>
                  </a:lnTo>
                  <a:lnTo>
                    <a:pt x="7868920" y="1270"/>
                  </a:lnTo>
                  <a:close/>
                </a:path>
                <a:path w="7881620" h="11430">
                  <a:moveTo>
                    <a:pt x="7873987" y="5080"/>
                  </a:moveTo>
                  <a:lnTo>
                    <a:pt x="7872730" y="5080"/>
                  </a:lnTo>
                  <a:lnTo>
                    <a:pt x="7872730" y="3810"/>
                  </a:lnTo>
                  <a:lnTo>
                    <a:pt x="7870190" y="3810"/>
                  </a:lnTo>
                  <a:lnTo>
                    <a:pt x="7870190" y="5080"/>
                  </a:lnTo>
                  <a:lnTo>
                    <a:pt x="11430" y="5080"/>
                  </a:lnTo>
                  <a:lnTo>
                    <a:pt x="11430" y="3810"/>
                  </a:lnTo>
                  <a:lnTo>
                    <a:pt x="8890" y="3810"/>
                  </a:lnTo>
                  <a:lnTo>
                    <a:pt x="8890" y="5080"/>
                  </a:lnTo>
                  <a:lnTo>
                    <a:pt x="7620" y="5080"/>
                  </a:lnTo>
                  <a:lnTo>
                    <a:pt x="7620" y="7620"/>
                  </a:lnTo>
                  <a:lnTo>
                    <a:pt x="7873987" y="7620"/>
                  </a:lnTo>
                  <a:lnTo>
                    <a:pt x="7873987" y="5080"/>
                  </a:lnTo>
                  <a:close/>
                </a:path>
                <a:path w="7881620" h="11430">
                  <a:moveTo>
                    <a:pt x="7877810" y="7620"/>
                  </a:moveTo>
                  <a:lnTo>
                    <a:pt x="7876540" y="7620"/>
                  </a:lnTo>
                  <a:lnTo>
                    <a:pt x="7876540" y="8890"/>
                  </a:lnTo>
                  <a:lnTo>
                    <a:pt x="5080" y="8890"/>
                  </a:lnTo>
                  <a:lnTo>
                    <a:pt x="5080" y="7620"/>
                  </a:lnTo>
                  <a:lnTo>
                    <a:pt x="3810" y="7620"/>
                  </a:lnTo>
                  <a:lnTo>
                    <a:pt x="3810" y="8890"/>
                  </a:lnTo>
                  <a:lnTo>
                    <a:pt x="3810" y="10160"/>
                  </a:lnTo>
                  <a:lnTo>
                    <a:pt x="7877810" y="10160"/>
                  </a:lnTo>
                  <a:lnTo>
                    <a:pt x="7877810" y="8890"/>
                  </a:lnTo>
                  <a:lnTo>
                    <a:pt x="7877810" y="7620"/>
                  </a:lnTo>
                  <a:close/>
                </a:path>
                <a:path w="7881620" h="11430">
                  <a:moveTo>
                    <a:pt x="7881620" y="10160"/>
                  </a:moveTo>
                  <a:lnTo>
                    <a:pt x="7880337" y="10160"/>
                  </a:lnTo>
                  <a:lnTo>
                    <a:pt x="7880337" y="11430"/>
                  </a:lnTo>
                  <a:lnTo>
                    <a:pt x="7881620" y="11430"/>
                  </a:lnTo>
                  <a:lnTo>
                    <a:pt x="7881620" y="10160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54050" y="1065529"/>
              <a:ext cx="7912100" cy="11430"/>
            </a:xfrm>
            <a:custGeom>
              <a:avLst/>
              <a:gdLst/>
              <a:ahLst/>
              <a:cxnLst/>
              <a:rect l="l" t="t" r="r" b="b"/>
              <a:pathLst>
                <a:path w="7912100" h="11430">
                  <a:moveTo>
                    <a:pt x="7899400" y="0"/>
                  </a:moveTo>
                  <a:lnTo>
                    <a:pt x="12700" y="0"/>
                  </a:lnTo>
                  <a:lnTo>
                    <a:pt x="12700" y="2540"/>
                  </a:lnTo>
                  <a:lnTo>
                    <a:pt x="7899400" y="2540"/>
                  </a:lnTo>
                  <a:lnTo>
                    <a:pt x="7899400" y="0"/>
                  </a:lnTo>
                  <a:close/>
                </a:path>
                <a:path w="7912100" h="11430">
                  <a:moveTo>
                    <a:pt x="7903210" y="2540"/>
                  </a:moveTo>
                  <a:lnTo>
                    <a:pt x="7900657" y="2540"/>
                  </a:lnTo>
                  <a:lnTo>
                    <a:pt x="7900657" y="3810"/>
                  </a:lnTo>
                  <a:lnTo>
                    <a:pt x="10160" y="3810"/>
                  </a:lnTo>
                  <a:lnTo>
                    <a:pt x="1016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8890" y="5080"/>
                  </a:lnTo>
                  <a:lnTo>
                    <a:pt x="7903210" y="5080"/>
                  </a:lnTo>
                  <a:lnTo>
                    <a:pt x="7903210" y="3810"/>
                  </a:lnTo>
                  <a:lnTo>
                    <a:pt x="7903210" y="2540"/>
                  </a:lnTo>
                  <a:close/>
                </a:path>
                <a:path w="7912100" h="11430">
                  <a:moveTo>
                    <a:pt x="7908290" y="6350"/>
                  </a:moveTo>
                  <a:lnTo>
                    <a:pt x="7907020" y="6350"/>
                  </a:lnTo>
                  <a:lnTo>
                    <a:pt x="7907020" y="5080"/>
                  </a:lnTo>
                  <a:lnTo>
                    <a:pt x="7904480" y="5080"/>
                  </a:lnTo>
                  <a:lnTo>
                    <a:pt x="7904480" y="6350"/>
                  </a:lnTo>
                  <a:lnTo>
                    <a:pt x="6350" y="6350"/>
                  </a:lnTo>
                  <a:lnTo>
                    <a:pt x="635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2540" y="6350"/>
                  </a:lnTo>
                  <a:lnTo>
                    <a:pt x="2540" y="8890"/>
                  </a:lnTo>
                  <a:lnTo>
                    <a:pt x="7908290" y="8890"/>
                  </a:lnTo>
                  <a:lnTo>
                    <a:pt x="7908290" y="6350"/>
                  </a:lnTo>
                  <a:close/>
                </a:path>
                <a:path w="7912100" h="11430">
                  <a:moveTo>
                    <a:pt x="7912100" y="8890"/>
                  </a:moveTo>
                  <a:lnTo>
                    <a:pt x="7910830" y="8890"/>
                  </a:lnTo>
                  <a:lnTo>
                    <a:pt x="7910830" y="10160"/>
                  </a:lnTo>
                  <a:lnTo>
                    <a:pt x="1270" y="10160"/>
                  </a:lnTo>
                  <a:lnTo>
                    <a:pt x="1270" y="8890"/>
                  </a:lnTo>
                  <a:lnTo>
                    <a:pt x="0" y="889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7912100" y="11430"/>
                  </a:lnTo>
                  <a:lnTo>
                    <a:pt x="7912100" y="10160"/>
                  </a:lnTo>
                  <a:lnTo>
                    <a:pt x="7912100" y="889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40067" y="1076959"/>
              <a:ext cx="7940675" cy="12700"/>
            </a:xfrm>
            <a:custGeom>
              <a:avLst/>
              <a:gdLst/>
              <a:ahLst/>
              <a:cxnLst/>
              <a:rect l="l" t="t" r="r" b="b"/>
              <a:pathLst>
                <a:path w="7940675" h="12700">
                  <a:moveTo>
                    <a:pt x="7929893" y="1270"/>
                  </a:moveTo>
                  <a:lnTo>
                    <a:pt x="7928610" y="1270"/>
                  </a:lnTo>
                  <a:lnTo>
                    <a:pt x="7928610" y="0"/>
                  </a:lnTo>
                  <a:lnTo>
                    <a:pt x="7927353" y="0"/>
                  </a:lnTo>
                  <a:lnTo>
                    <a:pt x="7927353" y="1270"/>
                  </a:lnTo>
                  <a:lnTo>
                    <a:pt x="12712" y="1270"/>
                  </a:lnTo>
                  <a:lnTo>
                    <a:pt x="12712" y="0"/>
                  </a:lnTo>
                  <a:lnTo>
                    <a:pt x="11442" y="0"/>
                  </a:lnTo>
                  <a:lnTo>
                    <a:pt x="11442" y="1270"/>
                  </a:lnTo>
                  <a:lnTo>
                    <a:pt x="8902" y="1270"/>
                  </a:lnTo>
                  <a:lnTo>
                    <a:pt x="8902" y="3810"/>
                  </a:lnTo>
                  <a:lnTo>
                    <a:pt x="7929893" y="3810"/>
                  </a:lnTo>
                  <a:lnTo>
                    <a:pt x="7929893" y="1270"/>
                  </a:lnTo>
                  <a:close/>
                </a:path>
                <a:path w="7940675" h="12700">
                  <a:moveTo>
                    <a:pt x="7933703" y="3810"/>
                  </a:moveTo>
                  <a:lnTo>
                    <a:pt x="7931163" y="3810"/>
                  </a:lnTo>
                  <a:lnTo>
                    <a:pt x="7931163" y="5080"/>
                  </a:lnTo>
                  <a:lnTo>
                    <a:pt x="7632" y="5080"/>
                  </a:lnTo>
                  <a:lnTo>
                    <a:pt x="7632" y="3810"/>
                  </a:lnTo>
                  <a:lnTo>
                    <a:pt x="6362" y="3810"/>
                  </a:lnTo>
                  <a:lnTo>
                    <a:pt x="6362" y="5080"/>
                  </a:lnTo>
                  <a:lnTo>
                    <a:pt x="6362" y="6350"/>
                  </a:lnTo>
                  <a:lnTo>
                    <a:pt x="7933703" y="6350"/>
                  </a:lnTo>
                  <a:lnTo>
                    <a:pt x="7933703" y="5080"/>
                  </a:lnTo>
                  <a:lnTo>
                    <a:pt x="7933703" y="3810"/>
                  </a:lnTo>
                  <a:close/>
                </a:path>
                <a:path w="7940675" h="12700">
                  <a:moveTo>
                    <a:pt x="7937513" y="7620"/>
                  </a:moveTo>
                  <a:lnTo>
                    <a:pt x="7936243" y="7620"/>
                  </a:lnTo>
                  <a:lnTo>
                    <a:pt x="7936243" y="6350"/>
                  </a:lnTo>
                  <a:lnTo>
                    <a:pt x="7934960" y="6350"/>
                  </a:lnTo>
                  <a:lnTo>
                    <a:pt x="7934960" y="7620"/>
                  </a:lnTo>
                  <a:lnTo>
                    <a:pt x="5092" y="7620"/>
                  </a:lnTo>
                  <a:lnTo>
                    <a:pt x="5092" y="6350"/>
                  </a:lnTo>
                  <a:lnTo>
                    <a:pt x="3822" y="6350"/>
                  </a:lnTo>
                  <a:lnTo>
                    <a:pt x="3822" y="7620"/>
                  </a:lnTo>
                  <a:lnTo>
                    <a:pt x="2552" y="7620"/>
                  </a:lnTo>
                  <a:lnTo>
                    <a:pt x="2552" y="10160"/>
                  </a:lnTo>
                  <a:lnTo>
                    <a:pt x="7937513" y="10160"/>
                  </a:lnTo>
                  <a:lnTo>
                    <a:pt x="7937513" y="7620"/>
                  </a:lnTo>
                  <a:close/>
                </a:path>
                <a:path w="7940675" h="12700">
                  <a:moveTo>
                    <a:pt x="7940053" y="10160"/>
                  </a:moveTo>
                  <a:lnTo>
                    <a:pt x="7938783" y="10160"/>
                  </a:lnTo>
                  <a:lnTo>
                    <a:pt x="7938783" y="11430"/>
                  </a:lnTo>
                  <a:lnTo>
                    <a:pt x="1282" y="11430"/>
                  </a:lnTo>
                  <a:lnTo>
                    <a:pt x="1282" y="10160"/>
                  </a:lnTo>
                  <a:lnTo>
                    <a:pt x="0" y="10160"/>
                  </a:lnTo>
                  <a:lnTo>
                    <a:pt x="0" y="11430"/>
                  </a:lnTo>
                  <a:lnTo>
                    <a:pt x="0" y="12700"/>
                  </a:lnTo>
                  <a:lnTo>
                    <a:pt x="7940053" y="12700"/>
                  </a:lnTo>
                  <a:lnTo>
                    <a:pt x="7940053" y="11430"/>
                  </a:lnTo>
                  <a:lnTo>
                    <a:pt x="7940053" y="1016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28650" y="1089659"/>
              <a:ext cx="7965440" cy="11430"/>
            </a:xfrm>
            <a:custGeom>
              <a:avLst/>
              <a:gdLst/>
              <a:ahLst/>
              <a:cxnLst/>
              <a:rect l="l" t="t" r="r" b="b"/>
              <a:pathLst>
                <a:path w="7965440" h="11430">
                  <a:moveTo>
                    <a:pt x="7955280" y="1270"/>
                  </a:moveTo>
                  <a:lnTo>
                    <a:pt x="7954010" y="1270"/>
                  </a:lnTo>
                  <a:lnTo>
                    <a:pt x="7954010" y="0"/>
                  </a:lnTo>
                  <a:lnTo>
                    <a:pt x="7952727" y="0"/>
                  </a:lnTo>
                  <a:lnTo>
                    <a:pt x="7952727" y="1270"/>
                  </a:lnTo>
                  <a:lnTo>
                    <a:pt x="10160" y="1270"/>
                  </a:lnTo>
                  <a:lnTo>
                    <a:pt x="10160" y="0"/>
                  </a:lnTo>
                  <a:lnTo>
                    <a:pt x="7620" y="0"/>
                  </a:lnTo>
                  <a:lnTo>
                    <a:pt x="7620" y="1270"/>
                  </a:lnTo>
                  <a:lnTo>
                    <a:pt x="6350" y="1270"/>
                  </a:lnTo>
                  <a:lnTo>
                    <a:pt x="6350" y="3810"/>
                  </a:lnTo>
                  <a:lnTo>
                    <a:pt x="7955280" y="3810"/>
                  </a:lnTo>
                  <a:lnTo>
                    <a:pt x="7955280" y="1270"/>
                  </a:lnTo>
                  <a:close/>
                </a:path>
                <a:path w="7965440" h="11430">
                  <a:moveTo>
                    <a:pt x="7959077" y="3810"/>
                  </a:moveTo>
                  <a:lnTo>
                    <a:pt x="7957820" y="3810"/>
                  </a:lnTo>
                  <a:lnTo>
                    <a:pt x="7957820" y="5080"/>
                  </a:lnTo>
                  <a:lnTo>
                    <a:pt x="5080" y="5080"/>
                  </a:lnTo>
                  <a:lnTo>
                    <a:pt x="5080" y="3810"/>
                  </a:lnTo>
                  <a:lnTo>
                    <a:pt x="3810" y="381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7959077" y="6350"/>
                  </a:lnTo>
                  <a:lnTo>
                    <a:pt x="7959077" y="5080"/>
                  </a:lnTo>
                  <a:lnTo>
                    <a:pt x="7959077" y="3810"/>
                  </a:lnTo>
                  <a:close/>
                </a:path>
                <a:path w="7965440" h="11430">
                  <a:moveTo>
                    <a:pt x="7962900" y="7620"/>
                  </a:moveTo>
                  <a:lnTo>
                    <a:pt x="7961630" y="7620"/>
                  </a:lnTo>
                  <a:lnTo>
                    <a:pt x="7961630" y="6350"/>
                  </a:lnTo>
                  <a:lnTo>
                    <a:pt x="7960360" y="6350"/>
                  </a:lnTo>
                  <a:lnTo>
                    <a:pt x="7960360" y="7620"/>
                  </a:lnTo>
                  <a:lnTo>
                    <a:pt x="2540" y="7620"/>
                  </a:lnTo>
                  <a:lnTo>
                    <a:pt x="2540" y="6350"/>
                  </a:lnTo>
                  <a:lnTo>
                    <a:pt x="1270" y="6350"/>
                  </a:lnTo>
                  <a:lnTo>
                    <a:pt x="1270" y="7620"/>
                  </a:lnTo>
                  <a:lnTo>
                    <a:pt x="0" y="7620"/>
                  </a:lnTo>
                  <a:lnTo>
                    <a:pt x="0" y="10160"/>
                  </a:lnTo>
                  <a:lnTo>
                    <a:pt x="7962900" y="10160"/>
                  </a:lnTo>
                  <a:lnTo>
                    <a:pt x="7962900" y="7620"/>
                  </a:lnTo>
                  <a:close/>
                </a:path>
                <a:path w="7965440" h="11430">
                  <a:moveTo>
                    <a:pt x="7965427" y="10160"/>
                  </a:moveTo>
                  <a:lnTo>
                    <a:pt x="7964170" y="10160"/>
                  </a:lnTo>
                  <a:lnTo>
                    <a:pt x="7964170" y="11430"/>
                  </a:lnTo>
                  <a:lnTo>
                    <a:pt x="7965427" y="11430"/>
                  </a:lnTo>
                  <a:lnTo>
                    <a:pt x="7965427" y="10160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19760" y="1101089"/>
              <a:ext cx="7981950" cy="11430"/>
            </a:xfrm>
            <a:custGeom>
              <a:avLst/>
              <a:gdLst/>
              <a:ahLst/>
              <a:cxnLst/>
              <a:rect l="l" t="t" r="r" b="b"/>
              <a:pathLst>
                <a:path w="7981950" h="11430">
                  <a:moveTo>
                    <a:pt x="7974317" y="0"/>
                  </a:moveTo>
                  <a:lnTo>
                    <a:pt x="7620" y="0"/>
                  </a:lnTo>
                  <a:lnTo>
                    <a:pt x="7620" y="1270"/>
                  </a:lnTo>
                  <a:lnTo>
                    <a:pt x="7974317" y="1270"/>
                  </a:lnTo>
                  <a:lnTo>
                    <a:pt x="7974317" y="0"/>
                  </a:lnTo>
                  <a:close/>
                </a:path>
                <a:path w="7981950" h="11430">
                  <a:moveTo>
                    <a:pt x="7976870" y="2540"/>
                  </a:moveTo>
                  <a:lnTo>
                    <a:pt x="6350" y="2540"/>
                  </a:lnTo>
                  <a:lnTo>
                    <a:pt x="6350" y="1270"/>
                  </a:lnTo>
                  <a:lnTo>
                    <a:pt x="5080" y="1270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5080"/>
                  </a:lnTo>
                  <a:lnTo>
                    <a:pt x="7976870" y="5080"/>
                  </a:lnTo>
                  <a:lnTo>
                    <a:pt x="7976870" y="2540"/>
                  </a:lnTo>
                  <a:close/>
                </a:path>
                <a:path w="7981950" h="11430">
                  <a:moveTo>
                    <a:pt x="7979410" y="5080"/>
                  </a:moveTo>
                  <a:lnTo>
                    <a:pt x="7978140" y="5080"/>
                  </a:lnTo>
                  <a:lnTo>
                    <a:pt x="7978140" y="6350"/>
                  </a:lnTo>
                  <a:lnTo>
                    <a:pt x="3810" y="6350"/>
                  </a:lnTo>
                  <a:lnTo>
                    <a:pt x="381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2540" y="7620"/>
                  </a:lnTo>
                  <a:lnTo>
                    <a:pt x="7979410" y="7620"/>
                  </a:lnTo>
                  <a:lnTo>
                    <a:pt x="7979410" y="6350"/>
                  </a:lnTo>
                  <a:lnTo>
                    <a:pt x="7979410" y="5080"/>
                  </a:lnTo>
                  <a:close/>
                </a:path>
                <a:path w="7981950" h="11430">
                  <a:moveTo>
                    <a:pt x="7981950" y="7620"/>
                  </a:moveTo>
                  <a:lnTo>
                    <a:pt x="7980667" y="7620"/>
                  </a:lnTo>
                  <a:lnTo>
                    <a:pt x="7980667" y="8890"/>
                  </a:lnTo>
                  <a:lnTo>
                    <a:pt x="0" y="8890"/>
                  </a:lnTo>
                  <a:lnTo>
                    <a:pt x="0" y="11430"/>
                  </a:lnTo>
                  <a:lnTo>
                    <a:pt x="7981950" y="11430"/>
                  </a:lnTo>
                  <a:lnTo>
                    <a:pt x="7981950" y="8890"/>
                  </a:lnTo>
                  <a:lnTo>
                    <a:pt x="7981950" y="762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13397" y="1112519"/>
              <a:ext cx="7994015" cy="12700"/>
            </a:xfrm>
            <a:custGeom>
              <a:avLst/>
              <a:gdLst/>
              <a:ahLst/>
              <a:cxnLst/>
              <a:rect l="l" t="t" r="r" b="b"/>
              <a:pathLst>
                <a:path w="7994015" h="12700">
                  <a:moveTo>
                    <a:pt x="7989583" y="1270"/>
                  </a:moveTo>
                  <a:lnTo>
                    <a:pt x="6362" y="1270"/>
                  </a:lnTo>
                  <a:lnTo>
                    <a:pt x="6362" y="0"/>
                  </a:lnTo>
                  <a:lnTo>
                    <a:pt x="5092" y="0"/>
                  </a:lnTo>
                  <a:lnTo>
                    <a:pt x="5092" y="1270"/>
                  </a:lnTo>
                  <a:lnTo>
                    <a:pt x="5092" y="2540"/>
                  </a:lnTo>
                  <a:lnTo>
                    <a:pt x="7989583" y="2540"/>
                  </a:lnTo>
                  <a:lnTo>
                    <a:pt x="7989583" y="1270"/>
                  </a:lnTo>
                  <a:close/>
                </a:path>
                <a:path w="7994015" h="12700">
                  <a:moveTo>
                    <a:pt x="7992123" y="3810"/>
                  </a:moveTo>
                  <a:lnTo>
                    <a:pt x="5092" y="3810"/>
                  </a:lnTo>
                  <a:lnTo>
                    <a:pt x="5092" y="2540"/>
                  </a:lnTo>
                  <a:lnTo>
                    <a:pt x="3822" y="2540"/>
                  </a:lnTo>
                  <a:lnTo>
                    <a:pt x="3822" y="3810"/>
                  </a:lnTo>
                  <a:lnTo>
                    <a:pt x="3822" y="6350"/>
                  </a:lnTo>
                  <a:lnTo>
                    <a:pt x="7992123" y="6350"/>
                  </a:lnTo>
                  <a:lnTo>
                    <a:pt x="7992123" y="3810"/>
                  </a:lnTo>
                  <a:close/>
                </a:path>
                <a:path w="7994015" h="12700">
                  <a:moveTo>
                    <a:pt x="7993393" y="6350"/>
                  </a:moveTo>
                  <a:lnTo>
                    <a:pt x="7992123" y="6350"/>
                  </a:lnTo>
                  <a:lnTo>
                    <a:pt x="7992123" y="7620"/>
                  </a:lnTo>
                  <a:lnTo>
                    <a:pt x="2552" y="7620"/>
                  </a:lnTo>
                  <a:lnTo>
                    <a:pt x="2552" y="8890"/>
                  </a:lnTo>
                  <a:lnTo>
                    <a:pt x="1282" y="8890"/>
                  </a:lnTo>
                  <a:lnTo>
                    <a:pt x="1282" y="10160"/>
                  </a:lnTo>
                  <a:lnTo>
                    <a:pt x="0" y="10160"/>
                  </a:lnTo>
                  <a:lnTo>
                    <a:pt x="0" y="12700"/>
                  </a:lnTo>
                  <a:lnTo>
                    <a:pt x="7993380" y="12700"/>
                  </a:lnTo>
                  <a:lnTo>
                    <a:pt x="7993380" y="10160"/>
                  </a:lnTo>
                  <a:lnTo>
                    <a:pt x="7993393" y="8890"/>
                  </a:lnTo>
                  <a:lnTo>
                    <a:pt x="7993393" y="7620"/>
                  </a:lnTo>
                  <a:lnTo>
                    <a:pt x="7993393" y="635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10870" y="1125219"/>
              <a:ext cx="7999730" cy="11430"/>
            </a:xfrm>
            <a:custGeom>
              <a:avLst/>
              <a:gdLst/>
              <a:ahLst/>
              <a:cxnLst/>
              <a:rect l="l" t="t" r="r" b="b"/>
              <a:pathLst>
                <a:path w="7999730" h="11430">
                  <a:moveTo>
                    <a:pt x="7998460" y="3810"/>
                  </a:moveTo>
                  <a:lnTo>
                    <a:pt x="7997190" y="3810"/>
                  </a:lnTo>
                  <a:lnTo>
                    <a:pt x="7997190" y="2540"/>
                  </a:lnTo>
                  <a:lnTo>
                    <a:pt x="7997190" y="0"/>
                  </a:lnTo>
                  <a:lnTo>
                    <a:pt x="2540" y="0"/>
                  </a:lnTo>
                  <a:lnTo>
                    <a:pt x="254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10160"/>
                  </a:lnTo>
                  <a:lnTo>
                    <a:pt x="7998460" y="10160"/>
                  </a:lnTo>
                  <a:lnTo>
                    <a:pt x="7998460" y="6350"/>
                  </a:lnTo>
                  <a:lnTo>
                    <a:pt x="7998460" y="3810"/>
                  </a:lnTo>
                  <a:close/>
                </a:path>
                <a:path w="7999730" h="11430">
                  <a:moveTo>
                    <a:pt x="7999730" y="10172"/>
                  </a:moveTo>
                  <a:lnTo>
                    <a:pt x="0" y="10172"/>
                  </a:lnTo>
                  <a:lnTo>
                    <a:pt x="0" y="11430"/>
                  </a:lnTo>
                  <a:lnTo>
                    <a:pt x="7999730" y="11430"/>
                  </a:lnTo>
                  <a:lnTo>
                    <a:pt x="7999730" y="10172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09600" y="1136649"/>
              <a:ext cx="8001000" cy="12700"/>
            </a:xfrm>
            <a:custGeom>
              <a:avLst/>
              <a:gdLst/>
              <a:ahLst/>
              <a:cxnLst/>
              <a:rect l="l" t="t" r="r" b="b"/>
              <a:pathLst>
                <a:path w="8001000" h="12700">
                  <a:moveTo>
                    <a:pt x="8001000" y="0"/>
                  </a:moveTo>
                  <a:lnTo>
                    <a:pt x="1270" y="0"/>
                  </a:lnTo>
                  <a:lnTo>
                    <a:pt x="1270" y="1270"/>
                  </a:lnTo>
                  <a:lnTo>
                    <a:pt x="0" y="1270"/>
                  </a:lnTo>
                  <a:lnTo>
                    <a:pt x="0" y="12700"/>
                  </a:lnTo>
                  <a:lnTo>
                    <a:pt x="8001000" y="12700"/>
                  </a:lnTo>
                  <a:lnTo>
                    <a:pt x="8001000" y="1270"/>
                  </a:lnTo>
                  <a:lnTo>
                    <a:pt x="8001000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10870" y="1149349"/>
              <a:ext cx="7999730" cy="11430"/>
            </a:xfrm>
            <a:custGeom>
              <a:avLst/>
              <a:gdLst/>
              <a:ahLst/>
              <a:cxnLst/>
              <a:rect l="l" t="t" r="r" b="b"/>
              <a:pathLst>
                <a:path w="7999730" h="11430">
                  <a:moveTo>
                    <a:pt x="79997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7620"/>
                  </a:lnTo>
                  <a:lnTo>
                    <a:pt x="1270" y="7620"/>
                  </a:lnTo>
                  <a:lnTo>
                    <a:pt x="1270" y="8890"/>
                  </a:lnTo>
                  <a:lnTo>
                    <a:pt x="1270" y="11430"/>
                  </a:lnTo>
                  <a:lnTo>
                    <a:pt x="7997190" y="11430"/>
                  </a:lnTo>
                  <a:lnTo>
                    <a:pt x="7997190" y="8890"/>
                  </a:lnTo>
                  <a:lnTo>
                    <a:pt x="7998460" y="8890"/>
                  </a:lnTo>
                  <a:lnTo>
                    <a:pt x="7998460" y="7620"/>
                  </a:lnTo>
                  <a:lnTo>
                    <a:pt x="7998460" y="2540"/>
                  </a:lnTo>
                  <a:lnTo>
                    <a:pt x="7999730" y="254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13410" y="1162049"/>
              <a:ext cx="7994650" cy="11430"/>
            </a:xfrm>
            <a:custGeom>
              <a:avLst/>
              <a:gdLst/>
              <a:ahLst/>
              <a:cxnLst/>
              <a:rect l="l" t="t" r="r" b="b"/>
              <a:pathLst>
                <a:path w="7994650" h="11430">
                  <a:moveTo>
                    <a:pt x="79946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2540" y="6350"/>
                  </a:lnTo>
                  <a:lnTo>
                    <a:pt x="2540" y="7620"/>
                  </a:lnTo>
                  <a:lnTo>
                    <a:pt x="2540" y="8890"/>
                  </a:lnTo>
                  <a:lnTo>
                    <a:pt x="3810" y="8890"/>
                  </a:lnTo>
                  <a:lnTo>
                    <a:pt x="3810" y="10160"/>
                  </a:lnTo>
                  <a:lnTo>
                    <a:pt x="3810" y="11430"/>
                  </a:lnTo>
                  <a:lnTo>
                    <a:pt x="7989570" y="11430"/>
                  </a:lnTo>
                  <a:lnTo>
                    <a:pt x="7989570" y="10160"/>
                  </a:lnTo>
                  <a:lnTo>
                    <a:pt x="7990840" y="10160"/>
                  </a:lnTo>
                  <a:lnTo>
                    <a:pt x="7990840" y="8890"/>
                  </a:lnTo>
                  <a:lnTo>
                    <a:pt x="7990840" y="7620"/>
                  </a:lnTo>
                  <a:lnTo>
                    <a:pt x="7992110" y="7620"/>
                  </a:lnTo>
                  <a:lnTo>
                    <a:pt x="7992110" y="6350"/>
                  </a:lnTo>
                  <a:lnTo>
                    <a:pt x="7992110" y="5080"/>
                  </a:lnTo>
                  <a:lnTo>
                    <a:pt x="7993367" y="5080"/>
                  </a:lnTo>
                  <a:lnTo>
                    <a:pt x="7993367" y="2540"/>
                  </a:lnTo>
                  <a:lnTo>
                    <a:pt x="7993367" y="1270"/>
                  </a:lnTo>
                  <a:lnTo>
                    <a:pt x="7994650" y="1270"/>
                  </a:lnTo>
                  <a:lnTo>
                    <a:pt x="7994650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18490" y="1173479"/>
              <a:ext cx="7984490" cy="11430"/>
            </a:xfrm>
            <a:custGeom>
              <a:avLst/>
              <a:gdLst/>
              <a:ahLst/>
              <a:cxnLst/>
              <a:rect l="l" t="t" r="r" b="b"/>
              <a:pathLst>
                <a:path w="7984490" h="11430">
                  <a:moveTo>
                    <a:pt x="7976870" y="10172"/>
                  </a:moveTo>
                  <a:lnTo>
                    <a:pt x="6350" y="10172"/>
                  </a:lnTo>
                  <a:lnTo>
                    <a:pt x="6350" y="11430"/>
                  </a:lnTo>
                  <a:lnTo>
                    <a:pt x="7976870" y="11430"/>
                  </a:lnTo>
                  <a:lnTo>
                    <a:pt x="7976870" y="10172"/>
                  </a:lnTo>
                  <a:close/>
                </a:path>
                <a:path w="7984490" h="11430">
                  <a:moveTo>
                    <a:pt x="7980680" y="6362"/>
                  </a:moveTo>
                  <a:lnTo>
                    <a:pt x="3810" y="6362"/>
                  </a:lnTo>
                  <a:lnTo>
                    <a:pt x="3810" y="7620"/>
                  </a:lnTo>
                  <a:lnTo>
                    <a:pt x="5080" y="7620"/>
                  </a:lnTo>
                  <a:lnTo>
                    <a:pt x="5080" y="8890"/>
                  </a:lnTo>
                  <a:lnTo>
                    <a:pt x="5080" y="10160"/>
                  </a:lnTo>
                  <a:lnTo>
                    <a:pt x="7978140" y="10160"/>
                  </a:lnTo>
                  <a:lnTo>
                    <a:pt x="7978140" y="8890"/>
                  </a:lnTo>
                  <a:lnTo>
                    <a:pt x="7979410" y="8890"/>
                  </a:lnTo>
                  <a:lnTo>
                    <a:pt x="7979410" y="7620"/>
                  </a:lnTo>
                  <a:lnTo>
                    <a:pt x="7980680" y="7620"/>
                  </a:lnTo>
                  <a:lnTo>
                    <a:pt x="7980680" y="6362"/>
                  </a:lnTo>
                  <a:close/>
                </a:path>
                <a:path w="7984490" h="11430">
                  <a:moveTo>
                    <a:pt x="79844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7981937" y="6350"/>
                  </a:lnTo>
                  <a:lnTo>
                    <a:pt x="7981937" y="5080"/>
                  </a:lnTo>
                  <a:lnTo>
                    <a:pt x="7981937" y="3810"/>
                  </a:lnTo>
                  <a:lnTo>
                    <a:pt x="7983220" y="3810"/>
                  </a:lnTo>
                  <a:lnTo>
                    <a:pt x="7983220" y="2540"/>
                  </a:lnTo>
                  <a:lnTo>
                    <a:pt x="7983220" y="1270"/>
                  </a:lnTo>
                  <a:lnTo>
                    <a:pt x="7984490" y="1270"/>
                  </a:lnTo>
                  <a:lnTo>
                    <a:pt x="798449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26110" y="1184909"/>
              <a:ext cx="7969250" cy="12065"/>
            </a:xfrm>
            <a:custGeom>
              <a:avLst/>
              <a:gdLst/>
              <a:ahLst/>
              <a:cxnLst/>
              <a:rect l="l" t="t" r="r" b="b"/>
              <a:pathLst>
                <a:path w="7969250" h="12065">
                  <a:moveTo>
                    <a:pt x="796925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270" y="1282"/>
                  </a:lnTo>
                  <a:lnTo>
                    <a:pt x="1270" y="254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92"/>
                  </a:lnTo>
                  <a:lnTo>
                    <a:pt x="3810" y="5092"/>
                  </a:lnTo>
                  <a:lnTo>
                    <a:pt x="3810" y="6350"/>
                  </a:lnTo>
                  <a:lnTo>
                    <a:pt x="5080" y="6350"/>
                  </a:lnTo>
                  <a:lnTo>
                    <a:pt x="5080" y="7632"/>
                  </a:lnTo>
                  <a:lnTo>
                    <a:pt x="6350" y="7632"/>
                  </a:lnTo>
                  <a:lnTo>
                    <a:pt x="6350" y="8890"/>
                  </a:lnTo>
                  <a:lnTo>
                    <a:pt x="7620" y="8890"/>
                  </a:lnTo>
                  <a:lnTo>
                    <a:pt x="7620" y="10160"/>
                  </a:lnTo>
                  <a:lnTo>
                    <a:pt x="10160" y="10160"/>
                  </a:lnTo>
                  <a:lnTo>
                    <a:pt x="10160" y="11442"/>
                  </a:lnTo>
                  <a:lnTo>
                    <a:pt x="7959090" y="11442"/>
                  </a:lnTo>
                  <a:lnTo>
                    <a:pt x="7959090" y="10160"/>
                  </a:lnTo>
                  <a:lnTo>
                    <a:pt x="7960360" y="10160"/>
                  </a:lnTo>
                  <a:lnTo>
                    <a:pt x="7960360" y="8890"/>
                  </a:lnTo>
                  <a:lnTo>
                    <a:pt x="7961617" y="8890"/>
                  </a:lnTo>
                  <a:lnTo>
                    <a:pt x="7961617" y="7632"/>
                  </a:lnTo>
                  <a:lnTo>
                    <a:pt x="7962900" y="7632"/>
                  </a:lnTo>
                  <a:lnTo>
                    <a:pt x="7962900" y="6350"/>
                  </a:lnTo>
                  <a:lnTo>
                    <a:pt x="7964170" y="6350"/>
                  </a:lnTo>
                  <a:lnTo>
                    <a:pt x="7964170" y="5092"/>
                  </a:lnTo>
                  <a:lnTo>
                    <a:pt x="7965440" y="5092"/>
                  </a:lnTo>
                  <a:lnTo>
                    <a:pt x="7965440" y="3810"/>
                  </a:lnTo>
                  <a:lnTo>
                    <a:pt x="7966710" y="3810"/>
                  </a:lnTo>
                  <a:lnTo>
                    <a:pt x="7966710" y="2540"/>
                  </a:lnTo>
                  <a:lnTo>
                    <a:pt x="7967967" y="2540"/>
                  </a:lnTo>
                  <a:lnTo>
                    <a:pt x="7967967" y="1282"/>
                  </a:lnTo>
                  <a:lnTo>
                    <a:pt x="7969250" y="1282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37540" y="1196352"/>
              <a:ext cx="7946390" cy="12700"/>
            </a:xfrm>
            <a:custGeom>
              <a:avLst/>
              <a:gdLst/>
              <a:ahLst/>
              <a:cxnLst/>
              <a:rect l="l" t="t" r="r" b="b"/>
              <a:pathLst>
                <a:path w="7946390" h="12700">
                  <a:moveTo>
                    <a:pt x="79463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797"/>
                  </a:lnTo>
                  <a:lnTo>
                    <a:pt x="3810" y="3797"/>
                  </a:lnTo>
                  <a:lnTo>
                    <a:pt x="3810" y="5067"/>
                  </a:lnTo>
                  <a:lnTo>
                    <a:pt x="5080" y="5067"/>
                  </a:lnTo>
                  <a:lnTo>
                    <a:pt x="5080" y="6350"/>
                  </a:lnTo>
                  <a:lnTo>
                    <a:pt x="6350" y="6350"/>
                  </a:lnTo>
                  <a:lnTo>
                    <a:pt x="6350" y="7607"/>
                  </a:lnTo>
                  <a:lnTo>
                    <a:pt x="7620" y="7607"/>
                  </a:lnTo>
                  <a:lnTo>
                    <a:pt x="7620" y="8890"/>
                  </a:lnTo>
                  <a:lnTo>
                    <a:pt x="8890" y="8890"/>
                  </a:lnTo>
                  <a:lnTo>
                    <a:pt x="8890" y="10147"/>
                  </a:lnTo>
                  <a:lnTo>
                    <a:pt x="11430" y="10147"/>
                  </a:lnTo>
                  <a:lnTo>
                    <a:pt x="11430" y="11417"/>
                  </a:lnTo>
                  <a:lnTo>
                    <a:pt x="12700" y="11417"/>
                  </a:lnTo>
                  <a:lnTo>
                    <a:pt x="12700" y="12700"/>
                  </a:lnTo>
                  <a:lnTo>
                    <a:pt x="7933690" y="12700"/>
                  </a:lnTo>
                  <a:lnTo>
                    <a:pt x="7933690" y="11417"/>
                  </a:lnTo>
                  <a:lnTo>
                    <a:pt x="7934960" y="11417"/>
                  </a:lnTo>
                  <a:lnTo>
                    <a:pt x="7934960" y="10147"/>
                  </a:lnTo>
                  <a:lnTo>
                    <a:pt x="7936230" y="10147"/>
                  </a:lnTo>
                  <a:lnTo>
                    <a:pt x="7936230" y="8890"/>
                  </a:lnTo>
                  <a:lnTo>
                    <a:pt x="7937487" y="8890"/>
                  </a:lnTo>
                  <a:lnTo>
                    <a:pt x="7937487" y="7607"/>
                  </a:lnTo>
                  <a:lnTo>
                    <a:pt x="7938770" y="7607"/>
                  </a:lnTo>
                  <a:lnTo>
                    <a:pt x="7938770" y="6350"/>
                  </a:lnTo>
                  <a:lnTo>
                    <a:pt x="7940040" y="6350"/>
                  </a:lnTo>
                  <a:lnTo>
                    <a:pt x="7940040" y="5067"/>
                  </a:lnTo>
                  <a:lnTo>
                    <a:pt x="7941310" y="5067"/>
                  </a:lnTo>
                  <a:lnTo>
                    <a:pt x="7941310" y="3797"/>
                  </a:lnTo>
                  <a:lnTo>
                    <a:pt x="7942580" y="3797"/>
                  </a:lnTo>
                  <a:lnTo>
                    <a:pt x="7942580" y="2540"/>
                  </a:lnTo>
                  <a:lnTo>
                    <a:pt x="7943837" y="2540"/>
                  </a:lnTo>
                  <a:lnTo>
                    <a:pt x="7943837" y="1257"/>
                  </a:lnTo>
                  <a:lnTo>
                    <a:pt x="7946390" y="1257"/>
                  </a:lnTo>
                  <a:lnTo>
                    <a:pt x="7946390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51510" y="1209052"/>
              <a:ext cx="7917180" cy="11430"/>
            </a:xfrm>
            <a:custGeom>
              <a:avLst/>
              <a:gdLst/>
              <a:ahLst/>
              <a:cxnLst/>
              <a:rect l="l" t="t" r="r" b="b"/>
              <a:pathLst>
                <a:path w="7917180" h="11430">
                  <a:moveTo>
                    <a:pt x="7917167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40"/>
                  </a:lnTo>
                  <a:lnTo>
                    <a:pt x="2540" y="2540"/>
                  </a:lnTo>
                  <a:lnTo>
                    <a:pt x="2540" y="3797"/>
                  </a:lnTo>
                  <a:lnTo>
                    <a:pt x="3810" y="3797"/>
                  </a:lnTo>
                  <a:lnTo>
                    <a:pt x="3810" y="5067"/>
                  </a:lnTo>
                  <a:lnTo>
                    <a:pt x="6350" y="5067"/>
                  </a:lnTo>
                  <a:lnTo>
                    <a:pt x="6350" y="6350"/>
                  </a:lnTo>
                  <a:lnTo>
                    <a:pt x="7620" y="6350"/>
                  </a:lnTo>
                  <a:lnTo>
                    <a:pt x="7620" y="7607"/>
                  </a:lnTo>
                  <a:lnTo>
                    <a:pt x="10160" y="7607"/>
                  </a:lnTo>
                  <a:lnTo>
                    <a:pt x="10160" y="8890"/>
                  </a:lnTo>
                  <a:lnTo>
                    <a:pt x="12700" y="8890"/>
                  </a:lnTo>
                  <a:lnTo>
                    <a:pt x="12700" y="10147"/>
                  </a:lnTo>
                  <a:lnTo>
                    <a:pt x="13970" y="10147"/>
                  </a:lnTo>
                  <a:lnTo>
                    <a:pt x="13970" y="11417"/>
                  </a:lnTo>
                  <a:lnTo>
                    <a:pt x="7904467" y="11417"/>
                  </a:lnTo>
                  <a:lnTo>
                    <a:pt x="7904467" y="10147"/>
                  </a:lnTo>
                  <a:lnTo>
                    <a:pt x="7905750" y="10147"/>
                  </a:lnTo>
                  <a:lnTo>
                    <a:pt x="7905750" y="8890"/>
                  </a:lnTo>
                  <a:lnTo>
                    <a:pt x="7908290" y="8890"/>
                  </a:lnTo>
                  <a:lnTo>
                    <a:pt x="7908290" y="7607"/>
                  </a:lnTo>
                  <a:lnTo>
                    <a:pt x="7909560" y="7607"/>
                  </a:lnTo>
                  <a:lnTo>
                    <a:pt x="7909560" y="6350"/>
                  </a:lnTo>
                  <a:lnTo>
                    <a:pt x="7912100" y="6350"/>
                  </a:lnTo>
                  <a:lnTo>
                    <a:pt x="7912100" y="5067"/>
                  </a:lnTo>
                  <a:lnTo>
                    <a:pt x="7913370" y="5067"/>
                  </a:lnTo>
                  <a:lnTo>
                    <a:pt x="7913370" y="3797"/>
                  </a:lnTo>
                  <a:lnTo>
                    <a:pt x="7914640" y="3797"/>
                  </a:lnTo>
                  <a:lnTo>
                    <a:pt x="7914640" y="2540"/>
                  </a:lnTo>
                  <a:lnTo>
                    <a:pt x="7915910" y="2540"/>
                  </a:lnTo>
                  <a:lnTo>
                    <a:pt x="7915910" y="1257"/>
                  </a:lnTo>
                  <a:lnTo>
                    <a:pt x="7917167" y="1257"/>
                  </a:lnTo>
                  <a:lnTo>
                    <a:pt x="7917167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68020" y="1220469"/>
              <a:ext cx="7885430" cy="11430"/>
            </a:xfrm>
            <a:custGeom>
              <a:avLst/>
              <a:gdLst/>
              <a:ahLst/>
              <a:cxnLst/>
              <a:rect l="l" t="t" r="r" b="b"/>
              <a:pathLst>
                <a:path w="7885430" h="11430">
                  <a:moveTo>
                    <a:pt x="78854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270" y="1282"/>
                  </a:lnTo>
                  <a:lnTo>
                    <a:pt x="1270" y="2540"/>
                  </a:lnTo>
                  <a:lnTo>
                    <a:pt x="3810" y="2540"/>
                  </a:lnTo>
                  <a:lnTo>
                    <a:pt x="3810" y="3822"/>
                  </a:lnTo>
                  <a:lnTo>
                    <a:pt x="5080" y="3822"/>
                  </a:lnTo>
                  <a:lnTo>
                    <a:pt x="5080" y="5080"/>
                  </a:lnTo>
                  <a:lnTo>
                    <a:pt x="7620" y="5080"/>
                  </a:lnTo>
                  <a:lnTo>
                    <a:pt x="7620" y="6350"/>
                  </a:lnTo>
                  <a:lnTo>
                    <a:pt x="8890" y="6350"/>
                  </a:lnTo>
                  <a:lnTo>
                    <a:pt x="8890" y="7632"/>
                  </a:lnTo>
                  <a:lnTo>
                    <a:pt x="11430" y="7632"/>
                  </a:lnTo>
                  <a:lnTo>
                    <a:pt x="11430" y="8890"/>
                  </a:lnTo>
                  <a:lnTo>
                    <a:pt x="13970" y="8890"/>
                  </a:lnTo>
                  <a:lnTo>
                    <a:pt x="13970" y="10172"/>
                  </a:lnTo>
                  <a:lnTo>
                    <a:pt x="15240" y="10172"/>
                  </a:lnTo>
                  <a:lnTo>
                    <a:pt x="15240" y="11430"/>
                  </a:lnTo>
                  <a:lnTo>
                    <a:pt x="7870190" y="11430"/>
                  </a:lnTo>
                  <a:lnTo>
                    <a:pt x="7870190" y="10172"/>
                  </a:lnTo>
                  <a:lnTo>
                    <a:pt x="7872730" y="10172"/>
                  </a:lnTo>
                  <a:lnTo>
                    <a:pt x="7872730" y="8890"/>
                  </a:lnTo>
                  <a:lnTo>
                    <a:pt x="7874000" y="8890"/>
                  </a:lnTo>
                  <a:lnTo>
                    <a:pt x="7874000" y="7632"/>
                  </a:lnTo>
                  <a:lnTo>
                    <a:pt x="7876540" y="7632"/>
                  </a:lnTo>
                  <a:lnTo>
                    <a:pt x="7876540" y="6350"/>
                  </a:lnTo>
                  <a:lnTo>
                    <a:pt x="7877810" y="6350"/>
                  </a:lnTo>
                  <a:lnTo>
                    <a:pt x="7877810" y="5080"/>
                  </a:lnTo>
                  <a:lnTo>
                    <a:pt x="7880350" y="5080"/>
                  </a:lnTo>
                  <a:lnTo>
                    <a:pt x="7880350" y="3822"/>
                  </a:lnTo>
                  <a:lnTo>
                    <a:pt x="7881607" y="3822"/>
                  </a:lnTo>
                  <a:lnTo>
                    <a:pt x="7881607" y="2540"/>
                  </a:lnTo>
                  <a:lnTo>
                    <a:pt x="7884160" y="2540"/>
                  </a:lnTo>
                  <a:lnTo>
                    <a:pt x="7884160" y="1282"/>
                  </a:lnTo>
                  <a:lnTo>
                    <a:pt x="7885430" y="1282"/>
                  </a:lnTo>
                  <a:lnTo>
                    <a:pt x="7885430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85800" y="1231899"/>
              <a:ext cx="7851140" cy="12700"/>
            </a:xfrm>
            <a:custGeom>
              <a:avLst/>
              <a:gdLst/>
              <a:ahLst/>
              <a:cxnLst/>
              <a:rect l="l" t="t" r="r" b="b"/>
              <a:pathLst>
                <a:path w="7851140" h="12700">
                  <a:moveTo>
                    <a:pt x="78511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2552"/>
                  </a:lnTo>
                  <a:lnTo>
                    <a:pt x="3810" y="2552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92"/>
                  </a:lnTo>
                  <a:lnTo>
                    <a:pt x="8890" y="5092"/>
                  </a:lnTo>
                  <a:lnTo>
                    <a:pt x="8890" y="6350"/>
                  </a:lnTo>
                  <a:lnTo>
                    <a:pt x="11430" y="6350"/>
                  </a:lnTo>
                  <a:lnTo>
                    <a:pt x="11430" y="7620"/>
                  </a:lnTo>
                  <a:lnTo>
                    <a:pt x="13970" y="7620"/>
                  </a:lnTo>
                  <a:lnTo>
                    <a:pt x="13970" y="8902"/>
                  </a:lnTo>
                  <a:lnTo>
                    <a:pt x="17780" y="8902"/>
                  </a:lnTo>
                  <a:lnTo>
                    <a:pt x="17780" y="10160"/>
                  </a:lnTo>
                  <a:lnTo>
                    <a:pt x="20320" y="10160"/>
                  </a:lnTo>
                  <a:lnTo>
                    <a:pt x="20320" y="11442"/>
                  </a:lnTo>
                  <a:lnTo>
                    <a:pt x="22860" y="11442"/>
                  </a:lnTo>
                  <a:lnTo>
                    <a:pt x="22860" y="12700"/>
                  </a:lnTo>
                  <a:lnTo>
                    <a:pt x="7828280" y="12700"/>
                  </a:lnTo>
                  <a:lnTo>
                    <a:pt x="7828280" y="11442"/>
                  </a:lnTo>
                  <a:lnTo>
                    <a:pt x="7830820" y="11442"/>
                  </a:lnTo>
                  <a:lnTo>
                    <a:pt x="7830820" y="10160"/>
                  </a:lnTo>
                  <a:lnTo>
                    <a:pt x="7833360" y="10160"/>
                  </a:lnTo>
                  <a:lnTo>
                    <a:pt x="7833360" y="8902"/>
                  </a:lnTo>
                  <a:lnTo>
                    <a:pt x="7837170" y="8902"/>
                  </a:lnTo>
                  <a:lnTo>
                    <a:pt x="7837170" y="7620"/>
                  </a:lnTo>
                  <a:lnTo>
                    <a:pt x="7839710" y="7620"/>
                  </a:lnTo>
                  <a:lnTo>
                    <a:pt x="7839710" y="6350"/>
                  </a:lnTo>
                  <a:lnTo>
                    <a:pt x="7842250" y="6350"/>
                  </a:lnTo>
                  <a:lnTo>
                    <a:pt x="7842250" y="5092"/>
                  </a:lnTo>
                  <a:lnTo>
                    <a:pt x="7844777" y="5092"/>
                  </a:lnTo>
                  <a:lnTo>
                    <a:pt x="7844777" y="3810"/>
                  </a:lnTo>
                  <a:lnTo>
                    <a:pt x="7847330" y="3810"/>
                  </a:lnTo>
                  <a:lnTo>
                    <a:pt x="7847330" y="2552"/>
                  </a:lnTo>
                  <a:lnTo>
                    <a:pt x="7848600" y="2552"/>
                  </a:lnTo>
                  <a:lnTo>
                    <a:pt x="7848600" y="1270"/>
                  </a:lnTo>
                  <a:lnTo>
                    <a:pt x="7851140" y="1270"/>
                  </a:lnTo>
                  <a:lnTo>
                    <a:pt x="7851140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11200" y="1244599"/>
              <a:ext cx="7800340" cy="12065"/>
            </a:xfrm>
            <a:custGeom>
              <a:avLst/>
              <a:gdLst/>
              <a:ahLst/>
              <a:cxnLst/>
              <a:rect l="l" t="t" r="r" b="b"/>
              <a:pathLst>
                <a:path w="7800340" h="12065">
                  <a:moveTo>
                    <a:pt x="78003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52"/>
                  </a:lnTo>
                  <a:lnTo>
                    <a:pt x="6350" y="2552"/>
                  </a:lnTo>
                  <a:lnTo>
                    <a:pt x="6350" y="3810"/>
                  </a:lnTo>
                  <a:lnTo>
                    <a:pt x="8890" y="3810"/>
                  </a:lnTo>
                  <a:lnTo>
                    <a:pt x="8890" y="5092"/>
                  </a:lnTo>
                  <a:lnTo>
                    <a:pt x="12700" y="5092"/>
                  </a:lnTo>
                  <a:lnTo>
                    <a:pt x="12700" y="6350"/>
                  </a:lnTo>
                  <a:lnTo>
                    <a:pt x="15240" y="6350"/>
                  </a:lnTo>
                  <a:lnTo>
                    <a:pt x="15240" y="7620"/>
                  </a:lnTo>
                  <a:lnTo>
                    <a:pt x="17780" y="7620"/>
                  </a:lnTo>
                  <a:lnTo>
                    <a:pt x="17780" y="8902"/>
                  </a:lnTo>
                  <a:lnTo>
                    <a:pt x="20320" y="8902"/>
                  </a:lnTo>
                  <a:lnTo>
                    <a:pt x="20320" y="10160"/>
                  </a:lnTo>
                  <a:lnTo>
                    <a:pt x="24130" y="10160"/>
                  </a:lnTo>
                  <a:lnTo>
                    <a:pt x="24130" y="11442"/>
                  </a:lnTo>
                  <a:lnTo>
                    <a:pt x="7776210" y="11442"/>
                  </a:lnTo>
                  <a:lnTo>
                    <a:pt x="7776210" y="10160"/>
                  </a:lnTo>
                  <a:lnTo>
                    <a:pt x="7780020" y="10160"/>
                  </a:lnTo>
                  <a:lnTo>
                    <a:pt x="7780020" y="8902"/>
                  </a:lnTo>
                  <a:lnTo>
                    <a:pt x="7782560" y="8902"/>
                  </a:lnTo>
                  <a:lnTo>
                    <a:pt x="7782560" y="7620"/>
                  </a:lnTo>
                  <a:lnTo>
                    <a:pt x="7785100" y="7620"/>
                  </a:lnTo>
                  <a:lnTo>
                    <a:pt x="7785100" y="6350"/>
                  </a:lnTo>
                  <a:lnTo>
                    <a:pt x="7787640" y="6350"/>
                  </a:lnTo>
                  <a:lnTo>
                    <a:pt x="7787640" y="5092"/>
                  </a:lnTo>
                  <a:lnTo>
                    <a:pt x="7791450" y="5092"/>
                  </a:lnTo>
                  <a:lnTo>
                    <a:pt x="7791450" y="3810"/>
                  </a:lnTo>
                  <a:lnTo>
                    <a:pt x="7793990" y="3810"/>
                  </a:lnTo>
                  <a:lnTo>
                    <a:pt x="7793990" y="2552"/>
                  </a:lnTo>
                  <a:lnTo>
                    <a:pt x="7796530" y="2552"/>
                  </a:lnTo>
                  <a:lnTo>
                    <a:pt x="7796530" y="1270"/>
                  </a:lnTo>
                  <a:lnTo>
                    <a:pt x="7800340" y="1270"/>
                  </a:lnTo>
                  <a:lnTo>
                    <a:pt x="7800340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37870" y="1256042"/>
              <a:ext cx="7747000" cy="11430"/>
            </a:xfrm>
            <a:custGeom>
              <a:avLst/>
              <a:gdLst/>
              <a:ahLst/>
              <a:cxnLst/>
              <a:rect l="l" t="t" r="r" b="b"/>
              <a:pathLst>
                <a:path w="7747000" h="11430">
                  <a:moveTo>
                    <a:pt x="774700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5080" y="2527"/>
                  </a:lnTo>
                  <a:lnTo>
                    <a:pt x="5080" y="3810"/>
                  </a:lnTo>
                  <a:lnTo>
                    <a:pt x="8890" y="3810"/>
                  </a:lnTo>
                  <a:lnTo>
                    <a:pt x="8890" y="5067"/>
                  </a:lnTo>
                  <a:lnTo>
                    <a:pt x="11430" y="5067"/>
                  </a:lnTo>
                  <a:lnTo>
                    <a:pt x="11430" y="6350"/>
                  </a:lnTo>
                  <a:lnTo>
                    <a:pt x="13970" y="6350"/>
                  </a:lnTo>
                  <a:lnTo>
                    <a:pt x="13970" y="7607"/>
                  </a:lnTo>
                  <a:lnTo>
                    <a:pt x="16510" y="7607"/>
                  </a:lnTo>
                  <a:lnTo>
                    <a:pt x="16510" y="8877"/>
                  </a:lnTo>
                  <a:lnTo>
                    <a:pt x="20320" y="8877"/>
                  </a:lnTo>
                  <a:lnTo>
                    <a:pt x="20320" y="10160"/>
                  </a:lnTo>
                  <a:lnTo>
                    <a:pt x="22860" y="10160"/>
                  </a:lnTo>
                  <a:lnTo>
                    <a:pt x="22860" y="11417"/>
                  </a:lnTo>
                  <a:lnTo>
                    <a:pt x="7724140" y="11417"/>
                  </a:lnTo>
                  <a:lnTo>
                    <a:pt x="7724140" y="10160"/>
                  </a:lnTo>
                  <a:lnTo>
                    <a:pt x="7726680" y="10160"/>
                  </a:lnTo>
                  <a:lnTo>
                    <a:pt x="7726680" y="8877"/>
                  </a:lnTo>
                  <a:lnTo>
                    <a:pt x="7729207" y="8877"/>
                  </a:lnTo>
                  <a:lnTo>
                    <a:pt x="7729207" y="7607"/>
                  </a:lnTo>
                  <a:lnTo>
                    <a:pt x="7731760" y="7607"/>
                  </a:lnTo>
                  <a:lnTo>
                    <a:pt x="7731760" y="6350"/>
                  </a:lnTo>
                  <a:lnTo>
                    <a:pt x="7735570" y="6350"/>
                  </a:lnTo>
                  <a:lnTo>
                    <a:pt x="7735570" y="5067"/>
                  </a:lnTo>
                  <a:lnTo>
                    <a:pt x="7738110" y="5067"/>
                  </a:lnTo>
                  <a:lnTo>
                    <a:pt x="7738110" y="3810"/>
                  </a:lnTo>
                  <a:lnTo>
                    <a:pt x="7740650" y="3810"/>
                  </a:lnTo>
                  <a:lnTo>
                    <a:pt x="7740650" y="2527"/>
                  </a:lnTo>
                  <a:lnTo>
                    <a:pt x="7744460" y="2527"/>
                  </a:lnTo>
                  <a:lnTo>
                    <a:pt x="7744460" y="1257"/>
                  </a:lnTo>
                  <a:lnTo>
                    <a:pt x="7747000" y="1257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63270" y="1267459"/>
              <a:ext cx="7694930" cy="12700"/>
            </a:xfrm>
            <a:custGeom>
              <a:avLst/>
              <a:gdLst/>
              <a:ahLst/>
              <a:cxnLst/>
              <a:rect l="l" t="t" r="r" b="b"/>
              <a:pathLst>
                <a:path w="7694930" h="12700">
                  <a:moveTo>
                    <a:pt x="76949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8890" y="3810"/>
                  </a:lnTo>
                  <a:lnTo>
                    <a:pt x="8890" y="5092"/>
                  </a:lnTo>
                  <a:lnTo>
                    <a:pt x="11430" y="5092"/>
                  </a:lnTo>
                  <a:lnTo>
                    <a:pt x="11430" y="6350"/>
                  </a:lnTo>
                  <a:lnTo>
                    <a:pt x="15240" y="6350"/>
                  </a:lnTo>
                  <a:lnTo>
                    <a:pt x="15240" y="7632"/>
                  </a:lnTo>
                  <a:lnTo>
                    <a:pt x="17780" y="7632"/>
                  </a:lnTo>
                  <a:lnTo>
                    <a:pt x="17780" y="8890"/>
                  </a:lnTo>
                  <a:lnTo>
                    <a:pt x="20320" y="8890"/>
                  </a:lnTo>
                  <a:lnTo>
                    <a:pt x="20320" y="10160"/>
                  </a:lnTo>
                  <a:lnTo>
                    <a:pt x="22860" y="10160"/>
                  </a:lnTo>
                  <a:lnTo>
                    <a:pt x="22860" y="11442"/>
                  </a:lnTo>
                  <a:lnTo>
                    <a:pt x="25400" y="11442"/>
                  </a:lnTo>
                  <a:lnTo>
                    <a:pt x="25400" y="12700"/>
                  </a:lnTo>
                  <a:lnTo>
                    <a:pt x="7668260" y="12700"/>
                  </a:lnTo>
                  <a:lnTo>
                    <a:pt x="7668260" y="11442"/>
                  </a:lnTo>
                  <a:lnTo>
                    <a:pt x="7672057" y="11442"/>
                  </a:lnTo>
                  <a:lnTo>
                    <a:pt x="7672057" y="10160"/>
                  </a:lnTo>
                  <a:lnTo>
                    <a:pt x="7674610" y="10160"/>
                  </a:lnTo>
                  <a:lnTo>
                    <a:pt x="7674610" y="8890"/>
                  </a:lnTo>
                  <a:lnTo>
                    <a:pt x="7678420" y="8890"/>
                  </a:lnTo>
                  <a:lnTo>
                    <a:pt x="7678420" y="7632"/>
                  </a:lnTo>
                  <a:lnTo>
                    <a:pt x="7680960" y="7632"/>
                  </a:lnTo>
                  <a:lnTo>
                    <a:pt x="7680960" y="6350"/>
                  </a:lnTo>
                  <a:lnTo>
                    <a:pt x="7683500" y="6350"/>
                  </a:lnTo>
                  <a:lnTo>
                    <a:pt x="7683500" y="5092"/>
                  </a:lnTo>
                  <a:lnTo>
                    <a:pt x="7686040" y="5092"/>
                  </a:lnTo>
                  <a:lnTo>
                    <a:pt x="7686040" y="3810"/>
                  </a:lnTo>
                  <a:lnTo>
                    <a:pt x="7689850" y="3810"/>
                  </a:lnTo>
                  <a:lnTo>
                    <a:pt x="7689850" y="2540"/>
                  </a:lnTo>
                  <a:lnTo>
                    <a:pt x="7692390" y="2540"/>
                  </a:lnTo>
                  <a:lnTo>
                    <a:pt x="7692390" y="1282"/>
                  </a:lnTo>
                  <a:lnTo>
                    <a:pt x="7694930" y="1282"/>
                  </a:lnTo>
                  <a:lnTo>
                    <a:pt x="7694930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93750" y="1280159"/>
              <a:ext cx="7635240" cy="12065"/>
            </a:xfrm>
            <a:custGeom>
              <a:avLst/>
              <a:gdLst/>
              <a:ahLst/>
              <a:cxnLst/>
              <a:rect l="l" t="t" r="r" b="b"/>
              <a:pathLst>
                <a:path w="7635240" h="12065">
                  <a:moveTo>
                    <a:pt x="763524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5080" y="1282"/>
                  </a:lnTo>
                  <a:lnTo>
                    <a:pt x="508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12700" y="3810"/>
                  </a:lnTo>
                  <a:lnTo>
                    <a:pt x="12700" y="5092"/>
                  </a:lnTo>
                  <a:lnTo>
                    <a:pt x="16510" y="5092"/>
                  </a:lnTo>
                  <a:lnTo>
                    <a:pt x="16510" y="6350"/>
                  </a:lnTo>
                  <a:lnTo>
                    <a:pt x="20307" y="6350"/>
                  </a:lnTo>
                  <a:lnTo>
                    <a:pt x="20307" y="7632"/>
                  </a:lnTo>
                  <a:lnTo>
                    <a:pt x="25400" y="7632"/>
                  </a:lnTo>
                  <a:lnTo>
                    <a:pt x="25400" y="8890"/>
                  </a:lnTo>
                  <a:lnTo>
                    <a:pt x="29210" y="8890"/>
                  </a:lnTo>
                  <a:lnTo>
                    <a:pt x="29210" y="10160"/>
                  </a:lnTo>
                  <a:lnTo>
                    <a:pt x="33007" y="10160"/>
                  </a:lnTo>
                  <a:lnTo>
                    <a:pt x="33007" y="11442"/>
                  </a:lnTo>
                  <a:lnTo>
                    <a:pt x="7602220" y="11442"/>
                  </a:lnTo>
                  <a:lnTo>
                    <a:pt x="7602220" y="10160"/>
                  </a:lnTo>
                  <a:lnTo>
                    <a:pt x="7606030" y="10160"/>
                  </a:lnTo>
                  <a:lnTo>
                    <a:pt x="7606030" y="8890"/>
                  </a:lnTo>
                  <a:lnTo>
                    <a:pt x="7611110" y="8890"/>
                  </a:lnTo>
                  <a:lnTo>
                    <a:pt x="7611110" y="7632"/>
                  </a:lnTo>
                  <a:lnTo>
                    <a:pt x="7614920" y="7632"/>
                  </a:lnTo>
                  <a:lnTo>
                    <a:pt x="7614920" y="6350"/>
                  </a:lnTo>
                  <a:lnTo>
                    <a:pt x="7618730" y="6350"/>
                  </a:lnTo>
                  <a:lnTo>
                    <a:pt x="7618730" y="5092"/>
                  </a:lnTo>
                  <a:lnTo>
                    <a:pt x="7622540" y="5092"/>
                  </a:lnTo>
                  <a:lnTo>
                    <a:pt x="7622540" y="3810"/>
                  </a:lnTo>
                  <a:lnTo>
                    <a:pt x="7626350" y="3810"/>
                  </a:lnTo>
                  <a:lnTo>
                    <a:pt x="7626350" y="2540"/>
                  </a:lnTo>
                  <a:lnTo>
                    <a:pt x="7631430" y="2540"/>
                  </a:lnTo>
                  <a:lnTo>
                    <a:pt x="7631430" y="1282"/>
                  </a:lnTo>
                  <a:lnTo>
                    <a:pt x="7635240" y="1282"/>
                  </a:lnTo>
                  <a:lnTo>
                    <a:pt x="7635240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830580" y="1291602"/>
              <a:ext cx="7561580" cy="11430"/>
            </a:xfrm>
            <a:custGeom>
              <a:avLst/>
              <a:gdLst/>
              <a:ahLst/>
              <a:cxnLst/>
              <a:rect l="l" t="t" r="r" b="b"/>
              <a:pathLst>
                <a:path w="7561580" h="11430">
                  <a:moveTo>
                    <a:pt x="75615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40"/>
                  </a:lnTo>
                  <a:lnTo>
                    <a:pt x="8890" y="2540"/>
                  </a:lnTo>
                  <a:lnTo>
                    <a:pt x="8890" y="3797"/>
                  </a:lnTo>
                  <a:lnTo>
                    <a:pt x="12700" y="3797"/>
                  </a:lnTo>
                  <a:lnTo>
                    <a:pt x="12700" y="5067"/>
                  </a:lnTo>
                  <a:lnTo>
                    <a:pt x="16510" y="5067"/>
                  </a:lnTo>
                  <a:lnTo>
                    <a:pt x="16510" y="6350"/>
                  </a:lnTo>
                  <a:lnTo>
                    <a:pt x="20320" y="6350"/>
                  </a:lnTo>
                  <a:lnTo>
                    <a:pt x="20320" y="7607"/>
                  </a:lnTo>
                  <a:lnTo>
                    <a:pt x="25400" y="7607"/>
                  </a:lnTo>
                  <a:lnTo>
                    <a:pt x="25400" y="8890"/>
                  </a:lnTo>
                  <a:lnTo>
                    <a:pt x="29210" y="8890"/>
                  </a:lnTo>
                  <a:lnTo>
                    <a:pt x="29210" y="10147"/>
                  </a:lnTo>
                  <a:lnTo>
                    <a:pt x="33020" y="10147"/>
                  </a:lnTo>
                  <a:lnTo>
                    <a:pt x="33020" y="11417"/>
                  </a:lnTo>
                  <a:lnTo>
                    <a:pt x="7528560" y="11417"/>
                  </a:lnTo>
                  <a:lnTo>
                    <a:pt x="7528560" y="10147"/>
                  </a:lnTo>
                  <a:lnTo>
                    <a:pt x="7533640" y="10147"/>
                  </a:lnTo>
                  <a:lnTo>
                    <a:pt x="7533640" y="8890"/>
                  </a:lnTo>
                  <a:lnTo>
                    <a:pt x="7537450" y="8890"/>
                  </a:lnTo>
                  <a:lnTo>
                    <a:pt x="7537450" y="7607"/>
                  </a:lnTo>
                  <a:lnTo>
                    <a:pt x="7541260" y="7607"/>
                  </a:lnTo>
                  <a:lnTo>
                    <a:pt x="7541260" y="6350"/>
                  </a:lnTo>
                  <a:lnTo>
                    <a:pt x="7545070" y="6350"/>
                  </a:lnTo>
                  <a:lnTo>
                    <a:pt x="7545070" y="5067"/>
                  </a:lnTo>
                  <a:lnTo>
                    <a:pt x="7548880" y="5067"/>
                  </a:lnTo>
                  <a:lnTo>
                    <a:pt x="7548880" y="3797"/>
                  </a:lnTo>
                  <a:lnTo>
                    <a:pt x="7553960" y="3797"/>
                  </a:lnTo>
                  <a:lnTo>
                    <a:pt x="7553960" y="2540"/>
                  </a:lnTo>
                  <a:lnTo>
                    <a:pt x="7557770" y="2540"/>
                  </a:lnTo>
                  <a:lnTo>
                    <a:pt x="7557770" y="1257"/>
                  </a:lnTo>
                  <a:lnTo>
                    <a:pt x="7561580" y="1257"/>
                  </a:lnTo>
                  <a:lnTo>
                    <a:pt x="7561580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867410" y="1303019"/>
              <a:ext cx="7487920" cy="12700"/>
            </a:xfrm>
            <a:custGeom>
              <a:avLst/>
              <a:gdLst/>
              <a:ahLst/>
              <a:cxnLst/>
              <a:rect l="l" t="t" r="r" b="b"/>
              <a:pathLst>
                <a:path w="7487920" h="12700">
                  <a:moveTo>
                    <a:pt x="748792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8890" y="2540"/>
                  </a:lnTo>
                  <a:lnTo>
                    <a:pt x="8890" y="3822"/>
                  </a:lnTo>
                  <a:lnTo>
                    <a:pt x="12700" y="3822"/>
                  </a:lnTo>
                  <a:lnTo>
                    <a:pt x="12700" y="5080"/>
                  </a:lnTo>
                  <a:lnTo>
                    <a:pt x="16510" y="5080"/>
                  </a:lnTo>
                  <a:lnTo>
                    <a:pt x="16510" y="6350"/>
                  </a:lnTo>
                  <a:lnTo>
                    <a:pt x="20320" y="6350"/>
                  </a:lnTo>
                  <a:lnTo>
                    <a:pt x="20320" y="7632"/>
                  </a:lnTo>
                  <a:lnTo>
                    <a:pt x="24130" y="7632"/>
                  </a:lnTo>
                  <a:lnTo>
                    <a:pt x="24130" y="8890"/>
                  </a:lnTo>
                  <a:lnTo>
                    <a:pt x="29210" y="8890"/>
                  </a:lnTo>
                  <a:lnTo>
                    <a:pt x="29210" y="10172"/>
                  </a:lnTo>
                  <a:lnTo>
                    <a:pt x="33020" y="10172"/>
                  </a:lnTo>
                  <a:lnTo>
                    <a:pt x="33020" y="11430"/>
                  </a:lnTo>
                  <a:lnTo>
                    <a:pt x="36830" y="11430"/>
                  </a:lnTo>
                  <a:lnTo>
                    <a:pt x="36830" y="12700"/>
                  </a:lnTo>
                  <a:lnTo>
                    <a:pt x="7451090" y="12700"/>
                  </a:lnTo>
                  <a:lnTo>
                    <a:pt x="7451090" y="11430"/>
                  </a:lnTo>
                  <a:lnTo>
                    <a:pt x="7454900" y="11430"/>
                  </a:lnTo>
                  <a:lnTo>
                    <a:pt x="7454900" y="10172"/>
                  </a:lnTo>
                  <a:lnTo>
                    <a:pt x="7459980" y="10172"/>
                  </a:lnTo>
                  <a:lnTo>
                    <a:pt x="7459980" y="8890"/>
                  </a:lnTo>
                  <a:lnTo>
                    <a:pt x="7463790" y="8890"/>
                  </a:lnTo>
                  <a:lnTo>
                    <a:pt x="7463790" y="7632"/>
                  </a:lnTo>
                  <a:lnTo>
                    <a:pt x="7467600" y="7632"/>
                  </a:lnTo>
                  <a:lnTo>
                    <a:pt x="7467600" y="6350"/>
                  </a:lnTo>
                  <a:lnTo>
                    <a:pt x="7471410" y="6350"/>
                  </a:lnTo>
                  <a:lnTo>
                    <a:pt x="7471410" y="5080"/>
                  </a:lnTo>
                  <a:lnTo>
                    <a:pt x="7475220" y="5080"/>
                  </a:lnTo>
                  <a:lnTo>
                    <a:pt x="7475220" y="3822"/>
                  </a:lnTo>
                  <a:lnTo>
                    <a:pt x="7480300" y="3822"/>
                  </a:lnTo>
                  <a:lnTo>
                    <a:pt x="7480300" y="2540"/>
                  </a:lnTo>
                  <a:lnTo>
                    <a:pt x="7484110" y="2540"/>
                  </a:lnTo>
                  <a:lnTo>
                    <a:pt x="7484110" y="1282"/>
                  </a:lnTo>
                  <a:lnTo>
                    <a:pt x="7487920" y="1282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908050" y="1315719"/>
              <a:ext cx="7406640" cy="11430"/>
            </a:xfrm>
            <a:custGeom>
              <a:avLst/>
              <a:gdLst/>
              <a:ahLst/>
              <a:cxnLst/>
              <a:rect l="l" t="t" r="r" b="b"/>
              <a:pathLst>
                <a:path w="7406640" h="11430">
                  <a:moveTo>
                    <a:pt x="740664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8890" y="2540"/>
                  </a:lnTo>
                  <a:lnTo>
                    <a:pt x="8890" y="3822"/>
                  </a:lnTo>
                  <a:lnTo>
                    <a:pt x="12700" y="3822"/>
                  </a:lnTo>
                  <a:lnTo>
                    <a:pt x="12700" y="508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24130" y="6350"/>
                  </a:lnTo>
                  <a:lnTo>
                    <a:pt x="24130" y="7632"/>
                  </a:lnTo>
                  <a:lnTo>
                    <a:pt x="29210" y="7632"/>
                  </a:lnTo>
                  <a:lnTo>
                    <a:pt x="29210" y="8890"/>
                  </a:lnTo>
                  <a:lnTo>
                    <a:pt x="35560" y="8890"/>
                  </a:lnTo>
                  <a:lnTo>
                    <a:pt x="35560" y="10172"/>
                  </a:lnTo>
                  <a:lnTo>
                    <a:pt x="41910" y="10172"/>
                  </a:lnTo>
                  <a:lnTo>
                    <a:pt x="41910" y="11430"/>
                  </a:lnTo>
                  <a:lnTo>
                    <a:pt x="7367257" y="11430"/>
                  </a:lnTo>
                  <a:lnTo>
                    <a:pt x="7367257" y="10172"/>
                  </a:lnTo>
                  <a:lnTo>
                    <a:pt x="7373607" y="10172"/>
                  </a:lnTo>
                  <a:lnTo>
                    <a:pt x="7373607" y="8890"/>
                  </a:lnTo>
                  <a:lnTo>
                    <a:pt x="7378700" y="8890"/>
                  </a:lnTo>
                  <a:lnTo>
                    <a:pt x="7378700" y="7632"/>
                  </a:lnTo>
                  <a:lnTo>
                    <a:pt x="7385050" y="7632"/>
                  </a:lnTo>
                  <a:lnTo>
                    <a:pt x="7385050" y="6350"/>
                  </a:lnTo>
                  <a:lnTo>
                    <a:pt x="7388860" y="6350"/>
                  </a:lnTo>
                  <a:lnTo>
                    <a:pt x="7388860" y="5080"/>
                  </a:lnTo>
                  <a:lnTo>
                    <a:pt x="7393940" y="5080"/>
                  </a:lnTo>
                  <a:lnTo>
                    <a:pt x="7393940" y="3822"/>
                  </a:lnTo>
                  <a:lnTo>
                    <a:pt x="7399020" y="3822"/>
                  </a:lnTo>
                  <a:lnTo>
                    <a:pt x="7399020" y="2540"/>
                  </a:lnTo>
                  <a:lnTo>
                    <a:pt x="7402830" y="2540"/>
                  </a:lnTo>
                  <a:lnTo>
                    <a:pt x="7402830" y="1282"/>
                  </a:lnTo>
                  <a:lnTo>
                    <a:pt x="7406640" y="1282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956310" y="1327149"/>
              <a:ext cx="7312659" cy="12065"/>
            </a:xfrm>
            <a:custGeom>
              <a:avLst/>
              <a:gdLst/>
              <a:ahLst/>
              <a:cxnLst/>
              <a:rect l="l" t="t" r="r" b="b"/>
              <a:pathLst>
                <a:path w="7312659" h="12065">
                  <a:moveTo>
                    <a:pt x="731264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6350" y="1270"/>
                  </a:lnTo>
                  <a:lnTo>
                    <a:pt x="6350" y="2552"/>
                  </a:lnTo>
                  <a:lnTo>
                    <a:pt x="11430" y="2552"/>
                  </a:lnTo>
                  <a:lnTo>
                    <a:pt x="11430" y="3810"/>
                  </a:lnTo>
                  <a:lnTo>
                    <a:pt x="17780" y="3810"/>
                  </a:lnTo>
                  <a:lnTo>
                    <a:pt x="17780" y="5092"/>
                  </a:lnTo>
                  <a:lnTo>
                    <a:pt x="24130" y="5092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20"/>
                  </a:lnTo>
                  <a:lnTo>
                    <a:pt x="35560" y="7620"/>
                  </a:lnTo>
                  <a:lnTo>
                    <a:pt x="35560" y="8902"/>
                  </a:lnTo>
                  <a:lnTo>
                    <a:pt x="41910" y="8902"/>
                  </a:lnTo>
                  <a:lnTo>
                    <a:pt x="41910" y="10160"/>
                  </a:lnTo>
                  <a:lnTo>
                    <a:pt x="48260" y="10160"/>
                  </a:lnTo>
                  <a:lnTo>
                    <a:pt x="48260" y="11442"/>
                  </a:lnTo>
                  <a:lnTo>
                    <a:pt x="7264400" y="11442"/>
                  </a:lnTo>
                  <a:lnTo>
                    <a:pt x="7264400" y="10160"/>
                  </a:lnTo>
                  <a:lnTo>
                    <a:pt x="7270750" y="10160"/>
                  </a:lnTo>
                  <a:lnTo>
                    <a:pt x="7270750" y="8902"/>
                  </a:lnTo>
                  <a:lnTo>
                    <a:pt x="7277100" y="8902"/>
                  </a:lnTo>
                  <a:lnTo>
                    <a:pt x="7277100" y="7620"/>
                  </a:lnTo>
                  <a:lnTo>
                    <a:pt x="7282180" y="7620"/>
                  </a:lnTo>
                  <a:lnTo>
                    <a:pt x="7282180" y="6350"/>
                  </a:lnTo>
                  <a:lnTo>
                    <a:pt x="7288530" y="6350"/>
                  </a:lnTo>
                  <a:lnTo>
                    <a:pt x="7288530" y="5092"/>
                  </a:lnTo>
                  <a:lnTo>
                    <a:pt x="7294880" y="5092"/>
                  </a:lnTo>
                  <a:lnTo>
                    <a:pt x="7294880" y="3810"/>
                  </a:lnTo>
                  <a:lnTo>
                    <a:pt x="7301230" y="3810"/>
                  </a:lnTo>
                  <a:lnTo>
                    <a:pt x="7301230" y="2552"/>
                  </a:lnTo>
                  <a:lnTo>
                    <a:pt x="7306297" y="2552"/>
                  </a:lnTo>
                  <a:lnTo>
                    <a:pt x="7306297" y="1270"/>
                  </a:lnTo>
                  <a:lnTo>
                    <a:pt x="7312647" y="1270"/>
                  </a:lnTo>
                  <a:lnTo>
                    <a:pt x="7312647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010920" y="1338592"/>
              <a:ext cx="7203440" cy="12700"/>
            </a:xfrm>
            <a:custGeom>
              <a:avLst/>
              <a:gdLst/>
              <a:ahLst/>
              <a:cxnLst/>
              <a:rect l="l" t="t" r="r" b="b"/>
              <a:pathLst>
                <a:path w="7203440" h="12700">
                  <a:moveTo>
                    <a:pt x="720344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5080" y="1257"/>
                  </a:lnTo>
                  <a:lnTo>
                    <a:pt x="5080" y="2527"/>
                  </a:lnTo>
                  <a:lnTo>
                    <a:pt x="11430" y="2527"/>
                  </a:lnTo>
                  <a:lnTo>
                    <a:pt x="11430" y="3810"/>
                  </a:lnTo>
                  <a:lnTo>
                    <a:pt x="17780" y="3810"/>
                  </a:lnTo>
                  <a:lnTo>
                    <a:pt x="17780" y="5067"/>
                  </a:lnTo>
                  <a:lnTo>
                    <a:pt x="24130" y="5067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07"/>
                  </a:lnTo>
                  <a:lnTo>
                    <a:pt x="35560" y="7607"/>
                  </a:lnTo>
                  <a:lnTo>
                    <a:pt x="35560" y="8877"/>
                  </a:lnTo>
                  <a:lnTo>
                    <a:pt x="41910" y="8877"/>
                  </a:lnTo>
                  <a:lnTo>
                    <a:pt x="41910" y="10160"/>
                  </a:lnTo>
                  <a:lnTo>
                    <a:pt x="48260" y="10160"/>
                  </a:lnTo>
                  <a:lnTo>
                    <a:pt x="48260" y="11417"/>
                  </a:lnTo>
                  <a:lnTo>
                    <a:pt x="54610" y="11417"/>
                  </a:lnTo>
                  <a:lnTo>
                    <a:pt x="54610" y="12700"/>
                  </a:lnTo>
                  <a:lnTo>
                    <a:pt x="7150100" y="12700"/>
                  </a:lnTo>
                  <a:lnTo>
                    <a:pt x="7150100" y="11417"/>
                  </a:lnTo>
                  <a:lnTo>
                    <a:pt x="7155180" y="11417"/>
                  </a:lnTo>
                  <a:lnTo>
                    <a:pt x="7155180" y="10160"/>
                  </a:lnTo>
                  <a:lnTo>
                    <a:pt x="7161530" y="10160"/>
                  </a:lnTo>
                  <a:lnTo>
                    <a:pt x="7161530" y="8877"/>
                  </a:lnTo>
                  <a:lnTo>
                    <a:pt x="7167880" y="8877"/>
                  </a:lnTo>
                  <a:lnTo>
                    <a:pt x="7167880" y="7607"/>
                  </a:lnTo>
                  <a:lnTo>
                    <a:pt x="7174230" y="7607"/>
                  </a:lnTo>
                  <a:lnTo>
                    <a:pt x="7174230" y="6350"/>
                  </a:lnTo>
                  <a:lnTo>
                    <a:pt x="7179310" y="6350"/>
                  </a:lnTo>
                  <a:lnTo>
                    <a:pt x="7179310" y="5067"/>
                  </a:lnTo>
                  <a:lnTo>
                    <a:pt x="7185660" y="5067"/>
                  </a:lnTo>
                  <a:lnTo>
                    <a:pt x="7185660" y="3810"/>
                  </a:lnTo>
                  <a:lnTo>
                    <a:pt x="7192010" y="3810"/>
                  </a:lnTo>
                  <a:lnTo>
                    <a:pt x="7192010" y="2527"/>
                  </a:lnTo>
                  <a:lnTo>
                    <a:pt x="7198360" y="2527"/>
                  </a:lnTo>
                  <a:lnTo>
                    <a:pt x="7198360" y="1257"/>
                  </a:lnTo>
                  <a:lnTo>
                    <a:pt x="7203440" y="1257"/>
                  </a:lnTo>
                  <a:lnTo>
                    <a:pt x="7203440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070610" y="1351292"/>
              <a:ext cx="7084059" cy="11430"/>
            </a:xfrm>
            <a:custGeom>
              <a:avLst/>
              <a:gdLst/>
              <a:ahLst/>
              <a:cxnLst/>
              <a:rect l="l" t="t" r="r" b="b"/>
              <a:pathLst>
                <a:path w="7084059" h="11430">
                  <a:moveTo>
                    <a:pt x="7084047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6350" y="1257"/>
                  </a:lnTo>
                  <a:lnTo>
                    <a:pt x="6350" y="2527"/>
                  </a:lnTo>
                  <a:lnTo>
                    <a:pt x="12700" y="2527"/>
                  </a:lnTo>
                  <a:lnTo>
                    <a:pt x="12700" y="3810"/>
                  </a:lnTo>
                  <a:lnTo>
                    <a:pt x="19050" y="3810"/>
                  </a:lnTo>
                  <a:lnTo>
                    <a:pt x="19050" y="5067"/>
                  </a:lnTo>
                  <a:lnTo>
                    <a:pt x="24130" y="5067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07"/>
                  </a:lnTo>
                  <a:lnTo>
                    <a:pt x="36830" y="7607"/>
                  </a:lnTo>
                  <a:lnTo>
                    <a:pt x="36830" y="8877"/>
                  </a:lnTo>
                  <a:lnTo>
                    <a:pt x="43180" y="8877"/>
                  </a:lnTo>
                  <a:lnTo>
                    <a:pt x="43180" y="10160"/>
                  </a:lnTo>
                  <a:lnTo>
                    <a:pt x="49530" y="10160"/>
                  </a:lnTo>
                  <a:lnTo>
                    <a:pt x="49530" y="11417"/>
                  </a:lnTo>
                  <a:lnTo>
                    <a:pt x="7035800" y="11417"/>
                  </a:lnTo>
                  <a:lnTo>
                    <a:pt x="7035800" y="10160"/>
                  </a:lnTo>
                  <a:lnTo>
                    <a:pt x="7042150" y="10160"/>
                  </a:lnTo>
                  <a:lnTo>
                    <a:pt x="7042150" y="8877"/>
                  </a:lnTo>
                  <a:lnTo>
                    <a:pt x="7047230" y="8877"/>
                  </a:lnTo>
                  <a:lnTo>
                    <a:pt x="7047230" y="7607"/>
                  </a:lnTo>
                  <a:lnTo>
                    <a:pt x="7053580" y="7607"/>
                  </a:lnTo>
                  <a:lnTo>
                    <a:pt x="7053580" y="6350"/>
                  </a:lnTo>
                  <a:lnTo>
                    <a:pt x="7059930" y="6350"/>
                  </a:lnTo>
                  <a:lnTo>
                    <a:pt x="7059930" y="5067"/>
                  </a:lnTo>
                  <a:lnTo>
                    <a:pt x="7066267" y="5067"/>
                  </a:lnTo>
                  <a:lnTo>
                    <a:pt x="7066267" y="3810"/>
                  </a:lnTo>
                  <a:lnTo>
                    <a:pt x="7071347" y="3810"/>
                  </a:lnTo>
                  <a:lnTo>
                    <a:pt x="7071347" y="2527"/>
                  </a:lnTo>
                  <a:lnTo>
                    <a:pt x="7077697" y="2527"/>
                  </a:lnTo>
                  <a:lnTo>
                    <a:pt x="7077697" y="1257"/>
                  </a:lnTo>
                  <a:lnTo>
                    <a:pt x="7084047" y="1257"/>
                  </a:lnTo>
                  <a:lnTo>
                    <a:pt x="7084047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125220" y="1362709"/>
              <a:ext cx="6974840" cy="12700"/>
            </a:xfrm>
            <a:custGeom>
              <a:avLst/>
              <a:gdLst/>
              <a:ahLst/>
              <a:cxnLst/>
              <a:rect l="l" t="t" r="r" b="b"/>
              <a:pathLst>
                <a:path w="6974840" h="12700">
                  <a:moveTo>
                    <a:pt x="697484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810"/>
                  </a:lnTo>
                  <a:lnTo>
                    <a:pt x="19050" y="3810"/>
                  </a:lnTo>
                  <a:lnTo>
                    <a:pt x="19050" y="5092"/>
                  </a:lnTo>
                  <a:lnTo>
                    <a:pt x="24130" y="5092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32"/>
                  </a:lnTo>
                  <a:lnTo>
                    <a:pt x="36830" y="7632"/>
                  </a:lnTo>
                  <a:lnTo>
                    <a:pt x="36830" y="8890"/>
                  </a:lnTo>
                  <a:lnTo>
                    <a:pt x="43180" y="8890"/>
                  </a:lnTo>
                  <a:lnTo>
                    <a:pt x="43180" y="10160"/>
                  </a:lnTo>
                  <a:lnTo>
                    <a:pt x="48260" y="10160"/>
                  </a:lnTo>
                  <a:lnTo>
                    <a:pt x="48260" y="11442"/>
                  </a:lnTo>
                  <a:lnTo>
                    <a:pt x="54610" y="11442"/>
                  </a:lnTo>
                  <a:lnTo>
                    <a:pt x="54610" y="12700"/>
                  </a:lnTo>
                  <a:lnTo>
                    <a:pt x="6920230" y="12700"/>
                  </a:lnTo>
                  <a:lnTo>
                    <a:pt x="6920230" y="11442"/>
                  </a:lnTo>
                  <a:lnTo>
                    <a:pt x="6926580" y="11442"/>
                  </a:lnTo>
                  <a:lnTo>
                    <a:pt x="6926580" y="10160"/>
                  </a:lnTo>
                  <a:lnTo>
                    <a:pt x="6932930" y="10160"/>
                  </a:lnTo>
                  <a:lnTo>
                    <a:pt x="6932930" y="8890"/>
                  </a:lnTo>
                  <a:lnTo>
                    <a:pt x="6938010" y="8890"/>
                  </a:lnTo>
                  <a:lnTo>
                    <a:pt x="6938010" y="7632"/>
                  </a:lnTo>
                  <a:lnTo>
                    <a:pt x="6944360" y="7632"/>
                  </a:lnTo>
                  <a:lnTo>
                    <a:pt x="6944360" y="6350"/>
                  </a:lnTo>
                  <a:lnTo>
                    <a:pt x="6950710" y="6350"/>
                  </a:lnTo>
                  <a:lnTo>
                    <a:pt x="6950710" y="5092"/>
                  </a:lnTo>
                  <a:lnTo>
                    <a:pt x="6957060" y="5092"/>
                  </a:lnTo>
                  <a:lnTo>
                    <a:pt x="6957060" y="3810"/>
                  </a:lnTo>
                  <a:lnTo>
                    <a:pt x="6962140" y="3810"/>
                  </a:lnTo>
                  <a:lnTo>
                    <a:pt x="6962140" y="2540"/>
                  </a:lnTo>
                  <a:lnTo>
                    <a:pt x="6968490" y="2540"/>
                  </a:lnTo>
                  <a:lnTo>
                    <a:pt x="6968490" y="1282"/>
                  </a:lnTo>
                  <a:lnTo>
                    <a:pt x="6974840" y="1282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186180" y="1375409"/>
              <a:ext cx="6852920" cy="12065"/>
            </a:xfrm>
            <a:custGeom>
              <a:avLst/>
              <a:gdLst/>
              <a:ahLst/>
              <a:cxnLst/>
              <a:rect l="l" t="t" r="r" b="b"/>
              <a:pathLst>
                <a:path w="6852920" h="12065">
                  <a:moveTo>
                    <a:pt x="685292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810"/>
                  </a:lnTo>
                  <a:lnTo>
                    <a:pt x="17780" y="3810"/>
                  </a:lnTo>
                  <a:lnTo>
                    <a:pt x="17780" y="5092"/>
                  </a:lnTo>
                  <a:lnTo>
                    <a:pt x="24130" y="5092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32"/>
                  </a:lnTo>
                  <a:lnTo>
                    <a:pt x="36830" y="7632"/>
                  </a:lnTo>
                  <a:lnTo>
                    <a:pt x="36830" y="8890"/>
                  </a:lnTo>
                  <a:lnTo>
                    <a:pt x="41910" y="8890"/>
                  </a:lnTo>
                  <a:lnTo>
                    <a:pt x="41910" y="10160"/>
                  </a:lnTo>
                  <a:lnTo>
                    <a:pt x="48260" y="10160"/>
                  </a:lnTo>
                  <a:lnTo>
                    <a:pt x="48260" y="11442"/>
                  </a:lnTo>
                  <a:lnTo>
                    <a:pt x="6804660" y="11442"/>
                  </a:lnTo>
                  <a:lnTo>
                    <a:pt x="6804660" y="10160"/>
                  </a:lnTo>
                  <a:lnTo>
                    <a:pt x="6811010" y="10160"/>
                  </a:lnTo>
                  <a:lnTo>
                    <a:pt x="6811010" y="8890"/>
                  </a:lnTo>
                  <a:lnTo>
                    <a:pt x="6817347" y="8890"/>
                  </a:lnTo>
                  <a:lnTo>
                    <a:pt x="6817347" y="7632"/>
                  </a:lnTo>
                  <a:lnTo>
                    <a:pt x="6823697" y="7632"/>
                  </a:lnTo>
                  <a:lnTo>
                    <a:pt x="6823697" y="6350"/>
                  </a:lnTo>
                  <a:lnTo>
                    <a:pt x="6828777" y="6350"/>
                  </a:lnTo>
                  <a:lnTo>
                    <a:pt x="6828777" y="5092"/>
                  </a:lnTo>
                  <a:lnTo>
                    <a:pt x="6835127" y="5092"/>
                  </a:lnTo>
                  <a:lnTo>
                    <a:pt x="6835127" y="3810"/>
                  </a:lnTo>
                  <a:lnTo>
                    <a:pt x="6841490" y="3810"/>
                  </a:lnTo>
                  <a:lnTo>
                    <a:pt x="6841490" y="2540"/>
                  </a:lnTo>
                  <a:lnTo>
                    <a:pt x="6847840" y="2540"/>
                  </a:lnTo>
                  <a:lnTo>
                    <a:pt x="6847840" y="1282"/>
                  </a:lnTo>
                  <a:lnTo>
                    <a:pt x="6852920" y="1282"/>
                  </a:lnTo>
                  <a:lnTo>
                    <a:pt x="685292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240790" y="1386852"/>
              <a:ext cx="6744970" cy="12700"/>
            </a:xfrm>
            <a:custGeom>
              <a:avLst/>
              <a:gdLst/>
              <a:ahLst/>
              <a:cxnLst/>
              <a:rect l="l" t="t" r="r" b="b"/>
              <a:pathLst>
                <a:path w="6744970" h="12700">
                  <a:moveTo>
                    <a:pt x="674497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6350" y="1257"/>
                  </a:lnTo>
                  <a:lnTo>
                    <a:pt x="6350" y="2540"/>
                  </a:lnTo>
                  <a:lnTo>
                    <a:pt x="11430" y="2540"/>
                  </a:lnTo>
                  <a:lnTo>
                    <a:pt x="11430" y="3797"/>
                  </a:lnTo>
                  <a:lnTo>
                    <a:pt x="17780" y="3797"/>
                  </a:lnTo>
                  <a:lnTo>
                    <a:pt x="17780" y="5067"/>
                  </a:lnTo>
                  <a:lnTo>
                    <a:pt x="24130" y="5067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07"/>
                  </a:lnTo>
                  <a:lnTo>
                    <a:pt x="36830" y="7607"/>
                  </a:lnTo>
                  <a:lnTo>
                    <a:pt x="36830" y="8890"/>
                  </a:lnTo>
                  <a:lnTo>
                    <a:pt x="41910" y="8890"/>
                  </a:lnTo>
                  <a:lnTo>
                    <a:pt x="41910" y="10147"/>
                  </a:lnTo>
                  <a:lnTo>
                    <a:pt x="48260" y="10147"/>
                  </a:lnTo>
                  <a:lnTo>
                    <a:pt x="48260" y="11417"/>
                  </a:lnTo>
                  <a:lnTo>
                    <a:pt x="52070" y="11417"/>
                  </a:lnTo>
                  <a:lnTo>
                    <a:pt x="52070" y="12700"/>
                  </a:lnTo>
                  <a:lnTo>
                    <a:pt x="6687820" y="12700"/>
                  </a:lnTo>
                  <a:lnTo>
                    <a:pt x="6687820" y="11417"/>
                  </a:lnTo>
                  <a:lnTo>
                    <a:pt x="6696710" y="11417"/>
                  </a:lnTo>
                  <a:lnTo>
                    <a:pt x="6696710" y="10147"/>
                  </a:lnTo>
                  <a:lnTo>
                    <a:pt x="6701790" y="10147"/>
                  </a:lnTo>
                  <a:lnTo>
                    <a:pt x="6701790" y="8890"/>
                  </a:lnTo>
                  <a:lnTo>
                    <a:pt x="6708140" y="8890"/>
                  </a:lnTo>
                  <a:lnTo>
                    <a:pt x="6708140" y="7607"/>
                  </a:lnTo>
                  <a:lnTo>
                    <a:pt x="6714490" y="7607"/>
                  </a:lnTo>
                  <a:lnTo>
                    <a:pt x="6714490" y="6350"/>
                  </a:lnTo>
                  <a:lnTo>
                    <a:pt x="6720840" y="6350"/>
                  </a:lnTo>
                  <a:lnTo>
                    <a:pt x="6720840" y="5067"/>
                  </a:lnTo>
                  <a:lnTo>
                    <a:pt x="6725920" y="5067"/>
                  </a:lnTo>
                  <a:lnTo>
                    <a:pt x="6725920" y="3797"/>
                  </a:lnTo>
                  <a:lnTo>
                    <a:pt x="6732270" y="3797"/>
                  </a:lnTo>
                  <a:lnTo>
                    <a:pt x="6732270" y="2540"/>
                  </a:lnTo>
                  <a:lnTo>
                    <a:pt x="6738620" y="2540"/>
                  </a:lnTo>
                  <a:lnTo>
                    <a:pt x="6738620" y="1257"/>
                  </a:lnTo>
                  <a:lnTo>
                    <a:pt x="6744970" y="1257"/>
                  </a:lnTo>
                  <a:lnTo>
                    <a:pt x="6744970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468120" y="1422399"/>
              <a:ext cx="6292850" cy="12700"/>
            </a:xfrm>
            <a:custGeom>
              <a:avLst/>
              <a:gdLst/>
              <a:ahLst/>
              <a:cxnLst/>
              <a:rect l="l" t="t" r="r" b="b"/>
              <a:pathLst>
                <a:path w="6292850" h="12700">
                  <a:moveTo>
                    <a:pt x="62928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8890" y="1270"/>
                  </a:lnTo>
                  <a:lnTo>
                    <a:pt x="8890" y="2552"/>
                  </a:lnTo>
                  <a:lnTo>
                    <a:pt x="17780" y="2552"/>
                  </a:lnTo>
                  <a:lnTo>
                    <a:pt x="17780" y="3810"/>
                  </a:lnTo>
                  <a:lnTo>
                    <a:pt x="27940" y="3810"/>
                  </a:lnTo>
                  <a:lnTo>
                    <a:pt x="27940" y="5092"/>
                  </a:lnTo>
                  <a:lnTo>
                    <a:pt x="36830" y="5092"/>
                  </a:lnTo>
                  <a:lnTo>
                    <a:pt x="36830" y="6350"/>
                  </a:lnTo>
                  <a:lnTo>
                    <a:pt x="45720" y="6350"/>
                  </a:lnTo>
                  <a:lnTo>
                    <a:pt x="45720" y="7620"/>
                  </a:lnTo>
                  <a:lnTo>
                    <a:pt x="54610" y="7620"/>
                  </a:lnTo>
                  <a:lnTo>
                    <a:pt x="54610" y="8902"/>
                  </a:lnTo>
                  <a:lnTo>
                    <a:pt x="63500" y="8902"/>
                  </a:lnTo>
                  <a:lnTo>
                    <a:pt x="63500" y="10160"/>
                  </a:lnTo>
                  <a:lnTo>
                    <a:pt x="72390" y="10160"/>
                  </a:lnTo>
                  <a:lnTo>
                    <a:pt x="72390" y="11442"/>
                  </a:lnTo>
                  <a:lnTo>
                    <a:pt x="81280" y="11442"/>
                  </a:lnTo>
                  <a:lnTo>
                    <a:pt x="81280" y="12700"/>
                  </a:lnTo>
                  <a:lnTo>
                    <a:pt x="6210300" y="12700"/>
                  </a:lnTo>
                  <a:lnTo>
                    <a:pt x="6210300" y="11442"/>
                  </a:lnTo>
                  <a:lnTo>
                    <a:pt x="6220460" y="11442"/>
                  </a:lnTo>
                  <a:lnTo>
                    <a:pt x="6220460" y="10160"/>
                  </a:lnTo>
                  <a:lnTo>
                    <a:pt x="6229350" y="10160"/>
                  </a:lnTo>
                  <a:lnTo>
                    <a:pt x="6229350" y="8902"/>
                  </a:lnTo>
                  <a:lnTo>
                    <a:pt x="6238240" y="8902"/>
                  </a:lnTo>
                  <a:lnTo>
                    <a:pt x="6238240" y="7620"/>
                  </a:lnTo>
                  <a:lnTo>
                    <a:pt x="6247130" y="7620"/>
                  </a:lnTo>
                  <a:lnTo>
                    <a:pt x="6247130" y="6350"/>
                  </a:lnTo>
                  <a:lnTo>
                    <a:pt x="6256020" y="6350"/>
                  </a:lnTo>
                  <a:lnTo>
                    <a:pt x="6256020" y="5092"/>
                  </a:lnTo>
                  <a:lnTo>
                    <a:pt x="6264910" y="5092"/>
                  </a:lnTo>
                  <a:lnTo>
                    <a:pt x="6264910" y="3810"/>
                  </a:lnTo>
                  <a:lnTo>
                    <a:pt x="6273800" y="3810"/>
                  </a:lnTo>
                  <a:lnTo>
                    <a:pt x="6273800" y="2552"/>
                  </a:lnTo>
                  <a:lnTo>
                    <a:pt x="6282690" y="2552"/>
                  </a:lnTo>
                  <a:lnTo>
                    <a:pt x="6282690" y="1270"/>
                  </a:lnTo>
                  <a:lnTo>
                    <a:pt x="6292850" y="1270"/>
                  </a:lnTo>
                  <a:lnTo>
                    <a:pt x="629285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558290" y="1435099"/>
              <a:ext cx="6111240" cy="12065"/>
            </a:xfrm>
            <a:custGeom>
              <a:avLst/>
              <a:gdLst/>
              <a:ahLst/>
              <a:cxnLst/>
              <a:rect l="l" t="t" r="r" b="b"/>
              <a:pathLst>
                <a:path w="6111240" h="12065">
                  <a:moveTo>
                    <a:pt x="61112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8890" y="1270"/>
                  </a:lnTo>
                  <a:lnTo>
                    <a:pt x="8890" y="2552"/>
                  </a:lnTo>
                  <a:lnTo>
                    <a:pt x="19050" y="2552"/>
                  </a:lnTo>
                  <a:lnTo>
                    <a:pt x="19050" y="3810"/>
                  </a:lnTo>
                  <a:lnTo>
                    <a:pt x="27940" y="3810"/>
                  </a:lnTo>
                  <a:lnTo>
                    <a:pt x="27940" y="5092"/>
                  </a:lnTo>
                  <a:lnTo>
                    <a:pt x="36830" y="5092"/>
                  </a:lnTo>
                  <a:lnTo>
                    <a:pt x="36830" y="6350"/>
                  </a:lnTo>
                  <a:lnTo>
                    <a:pt x="45720" y="6350"/>
                  </a:lnTo>
                  <a:lnTo>
                    <a:pt x="45720" y="7620"/>
                  </a:lnTo>
                  <a:lnTo>
                    <a:pt x="54610" y="7620"/>
                  </a:lnTo>
                  <a:lnTo>
                    <a:pt x="54610" y="8902"/>
                  </a:lnTo>
                  <a:lnTo>
                    <a:pt x="63500" y="8902"/>
                  </a:lnTo>
                  <a:lnTo>
                    <a:pt x="63500" y="10160"/>
                  </a:lnTo>
                  <a:lnTo>
                    <a:pt x="72390" y="10160"/>
                  </a:lnTo>
                  <a:lnTo>
                    <a:pt x="72390" y="11442"/>
                  </a:lnTo>
                  <a:lnTo>
                    <a:pt x="6038850" y="11442"/>
                  </a:lnTo>
                  <a:lnTo>
                    <a:pt x="6038850" y="10160"/>
                  </a:lnTo>
                  <a:lnTo>
                    <a:pt x="6047740" y="10160"/>
                  </a:lnTo>
                  <a:lnTo>
                    <a:pt x="6047740" y="8902"/>
                  </a:lnTo>
                  <a:lnTo>
                    <a:pt x="6057900" y="8902"/>
                  </a:lnTo>
                  <a:lnTo>
                    <a:pt x="6057900" y="7620"/>
                  </a:lnTo>
                  <a:lnTo>
                    <a:pt x="6066790" y="7620"/>
                  </a:lnTo>
                  <a:lnTo>
                    <a:pt x="6066790" y="6350"/>
                  </a:lnTo>
                  <a:lnTo>
                    <a:pt x="6075680" y="6350"/>
                  </a:lnTo>
                  <a:lnTo>
                    <a:pt x="6075680" y="5092"/>
                  </a:lnTo>
                  <a:lnTo>
                    <a:pt x="6084570" y="5092"/>
                  </a:lnTo>
                  <a:lnTo>
                    <a:pt x="6084570" y="3810"/>
                  </a:lnTo>
                  <a:lnTo>
                    <a:pt x="6093460" y="3810"/>
                  </a:lnTo>
                  <a:lnTo>
                    <a:pt x="6093460" y="2552"/>
                  </a:lnTo>
                  <a:lnTo>
                    <a:pt x="6102350" y="2552"/>
                  </a:lnTo>
                  <a:lnTo>
                    <a:pt x="6102350" y="1270"/>
                  </a:lnTo>
                  <a:lnTo>
                    <a:pt x="6111240" y="1270"/>
                  </a:lnTo>
                  <a:lnTo>
                    <a:pt x="6111240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720850" y="1457959"/>
              <a:ext cx="5786120" cy="12700"/>
            </a:xfrm>
            <a:custGeom>
              <a:avLst/>
              <a:gdLst/>
              <a:ahLst/>
              <a:cxnLst/>
              <a:rect l="l" t="t" r="r" b="b"/>
              <a:pathLst>
                <a:path w="5786120" h="12700">
                  <a:moveTo>
                    <a:pt x="578612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8890" y="1282"/>
                  </a:lnTo>
                  <a:lnTo>
                    <a:pt x="8890" y="2540"/>
                  </a:lnTo>
                  <a:lnTo>
                    <a:pt x="19050" y="2540"/>
                  </a:lnTo>
                  <a:lnTo>
                    <a:pt x="19050" y="3810"/>
                  </a:lnTo>
                  <a:lnTo>
                    <a:pt x="27940" y="3810"/>
                  </a:lnTo>
                  <a:lnTo>
                    <a:pt x="27940" y="5092"/>
                  </a:lnTo>
                  <a:lnTo>
                    <a:pt x="36830" y="5092"/>
                  </a:lnTo>
                  <a:lnTo>
                    <a:pt x="36830" y="6350"/>
                  </a:lnTo>
                  <a:lnTo>
                    <a:pt x="45720" y="6350"/>
                  </a:lnTo>
                  <a:lnTo>
                    <a:pt x="45720" y="7632"/>
                  </a:lnTo>
                  <a:lnTo>
                    <a:pt x="54610" y="7632"/>
                  </a:lnTo>
                  <a:lnTo>
                    <a:pt x="54610" y="8890"/>
                  </a:lnTo>
                  <a:lnTo>
                    <a:pt x="59690" y="8890"/>
                  </a:lnTo>
                  <a:lnTo>
                    <a:pt x="59690" y="10160"/>
                  </a:lnTo>
                  <a:lnTo>
                    <a:pt x="80010" y="10160"/>
                  </a:lnTo>
                  <a:lnTo>
                    <a:pt x="80010" y="11442"/>
                  </a:lnTo>
                  <a:lnTo>
                    <a:pt x="93980" y="11442"/>
                  </a:lnTo>
                  <a:lnTo>
                    <a:pt x="93980" y="12700"/>
                  </a:lnTo>
                  <a:lnTo>
                    <a:pt x="5697220" y="12700"/>
                  </a:lnTo>
                  <a:lnTo>
                    <a:pt x="5697220" y="11442"/>
                  </a:lnTo>
                  <a:lnTo>
                    <a:pt x="5711190" y="11442"/>
                  </a:lnTo>
                  <a:lnTo>
                    <a:pt x="5711190" y="10160"/>
                  </a:lnTo>
                  <a:lnTo>
                    <a:pt x="5718810" y="10160"/>
                  </a:lnTo>
                  <a:lnTo>
                    <a:pt x="5718810" y="8890"/>
                  </a:lnTo>
                  <a:lnTo>
                    <a:pt x="5731510" y="8890"/>
                  </a:lnTo>
                  <a:lnTo>
                    <a:pt x="5731510" y="7632"/>
                  </a:lnTo>
                  <a:lnTo>
                    <a:pt x="5740400" y="7632"/>
                  </a:lnTo>
                  <a:lnTo>
                    <a:pt x="5740400" y="6350"/>
                  </a:lnTo>
                  <a:lnTo>
                    <a:pt x="5749290" y="6350"/>
                  </a:lnTo>
                  <a:lnTo>
                    <a:pt x="5749290" y="5092"/>
                  </a:lnTo>
                  <a:lnTo>
                    <a:pt x="5759450" y="5092"/>
                  </a:lnTo>
                  <a:lnTo>
                    <a:pt x="5759450" y="3810"/>
                  </a:lnTo>
                  <a:lnTo>
                    <a:pt x="5768340" y="3810"/>
                  </a:lnTo>
                  <a:lnTo>
                    <a:pt x="5768340" y="2540"/>
                  </a:lnTo>
                  <a:lnTo>
                    <a:pt x="5777230" y="2540"/>
                  </a:lnTo>
                  <a:lnTo>
                    <a:pt x="5777230" y="1282"/>
                  </a:lnTo>
                  <a:lnTo>
                    <a:pt x="5786120" y="1282"/>
                  </a:lnTo>
                  <a:lnTo>
                    <a:pt x="578612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828800" y="1470659"/>
              <a:ext cx="5575300" cy="12065"/>
            </a:xfrm>
            <a:custGeom>
              <a:avLst/>
              <a:gdLst/>
              <a:ahLst/>
              <a:cxnLst/>
              <a:rect l="l" t="t" r="r" b="b"/>
              <a:pathLst>
                <a:path w="5575300" h="12065">
                  <a:moveTo>
                    <a:pt x="557530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2700" y="1282"/>
                  </a:lnTo>
                  <a:lnTo>
                    <a:pt x="12700" y="2540"/>
                  </a:lnTo>
                  <a:lnTo>
                    <a:pt x="26670" y="2540"/>
                  </a:lnTo>
                  <a:lnTo>
                    <a:pt x="26670" y="3810"/>
                  </a:lnTo>
                  <a:lnTo>
                    <a:pt x="40640" y="3810"/>
                  </a:lnTo>
                  <a:lnTo>
                    <a:pt x="40640" y="5092"/>
                  </a:lnTo>
                  <a:lnTo>
                    <a:pt x="54610" y="5092"/>
                  </a:lnTo>
                  <a:lnTo>
                    <a:pt x="54610" y="6350"/>
                  </a:lnTo>
                  <a:lnTo>
                    <a:pt x="68580" y="6350"/>
                  </a:lnTo>
                  <a:lnTo>
                    <a:pt x="68580" y="7632"/>
                  </a:lnTo>
                  <a:lnTo>
                    <a:pt x="82550" y="7632"/>
                  </a:lnTo>
                  <a:lnTo>
                    <a:pt x="82550" y="8890"/>
                  </a:lnTo>
                  <a:lnTo>
                    <a:pt x="96520" y="8890"/>
                  </a:lnTo>
                  <a:lnTo>
                    <a:pt x="96520" y="10160"/>
                  </a:lnTo>
                  <a:lnTo>
                    <a:pt x="109220" y="10160"/>
                  </a:lnTo>
                  <a:lnTo>
                    <a:pt x="109220" y="11442"/>
                  </a:lnTo>
                  <a:lnTo>
                    <a:pt x="5466080" y="11442"/>
                  </a:lnTo>
                  <a:lnTo>
                    <a:pt x="5466080" y="10160"/>
                  </a:lnTo>
                  <a:lnTo>
                    <a:pt x="5480050" y="10160"/>
                  </a:lnTo>
                  <a:lnTo>
                    <a:pt x="5480050" y="8890"/>
                  </a:lnTo>
                  <a:lnTo>
                    <a:pt x="5492750" y="8890"/>
                  </a:lnTo>
                  <a:lnTo>
                    <a:pt x="5492750" y="7632"/>
                  </a:lnTo>
                  <a:lnTo>
                    <a:pt x="5506720" y="7632"/>
                  </a:lnTo>
                  <a:lnTo>
                    <a:pt x="5506720" y="6350"/>
                  </a:lnTo>
                  <a:lnTo>
                    <a:pt x="5520690" y="6350"/>
                  </a:lnTo>
                  <a:lnTo>
                    <a:pt x="5520690" y="5092"/>
                  </a:lnTo>
                  <a:lnTo>
                    <a:pt x="5534660" y="5092"/>
                  </a:lnTo>
                  <a:lnTo>
                    <a:pt x="5534660" y="3810"/>
                  </a:lnTo>
                  <a:lnTo>
                    <a:pt x="5548630" y="3810"/>
                  </a:lnTo>
                  <a:lnTo>
                    <a:pt x="5548630" y="2540"/>
                  </a:lnTo>
                  <a:lnTo>
                    <a:pt x="5562600" y="2540"/>
                  </a:lnTo>
                  <a:lnTo>
                    <a:pt x="5562600" y="1282"/>
                  </a:lnTo>
                  <a:lnTo>
                    <a:pt x="5575300" y="1282"/>
                  </a:lnTo>
                  <a:lnTo>
                    <a:pt x="5575300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951990" y="1482102"/>
              <a:ext cx="5328920" cy="11430"/>
            </a:xfrm>
            <a:custGeom>
              <a:avLst/>
              <a:gdLst/>
              <a:ahLst/>
              <a:cxnLst/>
              <a:rect l="l" t="t" r="r" b="b"/>
              <a:pathLst>
                <a:path w="5328920" h="11430">
                  <a:moveTo>
                    <a:pt x="532892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3970" y="1257"/>
                  </a:lnTo>
                  <a:lnTo>
                    <a:pt x="13970" y="2540"/>
                  </a:lnTo>
                  <a:lnTo>
                    <a:pt x="27940" y="2540"/>
                  </a:lnTo>
                  <a:lnTo>
                    <a:pt x="27940" y="3797"/>
                  </a:lnTo>
                  <a:lnTo>
                    <a:pt x="41910" y="3797"/>
                  </a:lnTo>
                  <a:lnTo>
                    <a:pt x="41910" y="5067"/>
                  </a:lnTo>
                  <a:lnTo>
                    <a:pt x="55880" y="5067"/>
                  </a:lnTo>
                  <a:lnTo>
                    <a:pt x="55880" y="6350"/>
                  </a:lnTo>
                  <a:lnTo>
                    <a:pt x="69850" y="6350"/>
                  </a:lnTo>
                  <a:lnTo>
                    <a:pt x="69850" y="7607"/>
                  </a:lnTo>
                  <a:lnTo>
                    <a:pt x="82550" y="7607"/>
                  </a:lnTo>
                  <a:lnTo>
                    <a:pt x="82550" y="8890"/>
                  </a:lnTo>
                  <a:lnTo>
                    <a:pt x="96520" y="8890"/>
                  </a:lnTo>
                  <a:lnTo>
                    <a:pt x="96520" y="10147"/>
                  </a:lnTo>
                  <a:lnTo>
                    <a:pt x="110490" y="10147"/>
                  </a:lnTo>
                  <a:lnTo>
                    <a:pt x="110490" y="11417"/>
                  </a:lnTo>
                  <a:lnTo>
                    <a:pt x="5218430" y="11417"/>
                  </a:lnTo>
                  <a:lnTo>
                    <a:pt x="5218430" y="10147"/>
                  </a:lnTo>
                  <a:lnTo>
                    <a:pt x="5232400" y="10147"/>
                  </a:lnTo>
                  <a:lnTo>
                    <a:pt x="5232400" y="8890"/>
                  </a:lnTo>
                  <a:lnTo>
                    <a:pt x="5246370" y="8890"/>
                  </a:lnTo>
                  <a:lnTo>
                    <a:pt x="5246370" y="7607"/>
                  </a:lnTo>
                  <a:lnTo>
                    <a:pt x="5260340" y="7607"/>
                  </a:lnTo>
                  <a:lnTo>
                    <a:pt x="5260340" y="6350"/>
                  </a:lnTo>
                  <a:lnTo>
                    <a:pt x="5274310" y="6350"/>
                  </a:lnTo>
                  <a:lnTo>
                    <a:pt x="5274310" y="5067"/>
                  </a:lnTo>
                  <a:lnTo>
                    <a:pt x="5287010" y="5067"/>
                  </a:lnTo>
                  <a:lnTo>
                    <a:pt x="5287010" y="3797"/>
                  </a:lnTo>
                  <a:lnTo>
                    <a:pt x="5300980" y="3797"/>
                  </a:lnTo>
                  <a:lnTo>
                    <a:pt x="5300980" y="2540"/>
                  </a:lnTo>
                  <a:lnTo>
                    <a:pt x="5314950" y="2540"/>
                  </a:lnTo>
                  <a:lnTo>
                    <a:pt x="5314950" y="1257"/>
                  </a:lnTo>
                  <a:lnTo>
                    <a:pt x="5328920" y="1257"/>
                  </a:lnTo>
                  <a:lnTo>
                    <a:pt x="532892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076450" y="1493519"/>
              <a:ext cx="5080000" cy="12700"/>
            </a:xfrm>
            <a:custGeom>
              <a:avLst/>
              <a:gdLst/>
              <a:ahLst/>
              <a:cxnLst/>
              <a:rect l="l" t="t" r="r" b="b"/>
              <a:pathLst>
                <a:path w="5080000" h="12700">
                  <a:moveTo>
                    <a:pt x="508000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3970" y="1282"/>
                  </a:lnTo>
                  <a:lnTo>
                    <a:pt x="13970" y="2540"/>
                  </a:lnTo>
                  <a:lnTo>
                    <a:pt x="27940" y="2540"/>
                  </a:lnTo>
                  <a:lnTo>
                    <a:pt x="27940" y="3822"/>
                  </a:lnTo>
                  <a:lnTo>
                    <a:pt x="41910" y="3822"/>
                  </a:lnTo>
                  <a:lnTo>
                    <a:pt x="41910" y="5080"/>
                  </a:lnTo>
                  <a:lnTo>
                    <a:pt x="54610" y="5080"/>
                  </a:lnTo>
                  <a:lnTo>
                    <a:pt x="54610" y="6350"/>
                  </a:lnTo>
                  <a:lnTo>
                    <a:pt x="68580" y="6350"/>
                  </a:lnTo>
                  <a:lnTo>
                    <a:pt x="68580" y="7632"/>
                  </a:lnTo>
                  <a:lnTo>
                    <a:pt x="82550" y="7632"/>
                  </a:lnTo>
                  <a:lnTo>
                    <a:pt x="82550" y="8890"/>
                  </a:lnTo>
                  <a:lnTo>
                    <a:pt x="96520" y="8890"/>
                  </a:lnTo>
                  <a:lnTo>
                    <a:pt x="96520" y="10172"/>
                  </a:lnTo>
                  <a:lnTo>
                    <a:pt x="110490" y="10172"/>
                  </a:lnTo>
                  <a:lnTo>
                    <a:pt x="110490" y="11430"/>
                  </a:lnTo>
                  <a:lnTo>
                    <a:pt x="124460" y="11430"/>
                  </a:lnTo>
                  <a:lnTo>
                    <a:pt x="124460" y="12700"/>
                  </a:lnTo>
                  <a:lnTo>
                    <a:pt x="4956810" y="12700"/>
                  </a:lnTo>
                  <a:lnTo>
                    <a:pt x="4956810" y="11430"/>
                  </a:lnTo>
                  <a:lnTo>
                    <a:pt x="4970780" y="11430"/>
                  </a:lnTo>
                  <a:lnTo>
                    <a:pt x="4970780" y="10172"/>
                  </a:lnTo>
                  <a:lnTo>
                    <a:pt x="4983480" y="10172"/>
                  </a:lnTo>
                  <a:lnTo>
                    <a:pt x="4983480" y="8890"/>
                  </a:lnTo>
                  <a:lnTo>
                    <a:pt x="4997450" y="8890"/>
                  </a:lnTo>
                  <a:lnTo>
                    <a:pt x="4997450" y="7632"/>
                  </a:lnTo>
                  <a:lnTo>
                    <a:pt x="5011420" y="7632"/>
                  </a:lnTo>
                  <a:lnTo>
                    <a:pt x="5011420" y="6350"/>
                  </a:lnTo>
                  <a:lnTo>
                    <a:pt x="5025390" y="6350"/>
                  </a:lnTo>
                  <a:lnTo>
                    <a:pt x="5025390" y="5080"/>
                  </a:lnTo>
                  <a:lnTo>
                    <a:pt x="5039360" y="5080"/>
                  </a:lnTo>
                  <a:lnTo>
                    <a:pt x="5039360" y="3822"/>
                  </a:lnTo>
                  <a:lnTo>
                    <a:pt x="5053330" y="3822"/>
                  </a:lnTo>
                  <a:lnTo>
                    <a:pt x="5053330" y="2540"/>
                  </a:lnTo>
                  <a:lnTo>
                    <a:pt x="5067300" y="2540"/>
                  </a:lnTo>
                  <a:lnTo>
                    <a:pt x="5067300" y="1282"/>
                  </a:lnTo>
                  <a:lnTo>
                    <a:pt x="5080000" y="1282"/>
                  </a:lnTo>
                  <a:lnTo>
                    <a:pt x="5080000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214880" y="1506219"/>
              <a:ext cx="4804410" cy="11430"/>
            </a:xfrm>
            <a:custGeom>
              <a:avLst/>
              <a:gdLst/>
              <a:ahLst/>
              <a:cxnLst/>
              <a:rect l="l" t="t" r="r" b="b"/>
              <a:pathLst>
                <a:path w="4804409" h="11430">
                  <a:moveTo>
                    <a:pt x="480441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2700" y="1282"/>
                  </a:lnTo>
                  <a:lnTo>
                    <a:pt x="12700" y="2540"/>
                  </a:lnTo>
                  <a:lnTo>
                    <a:pt x="26670" y="2540"/>
                  </a:lnTo>
                  <a:lnTo>
                    <a:pt x="26670" y="3822"/>
                  </a:lnTo>
                  <a:lnTo>
                    <a:pt x="40640" y="3822"/>
                  </a:lnTo>
                  <a:lnTo>
                    <a:pt x="40640" y="5080"/>
                  </a:lnTo>
                  <a:lnTo>
                    <a:pt x="54610" y="5080"/>
                  </a:lnTo>
                  <a:lnTo>
                    <a:pt x="54610" y="6350"/>
                  </a:lnTo>
                  <a:lnTo>
                    <a:pt x="68580" y="6350"/>
                  </a:lnTo>
                  <a:lnTo>
                    <a:pt x="68580" y="7632"/>
                  </a:lnTo>
                  <a:lnTo>
                    <a:pt x="82550" y="7632"/>
                  </a:lnTo>
                  <a:lnTo>
                    <a:pt x="82550" y="8890"/>
                  </a:lnTo>
                  <a:lnTo>
                    <a:pt x="96520" y="8890"/>
                  </a:lnTo>
                  <a:lnTo>
                    <a:pt x="96520" y="10172"/>
                  </a:lnTo>
                  <a:lnTo>
                    <a:pt x="109220" y="10172"/>
                  </a:lnTo>
                  <a:lnTo>
                    <a:pt x="109220" y="11430"/>
                  </a:lnTo>
                  <a:lnTo>
                    <a:pt x="4693920" y="11430"/>
                  </a:lnTo>
                  <a:lnTo>
                    <a:pt x="4693920" y="10172"/>
                  </a:lnTo>
                  <a:lnTo>
                    <a:pt x="4707890" y="10172"/>
                  </a:lnTo>
                  <a:lnTo>
                    <a:pt x="4707890" y="8890"/>
                  </a:lnTo>
                  <a:lnTo>
                    <a:pt x="4721860" y="8890"/>
                  </a:lnTo>
                  <a:lnTo>
                    <a:pt x="4721860" y="7632"/>
                  </a:lnTo>
                  <a:lnTo>
                    <a:pt x="4735830" y="7632"/>
                  </a:lnTo>
                  <a:lnTo>
                    <a:pt x="4735830" y="6350"/>
                  </a:lnTo>
                  <a:lnTo>
                    <a:pt x="4749800" y="6350"/>
                  </a:lnTo>
                  <a:lnTo>
                    <a:pt x="4749800" y="5080"/>
                  </a:lnTo>
                  <a:lnTo>
                    <a:pt x="4762500" y="5080"/>
                  </a:lnTo>
                  <a:lnTo>
                    <a:pt x="4762500" y="3822"/>
                  </a:lnTo>
                  <a:lnTo>
                    <a:pt x="4776470" y="3822"/>
                  </a:lnTo>
                  <a:lnTo>
                    <a:pt x="4776470" y="2540"/>
                  </a:lnTo>
                  <a:lnTo>
                    <a:pt x="4790440" y="2540"/>
                  </a:lnTo>
                  <a:lnTo>
                    <a:pt x="4790440" y="1282"/>
                  </a:lnTo>
                  <a:lnTo>
                    <a:pt x="4804410" y="1282"/>
                  </a:lnTo>
                  <a:lnTo>
                    <a:pt x="4804410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338070" y="1517649"/>
              <a:ext cx="4556760" cy="12065"/>
            </a:xfrm>
            <a:custGeom>
              <a:avLst/>
              <a:gdLst/>
              <a:ahLst/>
              <a:cxnLst/>
              <a:rect l="l" t="t" r="r" b="b"/>
              <a:pathLst>
                <a:path w="4556759" h="12065">
                  <a:moveTo>
                    <a:pt x="455676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3970" y="1270"/>
                  </a:lnTo>
                  <a:lnTo>
                    <a:pt x="13970" y="2552"/>
                  </a:lnTo>
                  <a:lnTo>
                    <a:pt x="27940" y="2552"/>
                  </a:lnTo>
                  <a:lnTo>
                    <a:pt x="27940" y="3810"/>
                  </a:lnTo>
                  <a:lnTo>
                    <a:pt x="35560" y="3810"/>
                  </a:lnTo>
                  <a:lnTo>
                    <a:pt x="35560" y="5092"/>
                  </a:lnTo>
                  <a:lnTo>
                    <a:pt x="64770" y="5092"/>
                  </a:lnTo>
                  <a:lnTo>
                    <a:pt x="64770" y="6350"/>
                  </a:lnTo>
                  <a:lnTo>
                    <a:pt x="85090" y="6350"/>
                  </a:lnTo>
                  <a:lnTo>
                    <a:pt x="85090" y="7620"/>
                  </a:lnTo>
                  <a:lnTo>
                    <a:pt x="105410" y="7620"/>
                  </a:lnTo>
                  <a:lnTo>
                    <a:pt x="105410" y="8902"/>
                  </a:lnTo>
                  <a:lnTo>
                    <a:pt x="124460" y="8902"/>
                  </a:lnTo>
                  <a:lnTo>
                    <a:pt x="124460" y="10160"/>
                  </a:lnTo>
                  <a:lnTo>
                    <a:pt x="144780" y="10160"/>
                  </a:lnTo>
                  <a:lnTo>
                    <a:pt x="144780" y="11442"/>
                  </a:lnTo>
                  <a:lnTo>
                    <a:pt x="4419600" y="11442"/>
                  </a:lnTo>
                  <a:lnTo>
                    <a:pt x="4419600" y="10160"/>
                  </a:lnTo>
                  <a:lnTo>
                    <a:pt x="4438650" y="10160"/>
                  </a:lnTo>
                  <a:lnTo>
                    <a:pt x="4438650" y="8902"/>
                  </a:lnTo>
                  <a:lnTo>
                    <a:pt x="4458970" y="8902"/>
                  </a:lnTo>
                  <a:lnTo>
                    <a:pt x="4458970" y="7620"/>
                  </a:lnTo>
                  <a:lnTo>
                    <a:pt x="4479290" y="7620"/>
                  </a:lnTo>
                  <a:lnTo>
                    <a:pt x="4479290" y="6350"/>
                  </a:lnTo>
                  <a:lnTo>
                    <a:pt x="4499610" y="6350"/>
                  </a:lnTo>
                  <a:lnTo>
                    <a:pt x="4499610" y="5092"/>
                  </a:lnTo>
                  <a:lnTo>
                    <a:pt x="4509770" y="5092"/>
                  </a:lnTo>
                  <a:lnTo>
                    <a:pt x="4509770" y="3810"/>
                  </a:lnTo>
                  <a:lnTo>
                    <a:pt x="4530090" y="3810"/>
                  </a:lnTo>
                  <a:lnTo>
                    <a:pt x="4530090" y="2552"/>
                  </a:lnTo>
                  <a:lnTo>
                    <a:pt x="4544060" y="2552"/>
                  </a:lnTo>
                  <a:lnTo>
                    <a:pt x="4544060" y="1270"/>
                  </a:lnTo>
                  <a:lnTo>
                    <a:pt x="4556760" y="1270"/>
                  </a:lnTo>
                  <a:lnTo>
                    <a:pt x="455676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503170" y="1529092"/>
              <a:ext cx="4234180" cy="12700"/>
            </a:xfrm>
            <a:custGeom>
              <a:avLst/>
              <a:gdLst/>
              <a:ahLst/>
              <a:cxnLst/>
              <a:rect l="l" t="t" r="r" b="b"/>
              <a:pathLst>
                <a:path w="4234180" h="12700">
                  <a:moveTo>
                    <a:pt x="42341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0320" y="1257"/>
                  </a:lnTo>
                  <a:lnTo>
                    <a:pt x="20320" y="2527"/>
                  </a:lnTo>
                  <a:lnTo>
                    <a:pt x="39370" y="2527"/>
                  </a:lnTo>
                  <a:lnTo>
                    <a:pt x="39370" y="3810"/>
                  </a:lnTo>
                  <a:lnTo>
                    <a:pt x="59690" y="3810"/>
                  </a:lnTo>
                  <a:lnTo>
                    <a:pt x="59690" y="5067"/>
                  </a:lnTo>
                  <a:lnTo>
                    <a:pt x="80010" y="5067"/>
                  </a:lnTo>
                  <a:lnTo>
                    <a:pt x="80010" y="6350"/>
                  </a:lnTo>
                  <a:lnTo>
                    <a:pt x="99060" y="6350"/>
                  </a:lnTo>
                  <a:lnTo>
                    <a:pt x="99060" y="7607"/>
                  </a:lnTo>
                  <a:lnTo>
                    <a:pt x="119380" y="7607"/>
                  </a:lnTo>
                  <a:lnTo>
                    <a:pt x="119380" y="8877"/>
                  </a:lnTo>
                  <a:lnTo>
                    <a:pt x="139700" y="8877"/>
                  </a:lnTo>
                  <a:lnTo>
                    <a:pt x="139700" y="10160"/>
                  </a:lnTo>
                  <a:lnTo>
                    <a:pt x="160020" y="10160"/>
                  </a:lnTo>
                  <a:lnTo>
                    <a:pt x="160020" y="11417"/>
                  </a:lnTo>
                  <a:lnTo>
                    <a:pt x="179070" y="11417"/>
                  </a:lnTo>
                  <a:lnTo>
                    <a:pt x="179070" y="12700"/>
                  </a:lnTo>
                  <a:lnTo>
                    <a:pt x="4053827" y="12700"/>
                  </a:lnTo>
                  <a:lnTo>
                    <a:pt x="4053827" y="11417"/>
                  </a:lnTo>
                  <a:lnTo>
                    <a:pt x="4074160" y="11417"/>
                  </a:lnTo>
                  <a:lnTo>
                    <a:pt x="4074160" y="10160"/>
                  </a:lnTo>
                  <a:lnTo>
                    <a:pt x="4094480" y="10160"/>
                  </a:lnTo>
                  <a:lnTo>
                    <a:pt x="4094480" y="8877"/>
                  </a:lnTo>
                  <a:lnTo>
                    <a:pt x="4114800" y="8877"/>
                  </a:lnTo>
                  <a:lnTo>
                    <a:pt x="4114800" y="7607"/>
                  </a:lnTo>
                  <a:lnTo>
                    <a:pt x="4133850" y="7607"/>
                  </a:lnTo>
                  <a:lnTo>
                    <a:pt x="4133850" y="6350"/>
                  </a:lnTo>
                  <a:lnTo>
                    <a:pt x="4154170" y="6350"/>
                  </a:lnTo>
                  <a:lnTo>
                    <a:pt x="4154170" y="5067"/>
                  </a:lnTo>
                  <a:lnTo>
                    <a:pt x="4174490" y="5067"/>
                  </a:lnTo>
                  <a:lnTo>
                    <a:pt x="4174490" y="3810"/>
                  </a:lnTo>
                  <a:lnTo>
                    <a:pt x="4193540" y="3810"/>
                  </a:lnTo>
                  <a:lnTo>
                    <a:pt x="4193540" y="2527"/>
                  </a:lnTo>
                  <a:lnTo>
                    <a:pt x="4213860" y="2527"/>
                  </a:lnTo>
                  <a:lnTo>
                    <a:pt x="4213860" y="1257"/>
                  </a:lnTo>
                  <a:lnTo>
                    <a:pt x="4234180" y="1257"/>
                  </a:lnTo>
                  <a:lnTo>
                    <a:pt x="4234180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702560" y="1541792"/>
              <a:ext cx="3835400" cy="11430"/>
            </a:xfrm>
            <a:custGeom>
              <a:avLst/>
              <a:gdLst/>
              <a:ahLst/>
              <a:cxnLst/>
              <a:rect l="l" t="t" r="r" b="b"/>
              <a:pathLst>
                <a:path w="3835400" h="11430">
                  <a:moveTo>
                    <a:pt x="3835387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0320" y="1257"/>
                  </a:lnTo>
                  <a:lnTo>
                    <a:pt x="20320" y="2527"/>
                  </a:lnTo>
                  <a:lnTo>
                    <a:pt x="40640" y="2527"/>
                  </a:lnTo>
                  <a:lnTo>
                    <a:pt x="40640" y="3810"/>
                  </a:lnTo>
                  <a:lnTo>
                    <a:pt x="59690" y="3810"/>
                  </a:lnTo>
                  <a:lnTo>
                    <a:pt x="59690" y="5067"/>
                  </a:lnTo>
                  <a:lnTo>
                    <a:pt x="80010" y="5067"/>
                  </a:lnTo>
                  <a:lnTo>
                    <a:pt x="80010" y="6350"/>
                  </a:lnTo>
                  <a:lnTo>
                    <a:pt x="100330" y="6350"/>
                  </a:lnTo>
                  <a:lnTo>
                    <a:pt x="100330" y="7607"/>
                  </a:lnTo>
                  <a:lnTo>
                    <a:pt x="120650" y="7607"/>
                  </a:lnTo>
                  <a:lnTo>
                    <a:pt x="120650" y="8877"/>
                  </a:lnTo>
                  <a:lnTo>
                    <a:pt x="139700" y="8877"/>
                  </a:lnTo>
                  <a:lnTo>
                    <a:pt x="139700" y="10160"/>
                  </a:lnTo>
                  <a:lnTo>
                    <a:pt x="160020" y="10160"/>
                  </a:lnTo>
                  <a:lnTo>
                    <a:pt x="160020" y="11417"/>
                  </a:lnTo>
                  <a:lnTo>
                    <a:pt x="3675380" y="11417"/>
                  </a:lnTo>
                  <a:lnTo>
                    <a:pt x="3675380" y="10160"/>
                  </a:lnTo>
                  <a:lnTo>
                    <a:pt x="3694430" y="10160"/>
                  </a:lnTo>
                  <a:lnTo>
                    <a:pt x="3694430" y="8877"/>
                  </a:lnTo>
                  <a:lnTo>
                    <a:pt x="3714750" y="8877"/>
                  </a:lnTo>
                  <a:lnTo>
                    <a:pt x="3714750" y="7607"/>
                  </a:lnTo>
                  <a:lnTo>
                    <a:pt x="3735070" y="7607"/>
                  </a:lnTo>
                  <a:lnTo>
                    <a:pt x="3735070" y="6350"/>
                  </a:lnTo>
                  <a:lnTo>
                    <a:pt x="3755390" y="6350"/>
                  </a:lnTo>
                  <a:lnTo>
                    <a:pt x="3755390" y="5067"/>
                  </a:lnTo>
                  <a:lnTo>
                    <a:pt x="3774440" y="5067"/>
                  </a:lnTo>
                  <a:lnTo>
                    <a:pt x="3774440" y="3810"/>
                  </a:lnTo>
                  <a:lnTo>
                    <a:pt x="3794760" y="3810"/>
                  </a:lnTo>
                  <a:lnTo>
                    <a:pt x="3794760" y="2527"/>
                  </a:lnTo>
                  <a:lnTo>
                    <a:pt x="3815080" y="2527"/>
                  </a:lnTo>
                  <a:lnTo>
                    <a:pt x="3815080" y="1257"/>
                  </a:lnTo>
                  <a:lnTo>
                    <a:pt x="3835387" y="1257"/>
                  </a:lnTo>
                  <a:lnTo>
                    <a:pt x="3835387" y="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882900" y="1553209"/>
              <a:ext cx="3474720" cy="12700"/>
            </a:xfrm>
            <a:custGeom>
              <a:avLst/>
              <a:gdLst/>
              <a:ahLst/>
              <a:cxnLst/>
              <a:rect l="l" t="t" r="r" b="b"/>
              <a:pathLst>
                <a:path w="3474720" h="12700">
                  <a:moveTo>
                    <a:pt x="347472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9050" y="1282"/>
                  </a:lnTo>
                  <a:lnTo>
                    <a:pt x="19050" y="2540"/>
                  </a:lnTo>
                  <a:lnTo>
                    <a:pt x="39370" y="2540"/>
                  </a:lnTo>
                  <a:lnTo>
                    <a:pt x="39370" y="3810"/>
                  </a:lnTo>
                  <a:lnTo>
                    <a:pt x="59690" y="3810"/>
                  </a:lnTo>
                  <a:lnTo>
                    <a:pt x="59690" y="5092"/>
                  </a:lnTo>
                  <a:lnTo>
                    <a:pt x="80010" y="5092"/>
                  </a:lnTo>
                  <a:lnTo>
                    <a:pt x="80010" y="6350"/>
                  </a:lnTo>
                  <a:lnTo>
                    <a:pt x="99060" y="6350"/>
                  </a:lnTo>
                  <a:lnTo>
                    <a:pt x="99060" y="7632"/>
                  </a:lnTo>
                  <a:lnTo>
                    <a:pt x="119380" y="7632"/>
                  </a:lnTo>
                  <a:lnTo>
                    <a:pt x="119380" y="8890"/>
                  </a:lnTo>
                  <a:lnTo>
                    <a:pt x="139700" y="8890"/>
                  </a:lnTo>
                  <a:lnTo>
                    <a:pt x="139700" y="10160"/>
                  </a:lnTo>
                  <a:lnTo>
                    <a:pt x="160020" y="10160"/>
                  </a:lnTo>
                  <a:lnTo>
                    <a:pt x="160020" y="11442"/>
                  </a:lnTo>
                  <a:lnTo>
                    <a:pt x="170180" y="11442"/>
                  </a:lnTo>
                  <a:lnTo>
                    <a:pt x="170180" y="12700"/>
                  </a:lnTo>
                  <a:lnTo>
                    <a:pt x="3285490" y="12700"/>
                  </a:lnTo>
                  <a:lnTo>
                    <a:pt x="3285490" y="11442"/>
                  </a:lnTo>
                  <a:lnTo>
                    <a:pt x="3314700" y="11442"/>
                  </a:lnTo>
                  <a:lnTo>
                    <a:pt x="3314700" y="10160"/>
                  </a:lnTo>
                  <a:lnTo>
                    <a:pt x="3335020" y="10160"/>
                  </a:lnTo>
                  <a:lnTo>
                    <a:pt x="3335020" y="8890"/>
                  </a:lnTo>
                  <a:lnTo>
                    <a:pt x="3355340" y="8890"/>
                  </a:lnTo>
                  <a:lnTo>
                    <a:pt x="3355340" y="7632"/>
                  </a:lnTo>
                  <a:lnTo>
                    <a:pt x="3374390" y="7632"/>
                  </a:lnTo>
                  <a:lnTo>
                    <a:pt x="3374390" y="6350"/>
                  </a:lnTo>
                  <a:lnTo>
                    <a:pt x="3394710" y="6350"/>
                  </a:lnTo>
                  <a:lnTo>
                    <a:pt x="3394710" y="5092"/>
                  </a:lnTo>
                  <a:lnTo>
                    <a:pt x="3415030" y="5092"/>
                  </a:lnTo>
                  <a:lnTo>
                    <a:pt x="3415030" y="3810"/>
                  </a:lnTo>
                  <a:lnTo>
                    <a:pt x="3435350" y="3810"/>
                  </a:lnTo>
                  <a:lnTo>
                    <a:pt x="3435350" y="2540"/>
                  </a:lnTo>
                  <a:lnTo>
                    <a:pt x="3454400" y="2540"/>
                  </a:lnTo>
                  <a:lnTo>
                    <a:pt x="3454400" y="1282"/>
                  </a:lnTo>
                  <a:lnTo>
                    <a:pt x="3474720" y="1282"/>
                  </a:lnTo>
                  <a:lnTo>
                    <a:pt x="3474720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135630" y="1565909"/>
              <a:ext cx="3004820" cy="12065"/>
            </a:xfrm>
            <a:custGeom>
              <a:avLst/>
              <a:gdLst/>
              <a:ahLst/>
              <a:cxnLst/>
              <a:rect l="l" t="t" r="r" b="b"/>
              <a:pathLst>
                <a:path w="3004820" h="12065">
                  <a:moveTo>
                    <a:pt x="300482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55880" y="1282"/>
                  </a:lnTo>
                  <a:lnTo>
                    <a:pt x="55880" y="2540"/>
                  </a:lnTo>
                  <a:lnTo>
                    <a:pt x="111760" y="2540"/>
                  </a:lnTo>
                  <a:lnTo>
                    <a:pt x="111760" y="3810"/>
                  </a:lnTo>
                  <a:lnTo>
                    <a:pt x="167640" y="3810"/>
                  </a:lnTo>
                  <a:lnTo>
                    <a:pt x="167640" y="5092"/>
                  </a:lnTo>
                  <a:lnTo>
                    <a:pt x="222250" y="5092"/>
                  </a:lnTo>
                  <a:lnTo>
                    <a:pt x="222250" y="6350"/>
                  </a:lnTo>
                  <a:lnTo>
                    <a:pt x="278130" y="6350"/>
                  </a:lnTo>
                  <a:lnTo>
                    <a:pt x="278130" y="7632"/>
                  </a:lnTo>
                  <a:lnTo>
                    <a:pt x="334010" y="7632"/>
                  </a:lnTo>
                  <a:lnTo>
                    <a:pt x="334010" y="8890"/>
                  </a:lnTo>
                  <a:lnTo>
                    <a:pt x="389890" y="8890"/>
                  </a:lnTo>
                  <a:lnTo>
                    <a:pt x="389890" y="10160"/>
                  </a:lnTo>
                  <a:lnTo>
                    <a:pt x="444500" y="10160"/>
                  </a:lnTo>
                  <a:lnTo>
                    <a:pt x="444500" y="11442"/>
                  </a:lnTo>
                  <a:lnTo>
                    <a:pt x="2559050" y="11442"/>
                  </a:lnTo>
                  <a:lnTo>
                    <a:pt x="2559050" y="10160"/>
                  </a:lnTo>
                  <a:lnTo>
                    <a:pt x="2614930" y="10160"/>
                  </a:lnTo>
                  <a:lnTo>
                    <a:pt x="2614930" y="8890"/>
                  </a:lnTo>
                  <a:lnTo>
                    <a:pt x="2670810" y="8890"/>
                  </a:lnTo>
                  <a:lnTo>
                    <a:pt x="2670810" y="7632"/>
                  </a:lnTo>
                  <a:lnTo>
                    <a:pt x="2726690" y="7632"/>
                  </a:lnTo>
                  <a:lnTo>
                    <a:pt x="2726690" y="6350"/>
                  </a:lnTo>
                  <a:lnTo>
                    <a:pt x="2781300" y="6350"/>
                  </a:lnTo>
                  <a:lnTo>
                    <a:pt x="2781300" y="5092"/>
                  </a:lnTo>
                  <a:lnTo>
                    <a:pt x="2837180" y="5092"/>
                  </a:lnTo>
                  <a:lnTo>
                    <a:pt x="2837180" y="3810"/>
                  </a:lnTo>
                  <a:lnTo>
                    <a:pt x="2893060" y="3810"/>
                  </a:lnTo>
                  <a:lnTo>
                    <a:pt x="2893060" y="2540"/>
                  </a:lnTo>
                  <a:lnTo>
                    <a:pt x="2948940" y="2540"/>
                  </a:lnTo>
                  <a:lnTo>
                    <a:pt x="2948940" y="1282"/>
                  </a:lnTo>
                  <a:lnTo>
                    <a:pt x="3004820" y="1282"/>
                  </a:lnTo>
                  <a:lnTo>
                    <a:pt x="3004820" y="0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636010" y="1577352"/>
              <a:ext cx="2004060" cy="11430"/>
            </a:xfrm>
            <a:custGeom>
              <a:avLst/>
              <a:gdLst/>
              <a:ahLst/>
              <a:cxnLst/>
              <a:rect l="l" t="t" r="r" b="b"/>
              <a:pathLst>
                <a:path w="2004060" h="11430">
                  <a:moveTo>
                    <a:pt x="200406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55880" y="1257"/>
                  </a:lnTo>
                  <a:lnTo>
                    <a:pt x="55880" y="2540"/>
                  </a:lnTo>
                  <a:lnTo>
                    <a:pt x="111760" y="2540"/>
                  </a:lnTo>
                  <a:lnTo>
                    <a:pt x="111760" y="3797"/>
                  </a:lnTo>
                  <a:lnTo>
                    <a:pt x="167640" y="3797"/>
                  </a:lnTo>
                  <a:lnTo>
                    <a:pt x="167640" y="5067"/>
                  </a:lnTo>
                  <a:lnTo>
                    <a:pt x="222250" y="5067"/>
                  </a:lnTo>
                  <a:lnTo>
                    <a:pt x="222250" y="6350"/>
                  </a:lnTo>
                  <a:lnTo>
                    <a:pt x="278130" y="6350"/>
                  </a:lnTo>
                  <a:lnTo>
                    <a:pt x="278130" y="7607"/>
                  </a:lnTo>
                  <a:lnTo>
                    <a:pt x="334010" y="7607"/>
                  </a:lnTo>
                  <a:lnTo>
                    <a:pt x="334010" y="8890"/>
                  </a:lnTo>
                  <a:lnTo>
                    <a:pt x="389890" y="8890"/>
                  </a:lnTo>
                  <a:lnTo>
                    <a:pt x="389890" y="10147"/>
                  </a:lnTo>
                  <a:lnTo>
                    <a:pt x="445770" y="10147"/>
                  </a:lnTo>
                  <a:lnTo>
                    <a:pt x="445770" y="11417"/>
                  </a:lnTo>
                  <a:lnTo>
                    <a:pt x="1558290" y="11417"/>
                  </a:lnTo>
                  <a:lnTo>
                    <a:pt x="1558290" y="10147"/>
                  </a:lnTo>
                  <a:lnTo>
                    <a:pt x="1614170" y="10147"/>
                  </a:lnTo>
                  <a:lnTo>
                    <a:pt x="1614170" y="8890"/>
                  </a:lnTo>
                  <a:lnTo>
                    <a:pt x="1670050" y="8890"/>
                  </a:lnTo>
                  <a:lnTo>
                    <a:pt x="1670050" y="7607"/>
                  </a:lnTo>
                  <a:lnTo>
                    <a:pt x="1725930" y="7607"/>
                  </a:lnTo>
                  <a:lnTo>
                    <a:pt x="1725930" y="6350"/>
                  </a:lnTo>
                  <a:lnTo>
                    <a:pt x="1780540" y="6350"/>
                  </a:lnTo>
                  <a:lnTo>
                    <a:pt x="1780540" y="5067"/>
                  </a:lnTo>
                  <a:lnTo>
                    <a:pt x="1836420" y="5067"/>
                  </a:lnTo>
                  <a:lnTo>
                    <a:pt x="1836420" y="3797"/>
                  </a:lnTo>
                  <a:lnTo>
                    <a:pt x="1892300" y="3797"/>
                  </a:lnTo>
                  <a:lnTo>
                    <a:pt x="1892300" y="2540"/>
                  </a:lnTo>
                  <a:lnTo>
                    <a:pt x="1948180" y="2540"/>
                  </a:lnTo>
                  <a:lnTo>
                    <a:pt x="1948180" y="1257"/>
                  </a:lnTo>
                  <a:lnTo>
                    <a:pt x="2004060" y="1257"/>
                  </a:lnTo>
                  <a:lnTo>
                    <a:pt x="2004060" y="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136390" y="1588769"/>
              <a:ext cx="1002030" cy="12700"/>
            </a:xfrm>
            <a:custGeom>
              <a:avLst/>
              <a:gdLst/>
              <a:ahLst/>
              <a:cxnLst/>
              <a:rect l="l" t="t" r="r" b="b"/>
              <a:pathLst>
                <a:path w="1002029" h="12700">
                  <a:moveTo>
                    <a:pt x="10020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55880" y="1282"/>
                  </a:lnTo>
                  <a:lnTo>
                    <a:pt x="55880" y="2540"/>
                  </a:lnTo>
                  <a:lnTo>
                    <a:pt x="111760" y="2540"/>
                  </a:lnTo>
                  <a:lnTo>
                    <a:pt x="111760" y="3822"/>
                  </a:lnTo>
                  <a:lnTo>
                    <a:pt x="167640" y="3822"/>
                  </a:lnTo>
                  <a:lnTo>
                    <a:pt x="167640" y="5080"/>
                  </a:lnTo>
                  <a:lnTo>
                    <a:pt x="222250" y="5080"/>
                  </a:lnTo>
                  <a:lnTo>
                    <a:pt x="222250" y="6350"/>
                  </a:lnTo>
                  <a:lnTo>
                    <a:pt x="278130" y="6350"/>
                  </a:lnTo>
                  <a:lnTo>
                    <a:pt x="278130" y="7632"/>
                  </a:lnTo>
                  <a:lnTo>
                    <a:pt x="334010" y="7632"/>
                  </a:lnTo>
                  <a:lnTo>
                    <a:pt x="334010" y="8890"/>
                  </a:lnTo>
                  <a:lnTo>
                    <a:pt x="389890" y="8890"/>
                  </a:lnTo>
                  <a:lnTo>
                    <a:pt x="389890" y="10172"/>
                  </a:lnTo>
                  <a:lnTo>
                    <a:pt x="445770" y="10172"/>
                  </a:lnTo>
                  <a:lnTo>
                    <a:pt x="445770" y="11430"/>
                  </a:lnTo>
                  <a:lnTo>
                    <a:pt x="473710" y="11430"/>
                  </a:lnTo>
                  <a:lnTo>
                    <a:pt x="473710" y="12700"/>
                  </a:lnTo>
                  <a:lnTo>
                    <a:pt x="474980" y="12700"/>
                  </a:lnTo>
                  <a:lnTo>
                    <a:pt x="474980" y="11430"/>
                  </a:lnTo>
                  <a:lnTo>
                    <a:pt x="557530" y="11430"/>
                  </a:lnTo>
                  <a:lnTo>
                    <a:pt x="557530" y="10172"/>
                  </a:lnTo>
                  <a:lnTo>
                    <a:pt x="613410" y="10172"/>
                  </a:lnTo>
                  <a:lnTo>
                    <a:pt x="613410" y="8890"/>
                  </a:lnTo>
                  <a:lnTo>
                    <a:pt x="669290" y="8890"/>
                  </a:lnTo>
                  <a:lnTo>
                    <a:pt x="669290" y="7632"/>
                  </a:lnTo>
                  <a:lnTo>
                    <a:pt x="725170" y="7632"/>
                  </a:lnTo>
                  <a:lnTo>
                    <a:pt x="725170" y="6350"/>
                  </a:lnTo>
                  <a:lnTo>
                    <a:pt x="779767" y="6350"/>
                  </a:lnTo>
                  <a:lnTo>
                    <a:pt x="779767" y="5080"/>
                  </a:lnTo>
                  <a:lnTo>
                    <a:pt x="835660" y="5080"/>
                  </a:lnTo>
                  <a:lnTo>
                    <a:pt x="835660" y="3822"/>
                  </a:lnTo>
                  <a:lnTo>
                    <a:pt x="891540" y="3822"/>
                  </a:lnTo>
                  <a:lnTo>
                    <a:pt x="891540" y="2540"/>
                  </a:lnTo>
                  <a:lnTo>
                    <a:pt x="947420" y="2540"/>
                  </a:lnTo>
                  <a:lnTo>
                    <a:pt x="947420" y="1282"/>
                  </a:lnTo>
                  <a:lnTo>
                    <a:pt x="1002030" y="1282"/>
                  </a:lnTo>
                  <a:lnTo>
                    <a:pt x="1002030" y="0"/>
                  </a:lnTo>
                  <a:close/>
                </a:path>
              </a:pathLst>
            </a:custGeom>
            <a:solidFill>
              <a:srgbClr val="FC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09600" y="685800"/>
              <a:ext cx="8001000" cy="914400"/>
            </a:xfrm>
            <a:custGeom>
              <a:avLst/>
              <a:gdLst/>
              <a:ahLst/>
              <a:cxnLst/>
              <a:rect l="l" t="t" r="r" b="b"/>
              <a:pathLst>
                <a:path w="8001000" h="914400">
                  <a:moveTo>
                    <a:pt x="4000500" y="914400"/>
                  </a:moveTo>
                  <a:lnTo>
                    <a:pt x="3921759" y="914313"/>
                  </a:lnTo>
                  <a:lnTo>
                    <a:pt x="3843388" y="914054"/>
                  </a:lnTo>
                  <a:lnTo>
                    <a:pt x="3765401" y="913624"/>
                  </a:lnTo>
                  <a:lnTo>
                    <a:pt x="3687813" y="913025"/>
                  </a:lnTo>
                  <a:lnTo>
                    <a:pt x="3610636" y="912259"/>
                  </a:lnTo>
                  <a:lnTo>
                    <a:pt x="3533886" y="911327"/>
                  </a:lnTo>
                  <a:lnTo>
                    <a:pt x="3457575" y="910230"/>
                  </a:lnTo>
                  <a:lnTo>
                    <a:pt x="3381717" y="908971"/>
                  </a:lnTo>
                  <a:lnTo>
                    <a:pt x="3306327" y="907550"/>
                  </a:lnTo>
                  <a:lnTo>
                    <a:pt x="3231418" y="905970"/>
                  </a:lnTo>
                  <a:lnTo>
                    <a:pt x="3157005" y="904231"/>
                  </a:lnTo>
                  <a:lnTo>
                    <a:pt x="3083100" y="902336"/>
                  </a:lnTo>
                  <a:lnTo>
                    <a:pt x="3009719" y="900287"/>
                  </a:lnTo>
                  <a:lnTo>
                    <a:pt x="2936875" y="898084"/>
                  </a:lnTo>
                  <a:lnTo>
                    <a:pt x="2864581" y="895729"/>
                  </a:lnTo>
                  <a:lnTo>
                    <a:pt x="2792852" y="893224"/>
                  </a:lnTo>
                  <a:lnTo>
                    <a:pt x="2721701" y="890570"/>
                  </a:lnTo>
                  <a:lnTo>
                    <a:pt x="2651143" y="887770"/>
                  </a:lnTo>
                  <a:lnTo>
                    <a:pt x="2581191" y="884824"/>
                  </a:lnTo>
                  <a:lnTo>
                    <a:pt x="2511860" y="881734"/>
                  </a:lnTo>
                  <a:lnTo>
                    <a:pt x="2443162" y="878502"/>
                  </a:lnTo>
                  <a:lnTo>
                    <a:pt x="2375112" y="875130"/>
                  </a:lnTo>
                  <a:lnTo>
                    <a:pt x="2307725" y="871618"/>
                  </a:lnTo>
                  <a:lnTo>
                    <a:pt x="2241013" y="867969"/>
                  </a:lnTo>
                  <a:lnTo>
                    <a:pt x="2174990" y="864183"/>
                  </a:lnTo>
                  <a:lnTo>
                    <a:pt x="2109671" y="860264"/>
                  </a:lnTo>
                  <a:lnTo>
                    <a:pt x="2045070" y="856212"/>
                  </a:lnTo>
                  <a:lnTo>
                    <a:pt x="1981200" y="852028"/>
                  </a:lnTo>
                  <a:lnTo>
                    <a:pt x="1918074" y="847715"/>
                  </a:lnTo>
                  <a:lnTo>
                    <a:pt x="1855708" y="843274"/>
                  </a:lnTo>
                  <a:lnTo>
                    <a:pt x="1794115" y="838707"/>
                  </a:lnTo>
                  <a:lnTo>
                    <a:pt x="1733309" y="834015"/>
                  </a:lnTo>
                  <a:lnTo>
                    <a:pt x="1673303" y="829199"/>
                  </a:lnTo>
                  <a:lnTo>
                    <a:pt x="1614112" y="824262"/>
                  </a:lnTo>
                  <a:lnTo>
                    <a:pt x="1555750" y="819205"/>
                  </a:lnTo>
                  <a:lnTo>
                    <a:pt x="1498229" y="814029"/>
                  </a:lnTo>
                  <a:lnTo>
                    <a:pt x="1441565" y="808736"/>
                  </a:lnTo>
                  <a:lnTo>
                    <a:pt x="1385771" y="803328"/>
                  </a:lnTo>
                  <a:lnTo>
                    <a:pt x="1330861" y="797806"/>
                  </a:lnTo>
                  <a:lnTo>
                    <a:pt x="1276849" y="792172"/>
                  </a:lnTo>
                  <a:lnTo>
                    <a:pt x="1223749" y="786427"/>
                  </a:lnTo>
                  <a:lnTo>
                    <a:pt x="1171575" y="780573"/>
                  </a:lnTo>
                  <a:lnTo>
                    <a:pt x="1120339" y="774612"/>
                  </a:lnTo>
                  <a:lnTo>
                    <a:pt x="1070058" y="768545"/>
                  </a:lnTo>
                  <a:lnTo>
                    <a:pt x="1020743" y="762374"/>
                  </a:lnTo>
                  <a:lnTo>
                    <a:pt x="972410" y="756099"/>
                  </a:lnTo>
                  <a:lnTo>
                    <a:pt x="925072" y="749724"/>
                  </a:lnTo>
                  <a:lnTo>
                    <a:pt x="878743" y="743249"/>
                  </a:lnTo>
                  <a:lnTo>
                    <a:pt x="833437" y="736677"/>
                  </a:lnTo>
                  <a:lnTo>
                    <a:pt x="789168" y="730008"/>
                  </a:lnTo>
                  <a:lnTo>
                    <a:pt x="745949" y="723244"/>
                  </a:lnTo>
                  <a:lnTo>
                    <a:pt x="703794" y="716386"/>
                  </a:lnTo>
                  <a:lnTo>
                    <a:pt x="662718" y="709438"/>
                  </a:lnTo>
                  <a:lnTo>
                    <a:pt x="622735" y="702399"/>
                  </a:lnTo>
                  <a:lnTo>
                    <a:pt x="583857" y="695271"/>
                  </a:lnTo>
                  <a:lnTo>
                    <a:pt x="546100" y="688057"/>
                  </a:lnTo>
                  <a:lnTo>
                    <a:pt x="474000" y="673374"/>
                  </a:lnTo>
                  <a:lnTo>
                    <a:pt x="406548" y="658363"/>
                  </a:lnTo>
                  <a:lnTo>
                    <a:pt x="343853" y="643036"/>
                  </a:lnTo>
                  <a:lnTo>
                    <a:pt x="286027" y="627405"/>
                  </a:lnTo>
                  <a:lnTo>
                    <a:pt x="233181" y="611484"/>
                  </a:lnTo>
                  <a:lnTo>
                    <a:pt x="185427" y="595284"/>
                  </a:lnTo>
                  <a:lnTo>
                    <a:pt x="142875" y="578820"/>
                  </a:lnTo>
                  <a:lnTo>
                    <a:pt x="105635" y="562102"/>
                  </a:lnTo>
                  <a:lnTo>
                    <a:pt x="59982" y="536580"/>
                  </a:lnTo>
                  <a:lnTo>
                    <a:pt x="26908" y="510560"/>
                  </a:lnTo>
                  <a:lnTo>
                    <a:pt x="3026" y="475167"/>
                  </a:lnTo>
                  <a:lnTo>
                    <a:pt x="0" y="457200"/>
                  </a:lnTo>
                  <a:lnTo>
                    <a:pt x="759" y="448194"/>
                  </a:lnTo>
                  <a:lnTo>
                    <a:pt x="18744" y="412615"/>
                  </a:lnTo>
                  <a:lnTo>
                    <a:pt x="47541" y="386439"/>
                  </a:lnTo>
                  <a:lnTo>
                    <a:pt x="89043" y="360746"/>
                  </a:lnTo>
                  <a:lnTo>
                    <a:pt x="123584" y="343907"/>
                  </a:lnTo>
                  <a:lnTo>
                    <a:pt x="163493" y="327315"/>
                  </a:lnTo>
                  <a:lnTo>
                    <a:pt x="208661" y="310981"/>
                  </a:lnTo>
                  <a:lnTo>
                    <a:pt x="258975" y="294919"/>
                  </a:lnTo>
                  <a:lnTo>
                    <a:pt x="314324" y="279142"/>
                  </a:lnTo>
                  <a:lnTo>
                    <a:pt x="374599" y="263661"/>
                  </a:lnTo>
                  <a:lnTo>
                    <a:pt x="439686" y="248490"/>
                  </a:lnTo>
                  <a:lnTo>
                    <a:pt x="509476" y="233641"/>
                  </a:lnTo>
                  <a:lnTo>
                    <a:pt x="583857" y="219128"/>
                  </a:lnTo>
                  <a:lnTo>
                    <a:pt x="622735" y="212000"/>
                  </a:lnTo>
                  <a:lnTo>
                    <a:pt x="662718" y="204961"/>
                  </a:lnTo>
                  <a:lnTo>
                    <a:pt x="703794" y="198013"/>
                  </a:lnTo>
                  <a:lnTo>
                    <a:pt x="745949" y="191155"/>
                  </a:lnTo>
                  <a:lnTo>
                    <a:pt x="789168" y="184391"/>
                  </a:lnTo>
                  <a:lnTo>
                    <a:pt x="833437" y="177722"/>
                  </a:lnTo>
                  <a:lnTo>
                    <a:pt x="878743" y="171150"/>
                  </a:lnTo>
                  <a:lnTo>
                    <a:pt x="925072" y="164675"/>
                  </a:lnTo>
                  <a:lnTo>
                    <a:pt x="972410" y="158300"/>
                  </a:lnTo>
                  <a:lnTo>
                    <a:pt x="1020743" y="152025"/>
                  </a:lnTo>
                  <a:lnTo>
                    <a:pt x="1070058" y="145854"/>
                  </a:lnTo>
                  <a:lnTo>
                    <a:pt x="1120339" y="139787"/>
                  </a:lnTo>
                  <a:lnTo>
                    <a:pt x="1171575" y="133826"/>
                  </a:lnTo>
                  <a:lnTo>
                    <a:pt x="1223749" y="127972"/>
                  </a:lnTo>
                  <a:lnTo>
                    <a:pt x="1276849" y="122227"/>
                  </a:lnTo>
                  <a:lnTo>
                    <a:pt x="1330861" y="116593"/>
                  </a:lnTo>
                  <a:lnTo>
                    <a:pt x="1385771" y="111071"/>
                  </a:lnTo>
                  <a:lnTo>
                    <a:pt x="1441565" y="105663"/>
                  </a:lnTo>
                  <a:lnTo>
                    <a:pt x="1498229" y="100370"/>
                  </a:lnTo>
                  <a:lnTo>
                    <a:pt x="1555750" y="95194"/>
                  </a:lnTo>
                  <a:lnTo>
                    <a:pt x="1614112" y="90137"/>
                  </a:lnTo>
                  <a:lnTo>
                    <a:pt x="1673303" y="85200"/>
                  </a:lnTo>
                  <a:lnTo>
                    <a:pt x="1733309" y="80384"/>
                  </a:lnTo>
                  <a:lnTo>
                    <a:pt x="1794115" y="75692"/>
                  </a:lnTo>
                  <a:lnTo>
                    <a:pt x="1855708" y="71125"/>
                  </a:lnTo>
                  <a:lnTo>
                    <a:pt x="1918074" y="66684"/>
                  </a:lnTo>
                  <a:lnTo>
                    <a:pt x="1981200" y="62371"/>
                  </a:lnTo>
                  <a:lnTo>
                    <a:pt x="2045070" y="58187"/>
                  </a:lnTo>
                  <a:lnTo>
                    <a:pt x="2109671" y="54135"/>
                  </a:lnTo>
                  <a:lnTo>
                    <a:pt x="2174990" y="50216"/>
                  </a:lnTo>
                  <a:lnTo>
                    <a:pt x="2241013" y="46430"/>
                  </a:lnTo>
                  <a:lnTo>
                    <a:pt x="2307725" y="42781"/>
                  </a:lnTo>
                  <a:lnTo>
                    <a:pt x="2375112" y="39269"/>
                  </a:lnTo>
                  <a:lnTo>
                    <a:pt x="2443162" y="35897"/>
                  </a:lnTo>
                  <a:lnTo>
                    <a:pt x="2511860" y="32665"/>
                  </a:lnTo>
                  <a:lnTo>
                    <a:pt x="2581191" y="29575"/>
                  </a:lnTo>
                  <a:lnTo>
                    <a:pt x="2651143" y="26629"/>
                  </a:lnTo>
                  <a:lnTo>
                    <a:pt x="2721701" y="23829"/>
                  </a:lnTo>
                  <a:lnTo>
                    <a:pt x="2792852" y="21175"/>
                  </a:lnTo>
                  <a:lnTo>
                    <a:pt x="2864581" y="18670"/>
                  </a:lnTo>
                  <a:lnTo>
                    <a:pt x="2936875" y="16315"/>
                  </a:lnTo>
                  <a:lnTo>
                    <a:pt x="3009719" y="14112"/>
                  </a:lnTo>
                  <a:lnTo>
                    <a:pt x="3083100" y="12063"/>
                  </a:lnTo>
                  <a:lnTo>
                    <a:pt x="3157005" y="10168"/>
                  </a:lnTo>
                  <a:lnTo>
                    <a:pt x="3231418" y="8429"/>
                  </a:lnTo>
                  <a:lnTo>
                    <a:pt x="3306327" y="6849"/>
                  </a:lnTo>
                  <a:lnTo>
                    <a:pt x="3381717" y="5428"/>
                  </a:lnTo>
                  <a:lnTo>
                    <a:pt x="3457575" y="4169"/>
                  </a:lnTo>
                  <a:lnTo>
                    <a:pt x="3533886" y="3072"/>
                  </a:lnTo>
                  <a:lnTo>
                    <a:pt x="3610636" y="2140"/>
                  </a:lnTo>
                  <a:lnTo>
                    <a:pt x="3687813" y="1374"/>
                  </a:lnTo>
                  <a:lnTo>
                    <a:pt x="3765401" y="775"/>
                  </a:lnTo>
                  <a:lnTo>
                    <a:pt x="3843388" y="345"/>
                  </a:lnTo>
                  <a:lnTo>
                    <a:pt x="3921759" y="86"/>
                  </a:lnTo>
                  <a:lnTo>
                    <a:pt x="4000500" y="0"/>
                  </a:lnTo>
                  <a:lnTo>
                    <a:pt x="4079196" y="86"/>
                  </a:lnTo>
                  <a:lnTo>
                    <a:pt x="4157525" y="345"/>
                  </a:lnTo>
                  <a:lnTo>
                    <a:pt x="4235471" y="775"/>
                  </a:lnTo>
                  <a:lnTo>
                    <a:pt x="4313022" y="1374"/>
                  </a:lnTo>
                  <a:lnTo>
                    <a:pt x="4390162" y="2140"/>
                  </a:lnTo>
                  <a:lnTo>
                    <a:pt x="4466879" y="3072"/>
                  </a:lnTo>
                  <a:lnTo>
                    <a:pt x="4543158" y="4169"/>
                  </a:lnTo>
                  <a:lnTo>
                    <a:pt x="4618985" y="5428"/>
                  </a:lnTo>
                  <a:lnTo>
                    <a:pt x="4694347" y="6849"/>
                  </a:lnTo>
                  <a:lnTo>
                    <a:pt x="4769229" y="8429"/>
                  </a:lnTo>
                  <a:lnTo>
                    <a:pt x="4843617" y="10168"/>
                  </a:lnTo>
                  <a:lnTo>
                    <a:pt x="4917499" y="12063"/>
                  </a:lnTo>
                  <a:lnTo>
                    <a:pt x="4990859" y="14112"/>
                  </a:lnTo>
                  <a:lnTo>
                    <a:pt x="5063684" y="16315"/>
                  </a:lnTo>
                  <a:lnTo>
                    <a:pt x="5135959" y="18670"/>
                  </a:lnTo>
                  <a:lnTo>
                    <a:pt x="5207672" y="21175"/>
                  </a:lnTo>
                  <a:lnTo>
                    <a:pt x="5278807" y="23829"/>
                  </a:lnTo>
                  <a:lnTo>
                    <a:pt x="5349352" y="26629"/>
                  </a:lnTo>
                  <a:lnTo>
                    <a:pt x="5419292" y="29575"/>
                  </a:lnTo>
                  <a:lnTo>
                    <a:pt x="5488613" y="32665"/>
                  </a:lnTo>
                  <a:lnTo>
                    <a:pt x="5557301" y="35897"/>
                  </a:lnTo>
                  <a:lnTo>
                    <a:pt x="5625343" y="39269"/>
                  </a:lnTo>
                  <a:lnTo>
                    <a:pt x="5692724" y="42781"/>
                  </a:lnTo>
                  <a:lnTo>
                    <a:pt x="5759431" y="46430"/>
                  </a:lnTo>
                  <a:lnTo>
                    <a:pt x="5825449" y="50216"/>
                  </a:lnTo>
                  <a:lnTo>
                    <a:pt x="5890765" y="54135"/>
                  </a:lnTo>
                  <a:lnTo>
                    <a:pt x="5955365" y="58187"/>
                  </a:lnTo>
                  <a:lnTo>
                    <a:pt x="6019235" y="62371"/>
                  </a:lnTo>
                  <a:lnTo>
                    <a:pt x="6082361" y="66684"/>
                  </a:lnTo>
                  <a:lnTo>
                    <a:pt x="6144728" y="71125"/>
                  </a:lnTo>
                  <a:lnTo>
                    <a:pt x="6206324" y="75692"/>
                  </a:lnTo>
                  <a:lnTo>
                    <a:pt x="6267134" y="80384"/>
                  </a:lnTo>
                  <a:lnTo>
                    <a:pt x="6327144" y="85200"/>
                  </a:lnTo>
                  <a:lnTo>
                    <a:pt x="6386340" y="90137"/>
                  </a:lnTo>
                  <a:lnTo>
                    <a:pt x="6444709" y="95194"/>
                  </a:lnTo>
                  <a:lnTo>
                    <a:pt x="6502237" y="100370"/>
                  </a:lnTo>
                  <a:lnTo>
                    <a:pt x="6558908" y="105663"/>
                  </a:lnTo>
                  <a:lnTo>
                    <a:pt x="6614711" y="111071"/>
                  </a:lnTo>
                  <a:lnTo>
                    <a:pt x="6669630" y="116593"/>
                  </a:lnTo>
                  <a:lnTo>
                    <a:pt x="6723652" y="122227"/>
                  </a:lnTo>
                  <a:lnTo>
                    <a:pt x="6776763" y="127972"/>
                  </a:lnTo>
                  <a:lnTo>
                    <a:pt x="6828948" y="133826"/>
                  </a:lnTo>
                  <a:lnTo>
                    <a:pt x="6880195" y="139787"/>
                  </a:lnTo>
                  <a:lnTo>
                    <a:pt x="6930489" y="145854"/>
                  </a:lnTo>
                  <a:lnTo>
                    <a:pt x="6979816" y="152025"/>
                  </a:lnTo>
                  <a:lnTo>
                    <a:pt x="7028162" y="158300"/>
                  </a:lnTo>
                  <a:lnTo>
                    <a:pt x="7075513" y="164675"/>
                  </a:lnTo>
                  <a:lnTo>
                    <a:pt x="7121856" y="171150"/>
                  </a:lnTo>
                  <a:lnTo>
                    <a:pt x="7167176" y="177722"/>
                  </a:lnTo>
                  <a:lnTo>
                    <a:pt x="7211460" y="184391"/>
                  </a:lnTo>
                  <a:lnTo>
                    <a:pt x="7254693" y="191155"/>
                  </a:lnTo>
                  <a:lnTo>
                    <a:pt x="7296862" y="198013"/>
                  </a:lnTo>
                  <a:lnTo>
                    <a:pt x="7337953" y="204961"/>
                  </a:lnTo>
                  <a:lnTo>
                    <a:pt x="7377952" y="212000"/>
                  </a:lnTo>
                  <a:lnTo>
                    <a:pt x="7416845" y="219128"/>
                  </a:lnTo>
                  <a:lnTo>
                    <a:pt x="7454617" y="226342"/>
                  </a:lnTo>
                  <a:lnTo>
                    <a:pt x="7526747" y="241025"/>
                  </a:lnTo>
                  <a:lnTo>
                    <a:pt x="7594229" y="256036"/>
                  </a:lnTo>
                  <a:lnTo>
                    <a:pt x="7656953" y="271363"/>
                  </a:lnTo>
                  <a:lnTo>
                    <a:pt x="7714807" y="286994"/>
                  </a:lnTo>
                  <a:lnTo>
                    <a:pt x="7767680" y="302915"/>
                  </a:lnTo>
                  <a:lnTo>
                    <a:pt x="7815460" y="319115"/>
                  </a:lnTo>
                  <a:lnTo>
                    <a:pt x="7858036" y="335579"/>
                  </a:lnTo>
                  <a:lnTo>
                    <a:pt x="7895297" y="352297"/>
                  </a:lnTo>
                  <a:lnTo>
                    <a:pt x="7940978" y="377819"/>
                  </a:lnTo>
                  <a:lnTo>
                    <a:pt x="7974073" y="403839"/>
                  </a:lnTo>
                  <a:lnTo>
                    <a:pt x="7997970" y="439232"/>
                  </a:lnTo>
                  <a:lnTo>
                    <a:pt x="8001000" y="457200"/>
                  </a:lnTo>
                  <a:lnTo>
                    <a:pt x="8000240" y="466205"/>
                  </a:lnTo>
                  <a:lnTo>
                    <a:pt x="7982242" y="501784"/>
                  </a:lnTo>
                  <a:lnTo>
                    <a:pt x="7953427" y="527960"/>
                  </a:lnTo>
                  <a:lnTo>
                    <a:pt x="7911899" y="553653"/>
                  </a:lnTo>
                  <a:lnTo>
                    <a:pt x="7877338" y="570492"/>
                  </a:lnTo>
                  <a:lnTo>
                    <a:pt x="7837406" y="587084"/>
                  </a:lnTo>
                  <a:lnTo>
                    <a:pt x="7792214" y="603418"/>
                  </a:lnTo>
                  <a:lnTo>
                    <a:pt x="7741873" y="619480"/>
                  </a:lnTo>
                  <a:lnTo>
                    <a:pt x="7686496" y="635257"/>
                  </a:lnTo>
                  <a:lnTo>
                    <a:pt x="7626193" y="650738"/>
                  </a:lnTo>
                  <a:lnTo>
                    <a:pt x="7561076" y="665909"/>
                  </a:lnTo>
                  <a:lnTo>
                    <a:pt x="7491256" y="680758"/>
                  </a:lnTo>
                  <a:lnTo>
                    <a:pt x="7416845" y="695271"/>
                  </a:lnTo>
                  <a:lnTo>
                    <a:pt x="7377952" y="702399"/>
                  </a:lnTo>
                  <a:lnTo>
                    <a:pt x="7337953" y="709438"/>
                  </a:lnTo>
                  <a:lnTo>
                    <a:pt x="7296862" y="716386"/>
                  </a:lnTo>
                  <a:lnTo>
                    <a:pt x="7254693" y="723244"/>
                  </a:lnTo>
                  <a:lnTo>
                    <a:pt x="7211460" y="730008"/>
                  </a:lnTo>
                  <a:lnTo>
                    <a:pt x="7167176" y="736677"/>
                  </a:lnTo>
                  <a:lnTo>
                    <a:pt x="7121856" y="743249"/>
                  </a:lnTo>
                  <a:lnTo>
                    <a:pt x="7075513" y="749724"/>
                  </a:lnTo>
                  <a:lnTo>
                    <a:pt x="7028162" y="756099"/>
                  </a:lnTo>
                  <a:lnTo>
                    <a:pt x="6979816" y="762374"/>
                  </a:lnTo>
                  <a:lnTo>
                    <a:pt x="6930489" y="768545"/>
                  </a:lnTo>
                  <a:lnTo>
                    <a:pt x="6880195" y="774612"/>
                  </a:lnTo>
                  <a:lnTo>
                    <a:pt x="6828948" y="780573"/>
                  </a:lnTo>
                  <a:lnTo>
                    <a:pt x="6776763" y="786427"/>
                  </a:lnTo>
                  <a:lnTo>
                    <a:pt x="6723652" y="792172"/>
                  </a:lnTo>
                  <a:lnTo>
                    <a:pt x="6669630" y="797806"/>
                  </a:lnTo>
                  <a:lnTo>
                    <a:pt x="6614711" y="803328"/>
                  </a:lnTo>
                  <a:lnTo>
                    <a:pt x="6558908" y="808736"/>
                  </a:lnTo>
                  <a:lnTo>
                    <a:pt x="6502237" y="814029"/>
                  </a:lnTo>
                  <a:lnTo>
                    <a:pt x="6444709" y="819205"/>
                  </a:lnTo>
                  <a:lnTo>
                    <a:pt x="6386340" y="824262"/>
                  </a:lnTo>
                  <a:lnTo>
                    <a:pt x="6327144" y="829199"/>
                  </a:lnTo>
                  <a:lnTo>
                    <a:pt x="6267134" y="834015"/>
                  </a:lnTo>
                  <a:lnTo>
                    <a:pt x="6206324" y="838707"/>
                  </a:lnTo>
                  <a:lnTo>
                    <a:pt x="6144728" y="843274"/>
                  </a:lnTo>
                  <a:lnTo>
                    <a:pt x="6082361" y="847715"/>
                  </a:lnTo>
                  <a:lnTo>
                    <a:pt x="6019235" y="852028"/>
                  </a:lnTo>
                  <a:lnTo>
                    <a:pt x="5955365" y="856212"/>
                  </a:lnTo>
                  <a:lnTo>
                    <a:pt x="5890765" y="860264"/>
                  </a:lnTo>
                  <a:lnTo>
                    <a:pt x="5825449" y="864183"/>
                  </a:lnTo>
                  <a:lnTo>
                    <a:pt x="5759431" y="867969"/>
                  </a:lnTo>
                  <a:lnTo>
                    <a:pt x="5692724" y="871618"/>
                  </a:lnTo>
                  <a:lnTo>
                    <a:pt x="5625343" y="875130"/>
                  </a:lnTo>
                  <a:lnTo>
                    <a:pt x="5557301" y="878502"/>
                  </a:lnTo>
                  <a:lnTo>
                    <a:pt x="5488613" y="881734"/>
                  </a:lnTo>
                  <a:lnTo>
                    <a:pt x="5419292" y="884824"/>
                  </a:lnTo>
                  <a:lnTo>
                    <a:pt x="5349352" y="887770"/>
                  </a:lnTo>
                  <a:lnTo>
                    <a:pt x="5278807" y="890570"/>
                  </a:lnTo>
                  <a:lnTo>
                    <a:pt x="5207672" y="893224"/>
                  </a:lnTo>
                  <a:lnTo>
                    <a:pt x="5135959" y="895729"/>
                  </a:lnTo>
                  <a:lnTo>
                    <a:pt x="5063684" y="898084"/>
                  </a:lnTo>
                  <a:lnTo>
                    <a:pt x="4990859" y="900287"/>
                  </a:lnTo>
                  <a:lnTo>
                    <a:pt x="4917499" y="902336"/>
                  </a:lnTo>
                  <a:lnTo>
                    <a:pt x="4843617" y="904231"/>
                  </a:lnTo>
                  <a:lnTo>
                    <a:pt x="4769229" y="905970"/>
                  </a:lnTo>
                  <a:lnTo>
                    <a:pt x="4694347" y="907550"/>
                  </a:lnTo>
                  <a:lnTo>
                    <a:pt x="4618985" y="908971"/>
                  </a:lnTo>
                  <a:lnTo>
                    <a:pt x="4543158" y="910230"/>
                  </a:lnTo>
                  <a:lnTo>
                    <a:pt x="4466879" y="911327"/>
                  </a:lnTo>
                  <a:lnTo>
                    <a:pt x="4390162" y="912259"/>
                  </a:lnTo>
                  <a:lnTo>
                    <a:pt x="4313022" y="913025"/>
                  </a:lnTo>
                  <a:lnTo>
                    <a:pt x="4235471" y="913624"/>
                  </a:lnTo>
                  <a:lnTo>
                    <a:pt x="4157525" y="914054"/>
                  </a:lnTo>
                  <a:lnTo>
                    <a:pt x="4079196" y="914313"/>
                  </a:lnTo>
                  <a:lnTo>
                    <a:pt x="4000500" y="914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>
            <a:spLocks noGrp="1"/>
          </p:cNvSpPr>
          <p:nvPr>
            <p:ph type="title"/>
          </p:nvPr>
        </p:nvSpPr>
        <p:spPr>
          <a:xfrm>
            <a:off x="1358900" y="855979"/>
            <a:ext cx="65036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dbl" dirty="0">
                <a:uFill>
                  <a:solidFill>
                    <a:srgbClr val="ECECEC"/>
                  </a:solidFill>
                </a:uFill>
                <a:latin typeface="Arial"/>
                <a:cs typeface="Arial"/>
              </a:rPr>
              <a:t>SOURCES </a:t>
            </a:r>
            <a:r>
              <a:rPr sz="3600" u="dbl" spc="-10" dirty="0">
                <a:uFill>
                  <a:solidFill>
                    <a:srgbClr val="ECECEC"/>
                  </a:solidFill>
                </a:uFill>
                <a:latin typeface="Arial"/>
                <a:cs typeface="Arial"/>
              </a:rPr>
              <a:t>OF</a:t>
            </a:r>
            <a:r>
              <a:rPr sz="3600" u="dbl" spc="-65" dirty="0">
                <a:uFill>
                  <a:solidFill>
                    <a:srgbClr val="ECECEC"/>
                  </a:solidFill>
                </a:uFill>
                <a:latin typeface="Arial"/>
                <a:cs typeface="Arial"/>
              </a:rPr>
              <a:t> </a:t>
            </a:r>
            <a:r>
              <a:rPr sz="3600" u="dbl" spc="-5" dirty="0">
                <a:uFill>
                  <a:solidFill>
                    <a:srgbClr val="ECECEC"/>
                  </a:solidFill>
                </a:uFill>
                <a:latin typeface="Arial"/>
                <a:cs typeface="Arial"/>
              </a:rPr>
              <a:t>RECRUITME</a:t>
            </a:r>
            <a:r>
              <a:rPr sz="3600" u="sng" spc="-5" dirty="0">
                <a:uFill>
                  <a:solidFill>
                    <a:srgbClr val="F0F0F0"/>
                  </a:solidFill>
                </a:uFill>
                <a:latin typeface="Arial"/>
                <a:cs typeface="Arial"/>
              </a:rPr>
              <a:t>N</a:t>
            </a:r>
            <a:r>
              <a:rPr sz="3600" spc="-5" dirty="0">
                <a:latin typeface="Arial"/>
                <a:cs typeface="Arial"/>
              </a:rPr>
              <a:t>T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71437" y="1595437"/>
            <a:ext cx="8848725" cy="4810125"/>
            <a:chOff x="71437" y="1595437"/>
            <a:chExt cx="8848725" cy="4810125"/>
          </a:xfrm>
        </p:grpSpPr>
        <p:sp>
          <p:nvSpPr>
            <p:cNvPr id="94" name="object 94"/>
            <p:cNvSpPr/>
            <p:nvPr/>
          </p:nvSpPr>
          <p:spPr>
            <a:xfrm>
              <a:off x="914400" y="1600200"/>
              <a:ext cx="7391400" cy="457200"/>
            </a:xfrm>
            <a:custGeom>
              <a:avLst/>
              <a:gdLst/>
              <a:ahLst/>
              <a:cxnLst/>
              <a:rect l="l" t="t" r="r" b="b"/>
              <a:pathLst>
                <a:path w="7391400" h="457200">
                  <a:moveTo>
                    <a:pt x="3657600" y="0"/>
                  </a:moveTo>
                  <a:lnTo>
                    <a:pt x="3657600" y="457200"/>
                  </a:lnTo>
                </a:path>
                <a:path w="7391400" h="457200">
                  <a:moveTo>
                    <a:pt x="0" y="457200"/>
                  </a:moveTo>
                  <a:lnTo>
                    <a:pt x="7391400" y="4572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876300" y="2057399"/>
              <a:ext cx="7467600" cy="762000"/>
            </a:xfrm>
            <a:custGeom>
              <a:avLst/>
              <a:gdLst/>
              <a:ahLst/>
              <a:cxnLst/>
              <a:rect l="l" t="t" r="r" b="b"/>
              <a:pathLst>
                <a:path w="7467600" h="762000">
                  <a:moveTo>
                    <a:pt x="76200" y="687070"/>
                  </a:moveTo>
                  <a:lnTo>
                    <a:pt x="43180" y="687070"/>
                  </a:lnTo>
                  <a:lnTo>
                    <a:pt x="43180" y="0"/>
                  </a:lnTo>
                  <a:lnTo>
                    <a:pt x="33020" y="0"/>
                  </a:lnTo>
                  <a:lnTo>
                    <a:pt x="33020" y="687070"/>
                  </a:lnTo>
                  <a:lnTo>
                    <a:pt x="0" y="687070"/>
                  </a:lnTo>
                  <a:lnTo>
                    <a:pt x="38100" y="762000"/>
                  </a:lnTo>
                  <a:lnTo>
                    <a:pt x="76200" y="687070"/>
                  </a:lnTo>
                  <a:close/>
                </a:path>
                <a:path w="7467600" h="762000">
                  <a:moveTo>
                    <a:pt x="7467600" y="687070"/>
                  </a:moveTo>
                  <a:lnTo>
                    <a:pt x="7434580" y="687070"/>
                  </a:lnTo>
                  <a:lnTo>
                    <a:pt x="7434580" y="0"/>
                  </a:lnTo>
                  <a:lnTo>
                    <a:pt x="7424420" y="0"/>
                  </a:lnTo>
                  <a:lnTo>
                    <a:pt x="7424420" y="687070"/>
                  </a:lnTo>
                  <a:lnTo>
                    <a:pt x="7391400" y="687070"/>
                  </a:lnTo>
                  <a:lnTo>
                    <a:pt x="7429500" y="762000"/>
                  </a:lnTo>
                  <a:lnTo>
                    <a:pt x="7467600" y="6870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27330" y="2819399"/>
              <a:ext cx="3736340" cy="45720"/>
            </a:xfrm>
            <a:custGeom>
              <a:avLst/>
              <a:gdLst/>
              <a:ahLst/>
              <a:cxnLst/>
              <a:rect l="l" t="t" r="r" b="b"/>
              <a:pathLst>
                <a:path w="3736340" h="45719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0" y="45720"/>
                  </a:lnTo>
                  <a:lnTo>
                    <a:pt x="3736340" y="4572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27329" y="286511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27329" y="288798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27329" y="291083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30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27329" y="293496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227329" y="295783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227329" y="29806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227329" y="30035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227329" y="302641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30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27329" y="30505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27329" y="30734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227329" y="309626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227329" y="311911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227329" y="314198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30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227329" y="31661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227329" y="318896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227329" y="321183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227329" y="32346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227329" y="32575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227329" y="328041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227329" y="33045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227329" y="33274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227329" y="335026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227329" y="33731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227329" y="339597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227329" y="34201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227330" y="3442969"/>
              <a:ext cx="3736340" cy="45720"/>
            </a:xfrm>
            <a:custGeom>
              <a:avLst/>
              <a:gdLst/>
              <a:ahLst/>
              <a:cxnLst/>
              <a:rect l="l" t="t" r="r" b="b"/>
              <a:pathLst>
                <a:path w="3736340" h="4572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0" y="45720"/>
                  </a:lnTo>
                  <a:lnTo>
                    <a:pt x="3736340" y="4572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227329" y="34886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227329" y="351155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227329" y="35356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227329" y="35585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227329" y="35814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227329" y="360426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27329" y="362712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27329" y="36512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227329" y="36741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227329" y="36969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227329" y="37198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227329" y="374268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227329" y="37668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227329" y="37896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27329" y="38125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227329" y="38354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227329" y="385826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227329" y="38823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227329" y="39052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227329" y="39281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227329" y="39509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227329" y="397382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227329" y="399796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227330" y="4020819"/>
              <a:ext cx="3736340" cy="45720"/>
            </a:xfrm>
            <a:custGeom>
              <a:avLst/>
              <a:gdLst/>
              <a:ahLst/>
              <a:cxnLst/>
              <a:rect l="l" t="t" r="r" b="b"/>
              <a:pathLst>
                <a:path w="3736340" h="4572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0" y="45720"/>
                  </a:lnTo>
                  <a:lnTo>
                    <a:pt x="3736340" y="4572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227329" y="40665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227329" y="408940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227329" y="41135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227329" y="41363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227329" y="41592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227329" y="41821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227329" y="420497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227329" y="42291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227329" y="425196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227329" y="42748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227329" y="42976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227329" y="432053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227329" y="43446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227329" y="43675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227329" y="43903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227329" y="44132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227329" y="443611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227329" y="44602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227329" y="44831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227329" y="450596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227329" y="45288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227329" y="455167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227329" y="45758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227330" y="4598669"/>
              <a:ext cx="3736340" cy="92710"/>
            </a:xfrm>
            <a:custGeom>
              <a:avLst/>
              <a:gdLst/>
              <a:ahLst/>
              <a:cxnLst/>
              <a:rect l="l" t="t" r="r" b="b"/>
              <a:pathLst>
                <a:path w="3736340" h="92710">
                  <a:moveTo>
                    <a:pt x="3736340" y="69850"/>
                  </a:moveTo>
                  <a:lnTo>
                    <a:pt x="0" y="69850"/>
                  </a:lnTo>
                  <a:lnTo>
                    <a:pt x="0" y="92710"/>
                  </a:lnTo>
                  <a:lnTo>
                    <a:pt x="3736340" y="92710"/>
                  </a:lnTo>
                  <a:lnTo>
                    <a:pt x="3736340" y="69850"/>
                  </a:lnTo>
                  <a:close/>
                </a:path>
                <a:path w="3736340" h="9271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C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227329" y="46913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227329" y="47142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227329" y="47371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227329" y="475996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227329" y="47840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227329" y="48069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227329" y="48298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227329" y="48526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227329" y="487552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227329" y="489965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227329" y="49225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227329" y="49453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227329" y="496824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227329" y="49923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227329" y="50152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227329" y="503809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227329" y="50609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227329" y="508380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227329" y="510794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227329" y="51308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227329" y="515365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227329" y="51765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227329" y="519937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227329" y="522350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227329" y="52463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227329" y="52692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227329" y="529209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227329" y="53149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227329" y="533780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227329" y="536194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227329" y="53848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227329" y="540765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227329" y="54305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227329" y="545337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227329" y="547750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227329" y="55003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227329" y="55232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227329" y="554609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227329" y="556895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227329" y="55930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227329" y="561594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227329" y="56388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227329" y="566165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227329" y="568452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227329" y="57086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227329" y="573150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227329" y="57543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227330" y="5777229"/>
              <a:ext cx="3736340" cy="69850"/>
            </a:xfrm>
            <a:custGeom>
              <a:avLst/>
              <a:gdLst/>
              <a:ahLst/>
              <a:cxnLst/>
              <a:rect l="l" t="t" r="r" b="b"/>
              <a:pathLst>
                <a:path w="3736340" h="6985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0" y="46990"/>
                  </a:lnTo>
                  <a:lnTo>
                    <a:pt x="0" y="69850"/>
                  </a:lnTo>
                  <a:lnTo>
                    <a:pt x="3736340" y="69850"/>
                  </a:lnTo>
                  <a:lnTo>
                    <a:pt x="3736340" y="4699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227329" y="58470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227329" y="586994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227329" y="58928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227329" y="591565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227329" y="593979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227329" y="59626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227329" y="598550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227329" y="60083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227329" y="603122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227329" y="605535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227329" y="60782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227329" y="61010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227329" y="612394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227329" y="614680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227329" y="61709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227329" y="619379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227329" y="62166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227329" y="623950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227329" y="626237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227329" y="62865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227329" y="630935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227329" y="63322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227329" y="63550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227329" y="637794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227329" y="6402070"/>
              <a:ext cx="3736340" cy="0"/>
            </a:xfrm>
            <a:custGeom>
              <a:avLst/>
              <a:gdLst/>
              <a:ahLst/>
              <a:cxnLst/>
              <a:rect l="l" t="t" r="r" b="b"/>
              <a:pathLst>
                <a:path w="3736340">
                  <a:moveTo>
                    <a:pt x="3736340" y="0"/>
                  </a:moveTo>
                  <a:lnTo>
                    <a:pt x="0" y="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228600" y="2819400"/>
              <a:ext cx="3733800" cy="3581400"/>
            </a:xfrm>
            <a:custGeom>
              <a:avLst/>
              <a:gdLst/>
              <a:ahLst/>
              <a:cxnLst/>
              <a:rect l="l" t="t" r="r" b="b"/>
              <a:pathLst>
                <a:path w="3733800" h="3581400">
                  <a:moveTo>
                    <a:pt x="1866900" y="3581400"/>
                  </a:moveTo>
                  <a:lnTo>
                    <a:pt x="0" y="3581400"/>
                  </a:lnTo>
                  <a:lnTo>
                    <a:pt x="0" y="0"/>
                  </a:lnTo>
                  <a:lnTo>
                    <a:pt x="3733800" y="0"/>
                  </a:lnTo>
                  <a:lnTo>
                    <a:pt x="3733800" y="3581400"/>
                  </a:lnTo>
                  <a:lnTo>
                    <a:pt x="1866900" y="3581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5180330" y="2819399"/>
              <a:ext cx="3736340" cy="45720"/>
            </a:xfrm>
            <a:custGeom>
              <a:avLst/>
              <a:gdLst/>
              <a:ahLst/>
              <a:cxnLst/>
              <a:rect l="l" t="t" r="r" b="b"/>
              <a:pathLst>
                <a:path w="3736340" h="45719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0" y="45720"/>
                  </a:lnTo>
                  <a:lnTo>
                    <a:pt x="3736340" y="4572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5180329" y="286511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2B2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5180329" y="288798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5180329" y="291083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30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5180329" y="293496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5180329" y="295783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5180329" y="29806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5180329" y="30035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5180329" y="302641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30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5180329" y="30505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5180329" y="30734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5180329" y="309626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5180329" y="311911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5180329" y="314198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30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5180329" y="31661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5180329" y="318896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5180329" y="321183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5180329" y="32346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5180329" y="32575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5180329" y="328041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5180329" y="33045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5180329" y="33274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5180329" y="335026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5180329" y="33731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5180329" y="339597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5180329" y="34201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5180330" y="3442969"/>
              <a:ext cx="3736340" cy="45720"/>
            </a:xfrm>
            <a:custGeom>
              <a:avLst/>
              <a:gdLst/>
              <a:ahLst/>
              <a:cxnLst/>
              <a:rect l="l" t="t" r="r" b="b"/>
              <a:pathLst>
                <a:path w="3736340" h="4572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0" y="45720"/>
                  </a:lnTo>
                  <a:lnTo>
                    <a:pt x="3736340" y="4572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5180329" y="34886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5180329" y="351155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5180329" y="35356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5180329" y="35585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5180329" y="35814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5180329" y="360426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5180329" y="362712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5180329" y="36512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5180329" y="36741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5180329" y="36969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5180329" y="37198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5180329" y="374268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5180329" y="37668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5180329" y="37896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5180329" y="38125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5180329" y="38354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5180329" y="385826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5180329" y="38823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5180329" y="39052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5180329" y="39281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5180329" y="39509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5180329" y="397382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5180329" y="399796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5180330" y="4020819"/>
              <a:ext cx="3736340" cy="45720"/>
            </a:xfrm>
            <a:custGeom>
              <a:avLst/>
              <a:gdLst/>
              <a:ahLst/>
              <a:cxnLst/>
              <a:rect l="l" t="t" r="r" b="b"/>
              <a:pathLst>
                <a:path w="3736340" h="4572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0" y="45720"/>
                  </a:lnTo>
                  <a:lnTo>
                    <a:pt x="3736340" y="4572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5180329" y="40665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5180329" y="408940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5180329" y="41135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5180329" y="41363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5180329" y="41592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301"/>
            <p:cNvSpPr/>
            <p:nvPr/>
          </p:nvSpPr>
          <p:spPr>
            <a:xfrm>
              <a:off x="5180329" y="41821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5180329" y="420497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5180329" y="42291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5180329" y="425196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5180329" y="42748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5180329" y="42976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5180329" y="432053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5180329" y="43446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5180329" y="43675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5180329" y="43903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5180329" y="44132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5180329" y="443611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5180329" y="44602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5180329" y="44831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5180329" y="450596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5180329" y="45288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5180329" y="455167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5180329" y="45758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5180330" y="4598669"/>
              <a:ext cx="3736340" cy="92710"/>
            </a:xfrm>
            <a:custGeom>
              <a:avLst/>
              <a:gdLst/>
              <a:ahLst/>
              <a:cxnLst/>
              <a:rect l="l" t="t" r="r" b="b"/>
              <a:pathLst>
                <a:path w="3736340" h="92710">
                  <a:moveTo>
                    <a:pt x="3736340" y="69850"/>
                  </a:moveTo>
                  <a:lnTo>
                    <a:pt x="0" y="69850"/>
                  </a:lnTo>
                  <a:lnTo>
                    <a:pt x="0" y="92710"/>
                  </a:lnTo>
                  <a:lnTo>
                    <a:pt x="3736340" y="92710"/>
                  </a:lnTo>
                  <a:lnTo>
                    <a:pt x="3736340" y="69850"/>
                  </a:lnTo>
                  <a:close/>
                </a:path>
                <a:path w="3736340" h="9271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C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5180329" y="46913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5180329" y="471423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5180329" y="47371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5180329" y="475996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5180329" y="478408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5180329" y="48069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5180329" y="482981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5180329" y="48526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5180329" y="487552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5180329" y="489965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5180329" y="49225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5180329" y="49453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5180329" y="496824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5180329" y="49923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5180329" y="50152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5180329" y="503809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5180329" y="50609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5180329" y="508380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5180329" y="510794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5180329" y="51308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5180329" y="515365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5180329" y="51765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5180329" y="519937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5180329" y="522350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4" name="object 344"/>
            <p:cNvSpPr/>
            <p:nvPr/>
          </p:nvSpPr>
          <p:spPr>
            <a:xfrm>
              <a:off x="5180329" y="52463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5" name="object 345"/>
            <p:cNvSpPr/>
            <p:nvPr/>
          </p:nvSpPr>
          <p:spPr>
            <a:xfrm>
              <a:off x="5180329" y="52692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6" name="object 346"/>
            <p:cNvSpPr/>
            <p:nvPr/>
          </p:nvSpPr>
          <p:spPr>
            <a:xfrm>
              <a:off x="5180329" y="529209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5180329" y="53149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8" name="object 348"/>
            <p:cNvSpPr/>
            <p:nvPr/>
          </p:nvSpPr>
          <p:spPr>
            <a:xfrm>
              <a:off x="5180329" y="533780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9" name="object 349"/>
            <p:cNvSpPr/>
            <p:nvPr/>
          </p:nvSpPr>
          <p:spPr>
            <a:xfrm>
              <a:off x="5180329" y="536194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0" name="object 350"/>
            <p:cNvSpPr/>
            <p:nvPr/>
          </p:nvSpPr>
          <p:spPr>
            <a:xfrm>
              <a:off x="5180329" y="53848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1" name="object 351"/>
            <p:cNvSpPr/>
            <p:nvPr/>
          </p:nvSpPr>
          <p:spPr>
            <a:xfrm>
              <a:off x="5180329" y="540765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2" name="object 352"/>
            <p:cNvSpPr/>
            <p:nvPr/>
          </p:nvSpPr>
          <p:spPr>
            <a:xfrm>
              <a:off x="5180329" y="54305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3" name="object 353"/>
            <p:cNvSpPr/>
            <p:nvPr/>
          </p:nvSpPr>
          <p:spPr>
            <a:xfrm>
              <a:off x="5180329" y="545337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354"/>
            <p:cNvSpPr/>
            <p:nvPr/>
          </p:nvSpPr>
          <p:spPr>
            <a:xfrm>
              <a:off x="5180329" y="547750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5" name="object 355"/>
            <p:cNvSpPr/>
            <p:nvPr/>
          </p:nvSpPr>
          <p:spPr>
            <a:xfrm>
              <a:off x="5180329" y="55003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6" name="object 356"/>
            <p:cNvSpPr/>
            <p:nvPr/>
          </p:nvSpPr>
          <p:spPr>
            <a:xfrm>
              <a:off x="5180329" y="55232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7" name="object 357"/>
            <p:cNvSpPr/>
            <p:nvPr/>
          </p:nvSpPr>
          <p:spPr>
            <a:xfrm>
              <a:off x="5180329" y="554609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8" name="object 358"/>
            <p:cNvSpPr/>
            <p:nvPr/>
          </p:nvSpPr>
          <p:spPr>
            <a:xfrm>
              <a:off x="5180329" y="556895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9" name="object 359"/>
            <p:cNvSpPr/>
            <p:nvPr/>
          </p:nvSpPr>
          <p:spPr>
            <a:xfrm>
              <a:off x="5180329" y="55930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0" name="object 360"/>
            <p:cNvSpPr/>
            <p:nvPr/>
          </p:nvSpPr>
          <p:spPr>
            <a:xfrm>
              <a:off x="5180329" y="561594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1" name="object 361"/>
            <p:cNvSpPr/>
            <p:nvPr/>
          </p:nvSpPr>
          <p:spPr>
            <a:xfrm>
              <a:off x="5180329" y="56388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2" name="object 362"/>
            <p:cNvSpPr/>
            <p:nvPr/>
          </p:nvSpPr>
          <p:spPr>
            <a:xfrm>
              <a:off x="5180329" y="566165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3" name="object 363"/>
            <p:cNvSpPr/>
            <p:nvPr/>
          </p:nvSpPr>
          <p:spPr>
            <a:xfrm>
              <a:off x="5180329" y="568452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4" name="object 364"/>
            <p:cNvSpPr/>
            <p:nvPr/>
          </p:nvSpPr>
          <p:spPr>
            <a:xfrm>
              <a:off x="5180329" y="57086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5" name="object 365"/>
            <p:cNvSpPr/>
            <p:nvPr/>
          </p:nvSpPr>
          <p:spPr>
            <a:xfrm>
              <a:off x="5180329" y="573150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6" name="object 366"/>
            <p:cNvSpPr/>
            <p:nvPr/>
          </p:nvSpPr>
          <p:spPr>
            <a:xfrm>
              <a:off x="5180329" y="57543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5180330" y="5777229"/>
              <a:ext cx="3736340" cy="69850"/>
            </a:xfrm>
            <a:custGeom>
              <a:avLst/>
              <a:gdLst/>
              <a:ahLst/>
              <a:cxnLst/>
              <a:rect l="l" t="t" r="r" b="b"/>
              <a:pathLst>
                <a:path w="3736340" h="6985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0" y="46990"/>
                  </a:lnTo>
                  <a:lnTo>
                    <a:pt x="0" y="69850"/>
                  </a:lnTo>
                  <a:lnTo>
                    <a:pt x="3736340" y="69850"/>
                  </a:lnTo>
                  <a:lnTo>
                    <a:pt x="3736340" y="4699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5180329" y="58470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5180329" y="586994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5180329" y="58928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5180329" y="591565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5180329" y="593979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5180329" y="59626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5180329" y="598550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5180329" y="600837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5180329" y="6031229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5180329" y="605535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5180329" y="60782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5180329" y="61010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5180329" y="612394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5180329" y="614680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5180329" y="617092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3" name="object 383"/>
            <p:cNvSpPr/>
            <p:nvPr/>
          </p:nvSpPr>
          <p:spPr>
            <a:xfrm>
              <a:off x="5180329" y="619379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4" name="object 384"/>
            <p:cNvSpPr/>
            <p:nvPr/>
          </p:nvSpPr>
          <p:spPr>
            <a:xfrm>
              <a:off x="5180329" y="621665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5180329" y="623950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386"/>
            <p:cNvSpPr/>
            <p:nvPr/>
          </p:nvSpPr>
          <p:spPr>
            <a:xfrm>
              <a:off x="5180329" y="626237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29"/>
                  </a:lnTo>
                  <a:lnTo>
                    <a:pt x="3736340" y="2412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387"/>
            <p:cNvSpPr/>
            <p:nvPr/>
          </p:nvSpPr>
          <p:spPr>
            <a:xfrm>
              <a:off x="5180329" y="628650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5180329" y="630935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9" name="object 389"/>
            <p:cNvSpPr/>
            <p:nvPr/>
          </p:nvSpPr>
          <p:spPr>
            <a:xfrm>
              <a:off x="5180329" y="6332220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59"/>
                  </a:lnTo>
                  <a:lnTo>
                    <a:pt x="3736340" y="22859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0" name="object 390"/>
            <p:cNvSpPr/>
            <p:nvPr/>
          </p:nvSpPr>
          <p:spPr>
            <a:xfrm>
              <a:off x="5180329" y="6355079"/>
              <a:ext cx="3736340" cy="22860"/>
            </a:xfrm>
            <a:custGeom>
              <a:avLst/>
              <a:gdLst/>
              <a:ahLst/>
              <a:cxnLst/>
              <a:rect l="l" t="t" r="r" b="b"/>
              <a:pathLst>
                <a:path w="3736340" h="22860">
                  <a:moveTo>
                    <a:pt x="373634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3736340" y="2286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5180329" y="6377940"/>
              <a:ext cx="3736340" cy="24130"/>
            </a:xfrm>
            <a:custGeom>
              <a:avLst/>
              <a:gdLst/>
              <a:ahLst/>
              <a:cxnLst/>
              <a:rect l="l" t="t" r="r" b="b"/>
              <a:pathLst>
                <a:path w="3736340" h="24129">
                  <a:moveTo>
                    <a:pt x="3736340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3736340" y="2413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2" name="object 392"/>
            <p:cNvSpPr/>
            <p:nvPr/>
          </p:nvSpPr>
          <p:spPr>
            <a:xfrm>
              <a:off x="5180329" y="6402070"/>
              <a:ext cx="3736340" cy="0"/>
            </a:xfrm>
            <a:custGeom>
              <a:avLst/>
              <a:gdLst/>
              <a:ahLst/>
              <a:cxnLst/>
              <a:rect l="l" t="t" r="r" b="b"/>
              <a:pathLst>
                <a:path w="3736340">
                  <a:moveTo>
                    <a:pt x="3736340" y="0"/>
                  </a:moveTo>
                  <a:lnTo>
                    <a:pt x="0" y="0"/>
                  </a:lnTo>
                  <a:lnTo>
                    <a:pt x="3736340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3" name="object 393"/>
            <p:cNvSpPr/>
            <p:nvPr/>
          </p:nvSpPr>
          <p:spPr>
            <a:xfrm>
              <a:off x="5181600" y="2819400"/>
              <a:ext cx="3733800" cy="3581400"/>
            </a:xfrm>
            <a:custGeom>
              <a:avLst/>
              <a:gdLst/>
              <a:ahLst/>
              <a:cxnLst/>
              <a:rect l="l" t="t" r="r" b="b"/>
              <a:pathLst>
                <a:path w="3733800" h="3581400">
                  <a:moveTo>
                    <a:pt x="1866900" y="3581400"/>
                  </a:moveTo>
                  <a:lnTo>
                    <a:pt x="0" y="3581400"/>
                  </a:lnTo>
                  <a:lnTo>
                    <a:pt x="0" y="0"/>
                  </a:lnTo>
                  <a:lnTo>
                    <a:pt x="3733800" y="0"/>
                  </a:lnTo>
                  <a:lnTo>
                    <a:pt x="3733800" y="3581400"/>
                  </a:lnTo>
                  <a:lnTo>
                    <a:pt x="1866900" y="3581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1323340" y="2133599"/>
              <a:ext cx="631190" cy="6350"/>
            </a:xfrm>
            <a:custGeom>
              <a:avLst/>
              <a:gdLst/>
              <a:ahLst/>
              <a:cxnLst/>
              <a:rect l="l" t="t" r="r" b="b"/>
              <a:pathLst>
                <a:path w="631189" h="6350">
                  <a:moveTo>
                    <a:pt x="631190" y="5092"/>
                  </a:moveTo>
                  <a:lnTo>
                    <a:pt x="513080" y="5092"/>
                  </a:lnTo>
                  <a:lnTo>
                    <a:pt x="513080" y="3810"/>
                  </a:lnTo>
                  <a:lnTo>
                    <a:pt x="434340" y="3810"/>
                  </a:lnTo>
                  <a:lnTo>
                    <a:pt x="434340" y="2552"/>
                  </a:lnTo>
                  <a:lnTo>
                    <a:pt x="355600" y="2552"/>
                  </a:lnTo>
                  <a:lnTo>
                    <a:pt x="355600" y="1270"/>
                  </a:lnTo>
                  <a:lnTo>
                    <a:pt x="316230" y="1270"/>
                  </a:lnTo>
                  <a:lnTo>
                    <a:pt x="316230" y="0"/>
                  </a:lnTo>
                  <a:lnTo>
                    <a:pt x="314960" y="0"/>
                  </a:lnTo>
                  <a:lnTo>
                    <a:pt x="314960" y="1270"/>
                  </a:lnTo>
                  <a:lnTo>
                    <a:pt x="196850" y="1270"/>
                  </a:lnTo>
                  <a:lnTo>
                    <a:pt x="196850" y="2552"/>
                  </a:lnTo>
                  <a:lnTo>
                    <a:pt x="118110" y="2552"/>
                  </a:lnTo>
                  <a:lnTo>
                    <a:pt x="118110" y="3810"/>
                  </a:lnTo>
                  <a:lnTo>
                    <a:pt x="39370" y="3810"/>
                  </a:lnTo>
                  <a:lnTo>
                    <a:pt x="3937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631190" y="6350"/>
                  </a:lnTo>
                  <a:lnTo>
                    <a:pt x="631190" y="5092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5" name="object 395"/>
            <p:cNvSpPr/>
            <p:nvPr/>
          </p:nvSpPr>
          <p:spPr>
            <a:xfrm>
              <a:off x="1189990" y="2139949"/>
              <a:ext cx="875030" cy="6350"/>
            </a:xfrm>
            <a:custGeom>
              <a:avLst/>
              <a:gdLst/>
              <a:ahLst/>
              <a:cxnLst/>
              <a:rect l="l" t="t" r="r" b="b"/>
              <a:pathLst>
                <a:path w="875030" h="6350">
                  <a:moveTo>
                    <a:pt x="875030" y="5092"/>
                  </a:moveTo>
                  <a:lnTo>
                    <a:pt x="850900" y="5092"/>
                  </a:lnTo>
                  <a:lnTo>
                    <a:pt x="850900" y="3810"/>
                  </a:lnTo>
                  <a:lnTo>
                    <a:pt x="826770" y="3810"/>
                  </a:lnTo>
                  <a:lnTo>
                    <a:pt x="826770" y="2552"/>
                  </a:lnTo>
                  <a:lnTo>
                    <a:pt x="801370" y="2552"/>
                  </a:lnTo>
                  <a:lnTo>
                    <a:pt x="801370" y="1270"/>
                  </a:lnTo>
                  <a:lnTo>
                    <a:pt x="777240" y="1270"/>
                  </a:lnTo>
                  <a:lnTo>
                    <a:pt x="777240" y="0"/>
                  </a:lnTo>
                  <a:lnTo>
                    <a:pt x="97790" y="0"/>
                  </a:lnTo>
                  <a:lnTo>
                    <a:pt x="97790" y="1270"/>
                  </a:lnTo>
                  <a:lnTo>
                    <a:pt x="72390" y="1270"/>
                  </a:lnTo>
                  <a:lnTo>
                    <a:pt x="72390" y="2552"/>
                  </a:lnTo>
                  <a:lnTo>
                    <a:pt x="48260" y="2552"/>
                  </a:lnTo>
                  <a:lnTo>
                    <a:pt x="48260" y="3810"/>
                  </a:lnTo>
                  <a:lnTo>
                    <a:pt x="24130" y="3810"/>
                  </a:lnTo>
                  <a:lnTo>
                    <a:pt x="2413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875030" y="6350"/>
                  </a:lnTo>
                  <a:lnTo>
                    <a:pt x="875030" y="5092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6" name="object 396"/>
            <p:cNvSpPr/>
            <p:nvPr/>
          </p:nvSpPr>
          <p:spPr>
            <a:xfrm>
              <a:off x="1042670" y="2146299"/>
              <a:ext cx="1169670" cy="7620"/>
            </a:xfrm>
            <a:custGeom>
              <a:avLst/>
              <a:gdLst/>
              <a:ahLst/>
              <a:cxnLst/>
              <a:rect l="l" t="t" r="r" b="b"/>
              <a:pathLst>
                <a:path w="1169670" h="7619">
                  <a:moveTo>
                    <a:pt x="1169670" y="6350"/>
                  </a:moveTo>
                  <a:lnTo>
                    <a:pt x="1144270" y="6350"/>
                  </a:lnTo>
                  <a:lnTo>
                    <a:pt x="1144270" y="5092"/>
                  </a:lnTo>
                  <a:lnTo>
                    <a:pt x="1120140" y="5092"/>
                  </a:lnTo>
                  <a:lnTo>
                    <a:pt x="1120140" y="3810"/>
                  </a:lnTo>
                  <a:lnTo>
                    <a:pt x="1096010" y="3810"/>
                  </a:lnTo>
                  <a:lnTo>
                    <a:pt x="1096010" y="2552"/>
                  </a:lnTo>
                  <a:lnTo>
                    <a:pt x="1071880" y="2552"/>
                  </a:lnTo>
                  <a:lnTo>
                    <a:pt x="1071880" y="1270"/>
                  </a:lnTo>
                  <a:lnTo>
                    <a:pt x="1046480" y="1270"/>
                  </a:lnTo>
                  <a:lnTo>
                    <a:pt x="1046480" y="0"/>
                  </a:lnTo>
                  <a:lnTo>
                    <a:pt x="121920" y="0"/>
                  </a:lnTo>
                  <a:lnTo>
                    <a:pt x="121920" y="1270"/>
                  </a:lnTo>
                  <a:lnTo>
                    <a:pt x="97790" y="1270"/>
                  </a:lnTo>
                  <a:lnTo>
                    <a:pt x="97790" y="2552"/>
                  </a:lnTo>
                  <a:lnTo>
                    <a:pt x="73660" y="2552"/>
                  </a:lnTo>
                  <a:lnTo>
                    <a:pt x="73660" y="3810"/>
                  </a:lnTo>
                  <a:lnTo>
                    <a:pt x="49530" y="3810"/>
                  </a:lnTo>
                  <a:lnTo>
                    <a:pt x="49530" y="5092"/>
                  </a:lnTo>
                  <a:lnTo>
                    <a:pt x="24130" y="5092"/>
                  </a:lnTo>
                  <a:lnTo>
                    <a:pt x="2413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169670" y="7620"/>
                  </a:lnTo>
                  <a:lnTo>
                    <a:pt x="1169670" y="6350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7" name="object 397"/>
            <p:cNvSpPr/>
            <p:nvPr/>
          </p:nvSpPr>
          <p:spPr>
            <a:xfrm>
              <a:off x="957580" y="2153919"/>
              <a:ext cx="1351280" cy="8255"/>
            </a:xfrm>
            <a:custGeom>
              <a:avLst/>
              <a:gdLst/>
              <a:ahLst/>
              <a:cxnLst/>
              <a:rect l="l" t="t" r="r" b="b"/>
              <a:pathLst>
                <a:path w="1351280" h="8255">
                  <a:moveTo>
                    <a:pt x="1351280" y="6350"/>
                  </a:moveTo>
                  <a:lnTo>
                    <a:pt x="1337310" y="6350"/>
                  </a:lnTo>
                  <a:lnTo>
                    <a:pt x="1337310" y="5080"/>
                  </a:lnTo>
                  <a:lnTo>
                    <a:pt x="1324610" y="5080"/>
                  </a:lnTo>
                  <a:lnTo>
                    <a:pt x="1324610" y="3822"/>
                  </a:lnTo>
                  <a:lnTo>
                    <a:pt x="1310640" y="3822"/>
                  </a:lnTo>
                  <a:lnTo>
                    <a:pt x="1310640" y="2540"/>
                  </a:lnTo>
                  <a:lnTo>
                    <a:pt x="1297940" y="2540"/>
                  </a:lnTo>
                  <a:lnTo>
                    <a:pt x="1297940" y="1282"/>
                  </a:lnTo>
                  <a:lnTo>
                    <a:pt x="1290320" y="1282"/>
                  </a:lnTo>
                  <a:lnTo>
                    <a:pt x="1290320" y="0"/>
                  </a:lnTo>
                  <a:lnTo>
                    <a:pt x="72390" y="0"/>
                  </a:lnTo>
                  <a:lnTo>
                    <a:pt x="72390" y="1282"/>
                  </a:lnTo>
                  <a:lnTo>
                    <a:pt x="53340" y="1282"/>
                  </a:lnTo>
                  <a:lnTo>
                    <a:pt x="53340" y="2540"/>
                  </a:lnTo>
                  <a:lnTo>
                    <a:pt x="39370" y="2540"/>
                  </a:lnTo>
                  <a:lnTo>
                    <a:pt x="39370" y="3822"/>
                  </a:lnTo>
                  <a:lnTo>
                    <a:pt x="26670" y="3822"/>
                  </a:lnTo>
                  <a:lnTo>
                    <a:pt x="26670" y="508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1351280" y="7632"/>
                  </a:lnTo>
                  <a:lnTo>
                    <a:pt x="1351280" y="6350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8" name="object 398"/>
            <p:cNvSpPr/>
            <p:nvPr/>
          </p:nvSpPr>
          <p:spPr>
            <a:xfrm>
              <a:off x="891540" y="2161552"/>
              <a:ext cx="1483360" cy="6350"/>
            </a:xfrm>
            <a:custGeom>
              <a:avLst/>
              <a:gdLst/>
              <a:ahLst/>
              <a:cxnLst/>
              <a:rect l="l" t="t" r="r" b="b"/>
              <a:pathLst>
                <a:path w="1483360" h="6350">
                  <a:moveTo>
                    <a:pt x="1483360" y="5067"/>
                  </a:moveTo>
                  <a:lnTo>
                    <a:pt x="1469390" y="5067"/>
                  </a:lnTo>
                  <a:lnTo>
                    <a:pt x="1469390" y="3797"/>
                  </a:lnTo>
                  <a:lnTo>
                    <a:pt x="1456677" y="3797"/>
                  </a:lnTo>
                  <a:lnTo>
                    <a:pt x="1456677" y="2540"/>
                  </a:lnTo>
                  <a:lnTo>
                    <a:pt x="1442720" y="2540"/>
                  </a:lnTo>
                  <a:lnTo>
                    <a:pt x="1442720" y="1257"/>
                  </a:lnTo>
                  <a:lnTo>
                    <a:pt x="1430020" y="1257"/>
                  </a:lnTo>
                  <a:lnTo>
                    <a:pt x="1430020" y="0"/>
                  </a:lnTo>
                  <a:lnTo>
                    <a:pt x="53340" y="0"/>
                  </a:lnTo>
                  <a:lnTo>
                    <a:pt x="53340" y="1257"/>
                  </a:lnTo>
                  <a:lnTo>
                    <a:pt x="39370" y="1257"/>
                  </a:lnTo>
                  <a:lnTo>
                    <a:pt x="39370" y="2540"/>
                  </a:lnTo>
                  <a:lnTo>
                    <a:pt x="26670" y="2540"/>
                  </a:lnTo>
                  <a:lnTo>
                    <a:pt x="26670" y="3797"/>
                  </a:lnTo>
                  <a:lnTo>
                    <a:pt x="12700" y="3797"/>
                  </a:lnTo>
                  <a:lnTo>
                    <a:pt x="12700" y="5067"/>
                  </a:lnTo>
                  <a:lnTo>
                    <a:pt x="0" y="5067"/>
                  </a:lnTo>
                  <a:lnTo>
                    <a:pt x="0" y="6350"/>
                  </a:lnTo>
                  <a:lnTo>
                    <a:pt x="1483360" y="6350"/>
                  </a:lnTo>
                  <a:lnTo>
                    <a:pt x="1483360" y="5067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9" name="object 399"/>
            <p:cNvSpPr/>
            <p:nvPr/>
          </p:nvSpPr>
          <p:spPr>
            <a:xfrm>
              <a:off x="811530" y="2167902"/>
              <a:ext cx="1642110" cy="7620"/>
            </a:xfrm>
            <a:custGeom>
              <a:avLst/>
              <a:gdLst/>
              <a:ahLst/>
              <a:cxnLst/>
              <a:rect l="l" t="t" r="r" b="b"/>
              <a:pathLst>
                <a:path w="1642110" h="7619">
                  <a:moveTo>
                    <a:pt x="1642110" y="6350"/>
                  </a:moveTo>
                  <a:lnTo>
                    <a:pt x="1629410" y="6350"/>
                  </a:lnTo>
                  <a:lnTo>
                    <a:pt x="1629410" y="5067"/>
                  </a:lnTo>
                  <a:lnTo>
                    <a:pt x="1616710" y="5067"/>
                  </a:lnTo>
                  <a:lnTo>
                    <a:pt x="1616710" y="3797"/>
                  </a:lnTo>
                  <a:lnTo>
                    <a:pt x="1602740" y="3797"/>
                  </a:lnTo>
                  <a:lnTo>
                    <a:pt x="1602740" y="2540"/>
                  </a:lnTo>
                  <a:lnTo>
                    <a:pt x="1590040" y="2540"/>
                  </a:lnTo>
                  <a:lnTo>
                    <a:pt x="1590040" y="1257"/>
                  </a:lnTo>
                  <a:lnTo>
                    <a:pt x="1576070" y="1257"/>
                  </a:lnTo>
                  <a:lnTo>
                    <a:pt x="1576070" y="0"/>
                  </a:lnTo>
                  <a:lnTo>
                    <a:pt x="66040" y="0"/>
                  </a:lnTo>
                  <a:lnTo>
                    <a:pt x="66040" y="1257"/>
                  </a:lnTo>
                  <a:lnTo>
                    <a:pt x="53340" y="1257"/>
                  </a:lnTo>
                  <a:lnTo>
                    <a:pt x="53340" y="2540"/>
                  </a:lnTo>
                  <a:lnTo>
                    <a:pt x="39370" y="2540"/>
                  </a:lnTo>
                  <a:lnTo>
                    <a:pt x="39370" y="3797"/>
                  </a:lnTo>
                  <a:lnTo>
                    <a:pt x="26670" y="3797"/>
                  </a:lnTo>
                  <a:lnTo>
                    <a:pt x="26670" y="5067"/>
                  </a:lnTo>
                  <a:lnTo>
                    <a:pt x="13970" y="5067"/>
                  </a:lnTo>
                  <a:lnTo>
                    <a:pt x="13970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1642110" y="7607"/>
                  </a:lnTo>
                  <a:lnTo>
                    <a:pt x="1642110" y="635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0" name="object 400"/>
            <p:cNvSpPr/>
            <p:nvPr/>
          </p:nvSpPr>
          <p:spPr>
            <a:xfrm>
              <a:off x="751840" y="2175509"/>
              <a:ext cx="1766570" cy="6350"/>
            </a:xfrm>
            <a:custGeom>
              <a:avLst/>
              <a:gdLst/>
              <a:ahLst/>
              <a:cxnLst/>
              <a:rect l="l" t="t" r="r" b="b"/>
              <a:pathLst>
                <a:path w="1766570" h="6350">
                  <a:moveTo>
                    <a:pt x="1766570" y="5092"/>
                  </a:moveTo>
                  <a:lnTo>
                    <a:pt x="1761477" y="5092"/>
                  </a:lnTo>
                  <a:lnTo>
                    <a:pt x="1761477" y="3810"/>
                  </a:lnTo>
                  <a:lnTo>
                    <a:pt x="1742427" y="3810"/>
                  </a:lnTo>
                  <a:lnTo>
                    <a:pt x="1742427" y="2540"/>
                  </a:lnTo>
                  <a:lnTo>
                    <a:pt x="1728470" y="2540"/>
                  </a:lnTo>
                  <a:lnTo>
                    <a:pt x="1728470" y="1282"/>
                  </a:lnTo>
                  <a:lnTo>
                    <a:pt x="1715770" y="1282"/>
                  </a:lnTo>
                  <a:lnTo>
                    <a:pt x="1715770" y="0"/>
                  </a:lnTo>
                  <a:lnTo>
                    <a:pt x="46990" y="0"/>
                  </a:lnTo>
                  <a:lnTo>
                    <a:pt x="46990" y="1282"/>
                  </a:lnTo>
                  <a:lnTo>
                    <a:pt x="33020" y="1282"/>
                  </a:lnTo>
                  <a:lnTo>
                    <a:pt x="33020" y="2540"/>
                  </a:lnTo>
                  <a:lnTo>
                    <a:pt x="20320" y="2540"/>
                  </a:lnTo>
                  <a:lnTo>
                    <a:pt x="20320" y="3810"/>
                  </a:lnTo>
                  <a:lnTo>
                    <a:pt x="12700" y="3810"/>
                  </a:lnTo>
                  <a:lnTo>
                    <a:pt x="1270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1766570" y="6350"/>
                  </a:lnTo>
                  <a:lnTo>
                    <a:pt x="1766570" y="5092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1" name="object 401"/>
            <p:cNvSpPr/>
            <p:nvPr/>
          </p:nvSpPr>
          <p:spPr>
            <a:xfrm>
              <a:off x="698500" y="2181859"/>
              <a:ext cx="1875789" cy="8255"/>
            </a:xfrm>
            <a:custGeom>
              <a:avLst/>
              <a:gdLst/>
              <a:ahLst/>
              <a:cxnLst/>
              <a:rect l="l" t="t" r="r" b="b"/>
              <a:pathLst>
                <a:path w="1875789" h="8255">
                  <a:moveTo>
                    <a:pt x="1875790" y="6350"/>
                  </a:moveTo>
                  <a:lnTo>
                    <a:pt x="1866900" y="6350"/>
                  </a:lnTo>
                  <a:lnTo>
                    <a:pt x="1866900" y="5092"/>
                  </a:lnTo>
                  <a:lnTo>
                    <a:pt x="1856740" y="5092"/>
                  </a:lnTo>
                  <a:lnTo>
                    <a:pt x="1856740" y="3810"/>
                  </a:lnTo>
                  <a:lnTo>
                    <a:pt x="1847850" y="3810"/>
                  </a:lnTo>
                  <a:lnTo>
                    <a:pt x="1847850" y="2540"/>
                  </a:lnTo>
                  <a:lnTo>
                    <a:pt x="1838960" y="2540"/>
                  </a:lnTo>
                  <a:lnTo>
                    <a:pt x="1838960" y="1282"/>
                  </a:lnTo>
                  <a:lnTo>
                    <a:pt x="1828800" y="1282"/>
                  </a:lnTo>
                  <a:lnTo>
                    <a:pt x="1828800" y="0"/>
                  </a:lnTo>
                  <a:lnTo>
                    <a:pt x="44450" y="0"/>
                  </a:lnTo>
                  <a:lnTo>
                    <a:pt x="44450" y="1282"/>
                  </a:lnTo>
                  <a:lnTo>
                    <a:pt x="35560" y="1282"/>
                  </a:lnTo>
                  <a:lnTo>
                    <a:pt x="35560" y="2540"/>
                  </a:lnTo>
                  <a:lnTo>
                    <a:pt x="26670" y="2540"/>
                  </a:lnTo>
                  <a:lnTo>
                    <a:pt x="26670" y="3810"/>
                  </a:lnTo>
                  <a:lnTo>
                    <a:pt x="17780" y="3810"/>
                  </a:lnTo>
                  <a:lnTo>
                    <a:pt x="17780" y="5092"/>
                  </a:lnTo>
                  <a:lnTo>
                    <a:pt x="8890" y="5092"/>
                  </a:lnTo>
                  <a:lnTo>
                    <a:pt x="889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1875790" y="7632"/>
                  </a:lnTo>
                  <a:lnTo>
                    <a:pt x="1875790" y="635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2" name="object 402"/>
            <p:cNvSpPr/>
            <p:nvPr/>
          </p:nvSpPr>
          <p:spPr>
            <a:xfrm>
              <a:off x="645160" y="2189492"/>
              <a:ext cx="1983739" cy="7620"/>
            </a:xfrm>
            <a:custGeom>
              <a:avLst/>
              <a:gdLst/>
              <a:ahLst/>
              <a:cxnLst/>
              <a:rect l="l" t="t" r="r" b="b"/>
              <a:pathLst>
                <a:path w="1983739" h="7619">
                  <a:moveTo>
                    <a:pt x="1983740" y="6350"/>
                  </a:moveTo>
                  <a:lnTo>
                    <a:pt x="1974850" y="6350"/>
                  </a:lnTo>
                  <a:lnTo>
                    <a:pt x="1974850" y="5067"/>
                  </a:lnTo>
                  <a:lnTo>
                    <a:pt x="1965960" y="5067"/>
                  </a:lnTo>
                  <a:lnTo>
                    <a:pt x="1965960" y="3810"/>
                  </a:lnTo>
                  <a:lnTo>
                    <a:pt x="1957070" y="3810"/>
                  </a:lnTo>
                  <a:lnTo>
                    <a:pt x="1957070" y="2527"/>
                  </a:lnTo>
                  <a:lnTo>
                    <a:pt x="1946910" y="2527"/>
                  </a:lnTo>
                  <a:lnTo>
                    <a:pt x="1946910" y="1257"/>
                  </a:lnTo>
                  <a:lnTo>
                    <a:pt x="1938007" y="1257"/>
                  </a:lnTo>
                  <a:lnTo>
                    <a:pt x="1938007" y="0"/>
                  </a:lnTo>
                  <a:lnTo>
                    <a:pt x="44450" y="0"/>
                  </a:lnTo>
                  <a:lnTo>
                    <a:pt x="44450" y="1257"/>
                  </a:lnTo>
                  <a:lnTo>
                    <a:pt x="35560" y="1257"/>
                  </a:lnTo>
                  <a:lnTo>
                    <a:pt x="35560" y="2527"/>
                  </a:lnTo>
                  <a:lnTo>
                    <a:pt x="26670" y="2527"/>
                  </a:lnTo>
                  <a:lnTo>
                    <a:pt x="26670" y="3810"/>
                  </a:lnTo>
                  <a:lnTo>
                    <a:pt x="17780" y="3810"/>
                  </a:lnTo>
                  <a:lnTo>
                    <a:pt x="17780" y="5067"/>
                  </a:lnTo>
                  <a:lnTo>
                    <a:pt x="8890" y="5067"/>
                  </a:lnTo>
                  <a:lnTo>
                    <a:pt x="8890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1983740" y="7607"/>
                  </a:lnTo>
                  <a:lnTo>
                    <a:pt x="1983740" y="6350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3" name="object 403"/>
            <p:cNvSpPr/>
            <p:nvPr/>
          </p:nvSpPr>
          <p:spPr>
            <a:xfrm>
              <a:off x="600710" y="2197099"/>
              <a:ext cx="2075180" cy="6350"/>
            </a:xfrm>
            <a:custGeom>
              <a:avLst/>
              <a:gdLst/>
              <a:ahLst/>
              <a:cxnLst/>
              <a:rect l="l" t="t" r="r" b="b"/>
              <a:pathLst>
                <a:path w="2075180" h="6350">
                  <a:moveTo>
                    <a:pt x="2075180" y="5092"/>
                  </a:moveTo>
                  <a:lnTo>
                    <a:pt x="2066290" y="5092"/>
                  </a:lnTo>
                  <a:lnTo>
                    <a:pt x="2066290" y="3810"/>
                  </a:lnTo>
                  <a:lnTo>
                    <a:pt x="2056130" y="3810"/>
                  </a:lnTo>
                  <a:lnTo>
                    <a:pt x="2056130" y="2552"/>
                  </a:lnTo>
                  <a:lnTo>
                    <a:pt x="2047240" y="2552"/>
                  </a:lnTo>
                  <a:lnTo>
                    <a:pt x="2047240" y="1270"/>
                  </a:lnTo>
                  <a:lnTo>
                    <a:pt x="2038337" y="1270"/>
                  </a:lnTo>
                  <a:lnTo>
                    <a:pt x="2038337" y="0"/>
                  </a:lnTo>
                  <a:lnTo>
                    <a:pt x="35560" y="0"/>
                  </a:lnTo>
                  <a:lnTo>
                    <a:pt x="35560" y="1270"/>
                  </a:lnTo>
                  <a:lnTo>
                    <a:pt x="26670" y="1270"/>
                  </a:lnTo>
                  <a:lnTo>
                    <a:pt x="26670" y="2552"/>
                  </a:lnTo>
                  <a:lnTo>
                    <a:pt x="17780" y="2552"/>
                  </a:lnTo>
                  <a:lnTo>
                    <a:pt x="17780" y="3810"/>
                  </a:lnTo>
                  <a:lnTo>
                    <a:pt x="8890" y="3810"/>
                  </a:lnTo>
                  <a:lnTo>
                    <a:pt x="889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2075180" y="6350"/>
                  </a:lnTo>
                  <a:lnTo>
                    <a:pt x="2075180" y="5092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4" name="object 404"/>
            <p:cNvSpPr/>
            <p:nvPr/>
          </p:nvSpPr>
          <p:spPr>
            <a:xfrm>
              <a:off x="547370" y="2203449"/>
              <a:ext cx="2184400" cy="7620"/>
            </a:xfrm>
            <a:custGeom>
              <a:avLst/>
              <a:gdLst/>
              <a:ahLst/>
              <a:cxnLst/>
              <a:rect l="l" t="t" r="r" b="b"/>
              <a:pathLst>
                <a:path w="2184400" h="7619">
                  <a:moveTo>
                    <a:pt x="2184400" y="6350"/>
                  </a:moveTo>
                  <a:lnTo>
                    <a:pt x="2174240" y="6350"/>
                  </a:lnTo>
                  <a:lnTo>
                    <a:pt x="2174240" y="5092"/>
                  </a:lnTo>
                  <a:lnTo>
                    <a:pt x="2165350" y="5092"/>
                  </a:lnTo>
                  <a:lnTo>
                    <a:pt x="2165350" y="3810"/>
                  </a:lnTo>
                  <a:lnTo>
                    <a:pt x="2156447" y="3810"/>
                  </a:lnTo>
                  <a:lnTo>
                    <a:pt x="2156447" y="2552"/>
                  </a:lnTo>
                  <a:lnTo>
                    <a:pt x="2146300" y="2552"/>
                  </a:lnTo>
                  <a:lnTo>
                    <a:pt x="2146300" y="1270"/>
                  </a:lnTo>
                  <a:lnTo>
                    <a:pt x="2137410" y="1270"/>
                  </a:lnTo>
                  <a:lnTo>
                    <a:pt x="2137410" y="0"/>
                  </a:lnTo>
                  <a:lnTo>
                    <a:pt x="44450" y="0"/>
                  </a:lnTo>
                  <a:lnTo>
                    <a:pt x="44450" y="1270"/>
                  </a:lnTo>
                  <a:lnTo>
                    <a:pt x="35560" y="1270"/>
                  </a:lnTo>
                  <a:lnTo>
                    <a:pt x="35560" y="2552"/>
                  </a:lnTo>
                  <a:lnTo>
                    <a:pt x="26670" y="2552"/>
                  </a:lnTo>
                  <a:lnTo>
                    <a:pt x="26670" y="3810"/>
                  </a:lnTo>
                  <a:lnTo>
                    <a:pt x="17780" y="3810"/>
                  </a:lnTo>
                  <a:lnTo>
                    <a:pt x="17780" y="5092"/>
                  </a:lnTo>
                  <a:lnTo>
                    <a:pt x="8890" y="5092"/>
                  </a:lnTo>
                  <a:lnTo>
                    <a:pt x="889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184400" y="7620"/>
                  </a:lnTo>
                  <a:lnTo>
                    <a:pt x="2184400" y="6350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5" name="object 405"/>
            <p:cNvSpPr/>
            <p:nvPr/>
          </p:nvSpPr>
          <p:spPr>
            <a:xfrm>
              <a:off x="513080" y="2211069"/>
              <a:ext cx="2252980" cy="6350"/>
            </a:xfrm>
            <a:custGeom>
              <a:avLst/>
              <a:gdLst/>
              <a:ahLst/>
              <a:cxnLst/>
              <a:rect l="l" t="t" r="r" b="b"/>
              <a:pathLst>
                <a:path w="2252980" h="6350">
                  <a:moveTo>
                    <a:pt x="2252980" y="5080"/>
                  </a:moveTo>
                  <a:lnTo>
                    <a:pt x="2246630" y="5080"/>
                  </a:lnTo>
                  <a:lnTo>
                    <a:pt x="2246630" y="3822"/>
                  </a:lnTo>
                  <a:lnTo>
                    <a:pt x="2241537" y="3822"/>
                  </a:lnTo>
                  <a:lnTo>
                    <a:pt x="2241537" y="2540"/>
                  </a:lnTo>
                  <a:lnTo>
                    <a:pt x="2235200" y="2540"/>
                  </a:lnTo>
                  <a:lnTo>
                    <a:pt x="2235200" y="1282"/>
                  </a:lnTo>
                  <a:lnTo>
                    <a:pt x="2231390" y="1282"/>
                  </a:lnTo>
                  <a:lnTo>
                    <a:pt x="2231390" y="0"/>
                  </a:lnTo>
                  <a:lnTo>
                    <a:pt x="25400" y="0"/>
                  </a:lnTo>
                  <a:lnTo>
                    <a:pt x="25400" y="1282"/>
                  </a:lnTo>
                  <a:lnTo>
                    <a:pt x="20320" y="1282"/>
                  </a:lnTo>
                  <a:lnTo>
                    <a:pt x="20320" y="2540"/>
                  </a:lnTo>
                  <a:lnTo>
                    <a:pt x="11430" y="2540"/>
                  </a:lnTo>
                  <a:lnTo>
                    <a:pt x="11430" y="3822"/>
                  </a:lnTo>
                  <a:lnTo>
                    <a:pt x="5080" y="3822"/>
                  </a:lnTo>
                  <a:lnTo>
                    <a:pt x="508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252980" y="6350"/>
                  </a:lnTo>
                  <a:lnTo>
                    <a:pt x="2252980" y="508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406"/>
            <p:cNvSpPr/>
            <p:nvPr/>
          </p:nvSpPr>
          <p:spPr>
            <a:xfrm>
              <a:off x="476250" y="2217419"/>
              <a:ext cx="2325370" cy="8255"/>
            </a:xfrm>
            <a:custGeom>
              <a:avLst/>
              <a:gdLst/>
              <a:ahLst/>
              <a:cxnLst/>
              <a:rect l="l" t="t" r="r" b="b"/>
              <a:pathLst>
                <a:path w="2325370" h="8255">
                  <a:moveTo>
                    <a:pt x="2325370" y="6350"/>
                  </a:moveTo>
                  <a:lnTo>
                    <a:pt x="2319020" y="6350"/>
                  </a:lnTo>
                  <a:lnTo>
                    <a:pt x="2319020" y="5080"/>
                  </a:lnTo>
                  <a:lnTo>
                    <a:pt x="2313940" y="5080"/>
                  </a:lnTo>
                  <a:lnTo>
                    <a:pt x="2313940" y="3822"/>
                  </a:lnTo>
                  <a:lnTo>
                    <a:pt x="2307590" y="3822"/>
                  </a:lnTo>
                  <a:lnTo>
                    <a:pt x="2307590" y="2540"/>
                  </a:lnTo>
                  <a:lnTo>
                    <a:pt x="2301240" y="2540"/>
                  </a:lnTo>
                  <a:lnTo>
                    <a:pt x="2301240" y="1282"/>
                  </a:lnTo>
                  <a:lnTo>
                    <a:pt x="2296160" y="1282"/>
                  </a:lnTo>
                  <a:lnTo>
                    <a:pt x="2296160" y="0"/>
                  </a:lnTo>
                  <a:lnTo>
                    <a:pt x="30480" y="0"/>
                  </a:lnTo>
                  <a:lnTo>
                    <a:pt x="30480" y="1282"/>
                  </a:lnTo>
                  <a:lnTo>
                    <a:pt x="24130" y="1282"/>
                  </a:lnTo>
                  <a:lnTo>
                    <a:pt x="24130" y="2540"/>
                  </a:lnTo>
                  <a:lnTo>
                    <a:pt x="17780" y="2540"/>
                  </a:lnTo>
                  <a:lnTo>
                    <a:pt x="17780" y="3822"/>
                  </a:lnTo>
                  <a:lnTo>
                    <a:pt x="11430" y="3822"/>
                  </a:lnTo>
                  <a:lnTo>
                    <a:pt x="1143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2325370" y="7632"/>
                  </a:lnTo>
                  <a:lnTo>
                    <a:pt x="2325370" y="6350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7" name="object 407"/>
            <p:cNvSpPr/>
            <p:nvPr/>
          </p:nvSpPr>
          <p:spPr>
            <a:xfrm>
              <a:off x="438150" y="2225052"/>
              <a:ext cx="2399030" cy="7620"/>
            </a:xfrm>
            <a:custGeom>
              <a:avLst/>
              <a:gdLst/>
              <a:ahLst/>
              <a:cxnLst/>
              <a:rect l="l" t="t" r="r" b="b"/>
              <a:pathLst>
                <a:path w="2399030" h="7619">
                  <a:moveTo>
                    <a:pt x="2399030" y="6350"/>
                  </a:moveTo>
                  <a:lnTo>
                    <a:pt x="2392680" y="6350"/>
                  </a:lnTo>
                  <a:lnTo>
                    <a:pt x="2392680" y="5067"/>
                  </a:lnTo>
                  <a:lnTo>
                    <a:pt x="2387600" y="5067"/>
                  </a:lnTo>
                  <a:lnTo>
                    <a:pt x="2387600" y="3797"/>
                  </a:lnTo>
                  <a:lnTo>
                    <a:pt x="2381250" y="3797"/>
                  </a:lnTo>
                  <a:lnTo>
                    <a:pt x="2381250" y="2540"/>
                  </a:lnTo>
                  <a:lnTo>
                    <a:pt x="2374900" y="2540"/>
                  </a:lnTo>
                  <a:lnTo>
                    <a:pt x="2374900" y="1257"/>
                  </a:lnTo>
                  <a:lnTo>
                    <a:pt x="2369820" y="1257"/>
                  </a:lnTo>
                  <a:lnTo>
                    <a:pt x="2369820" y="0"/>
                  </a:lnTo>
                  <a:lnTo>
                    <a:pt x="31750" y="0"/>
                  </a:lnTo>
                  <a:lnTo>
                    <a:pt x="31750" y="1257"/>
                  </a:lnTo>
                  <a:lnTo>
                    <a:pt x="25400" y="1257"/>
                  </a:lnTo>
                  <a:lnTo>
                    <a:pt x="25400" y="2540"/>
                  </a:lnTo>
                  <a:lnTo>
                    <a:pt x="19050" y="2540"/>
                  </a:lnTo>
                  <a:lnTo>
                    <a:pt x="19050" y="3797"/>
                  </a:lnTo>
                  <a:lnTo>
                    <a:pt x="12700" y="3797"/>
                  </a:lnTo>
                  <a:lnTo>
                    <a:pt x="12700" y="5067"/>
                  </a:lnTo>
                  <a:lnTo>
                    <a:pt x="6350" y="5067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2399030" y="7607"/>
                  </a:lnTo>
                  <a:lnTo>
                    <a:pt x="2399030" y="635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8" name="object 408"/>
            <p:cNvSpPr/>
            <p:nvPr/>
          </p:nvSpPr>
          <p:spPr>
            <a:xfrm>
              <a:off x="407670" y="2232659"/>
              <a:ext cx="2459990" cy="6350"/>
            </a:xfrm>
            <a:custGeom>
              <a:avLst/>
              <a:gdLst/>
              <a:ahLst/>
              <a:cxnLst/>
              <a:rect l="l" t="t" r="r" b="b"/>
              <a:pathLst>
                <a:path w="2459990" h="6350">
                  <a:moveTo>
                    <a:pt x="2459977" y="5092"/>
                  </a:moveTo>
                  <a:lnTo>
                    <a:pt x="2453627" y="5092"/>
                  </a:lnTo>
                  <a:lnTo>
                    <a:pt x="2453627" y="3810"/>
                  </a:lnTo>
                  <a:lnTo>
                    <a:pt x="2447277" y="3810"/>
                  </a:lnTo>
                  <a:lnTo>
                    <a:pt x="2447277" y="2540"/>
                  </a:lnTo>
                  <a:lnTo>
                    <a:pt x="2442210" y="2540"/>
                  </a:lnTo>
                  <a:lnTo>
                    <a:pt x="2442210" y="1282"/>
                  </a:lnTo>
                  <a:lnTo>
                    <a:pt x="2435860" y="1282"/>
                  </a:lnTo>
                  <a:lnTo>
                    <a:pt x="2435860" y="0"/>
                  </a:lnTo>
                  <a:lnTo>
                    <a:pt x="25400" y="0"/>
                  </a:lnTo>
                  <a:lnTo>
                    <a:pt x="25400" y="1282"/>
                  </a:lnTo>
                  <a:lnTo>
                    <a:pt x="19050" y="1282"/>
                  </a:lnTo>
                  <a:lnTo>
                    <a:pt x="19050" y="2540"/>
                  </a:lnTo>
                  <a:lnTo>
                    <a:pt x="12700" y="2540"/>
                  </a:lnTo>
                  <a:lnTo>
                    <a:pt x="12700" y="3810"/>
                  </a:lnTo>
                  <a:lnTo>
                    <a:pt x="6350" y="3810"/>
                  </a:lnTo>
                  <a:lnTo>
                    <a:pt x="635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2459977" y="6350"/>
                  </a:lnTo>
                  <a:lnTo>
                    <a:pt x="2459977" y="5092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9" name="object 409"/>
            <p:cNvSpPr/>
            <p:nvPr/>
          </p:nvSpPr>
          <p:spPr>
            <a:xfrm>
              <a:off x="370840" y="2239009"/>
              <a:ext cx="2532380" cy="8255"/>
            </a:xfrm>
            <a:custGeom>
              <a:avLst/>
              <a:gdLst/>
              <a:ahLst/>
              <a:cxnLst/>
              <a:rect l="l" t="t" r="r" b="b"/>
              <a:pathLst>
                <a:path w="2532380" h="8255">
                  <a:moveTo>
                    <a:pt x="2532380" y="6350"/>
                  </a:moveTo>
                  <a:lnTo>
                    <a:pt x="2526030" y="6350"/>
                  </a:lnTo>
                  <a:lnTo>
                    <a:pt x="2526030" y="5092"/>
                  </a:lnTo>
                  <a:lnTo>
                    <a:pt x="2519680" y="5092"/>
                  </a:lnTo>
                  <a:lnTo>
                    <a:pt x="2519680" y="3810"/>
                  </a:lnTo>
                  <a:lnTo>
                    <a:pt x="2514600" y="3810"/>
                  </a:lnTo>
                  <a:lnTo>
                    <a:pt x="2514600" y="2540"/>
                  </a:lnTo>
                  <a:lnTo>
                    <a:pt x="2508250" y="2540"/>
                  </a:lnTo>
                  <a:lnTo>
                    <a:pt x="2508250" y="1282"/>
                  </a:lnTo>
                  <a:lnTo>
                    <a:pt x="2501900" y="1282"/>
                  </a:lnTo>
                  <a:lnTo>
                    <a:pt x="2501900" y="0"/>
                  </a:lnTo>
                  <a:lnTo>
                    <a:pt x="30480" y="0"/>
                  </a:lnTo>
                  <a:lnTo>
                    <a:pt x="30480" y="1282"/>
                  </a:lnTo>
                  <a:lnTo>
                    <a:pt x="25400" y="1282"/>
                  </a:lnTo>
                  <a:lnTo>
                    <a:pt x="25400" y="2540"/>
                  </a:lnTo>
                  <a:lnTo>
                    <a:pt x="19050" y="2540"/>
                  </a:lnTo>
                  <a:lnTo>
                    <a:pt x="19050" y="3810"/>
                  </a:lnTo>
                  <a:lnTo>
                    <a:pt x="12700" y="3810"/>
                  </a:lnTo>
                  <a:lnTo>
                    <a:pt x="12700" y="5092"/>
                  </a:lnTo>
                  <a:lnTo>
                    <a:pt x="6350" y="5092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2532380" y="7632"/>
                  </a:lnTo>
                  <a:lnTo>
                    <a:pt x="2532380" y="6350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0" name="object 410"/>
            <p:cNvSpPr/>
            <p:nvPr/>
          </p:nvSpPr>
          <p:spPr>
            <a:xfrm>
              <a:off x="342900" y="2246642"/>
              <a:ext cx="2592070" cy="6350"/>
            </a:xfrm>
            <a:custGeom>
              <a:avLst/>
              <a:gdLst/>
              <a:ahLst/>
              <a:cxnLst/>
              <a:rect l="l" t="t" r="r" b="b"/>
              <a:pathLst>
                <a:path w="2592070" h="6350">
                  <a:moveTo>
                    <a:pt x="2592070" y="5067"/>
                  </a:moveTo>
                  <a:lnTo>
                    <a:pt x="2583180" y="5067"/>
                  </a:lnTo>
                  <a:lnTo>
                    <a:pt x="2583180" y="3810"/>
                  </a:lnTo>
                  <a:lnTo>
                    <a:pt x="2578100" y="3810"/>
                  </a:lnTo>
                  <a:lnTo>
                    <a:pt x="2578100" y="2527"/>
                  </a:lnTo>
                  <a:lnTo>
                    <a:pt x="2571750" y="2527"/>
                  </a:lnTo>
                  <a:lnTo>
                    <a:pt x="2571750" y="1257"/>
                  </a:lnTo>
                  <a:lnTo>
                    <a:pt x="2565400" y="1257"/>
                  </a:lnTo>
                  <a:lnTo>
                    <a:pt x="2565400" y="0"/>
                  </a:lnTo>
                  <a:lnTo>
                    <a:pt x="21590" y="0"/>
                  </a:lnTo>
                  <a:lnTo>
                    <a:pt x="21590" y="1257"/>
                  </a:lnTo>
                  <a:lnTo>
                    <a:pt x="16510" y="1257"/>
                  </a:lnTo>
                  <a:lnTo>
                    <a:pt x="16510" y="2527"/>
                  </a:lnTo>
                  <a:lnTo>
                    <a:pt x="10160" y="2527"/>
                  </a:lnTo>
                  <a:lnTo>
                    <a:pt x="10160" y="3810"/>
                  </a:lnTo>
                  <a:lnTo>
                    <a:pt x="3810" y="3810"/>
                  </a:lnTo>
                  <a:lnTo>
                    <a:pt x="3810" y="5067"/>
                  </a:lnTo>
                  <a:lnTo>
                    <a:pt x="0" y="5067"/>
                  </a:lnTo>
                  <a:lnTo>
                    <a:pt x="0" y="6350"/>
                  </a:lnTo>
                  <a:lnTo>
                    <a:pt x="2592070" y="6350"/>
                  </a:lnTo>
                  <a:lnTo>
                    <a:pt x="2592070" y="5067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1" name="object 411"/>
            <p:cNvSpPr/>
            <p:nvPr/>
          </p:nvSpPr>
          <p:spPr>
            <a:xfrm>
              <a:off x="313690" y="2252992"/>
              <a:ext cx="2646680" cy="7620"/>
            </a:xfrm>
            <a:custGeom>
              <a:avLst/>
              <a:gdLst/>
              <a:ahLst/>
              <a:cxnLst/>
              <a:rect l="l" t="t" r="r" b="b"/>
              <a:pathLst>
                <a:path w="2646680" h="7619">
                  <a:moveTo>
                    <a:pt x="2646680" y="6350"/>
                  </a:moveTo>
                  <a:lnTo>
                    <a:pt x="2642857" y="6350"/>
                  </a:lnTo>
                  <a:lnTo>
                    <a:pt x="2642857" y="5067"/>
                  </a:lnTo>
                  <a:lnTo>
                    <a:pt x="2637790" y="5067"/>
                  </a:lnTo>
                  <a:lnTo>
                    <a:pt x="2637790" y="3810"/>
                  </a:lnTo>
                  <a:lnTo>
                    <a:pt x="2632710" y="3810"/>
                  </a:lnTo>
                  <a:lnTo>
                    <a:pt x="2632710" y="2527"/>
                  </a:lnTo>
                  <a:lnTo>
                    <a:pt x="2628900" y="2527"/>
                  </a:lnTo>
                  <a:lnTo>
                    <a:pt x="2628900" y="1257"/>
                  </a:lnTo>
                  <a:lnTo>
                    <a:pt x="2623820" y="1257"/>
                  </a:lnTo>
                  <a:lnTo>
                    <a:pt x="2623820" y="0"/>
                  </a:lnTo>
                  <a:lnTo>
                    <a:pt x="22860" y="0"/>
                  </a:lnTo>
                  <a:lnTo>
                    <a:pt x="22860" y="1257"/>
                  </a:lnTo>
                  <a:lnTo>
                    <a:pt x="19050" y="1257"/>
                  </a:lnTo>
                  <a:lnTo>
                    <a:pt x="19050" y="2527"/>
                  </a:lnTo>
                  <a:lnTo>
                    <a:pt x="13970" y="2527"/>
                  </a:lnTo>
                  <a:lnTo>
                    <a:pt x="13970" y="3810"/>
                  </a:lnTo>
                  <a:lnTo>
                    <a:pt x="8890" y="3810"/>
                  </a:lnTo>
                  <a:lnTo>
                    <a:pt x="8890" y="5067"/>
                  </a:lnTo>
                  <a:lnTo>
                    <a:pt x="5080" y="5067"/>
                  </a:lnTo>
                  <a:lnTo>
                    <a:pt x="5080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2646680" y="7607"/>
                  </a:lnTo>
                  <a:lnTo>
                    <a:pt x="2646680" y="635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2" name="object 412"/>
            <p:cNvSpPr/>
            <p:nvPr/>
          </p:nvSpPr>
          <p:spPr>
            <a:xfrm>
              <a:off x="287020" y="2260599"/>
              <a:ext cx="2701290" cy="7620"/>
            </a:xfrm>
            <a:custGeom>
              <a:avLst/>
              <a:gdLst/>
              <a:ahLst/>
              <a:cxnLst/>
              <a:rect l="l" t="t" r="r" b="b"/>
              <a:pathLst>
                <a:path w="2701290" h="7619">
                  <a:moveTo>
                    <a:pt x="2701277" y="6350"/>
                  </a:moveTo>
                  <a:lnTo>
                    <a:pt x="2696210" y="6350"/>
                  </a:lnTo>
                  <a:lnTo>
                    <a:pt x="2696210" y="5092"/>
                  </a:lnTo>
                  <a:lnTo>
                    <a:pt x="2692400" y="5092"/>
                  </a:lnTo>
                  <a:lnTo>
                    <a:pt x="2692400" y="3810"/>
                  </a:lnTo>
                  <a:lnTo>
                    <a:pt x="2687320" y="3810"/>
                  </a:lnTo>
                  <a:lnTo>
                    <a:pt x="2687320" y="2552"/>
                  </a:lnTo>
                  <a:lnTo>
                    <a:pt x="2682240" y="2552"/>
                  </a:lnTo>
                  <a:lnTo>
                    <a:pt x="2682240" y="1270"/>
                  </a:lnTo>
                  <a:lnTo>
                    <a:pt x="2678430" y="1270"/>
                  </a:lnTo>
                  <a:lnTo>
                    <a:pt x="2678430" y="0"/>
                  </a:lnTo>
                  <a:lnTo>
                    <a:pt x="22860" y="0"/>
                  </a:lnTo>
                  <a:lnTo>
                    <a:pt x="22860" y="1270"/>
                  </a:lnTo>
                  <a:lnTo>
                    <a:pt x="17780" y="1270"/>
                  </a:lnTo>
                  <a:lnTo>
                    <a:pt x="17780" y="2552"/>
                  </a:lnTo>
                  <a:lnTo>
                    <a:pt x="12700" y="2552"/>
                  </a:lnTo>
                  <a:lnTo>
                    <a:pt x="12700" y="3810"/>
                  </a:lnTo>
                  <a:lnTo>
                    <a:pt x="8890" y="3810"/>
                  </a:lnTo>
                  <a:lnTo>
                    <a:pt x="8890" y="5092"/>
                  </a:lnTo>
                  <a:lnTo>
                    <a:pt x="3810" y="5092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701277" y="7620"/>
                  </a:lnTo>
                  <a:lnTo>
                    <a:pt x="2701277" y="635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3" name="object 413"/>
            <p:cNvSpPr/>
            <p:nvPr/>
          </p:nvSpPr>
          <p:spPr>
            <a:xfrm>
              <a:off x="265430" y="2268219"/>
              <a:ext cx="2747010" cy="6350"/>
            </a:xfrm>
            <a:custGeom>
              <a:avLst/>
              <a:gdLst/>
              <a:ahLst/>
              <a:cxnLst/>
              <a:rect l="l" t="t" r="r" b="b"/>
              <a:pathLst>
                <a:path w="2747010" h="6350">
                  <a:moveTo>
                    <a:pt x="2747010" y="5080"/>
                  </a:moveTo>
                  <a:lnTo>
                    <a:pt x="2740660" y="5080"/>
                  </a:lnTo>
                  <a:lnTo>
                    <a:pt x="2740660" y="3822"/>
                  </a:lnTo>
                  <a:lnTo>
                    <a:pt x="2736850" y="3822"/>
                  </a:lnTo>
                  <a:lnTo>
                    <a:pt x="2736850" y="2540"/>
                  </a:lnTo>
                  <a:lnTo>
                    <a:pt x="2731770" y="2540"/>
                  </a:lnTo>
                  <a:lnTo>
                    <a:pt x="2731770" y="1282"/>
                  </a:lnTo>
                  <a:lnTo>
                    <a:pt x="2726690" y="1282"/>
                  </a:lnTo>
                  <a:lnTo>
                    <a:pt x="2726690" y="0"/>
                  </a:lnTo>
                  <a:lnTo>
                    <a:pt x="16510" y="0"/>
                  </a:lnTo>
                  <a:lnTo>
                    <a:pt x="16510" y="1282"/>
                  </a:lnTo>
                  <a:lnTo>
                    <a:pt x="11430" y="1282"/>
                  </a:lnTo>
                  <a:lnTo>
                    <a:pt x="11430" y="2540"/>
                  </a:lnTo>
                  <a:lnTo>
                    <a:pt x="7620" y="2540"/>
                  </a:lnTo>
                  <a:lnTo>
                    <a:pt x="7620" y="3822"/>
                  </a:lnTo>
                  <a:lnTo>
                    <a:pt x="2540" y="3822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747010" y="6350"/>
                  </a:lnTo>
                  <a:lnTo>
                    <a:pt x="2747010" y="508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4" name="object 414"/>
            <p:cNvSpPr/>
            <p:nvPr/>
          </p:nvSpPr>
          <p:spPr>
            <a:xfrm>
              <a:off x="242570" y="2274569"/>
              <a:ext cx="2790190" cy="8255"/>
            </a:xfrm>
            <a:custGeom>
              <a:avLst/>
              <a:gdLst/>
              <a:ahLst/>
              <a:cxnLst/>
              <a:rect l="l" t="t" r="r" b="b"/>
              <a:pathLst>
                <a:path w="2790190" h="8255">
                  <a:moveTo>
                    <a:pt x="2790177" y="6350"/>
                  </a:moveTo>
                  <a:lnTo>
                    <a:pt x="2786380" y="6350"/>
                  </a:lnTo>
                  <a:lnTo>
                    <a:pt x="2786380" y="5080"/>
                  </a:lnTo>
                  <a:lnTo>
                    <a:pt x="2783827" y="5080"/>
                  </a:lnTo>
                  <a:lnTo>
                    <a:pt x="2783827" y="3822"/>
                  </a:lnTo>
                  <a:lnTo>
                    <a:pt x="2780030" y="3822"/>
                  </a:lnTo>
                  <a:lnTo>
                    <a:pt x="2780030" y="2540"/>
                  </a:lnTo>
                  <a:lnTo>
                    <a:pt x="2776220" y="2540"/>
                  </a:lnTo>
                  <a:lnTo>
                    <a:pt x="2776220" y="1282"/>
                  </a:lnTo>
                  <a:lnTo>
                    <a:pt x="2772410" y="1282"/>
                  </a:lnTo>
                  <a:lnTo>
                    <a:pt x="2772410" y="0"/>
                  </a:lnTo>
                  <a:lnTo>
                    <a:pt x="17780" y="0"/>
                  </a:lnTo>
                  <a:lnTo>
                    <a:pt x="17780" y="1282"/>
                  </a:lnTo>
                  <a:lnTo>
                    <a:pt x="13970" y="1282"/>
                  </a:lnTo>
                  <a:lnTo>
                    <a:pt x="13970" y="2540"/>
                  </a:lnTo>
                  <a:lnTo>
                    <a:pt x="10160" y="2540"/>
                  </a:lnTo>
                  <a:lnTo>
                    <a:pt x="10160" y="3822"/>
                  </a:lnTo>
                  <a:lnTo>
                    <a:pt x="6350" y="3822"/>
                  </a:lnTo>
                  <a:lnTo>
                    <a:pt x="635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2790177" y="7632"/>
                  </a:lnTo>
                  <a:lnTo>
                    <a:pt x="2790177" y="635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5" name="object 415"/>
            <p:cNvSpPr/>
            <p:nvPr/>
          </p:nvSpPr>
          <p:spPr>
            <a:xfrm>
              <a:off x="219710" y="2282202"/>
              <a:ext cx="2835910" cy="7620"/>
            </a:xfrm>
            <a:custGeom>
              <a:avLst/>
              <a:gdLst/>
              <a:ahLst/>
              <a:cxnLst/>
              <a:rect l="l" t="t" r="r" b="b"/>
              <a:pathLst>
                <a:path w="2835910" h="7619">
                  <a:moveTo>
                    <a:pt x="2835910" y="6350"/>
                  </a:moveTo>
                  <a:lnTo>
                    <a:pt x="2832087" y="6350"/>
                  </a:lnTo>
                  <a:lnTo>
                    <a:pt x="2832087" y="5067"/>
                  </a:lnTo>
                  <a:lnTo>
                    <a:pt x="2828290" y="5067"/>
                  </a:lnTo>
                  <a:lnTo>
                    <a:pt x="2828290" y="3797"/>
                  </a:lnTo>
                  <a:lnTo>
                    <a:pt x="2824480" y="3797"/>
                  </a:lnTo>
                  <a:lnTo>
                    <a:pt x="2824480" y="2540"/>
                  </a:lnTo>
                  <a:lnTo>
                    <a:pt x="2820670" y="2540"/>
                  </a:lnTo>
                  <a:lnTo>
                    <a:pt x="2820670" y="1257"/>
                  </a:lnTo>
                  <a:lnTo>
                    <a:pt x="2816860" y="1257"/>
                  </a:lnTo>
                  <a:lnTo>
                    <a:pt x="2816860" y="0"/>
                  </a:lnTo>
                  <a:lnTo>
                    <a:pt x="19050" y="0"/>
                  </a:lnTo>
                  <a:lnTo>
                    <a:pt x="19050" y="1257"/>
                  </a:lnTo>
                  <a:lnTo>
                    <a:pt x="15240" y="1257"/>
                  </a:lnTo>
                  <a:lnTo>
                    <a:pt x="15240" y="2540"/>
                  </a:lnTo>
                  <a:lnTo>
                    <a:pt x="11430" y="2540"/>
                  </a:lnTo>
                  <a:lnTo>
                    <a:pt x="11430" y="3797"/>
                  </a:lnTo>
                  <a:lnTo>
                    <a:pt x="7620" y="3797"/>
                  </a:lnTo>
                  <a:lnTo>
                    <a:pt x="7620" y="5067"/>
                  </a:lnTo>
                  <a:lnTo>
                    <a:pt x="3810" y="5067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2835910" y="7607"/>
                  </a:lnTo>
                  <a:lnTo>
                    <a:pt x="2835910" y="635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201930" y="2289809"/>
              <a:ext cx="2871470" cy="6350"/>
            </a:xfrm>
            <a:custGeom>
              <a:avLst/>
              <a:gdLst/>
              <a:ahLst/>
              <a:cxnLst/>
              <a:rect l="l" t="t" r="r" b="b"/>
              <a:pathLst>
                <a:path w="2871470" h="6350">
                  <a:moveTo>
                    <a:pt x="2871470" y="5092"/>
                  </a:moveTo>
                  <a:lnTo>
                    <a:pt x="2867660" y="5092"/>
                  </a:lnTo>
                  <a:lnTo>
                    <a:pt x="2867660" y="3810"/>
                  </a:lnTo>
                  <a:lnTo>
                    <a:pt x="2863850" y="3810"/>
                  </a:lnTo>
                  <a:lnTo>
                    <a:pt x="2863850" y="2540"/>
                  </a:lnTo>
                  <a:lnTo>
                    <a:pt x="2860040" y="2540"/>
                  </a:lnTo>
                  <a:lnTo>
                    <a:pt x="2860040" y="1282"/>
                  </a:lnTo>
                  <a:lnTo>
                    <a:pt x="2857500" y="1282"/>
                  </a:lnTo>
                  <a:lnTo>
                    <a:pt x="2857500" y="0"/>
                  </a:lnTo>
                  <a:lnTo>
                    <a:pt x="13970" y="0"/>
                  </a:lnTo>
                  <a:lnTo>
                    <a:pt x="13970" y="1282"/>
                  </a:lnTo>
                  <a:lnTo>
                    <a:pt x="11430" y="1282"/>
                  </a:lnTo>
                  <a:lnTo>
                    <a:pt x="1143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3810" y="3810"/>
                  </a:lnTo>
                  <a:lnTo>
                    <a:pt x="381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2871470" y="6350"/>
                  </a:lnTo>
                  <a:lnTo>
                    <a:pt x="2871470" y="5092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184150" y="2296159"/>
              <a:ext cx="2907030" cy="8255"/>
            </a:xfrm>
            <a:custGeom>
              <a:avLst/>
              <a:gdLst/>
              <a:ahLst/>
              <a:cxnLst/>
              <a:rect l="l" t="t" r="r" b="b"/>
              <a:pathLst>
                <a:path w="2907030" h="8255">
                  <a:moveTo>
                    <a:pt x="2907030" y="6350"/>
                  </a:moveTo>
                  <a:lnTo>
                    <a:pt x="2904490" y="6350"/>
                  </a:lnTo>
                  <a:lnTo>
                    <a:pt x="2904490" y="5092"/>
                  </a:lnTo>
                  <a:lnTo>
                    <a:pt x="2901950" y="5092"/>
                  </a:lnTo>
                  <a:lnTo>
                    <a:pt x="2901950" y="3810"/>
                  </a:lnTo>
                  <a:lnTo>
                    <a:pt x="2899397" y="3810"/>
                  </a:lnTo>
                  <a:lnTo>
                    <a:pt x="2899397" y="2540"/>
                  </a:lnTo>
                  <a:lnTo>
                    <a:pt x="2896870" y="2540"/>
                  </a:lnTo>
                  <a:lnTo>
                    <a:pt x="2896870" y="1282"/>
                  </a:lnTo>
                  <a:lnTo>
                    <a:pt x="2894317" y="1282"/>
                  </a:lnTo>
                  <a:lnTo>
                    <a:pt x="2894317" y="0"/>
                  </a:lnTo>
                  <a:lnTo>
                    <a:pt x="15240" y="0"/>
                  </a:lnTo>
                  <a:lnTo>
                    <a:pt x="15240" y="1282"/>
                  </a:lnTo>
                  <a:lnTo>
                    <a:pt x="11430" y="1282"/>
                  </a:lnTo>
                  <a:lnTo>
                    <a:pt x="1143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6350" y="3810"/>
                  </a:lnTo>
                  <a:lnTo>
                    <a:pt x="6350" y="5092"/>
                  </a:lnTo>
                  <a:lnTo>
                    <a:pt x="3810" y="5092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2907030" y="7632"/>
                  </a:lnTo>
                  <a:lnTo>
                    <a:pt x="2907030" y="635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8" name="object 418"/>
            <p:cNvSpPr/>
            <p:nvPr/>
          </p:nvSpPr>
          <p:spPr>
            <a:xfrm>
              <a:off x="167640" y="2303792"/>
              <a:ext cx="2941320" cy="7620"/>
            </a:xfrm>
            <a:custGeom>
              <a:avLst/>
              <a:gdLst/>
              <a:ahLst/>
              <a:cxnLst/>
              <a:rect l="l" t="t" r="r" b="b"/>
              <a:pathLst>
                <a:path w="2941320" h="7619">
                  <a:moveTo>
                    <a:pt x="2941307" y="6350"/>
                  </a:moveTo>
                  <a:lnTo>
                    <a:pt x="2937510" y="6350"/>
                  </a:lnTo>
                  <a:lnTo>
                    <a:pt x="2937510" y="5067"/>
                  </a:lnTo>
                  <a:lnTo>
                    <a:pt x="2934957" y="5067"/>
                  </a:lnTo>
                  <a:lnTo>
                    <a:pt x="2934957" y="3810"/>
                  </a:lnTo>
                  <a:lnTo>
                    <a:pt x="2932430" y="3810"/>
                  </a:lnTo>
                  <a:lnTo>
                    <a:pt x="2932430" y="2527"/>
                  </a:lnTo>
                  <a:lnTo>
                    <a:pt x="2929890" y="2527"/>
                  </a:lnTo>
                  <a:lnTo>
                    <a:pt x="2929890" y="1257"/>
                  </a:lnTo>
                  <a:lnTo>
                    <a:pt x="2927350" y="1257"/>
                  </a:lnTo>
                  <a:lnTo>
                    <a:pt x="2927350" y="0"/>
                  </a:lnTo>
                  <a:lnTo>
                    <a:pt x="13970" y="0"/>
                  </a:lnTo>
                  <a:lnTo>
                    <a:pt x="13970" y="1257"/>
                  </a:lnTo>
                  <a:lnTo>
                    <a:pt x="11430" y="1257"/>
                  </a:lnTo>
                  <a:lnTo>
                    <a:pt x="11430" y="2527"/>
                  </a:lnTo>
                  <a:lnTo>
                    <a:pt x="8890" y="2527"/>
                  </a:lnTo>
                  <a:lnTo>
                    <a:pt x="8890" y="3810"/>
                  </a:lnTo>
                  <a:lnTo>
                    <a:pt x="5080" y="3810"/>
                  </a:lnTo>
                  <a:lnTo>
                    <a:pt x="5080" y="5067"/>
                  </a:lnTo>
                  <a:lnTo>
                    <a:pt x="2540" y="5067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2941307" y="7607"/>
                  </a:lnTo>
                  <a:lnTo>
                    <a:pt x="2941307" y="635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9" name="object 419"/>
            <p:cNvSpPr/>
            <p:nvPr/>
          </p:nvSpPr>
          <p:spPr>
            <a:xfrm>
              <a:off x="153670" y="2311399"/>
              <a:ext cx="2969260" cy="6350"/>
            </a:xfrm>
            <a:custGeom>
              <a:avLst/>
              <a:gdLst/>
              <a:ahLst/>
              <a:cxnLst/>
              <a:rect l="l" t="t" r="r" b="b"/>
              <a:pathLst>
                <a:path w="2969260" h="6350">
                  <a:moveTo>
                    <a:pt x="2969260" y="5092"/>
                  </a:moveTo>
                  <a:lnTo>
                    <a:pt x="2966720" y="5092"/>
                  </a:lnTo>
                  <a:lnTo>
                    <a:pt x="2966720" y="3810"/>
                  </a:lnTo>
                  <a:lnTo>
                    <a:pt x="2962910" y="3810"/>
                  </a:lnTo>
                  <a:lnTo>
                    <a:pt x="2962910" y="2552"/>
                  </a:lnTo>
                  <a:lnTo>
                    <a:pt x="2960370" y="2552"/>
                  </a:lnTo>
                  <a:lnTo>
                    <a:pt x="2960370" y="1270"/>
                  </a:lnTo>
                  <a:lnTo>
                    <a:pt x="2957830" y="1270"/>
                  </a:lnTo>
                  <a:lnTo>
                    <a:pt x="2957830" y="0"/>
                  </a:lnTo>
                  <a:lnTo>
                    <a:pt x="1143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8890" y="2552"/>
                  </a:lnTo>
                  <a:lnTo>
                    <a:pt x="5080" y="2552"/>
                  </a:lnTo>
                  <a:lnTo>
                    <a:pt x="5080" y="3810"/>
                  </a:lnTo>
                  <a:lnTo>
                    <a:pt x="2540" y="3810"/>
                  </a:lnTo>
                  <a:lnTo>
                    <a:pt x="254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2969260" y="6350"/>
                  </a:lnTo>
                  <a:lnTo>
                    <a:pt x="2969260" y="5092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0" name="object 420"/>
            <p:cNvSpPr/>
            <p:nvPr/>
          </p:nvSpPr>
          <p:spPr>
            <a:xfrm>
              <a:off x="139700" y="2317749"/>
              <a:ext cx="2997200" cy="7620"/>
            </a:xfrm>
            <a:custGeom>
              <a:avLst/>
              <a:gdLst/>
              <a:ahLst/>
              <a:cxnLst/>
              <a:rect l="l" t="t" r="r" b="b"/>
              <a:pathLst>
                <a:path w="2997200" h="7619">
                  <a:moveTo>
                    <a:pt x="2997200" y="6350"/>
                  </a:moveTo>
                  <a:lnTo>
                    <a:pt x="2995930" y="6350"/>
                  </a:lnTo>
                  <a:lnTo>
                    <a:pt x="2995930" y="5092"/>
                  </a:lnTo>
                  <a:lnTo>
                    <a:pt x="2993390" y="5092"/>
                  </a:lnTo>
                  <a:lnTo>
                    <a:pt x="2993390" y="3810"/>
                  </a:lnTo>
                  <a:lnTo>
                    <a:pt x="2992120" y="3810"/>
                  </a:lnTo>
                  <a:lnTo>
                    <a:pt x="2992120" y="2552"/>
                  </a:lnTo>
                  <a:lnTo>
                    <a:pt x="2988297" y="2552"/>
                  </a:lnTo>
                  <a:lnTo>
                    <a:pt x="2988297" y="1270"/>
                  </a:lnTo>
                  <a:lnTo>
                    <a:pt x="2985770" y="1270"/>
                  </a:lnTo>
                  <a:lnTo>
                    <a:pt x="2985770" y="0"/>
                  </a:lnTo>
                  <a:lnTo>
                    <a:pt x="1143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8890" y="2552"/>
                  </a:lnTo>
                  <a:lnTo>
                    <a:pt x="6350" y="2552"/>
                  </a:lnTo>
                  <a:lnTo>
                    <a:pt x="6350" y="3810"/>
                  </a:lnTo>
                  <a:lnTo>
                    <a:pt x="3810" y="3810"/>
                  </a:lnTo>
                  <a:lnTo>
                    <a:pt x="3810" y="5092"/>
                  </a:lnTo>
                  <a:lnTo>
                    <a:pt x="1270" y="5092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997200" y="7620"/>
                  </a:lnTo>
                  <a:lnTo>
                    <a:pt x="2997200" y="635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1" name="object 421"/>
            <p:cNvSpPr/>
            <p:nvPr/>
          </p:nvSpPr>
          <p:spPr>
            <a:xfrm>
              <a:off x="129540" y="2325369"/>
              <a:ext cx="3017520" cy="6350"/>
            </a:xfrm>
            <a:custGeom>
              <a:avLst/>
              <a:gdLst/>
              <a:ahLst/>
              <a:cxnLst/>
              <a:rect l="l" t="t" r="r" b="b"/>
              <a:pathLst>
                <a:path w="3017520" h="6350">
                  <a:moveTo>
                    <a:pt x="3017507" y="5080"/>
                  </a:moveTo>
                  <a:lnTo>
                    <a:pt x="3016250" y="5080"/>
                  </a:lnTo>
                  <a:lnTo>
                    <a:pt x="3016250" y="3822"/>
                  </a:lnTo>
                  <a:lnTo>
                    <a:pt x="3013710" y="3822"/>
                  </a:lnTo>
                  <a:lnTo>
                    <a:pt x="3013710" y="2540"/>
                  </a:lnTo>
                  <a:lnTo>
                    <a:pt x="3012427" y="2540"/>
                  </a:lnTo>
                  <a:lnTo>
                    <a:pt x="3012427" y="1282"/>
                  </a:lnTo>
                  <a:lnTo>
                    <a:pt x="3009900" y="1282"/>
                  </a:lnTo>
                  <a:lnTo>
                    <a:pt x="3009900" y="0"/>
                  </a:lnTo>
                  <a:lnTo>
                    <a:pt x="7620" y="0"/>
                  </a:lnTo>
                  <a:lnTo>
                    <a:pt x="762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3810" y="2540"/>
                  </a:lnTo>
                  <a:lnTo>
                    <a:pt x="3810" y="3822"/>
                  </a:lnTo>
                  <a:lnTo>
                    <a:pt x="1270" y="3822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3017507" y="6350"/>
                  </a:lnTo>
                  <a:lnTo>
                    <a:pt x="3017507" y="508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2" name="object 422"/>
            <p:cNvSpPr/>
            <p:nvPr/>
          </p:nvSpPr>
          <p:spPr>
            <a:xfrm>
              <a:off x="119380" y="2331719"/>
              <a:ext cx="3039110" cy="8255"/>
            </a:xfrm>
            <a:custGeom>
              <a:avLst/>
              <a:gdLst/>
              <a:ahLst/>
              <a:cxnLst/>
              <a:rect l="l" t="t" r="r" b="b"/>
              <a:pathLst>
                <a:path w="3039110" h="8255">
                  <a:moveTo>
                    <a:pt x="3039110" y="6350"/>
                  </a:moveTo>
                  <a:lnTo>
                    <a:pt x="3037840" y="6350"/>
                  </a:lnTo>
                  <a:lnTo>
                    <a:pt x="3037840" y="5080"/>
                  </a:lnTo>
                  <a:lnTo>
                    <a:pt x="3035300" y="5080"/>
                  </a:lnTo>
                  <a:lnTo>
                    <a:pt x="3035300" y="3822"/>
                  </a:lnTo>
                  <a:lnTo>
                    <a:pt x="3034030" y="3822"/>
                  </a:lnTo>
                  <a:lnTo>
                    <a:pt x="3034030" y="2540"/>
                  </a:lnTo>
                  <a:lnTo>
                    <a:pt x="3032760" y="2540"/>
                  </a:lnTo>
                  <a:lnTo>
                    <a:pt x="3032760" y="1282"/>
                  </a:lnTo>
                  <a:lnTo>
                    <a:pt x="3030220" y="1282"/>
                  </a:lnTo>
                  <a:lnTo>
                    <a:pt x="3030220" y="0"/>
                  </a:lnTo>
                  <a:lnTo>
                    <a:pt x="7620" y="0"/>
                  </a:lnTo>
                  <a:lnTo>
                    <a:pt x="762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5080" y="2540"/>
                  </a:lnTo>
                  <a:lnTo>
                    <a:pt x="5080" y="3822"/>
                  </a:lnTo>
                  <a:lnTo>
                    <a:pt x="2540" y="3822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3039110" y="7632"/>
                  </a:lnTo>
                  <a:lnTo>
                    <a:pt x="3039110" y="635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3" name="object 423"/>
            <p:cNvSpPr/>
            <p:nvPr/>
          </p:nvSpPr>
          <p:spPr>
            <a:xfrm>
              <a:off x="109220" y="2339352"/>
              <a:ext cx="3059430" cy="7620"/>
            </a:xfrm>
            <a:custGeom>
              <a:avLst/>
              <a:gdLst/>
              <a:ahLst/>
              <a:cxnLst/>
              <a:rect l="l" t="t" r="r" b="b"/>
              <a:pathLst>
                <a:path w="3059430" h="7619">
                  <a:moveTo>
                    <a:pt x="3059430" y="6350"/>
                  </a:moveTo>
                  <a:lnTo>
                    <a:pt x="3056877" y="6350"/>
                  </a:lnTo>
                  <a:lnTo>
                    <a:pt x="3056877" y="5067"/>
                  </a:lnTo>
                  <a:lnTo>
                    <a:pt x="3055620" y="5067"/>
                  </a:lnTo>
                  <a:lnTo>
                    <a:pt x="3055620" y="3797"/>
                  </a:lnTo>
                  <a:lnTo>
                    <a:pt x="3054350" y="3797"/>
                  </a:lnTo>
                  <a:lnTo>
                    <a:pt x="3054350" y="2540"/>
                  </a:lnTo>
                  <a:lnTo>
                    <a:pt x="3051810" y="2540"/>
                  </a:lnTo>
                  <a:lnTo>
                    <a:pt x="3051810" y="1257"/>
                  </a:lnTo>
                  <a:lnTo>
                    <a:pt x="3050527" y="1257"/>
                  </a:lnTo>
                  <a:lnTo>
                    <a:pt x="3050527" y="0"/>
                  </a:lnTo>
                  <a:lnTo>
                    <a:pt x="7620" y="0"/>
                  </a:lnTo>
                  <a:lnTo>
                    <a:pt x="7620" y="1257"/>
                  </a:lnTo>
                  <a:lnTo>
                    <a:pt x="6350" y="1257"/>
                  </a:lnTo>
                  <a:lnTo>
                    <a:pt x="6350" y="2540"/>
                  </a:lnTo>
                  <a:lnTo>
                    <a:pt x="5080" y="2540"/>
                  </a:lnTo>
                  <a:lnTo>
                    <a:pt x="5080" y="3797"/>
                  </a:lnTo>
                  <a:lnTo>
                    <a:pt x="3810" y="3797"/>
                  </a:lnTo>
                  <a:lnTo>
                    <a:pt x="3810" y="5067"/>
                  </a:lnTo>
                  <a:lnTo>
                    <a:pt x="1270" y="5067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3059430" y="7607"/>
                  </a:lnTo>
                  <a:lnTo>
                    <a:pt x="3059430" y="635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4" name="object 424"/>
            <p:cNvSpPr/>
            <p:nvPr/>
          </p:nvSpPr>
          <p:spPr>
            <a:xfrm>
              <a:off x="102870" y="2346959"/>
              <a:ext cx="3072130" cy="6350"/>
            </a:xfrm>
            <a:custGeom>
              <a:avLst/>
              <a:gdLst/>
              <a:ahLst/>
              <a:cxnLst/>
              <a:rect l="l" t="t" r="r" b="b"/>
              <a:pathLst>
                <a:path w="3072130" h="6350">
                  <a:moveTo>
                    <a:pt x="3072130" y="5092"/>
                  </a:moveTo>
                  <a:lnTo>
                    <a:pt x="3070847" y="5092"/>
                  </a:lnTo>
                  <a:lnTo>
                    <a:pt x="3070847" y="3810"/>
                  </a:lnTo>
                  <a:lnTo>
                    <a:pt x="3069590" y="3810"/>
                  </a:lnTo>
                  <a:lnTo>
                    <a:pt x="3069590" y="2540"/>
                  </a:lnTo>
                  <a:lnTo>
                    <a:pt x="3068320" y="2540"/>
                  </a:lnTo>
                  <a:lnTo>
                    <a:pt x="3068320" y="1282"/>
                  </a:lnTo>
                  <a:lnTo>
                    <a:pt x="3067050" y="1282"/>
                  </a:lnTo>
                  <a:lnTo>
                    <a:pt x="3067050" y="0"/>
                  </a:lnTo>
                  <a:lnTo>
                    <a:pt x="5080" y="0"/>
                  </a:lnTo>
                  <a:lnTo>
                    <a:pt x="508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3072130" y="6350"/>
                  </a:lnTo>
                  <a:lnTo>
                    <a:pt x="3072130" y="5092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5" name="object 425"/>
            <p:cNvSpPr/>
            <p:nvPr/>
          </p:nvSpPr>
          <p:spPr>
            <a:xfrm>
              <a:off x="93980" y="2353309"/>
              <a:ext cx="3089910" cy="8255"/>
            </a:xfrm>
            <a:custGeom>
              <a:avLst/>
              <a:gdLst/>
              <a:ahLst/>
              <a:cxnLst/>
              <a:rect l="l" t="t" r="r" b="b"/>
              <a:pathLst>
                <a:path w="3089910" h="8255">
                  <a:moveTo>
                    <a:pt x="3089910" y="6350"/>
                  </a:moveTo>
                  <a:lnTo>
                    <a:pt x="3088640" y="6350"/>
                  </a:lnTo>
                  <a:lnTo>
                    <a:pt x="3088640" y="5092"/>
                  </a:lnTo>
                  <a:lnTo>
                    <a:pt x="3087370" y="5092"/>
                  </a:lnTo>
                  <a:lnTo>
                    <a:pt x="3087370" y="3810"/>
                  </a:lnTo>
                  <a:lnTo>
                    <a:pt x="3086087" y="3810"/>
                  </a:lnTo>
                  <a:lnTo>
                    <a:pt x="3086087" y="2540"/>
                  </a:lnTo>
                  <a:lnTo>
                    <a:pt x="3084830" y="2540"/>
                  </a:lnTo>
                  <a:lnTo>
                    <a:pt x="3084830" y="1282"/>
                  </a:lnTo>
                  <a:lnTo>
                    <a:pt x="3082290" y="1282"/>
                  </a:lnTo>
                  <a:lnTo>
                    <a:pt x="3082290" y="0"/>
                  </a:lnTo>
                  <a:lnTo>
                    <a:pt x="6350" y="0"/>
                  </a:lnTo>
                  <a:lnTo>
                    <a:pt x="6350" y="1282"/>
                  </a:lnTo>
                  <a:lnTo>
                    <a:pt x="5080" y="1282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5092"/>
                  </a:lnTo>
                  <a:lnTo>
                    <a:pt x="1270" y="5092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3089910" y="7632"/>
                  </a:lnTo>
                  <a:lnTo>
                    <a:pt x="3089910" y="635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6" name="object 426"/>
            <p:cNvSpPr/>
            <p:nvPr/>
          </p:nvSpPr>
          <p:spPr>
            <a:xfrm>
              <a:off x="88900" y="2360942"/>
              <a:ext cx="3100070" cy="6350"/>
            </a:xfrm>
            <a:custGeom>
              <a:avLst/>
              <a:gdLst/>
              <a:ahLst/>
              <a:cxnLst/>
              <a:rect l="l" t="t" r="r" b="b"/>
              <a:pathLst>
                <a:path w="3100070" h="6350">
                  <a:moveTo>
                    <a:pt x="3100070" y="5067"/>
                  </a:moveTo>
                  <a:lnTo>
                    <a:pt x="3098800" y="5067"/>
                  </a:lnTo>
                  <a:lnTo>
                    <a:pt x="3098800" y="3810"/>
                  </a:lnTo>
                  <a:lnTo>
                    <a:pt x="3097517" y="3810"/>
                  </a:lnTo>
                  <a:lnTo>
                    <a:pt x="3097517" y="1257"/>
                  </a:lnTo>
                  <a:lnTo>
                    <a:pt x="3096260" y="1257"/>
                  </a:lnTo>
                  <a:lnTo>
                    <a:pt x="3096260" y="0"/>
                  </a:lnTo>
                  <a:lnTo>
                    <a:pt x="3810" y="0"/>
                  </a:lnTo>
                  <a:lnTo>
                    <a:pt x="3810" y="1257"/>
                  </a:lnTo>
                  <a:lnTo>
                    <a:pt x="2540" y="1257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67"/>
                  </a:lnTo>
                  <a:lnTo>
                    <a:pt x="0" y="5067"/>
                  </a:lnTo>
                  <a:lnTo>
                    <a:pt x="0" y="6350"/>
                  </a:lnTo>
                  <a:lnTo>
                    <a:pt x="3100070" y="6350"/>
                  </a:lnTo>
                  <a:lnTo>
                    <a:pt x="3100070" y="506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7" name="object 427"/>
            <p:cNvSpPr/>
            <p:nvPr/>
          </p:nvSpPr>
          <p:spPr>
            <a:xfrm>
              <a:off x="83820" y="2367292"/>
              <a:ext cx="3110230" cy="7620"/>
            </a:xfrm>
            <a:custGeom>
              <a:avLst/>
              <a:gdLst/>
              <a:ahLst/>
              <a:cxnLst/>
              <a:rect l="l" t="t" r="r" b="b"/>
              <a:pathLst>
                <a:path w="3110230" h="7619">
                  <a:moveTo>
                    <a:pt x="3110230" y="5067"/>
                  </a:moveTo>
                  <a:lnTo>
                    <a:pt x="3108947" y="5067"/>
                  </a:lnTo>
                  <a:lnTo>
                    <a:pt x="3108947" y="3810"/>
                  </a:lnTo>
                  <a:lnTo>
                    <a:pt x="3107690" y="3810"/>
                  </a:lnTo>
                  <a:lnTo>
                    <a:pt x="3107690" y="1257"/>
                  </a:lnTo>
                  <a:lnTo>
                    <a:pt x="3106420" y="1257"/>
                  </a:lnTo>
                  <a:lnTo>
                    <a:pt x="3106420" y="0"/>
                  </a:lnTo>
                  <a:lnTo>
                    <a:pt x="3810" y="0"/>
                  </a:lnTo>
                  <a:lnTo>
                    <a:pt x="3810" y="1257"/>
                  </a:lnTo>
                  <a:lnTo>
                    <a:pt x="2540" y="1257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67"/>
                  </a:lnTo>
                  <a:lnTo>
                    <a:pt x="0" y="5067"/>
                  </a:lnTo>
                  <a:lnTo>
                    <a:pt x="0" y="7607"/>
                  </a:lnTo>
                  <a:lnTo>
                    <a:pt x="3110230" y="7607"/>
                  </a:lnTo>
                  <a:lnTo>
                    <a:pt x="3110230" y="5067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8" name="object 428"/>
            <p:cNvSpPr/>
            <p:nvPr/>
          </p:nvSpPr>
          <p:spPr>
            <a:xfrm>
              <a:off x="79997" y="2374899"/>
              <a:ext cx="3118485" cy="7620"/>
            </a:xfrm>
            <a:custGeom>
              <a:avLst/>
              <a:gdLst/>
              <a:ahLst/>
              <a:cxnLst/>
              <a:rect l="l" t="t" r="r" b="b"/>
              <a:pathLst>
                <a:path w="3118485" h="7619">
                  <a:moveTo>
                    <a:pt x="3117862" y="6350"/>
                  </a:moveTo>
                  <a:lnTo>
                    <a:pt x="3116592" y="6350"/>
                  </a:lnTo>
                  <a:lnTo>
                    <a:pt x="3116592" y="3810"/>
                  </a:lnTo>
                  <a:lnTo>
                    <a:pt x="3115322" y="3810"/>
                  </a:lnTo>
                  <a:lnTo>
                    <a:pt x="3115322" y="0"/>
                  </a:lnTo>
                  <a:lnTo>
                    <a:pt x="2552" y="0"/>
                  </a:lnTo>
                  <a:lnTo>
                    <a:pt x="2552" y="3810"/>
                  </a:lnTo>
                  <a:lnTo>
                    <a:pt x="1282" y="3810"/>
                  </a:lnTo>
                  <a:lnTo>
                    <a:pt x="1282" y="6350"/>
                  </a:lnTo>
                  <a:lnTo>
                    <a:pt x="12" y="6350"/>
                  </a:lnTo>
                  <a:lnTo>
                    <a:pt x="0" y="7620"/>
                  </a:lnTo>
                  <a:lnTo>
                    <a:pt x="3117862" y="7620"/>
                  </a:lnTo>
                  <a:lnTo>
                    <a:pt x="3117862" y="635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9" name="object 429"/>
            <p:cNvSpPr/>
            <p:nvPr/>
          </p:nvSpPr>
          <p:spPr>
            <a:xfrm>
              <a:off x="78740" y="2382519"/>
              <a:ext cx="3120390" cy="6350"/>
            </a:xfrm>
            <a:custGeom>
              <a:avLst/>
              <a:gdLst/>
              <a:ahLst/>
              <a:cxnLst/>
              <a:rect l="l" t="t" r="r" b="b"/>
              <a:pathLst>
                <a:path w="3120390" h="6350">
                  <a:moveTo>
                    <a:pt x="3120377" y="2540"/>
                  </a:moveTo>
                  <a:lnTo>
                    <a:pt x="3119120" y="2540"/>
                  </a:lnTo>
                  <a:lnTo>
                    <a:pt x="3119120" y="0"/>
                  </a:lnTo>
                  <a:lnTo>
                    <a:pt x="1270" y="0"/>
                  </a:lnTo>
                  <a:lnTo>
                    <a:pt x="1270" y="2540"/>
                  </a:lnTo>
                  <a:lnTo>
                    <a:pt x="0" y="2540"/>
                  </a:lnTo>
                  <a:lnTo>
                    <a:pt x="0" y="6350"/>
                  </a:lnTo>
                  <a:lnTo>
                    <a:pt x="3120377" y="6350"/>
                  </a:lnTo>
                  <a:lnTo>
                    <a:pt x="3120377" y="254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0" name="object 430"/>
            <p:cNvSpPr/>
            <p:nvPr/>
          </p:nvSpPr>
          <p:spPr>
            <a:xfrm>
              <a:off x="76200" y="2388869"/>
              <a:ext cx="3125470" cy="7620"/>
            </a:xfrm>
            <a:custGeom>
              <a:avLst/>
              <a:gdLst/>
              <a:ahLst/>
              <a:cxnLst/>
              <a:rect l="l" t="t" r="r" b="b"/>
              <a:pathLst>
                <a:path w="3125470" h="7619">
                  <a:moveTo>
                    <a:pt x="3125470" y="2540"/>
                  </a:moveTo>
                  <a:lnTo>
                    <a:pt x="3124200" y="2540"/>
                  </a:lnTo>
                  <a:lnTo>
                    <a:pt x="3124200" y="0"/>
                  </a:lnTo>
                  <a:lnTo>
                    <a:pt x="1270" y="0"/>
                  </a:lnTo>
                  <a:lnTo>
                    <a:pt x="1270" y="2540"/>
                  </a:lnTo>
                  <a:lnTo>
                    <a:pt x="0" y="2540"/>
                  </a:lnTo>
                  <a:lnTo>
                    <a:pt x="0" y="7620"/>
                  </a:lnTo>
                  <a:lnTo>
                    <a:pt x="3125470" y="7620"/>
                  </a:lnTo>
                  <a:lnTo>
                    <a:pt x="3125470" y="254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1" name="object 431"/>
            <p:cNvSpPr/>
            <p:nvPr/>
          </p:nvSpPr>
          <p:spPr>
            <a:xfrm>
              <a:off x="76200" y="2396490"/>
              <a:ext cx="3125470" cy="6350"/>
            </a:xfrm>
            <a:custGeom>
              <a:avLst/>
              <a:gdLst/>
              <a:ahLst/>
              <a:cxnLst/>
              <a:rect l="l" t="t" r="r" b="b"/>
              <a:pathLst>
                <a:path w="3125470" h="6350">
                  <a:moveTo>
                    <a:pt x="3125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3125470" y="6350"/>
                  </a:lnTo>
                  <a:lnTo>
                    <a:pt x="3125470" y="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2" name="object 432"/>
            <p:cNvSpPr/>
            <p:nvPr/>
          </p:nvSpPr>
          <p:spPr>
            <a:xfrm>
              <a:off x="76200" y="2402839"/>
              <a:ext cx="3125470" cy="7620"/>
            </a:xfrm>
            <a:custGeom>
              <a:avLst/>
              <a:gdLst/>
              <a:ahLst/>
              <a:cxnLst/>
              <a:rect l="l" t="t" r="r" b="b"/>
              <a:pathLst>
                <a:path w="3125470" h="7619">
                  <a:moveTo>
                    <a:pt x="3125470" y="0"/>
                  </a:moveTo>
                  <a:lnTo>
                    <a:pt x="0" y="0"/>
                  </a:lnTo>
                  <a:lnTo>
                    <a:pt x="0" y="6362"/>
                  </a:lnTo>
                  <a:lnTo>
                    <a:pt x="1270" y="6362"/>
                  </a:lnTo>
                  <a:lnTo>
                    <a:pt x="1257" y="7620"/>
                  </a:lnTo>
                  <a:lnTo>
                    <a:pt x="3124200" y="7620"/>
                  </a:lnTo>
                  <a:lnTo>
                    <a:pt x="3124200" y="6362"/>
                  </a:lnTo>
                  <a:lnTo>
                    <a:pt x="3125470" y="6362"/>
                  </a:lnTo>
                  <a:lnTo>
                    <a:pt x="3125470" y="0"/>
                  </a:lnTo>
                  <a:close/>
                </a:path>
              </a:pathLst>
            </a:custGeom>
            <a:solidFill>
              <a:srgbClr val="FC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3" name="object 433"/>
            <p:cNvSpPr/>
            <p:nvPr/>
          </p:nvSpPr>
          <p:spPr>
            <a:xfrm>
              <a:off x="77470" y="2410459"/>
              <a:ext cx="3122930" cy="7620"/>
            </a:xfrm>
            <a:custGeom>
              <a:avLst/>
              <a:gdLst/>
              <a:ahLst/>
              <a:cxnLst/>
              <a:rect l="l" t="t" r="r" b="b"/>
              <a:pathLst>
                <a:path w="3122930" h="7619">
                  <a:moveTo>
                    <a:pt x="31229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6350"/>
                  </a:lnTo>
                  <a:lnTo>
                    <a:pt x="2540" y="6350"/>
                  </a:lnTo>
                  <a:lnTo>
                    <a:pt x="2527" y="7620"/>
                  </a:lnTo>
                  <a:lnTo>
                    <a:pt x="3120390" y="7620"/>
                  </a:lnTo>
                  <a:lnTo>
                    <a:pt x="3120390" y="6350"/>
                  </a:lnTo>
                  <a:lnTo>
                    <a:pt x="3121647" y="6350"/>
                  </a:lnTo>
                  <a:lnTo>
                    <a:pt x="3121647" y="2540"/>
                  </a:lnTo>
                  <a:lnTo>
                    <a:pt x="3122930" y="2540"/>
                  </a:lnTo>
                  <a:lnTo>
                    <a:pt x="3122930" y="0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4" name="object 434"/>
            <p:cNvSpPr/>
            <p:nvPr/>
          </p:nvSpPr>
          <p:spPr>
            <a:xfrm>
              <a:off x="80010" y="2418079"/>
              <a:ext cx="3117850" cy="6350"/>
            </a:xfrm>
            <a:custGeom>
              <a:avLst/>
              <a:gdLst/>
              <a:ahLst/>
              <a:cxnLst/>
              <a:rect l="l" t="t" r="r" b="b"/>
              <a:pathLst>
                <a:path w="3117850" h="6350">
                  <a:moveTo>
                    <a:pt x="31178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3115310" y="6350"/>
                  </a:lnTo>
                  <a:lnTo>
                    <a:pt x="3115310" y="5080"/>
                  </a:lnTo>
                  <a:lnTo>
                    <a:pt x="3116580" y="5080"/>
                  </a:lnTo>
                  <a:lnTo>
                    <a:pt x="3116580" y="1270"/>
                  </a:lnTo>
                  <a:lnTo>
                    <a:pt x="3117850" y="1270"/>
                  </a:lnTo>
                  <a:lnTo>
                    <a:pt x="3117850" y="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5" name="object 435"/>
            <p:cNvSpPr/>
            <p:nvPr/>
          </p:nvSpPr>
          <p:spPr>
            <a:xfrm>
              <a:off x="82550" y="2424429"/>
              <a:ext cx="3112770" cy="7620"/>
            </a:xfrm>
            <a:custGeom>
              <a:avLst/>
              <a:gdLst/>
              <a:ahLst/>
              <a:cxnLst/>
              <a:rect l="l" t="t" r="r" b="b"/>
              <a:pathLst>
                <a:path w="3112770" h="7619">
                  <a:moveTo>
                    <a:pt x="31127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3822"/>
                  </a:lnTo>
                  <a:lnTo>
                    <a:pt x="2540" y="3822"/>
                  </a:lnTo>
                  <a:lnTo>
                    <a:pt x="2540" y="6362"/>
                  </a:lnTo>
                  <a:lnTo>
                    <a:pt x="3810" y="6362"/>
                  </a:lnTo>
                  <a:lnTo>
                    <a:pt x="3810" y="7620"/>
                  </a:lnTo>
                  <a:lnTo>
                    <a:pt x="3108960" y="7620"/>
                  </a:lnTo>
                  <a:lnTo>
                    <a:pt x="3108960" y="6362"/>
                  </a:lnTo>
                  <a:lnTo>
                    <a:pt x="3110217" y="6362"/>
                  </a:lnTo>
                  <a:lnTo>
                    <a:pt x="3110217" y="3822"/>
                  </a:lnTo>
                  <a:lnTo>
                    <a:pt x="3111500" y="3822"/>
                  </a:lnTo>
                  <a:lnTo>
                    <a:pt x="3111500" y="1270"/>
                  </a:lnTo>
                  <a:lnTo>
                    <a:pt x="3112770" y="1270"/>
                  </a:lnTo>
                  <a:lnTo>
                    <a:pt x="311277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6" name="object 436"/>
            <p:cNvSpPr/>
            <p:nvPr/>
          </p:nvSpPr>
          <p:spPr>
            <a:xfrm>
              <a:off x="87630" y="2432049"/>
              <a:ext cx="3102610" cy="6350"/>
            </a:xfrm>
            <a:custGeom>
              <a:avLst/>
              <a:gdLst/>
              <a:ahLst/>
              <a:cxnLst/>
              <a:rect l="l" t="t" r="r" b="b"/>
              <a:pathLst>
                <a:path w="3102610" h="6350">
                  <a:moveTo>
                    <a:pt x="31026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92"/>
                  </a:lnTo>
                  <a:lnTo>
                    <a:pt x="3810" y="5092"/>
                  </a:lnTo>
                  <a:lnTo>
                    <a:pt x="3810" y="6350"/>
                  </a:lnTo>
                  <a:lnTo>
                    <a:pt x="3098787" y="6350"/>
                  </a:lnTo>
                  <a:lnTo>
                    <a:pt x="3098787" y="5092"/>
                  </a:lnTo>
                  <a:lnTo>
                    <a:pt x="3100070" y="5092"/>
                  </a:lnTo>
                  <a:lnTo>
                    <a:pt x="3100070" y="3810"/>
                  </a:lnTo>
                  <a:lnTo>
                    <a:pt x="3101340" y="3810"/>
                  </a:lnTo>
                  <a:lnTo>
                    <a:pt x="3101340" y="1270"/>
                  </a:lnTo>
                  <a:lnTo>
                    <a:pt x="3102610" y="1270"/>
                  </a:lnTo>
                  <a:lnTo>
                    <a:pt x="3102610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7" name="object 437"/>
            <p:cNvSpPr/>
            <p:nvPr/>
          </p:nvSpPr>
          <p:spPr>
            <a:xfrm>
              <a:off x="92710" y="2438399"/>
              <a:ext cx="3092450" cy="7620"/>
            </a:xfrm>
            <a:custGeom>
              <a:avLst/>
              <a:gdLst/>
              <a:ahLst/>
              <a:cxnLst/>
              <a:rect l="l" t="t" r="r" b="b"/>
              <a:pathLst>
                <a:path w="3092450" h="7619">
                  <a:moveTo>
                    <a:pt x="3092450" y="0"/>
                  </a:moveTo>
                  <a:lnTo>
                    <a:pt x="0" y="0"/>
                  </a:lnTo>
                  <a:lnTo>
                    <a:pt x="0" y="2552"/>
                  </a:lnTo>
                  <a:lnTo>
                    <a:pt x="1270" y="2552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92"/>
                  </a:lnTo>
                  <a:lnTo>
                    <a:pt x="3810" y="5092"/>
                  </a:lnTo>
                  <a:lnTo>
                    <a:pt x="3810" y="6350"/>
                  </a:lnTo>
                  <a:lnTo>
                    <a:pt x="5080" y="6350"/>
                  </a:lnTo>
                  <a:lnTo>
                    <a:pt x="5080" y="7620"/>
                  </a:lnTo>
                  <a:lnTo>
                    <a:pt x="3087357" y="7620"/>
                  </a:lnTo>
                  <a:lnTo>
                    <a:pt x="3087357" y="6350"/>
                  </a:lnTo>
                  <a:lnTo>
                    <a:pt x="3088640" y="6350"/>
                  </a:lnTo>
                  <a:lnTo>
                    <a:pt x="3088640" y="5092"/>
                  </a:lnTo>
                  <a:lnTo>
                    <a:pt x="3089910" y="5092"/>
                  </a:lnTo>
                  <a:lnTo>
                    <a:pt x="3089910" y="3810"/>
                  </a:lnTo>
                  <a:lnTo>
                    <a:pt x="3091180" y="3810"/>
                  </a:lnTo>
                  <a:lnTo>
                    <a:pt x="3091180" y="2552"/>
                  </a:lnTo>
                  <a:lnTo>
                    <a:pt x="3092450" y="2552"/>
                  </a:lnTo>
                  <a:lnTo>
                    <a:pt x="3092450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8" name="object 438"/>
            <p:cNvSpPr/>
            <p:nvPr/>
          </p:nvSpPr>
          <p:spPr>
            <a:xfrm>
              <a:off x="99060" y="2446019"/>
              <a:ext cx="3079750" cy="8255"/>
            </a:xfrm>
            <a:custGeom>
              <a:avLst/>
              <a:gdLst/>
              <a:ahLst/>
              <a:cxnLst/>
              <a:rect l="l" t="t" r="r" b="b"/>
              <a:pathLst>
                <a:path w="3079750" h="8255">
                  <a:moveTo>
                    <a:pt x="307975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22"/>
                  </a:lnTo>
                  <a:lnTo>
                    <a:pt x="5080" y="3822"/>
                  </a:lnTo>
                  <a:lnTo>
                    <a:pt x="508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7620" y="6350"/>
                  </a:lnTo>
                  <a:lnTo>
                    <a:pt x="7620" y="7632"/>
                  </a:lnTo>
                  <a:lnTo>
                    <a:pt x="3072130" y="7632"/>
                  </a:lnTo>
                  <a:lnTo>
                    <a:pt x="3072130" y="6350"/>
                  </a:lnTo>
                  <a:lnTo>
                    <a:pt x="3073400" y="6350"/>
                  </a:lnTo>
                  <a:lnTo>
                    <a:pt x="3073400" y="5080"/>
                  </a:lnTo>
                  <a:lnTo>
                    <a:pt x="3074657" y="5080"/>
                  </a:lnTo>
                  <a:lnTo>
                    <a:pt x="3074657" y="3822"/>
                  </a:lnTo>
                  <a:lnTo>
                    <a:pt x="3075940" y="3822"/>
                  </a:lnTo>
                  <a:lnTo>
                    <a:pt x="3075940" y="2540"/>
                  </a:lnTo>
                  <a:lnTo>
                    <a:pt x="3078480" y="2540"/>
                  </a:lnTo>
                  <a:lnTo>
                    <a:pt x="3078480" y="1282"/>
                  </a:lnTo>
                  <a:lnTo>
                    <a:pt x="3079750" y="1282"/>
                  </a:lnTo>
                  <a:lnTo>
                    <a:pt x="3079750" y="0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9" name="object 439"/>
            <p:cNvSpPr/>
            <p:nvPr/>
          </p:nvSpPr>
          <p:spPr>
            <a:xfrm>
              <a:off x="107950" y="2453652"/>
              <a:ext cx="3061970" cy="6350"/>
            </a:xfrm>
            <a:custGeom>
              <a:avLst/>
              <a:gdLst/>
              <a:ahLst/>
              <a:cxnLst/>
              <a:rect l="l" t="t" r="r" b="b"/>
              <a:pathLst>
                <a:path w="3061970" h="6350">
                  <a:moveTo>
                    <a:pt x="306197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797"/>
                  </a:lnTo>
                  <a:lnTo>
                    <a:pt x="5080" y="3797"/>
                  </a:lnTo>
                  <a:lnTo>
                    <a:pt x="5080" y="5067"/>
                  </a:lnTo>
                  <a:lnTo>
                    <a:pt x="7620" y="5067"/>
                  </a:lnTo>
                  <a:lnTo>
                    <a:pt x="7620" y="6350"/>
                  </a:lnTo>
                  <a:lnTo>
                    <a:pt x="3055620" y="6350"/>
                  </a:lnTo>
                  <a:lnTo>
                    <a:pt x="3055620" y="5067"/>
                  </a:lnTo>
                  <a:lnTo>
                    <a:pt x="3056890" y="5067"/>
                  </a:lnTo>
                  <a:lnTo>
                    <a:pt x="3056890" y="3797"/>
                  </a:lnTo>
                  <a:lnTo>
                    <a:pt x="3058160" y="3797"/>
                  </a:lnTo>
                  <a:lnTo>
                    <a:pt x="3058160" y="2540"/>
                  </a:lnTo>
                  <a:lnTo>
                    <a:pt x="3060700" y="2540"/>
                  </a:lnTo>
                  <a:lnTo>
                    <a:pt x="3060700" y="1257"/>
                  </a:lnTo>
                  <a:lnTo>
                    <a:pt x="3061970" y="1257"/>
                  </a:lnTo>
                  <a:lnTo>
                    <a:pt x="306197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0" name="object 440"/>
            <p:cNvSpPr/>
            <p:nvPr/>
          </p:nvSpPr>
          <p:spPr>
            <a:xfrm>
              <a:off x="116840" y="2460002"/>
              <a:ext cx="3044190" cy="7620"/>
            </a:xfrm>
            <a:custGeom>
              <a:avLst/>
              <a:gdLst/>
              <a:ahLst/>
              <a:cxnLst/>
              <a:rect l="l" t="t" r="r" b="b"/>
              <a:pathLst>
                <a:path w="3044190" h="7619">
                  <a:moveTo>
                    <a:pt x="3044177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797"/>
                  </a:lnTo>
                  <a:lnTo>
                    <a:pt x="5080" y="3797"/>
                  </a:lnTo>
                  <a:lnTo>
                    <a:pt x="5080" y="5067"/>
                  </a:lnTo>
                  <a:lnTo>
                    <a:pt x="7620" y="5067"/>
                  </a:lnTo>
                  <a:lnTo>
                    <a:pt x="7620" y="6350"/>
                  </a:lnTo>
                  <a:lnTo>
                    <a:pt x="8890" y="6350"/>
                  </a:lnTo>
                  <a:lnTo>
                    <a:pt x="8890" y="7607"/>
                  </a:lnTo>
                  <a:lnTo>
                    <a:pt x="3035300" y="7607"/>
                  </a:lnTo>
                  <a:lnTo>
                    <a:pt x="3035300" y="6350"/>
                  </a:lnTo>
                  <a:lnTo>
                    <a:pt x="3037840" y="6350"/>
                  </a:lnTo>
                  <a:lnTo>
                    <a:pt x="3037840" y="5067"/>
                  </a:lnTo>
                  <a:lnTo>
                    <a:pt x="3039110" y="5067"/>
                  </a:lnTo>
                  <a:lnTo>
                    <a:pt x="3039110" y="3797"/>
                  </a:lnTo>
                  <a:lnTo>
                    <a:pt x="3040380" y="3797"/>
                  </a:lnTo>
                  <a:lnTo>
                    <a:pt x="3040380" y="2540"/>
                  </a:lnTo>
                  <a:lnTo>
                    <a:pt x="3042920" y="2540"/>
                  </a:lnTo>
                  <a:lnTo>
                    <a:pt x="3042920" y="1257"/>
                  </a:lnTo>
                  <a:lnTo>
                    <a:pt x="3044177" y="1257"/>
                  </a:lnTo>
                  <a:lnTo>
                    <a:pt x="3044177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1" name="object 441"/>
            <p:cNvSpPr/>
            <p:nvPr/>
          </p:nvSpPr>
          <p:spPr>
            <a:xfrm>
              <a:off x="128270" y="2467609"/>
              <a:ext cx="3022600" cy="8255"/>
            </a:xfrm>
            <a:custGeom>
              <a:avLst/>
              <a:gdLst/>
              <a:ahLst/>
              <a:cxnLst/>
              <a:rect l="l" t="t" r="r" b="b"/>
              <a:pathLst>
                <a:path w="3022600" h="8255">
                  <a:moveTo>
                    <a:pt x="302260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92"/>
                  </a:lnTo>
                  <a:lnTo>
                    <a:pt x="7620" y="5092"/>
                  </a:lnTo>
                  <a:lnTo>
                    <a:pt x="7620" y="6350"/>
                  </a:lnTo>
                  <a:lnTo>
                    <a:pt x="10160" y="6350"/>
                  </a:lnTo>
                  <a:lnTo>
                    <a:pt x="10160" y="7632"/>
                  </a:lnTo>
                  <a:lnTo>
                    <a:pt x="3012440" y="7632"/>
                  </a:lnTo>
                  <a:lnTo>
                    <a:pt x="3012440" y="6350"/>
                  </a:lnTo>
                  <a:lnTo>
                    <a:pt x="3013697" y="6350"/>
                  </a:lnTo>
                  <a:lnTo>
                    <a:pt x="3013697" y="5092"/>
                  </a:lnTo>
                  <a:lnTo>
                    <a:pt x="3016250" y="5092"/>
                  </a:lnTo>
                  <a:lnTo>
                    <a:pt x="3016250" y="3810"/>
                  </a:lnTo>
                  <a:lnTo>
                    <a:pt x="3018790" y="3810"/>
                  </a:lnTo>
                  <a:lnTo>
                    <a:pt x="3018790" y="2540"/>
                  </a:lnTo>
                  <a:lnTo>
                    <a:pt x="3020060" y="2540"/>
                  </a:lnTo>
                  <a:lnTo>
                    <a:pt x="3020060" y="1282"/>
                  </a:lnTo>
                  <a:lnTo>
                    <a:pt x="3022600" y="1282"/>
                  </a:lnTo>
                  <a:lnTo>
                    <a:pt x="302260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2" name="object 442"/>
            <p:cNvSpPr/>
            <p:nvPr/>
          </p:nvSpPr>
          <p:spPr>
            <a:xfrm>
              <a:off x="140970" y="2475242"/>
              <a:ext cx="2997200" cy="6350"/>
            </a:xfrm>
            <a:custGeom>
              <a:avLst/>
              <a:gdLst/>
              <a:ahLst/>
              <a:cxnLst/>
              <a:rect l="l" t="t" r="r" b="b"/>
              <a:pathLst>
                <a:path w="2997200" h="6350">
                  <a:moveTo>
                    <a:pt x="299720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27"/>
                  </a:lnTo>
                  <a:lnTo>
                    <a:pt x="3810" y="2527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67"/>
                  </a:lnTo>
                  <a:lnTo>
                    <a:pt x="8890" y="5067"/>
                  </a:lnTo>
                  <a:lnTo>
                    <a:pt x="8890" y="6350"/>
                  </a:lnTo>
                  <a:lnTo>
                    <a:pt x="2988310" y="6350"/>
                  </a:lnTo>
                  <a:lnTo>
                    <a:pt x="2988310" y="5067"/>
                  </a:lnTo>
                  <a:lnTo>
                    <a:pt x="2990850" y="5067"/>
                  </a:lnTo>
                  <a:lnTo>
                    <a:pt x="2990850" y="3810"/>
                  </a:lnTo>
                  <a:lnTo>
                    <a:pt x="2993390" y="3810"/>
                  </a:lnTo>
                  <a:lnTo>
                    <a:pt x="2993390" y="2527"/>
                  </a:lnTo>
                  <a:lnTo>
                    <a:pt x="2995930" y="2527"/>
                  </a:lnTo>
                  <a:lnTo>
                    <a:pt x="2995930" y="1257"/>
                  </a:lnTo>
                  <a:lnTo>
                    <a:pt x="2997200" y="1257"/>
                  </a:lnTo>
                  <a:lnTo>
                    <a:pt x="2997200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3" name="object 443"/>
            <p:cNvSpPr/>
            <p:nvPr/>
          </p:nvSpPr>
          <p:spPr>
            <a:xfrm>
              <a:off x="152400" y="2481592"/>
              <a:ext cx="2974340" cy="7620"/>
            </a:xfrm>
            <a:custGeom>
              <a:avLst/>
              <a:gdLst/>
              <a:ahLst/>
              <a:cxnLst/>
              <a:rect l="l" t="t" r="r" b="b"/>
              <a:pathLst>
                <a:path w="2974340" h="7619">
                  <a:moveTo>
                    <a:pt x="297434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5080" y="2527"/>
                  </a:lnTo>
                  <a:lnTo>
                    <a:pt x="5080" y="3810"/>
                  </a:lnTo>
                  <a:lnTo>
                    <a:pt x="8890" y="3810"/>
                  </a:lnTo>
                  <a:lnTo>
                    <a:pt x="8890" y="5067"/>
                  </a:lnTo>
                  <a:lnTo>
                    <a:pt x="11430" y="5067"/>
                  </a:lnTo>
                  <a:lnTo>
                    <a:pt x="11430" y="6350"/>
                  </a:lnTo>
                  <a:lnTo>
                    <a:pt x="13970" y="6350"/>
                  </a:lnTo>
                  <a:lnTo>
                    <a:pt x="13970" y="7607"/>
                  </a:lnTo>
                  <a:lnTo>
                    <a:pt x="2960370" y="7607"/>
                  </a:lnTo>
                  <a:lnTo>
                    <a:pt x="2960370" y="6350"/>
                  </a:lnTo>
                  <a:lnTo>
                    <a:pt x="2962910" y="6350"/>
                  </a:lnTo>
                  <a:lnTo>
                    <a:pt x="2962910" y="5067"/>
                  </a:lnTo>
                  <a:lnTo>
                    <a:pt x="2966720" y="5067"/>
                  </a:lnTo>
                  <a:lnTo>
                    <a:pt x="2966720" y="3810"/>
                  </a:lnTo>
                  <a:lnTo>
                    <a:pt x="2969260" y="3810"/>
                  </a:lnTo>
                  <a:lnTo>
                    <a:pt x="2969260" y="2527"/>
                  </a:lnTo>
                  <a:lnTo>
                    <a:pt x="2971800" y="2527"/>
                  </a:lnTo>
                  <a:lnTo>
                    <a:pt x="2971800" y="1257"/>
                  </a:lnTo>
                  <a:lnTo>
                    <a:pt x="2974340" y="1257"/>
                  </a:lnTo>
                  <a:lnTo>
                    <a:pt x="297434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4" name="object 444"/>
            <p:cNvSpPr/>
            <p:nvPr/>
          </p:nvSpPr>
          <p:spPr>
            <a:xfrm>
              <a:off x="168910" y="2489199"/>
              <a:ext cx="2941320" cy="7620"/>
            </a:xfrm>
            <a:custGeom>
              <a:avLst/>
              <a:gdLst/>
              <a:ahLst/>
              <a:cxnLst/>
              <a:rect l="l" t="t" r="r" b="b"/>
              <a:pathLst>
                <a:path w="2941320" h="7619">
                  <a:moveTo>
                    <a:pt x="29413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52"/>
                  </a:lnTo>
                  <a:lnTo>
                    <a:pt x="6350" y="2552"/>
                  </a:lnTo>
                  <a:lnTo>
                    <a:pt x="6350" y="3810"/>
                  </a:lnTo>
                  <a:lnTo>
                    <a:pt x="8890" y="3810"/>
                  </a:lnTo>
                  <a:lnTo>
                    <a:pt x="8890" y="5092"/>
                  </a:lnTo>
                  <a:lnTo>
                    <a:pt x="11430" y="5092"/>
                  </a:lnTo>
                  <a:lnTo>
                    <a:pt x="11430" y="6350"/>
                  </a:lnTo>
                  <a:lnTo>
                    <a:pt x="13970" y="6350"/>
                  </a:lnTo>
                  <a:lnTo>
                    <a:pt x="13970" y="7620"/>
                  </a:lnTo>
                  <a:lnTo>
                    <a:pt x="2927350" y="7620"/>
                  </a:lnTo>
                  <a:lnTo>
                    <a:pt x="2927350" y="6350"/>
                  </a:lnTo>
                  <a:lnTo>
                    <a:pt x="2929890" y="6350"/>
                  </a:lnTo>
                  <a:lnTo>
                    <a:pt x="2929890" y="5092"/>
                  </a:lnTo>
                  <a:lnTo>
                    <a:pt x="2932430" y="5092"/>
                  </a:lnTo>
                  <a:lnTo>
                    <a:pt x="2932430" y="3810"/>
                  </a:lnTo>
                  <a:lnTo>
                    <a:pt x="2936240" y="3810"/>
                  </a:lnTo>
                  <a:lnTo>
                    <a:pt x="2936240" y="2552"/>
                  </a:lnTo>
                  <a:lnTo>
                    <a:pt x="2938780" y="2552"/>
                  </a:lnTo>
                  <a:lnTo>
                    <a:pt x="2938780" y="1270"/>
                  </a:lnTo>
                  <a:lnTo>
                    <a:pt x="2941320" y="1270"/>
                  </a:lnTo>
                  <a:lnTo>
                    <a:pt x="2941320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5" name="object 445"/>
            <p:cNvSpPr/>
            <p:nvPr/>
          </p:nvSpPr>
          <p:spPr>
            <a:xfrm>
              <a:off x="186690" y="2496819"/>
              <a:ext cx="2907030" cy="6350"/>
            </a:xfrm>
            <a:custGeom>
              <a:avLst/>
              <a:gdLst/>
              <a:ahLst/>
              <a:cxnLst/>
              <a:rect l="l" t="t" r="r" b="b"/>
              <a:pathLst>
                <a:path w="2907030" h="6350">
                  <a:moveTo>
                    <a:pt x="29070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22"/>
                  </a:lnTo>
                  <a:lnTo>
                    <a:pt x="7620" y="3822"/>
                  </a:lnTo>
                  <a:lnTo>
                    <a:pt x="762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2895600" y="6350"/>
                  </a:lnTo>
                  <a:lnTo>
                    <a:pt x="2895600" y="5080"/>
                  </a:lnTo>
                  <a:lnTo>
                    <a:pt x="2898140" y="5080"/>
                  </a:lnTo>
                  <a:lnTo>
                    <a:pt x="2898140" y="3822"/>
                  </a:lnTo>
                  <a:lnTo>
                    <a:pt x="2900680" y="3822"/>
                  </a:lnTo>
                  <a:lnTo>
                    <a:pt x="2900680" y="2540"/>
                  </a:lnTo>
                  <a:lnTo>
                    <a:pt x="2903220" y="2540"/>
                  </a:lnTo>
                  <a:lnTo>
                    <a:pt x="2903220" y="1282"/>
                  </a:lnTo>
                  <a:lnTo>
                    <a:pt x="2907030" y="1282"/>
                  </a:lnTo>
                  <a:lnTo>
                    <a:pt x="2907030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6" name="object 446"/>
            <p:cNvSpPr/>
            <p:nvPr/>
          </p:nvSpPr>
          <p:spPr>
            <a:xfrm>
              <a:off x="199390" y="2503169"/>
              <a:ext cx="2879090" cy="8255"/>
            </a:xfrm>
            <a:custGeom>
              <a:avLst/>
              <a:gdLst/>
              <a:ahLst/>
              <a:cxnLst/>
              <a:rect l="l" t="t" r="r" b="b"/>
              <a:pathLst>
                <a:path w="2879090" h="8255">
                  <a:moveTo>
                    <a:pt x="2879077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5080" y="1282"/>
                  </a:lnTo>
                  <a:lnTo>
                    <a:pt x="5080" y="2540"/>
                  </a:lnTo>
                  <a:lnTo>
                    <a:pt x="7620" y="2540"/>
                  </a:lnTo>
                  <a:lnTo>
                    <a:pt x="7620" y="3822"/>
                  </a:lnTo>
                  <a:lnTo>
                    <a:pt x="11430" y="3822"/>
                  </a:lnTo>
                  <a:lnTo>
                    <a:pt x="11430" y="508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19050" y="6350"/>
                  </a:lnTo>
                  <a:lnTo>
                    <a:pt x="19050" y="7632"/>
                  </a:lnTo>
                  <a:lnTo>
                    <a:pt x="2862580" y="7632"/>
                  </a:lnTo>
                  <a:lnTo>
                    <a:pt x="2862580" y="6350"/>
                  </a:lnTo>
                  <a:lnTo>
                    <a:pt x="2866390" y="6350"/>
                  </a:lnTo>
                  <a:lnTo>
                    <a:pt x="2866390" y="5080"/>
                  </a:lnTo>
                  <a:lnTo>
                    <a:pt x="2870200" y="5080"/>
                  </a:lnTo>
                  <a:lnTo>
                    <a:pt x="2870200" y="3822"/>
                  </a:lnTo>
                  <a:lnTo>
                    <a:pt x="2872740" y="3822"/>
                  </a:lnTo>
                  <a:lnTo>
                    <a:pt x="2872740" y="2540"/>
                  </a:lnTo>
                  <a:lnTo>
                    <a:pt x="2876550" y="2540"/>
                  </a:lnTo>
                  <a:lnTo>
                    <a:pt x="2876550" y="1282"/>
                  </a:lnTo>
                  <a:lnTo>
                    <a:pt x="2879077" y="1282"/>
                  </a:lnTo>
                  <a:lnTo>
                    <a:pt x="2879077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7" name="object 447"/>
            <p:cNvSpPr/>
            <p:nvPr/>
          </p:nvSpPr>
          <p:spPr>
            <a:xfrm>
              <a:off x="220980" y="2510802"/>
              <a:ext cx="2837180" cy="6350"/>
            </a:xfrm>
            <a:custGeom>
              <a:avLst/>
              <a:gdLst/>
              <a:ahLst/>
              <a:cxnLst/>
              <a:rect l="l" t="t" r="r" b="b"/>
              <a:pathLst>
                <a:path w="2837180" h="6350">
                  <a:moveTo>
                    <a:pt x="28371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40"/>
                  </a:lnTo>
                  <a:lnTo>
                    <a:pt x="7620" y="2540"/>
                  </a:lnTo>
                  <a:lnTo>
                    <a:pt x="7620" y="3797"/>
                  </a:lnTo>
                  <a:lnTo>
                    <a:pt x="11430" y="3797"/>
                  </a:lnTo>
                  <a:lnTo>
                    <a:pt x="11430" y="5067"/>
                  </a:lnTo>
                  <a:lnTo>
                    <a:pt x="13970" y="5067"/>
                  </a:lnTo>
                  <a:lnTo>
                    <a:pt x="13970" y="6350"/>
                  </a:lnTo>
                  <a:lnTo>
                    <a:pt x="2824480" y="6350"/>
                  </a:lnTo>
                  <a:lnTo>
                    <a:pt x="2824480" y="5067"/>
                  </a:lnTo>
                  <a:lnTo>
                    <a:pt x="2827020" y="5067"/>
                  </a:lnTo>
                  <a:lnTo>
                    <a:pt x="2827020" y="3797"/>
                  </a:lnTo>
                  <a:lnTo>
                    <a:pt x="2830830" y="3797"/>
                  </a:lnTo>
                  <a:lnTo>
                    <a:pt x="2830830" y="2540"/>
                  </a:lnTo>
                  <a:lnTo>
                    <a:pt x="2834640" y="2540"/>
                  </a:lnTo>
                  <a:lnTo>
                    <a:pt x="2834640" y="1257"/>
                  </a:lnTo>
                  <a:lnTo>
                    <a:pt x="2837180" y="1257"/>
                  </a:lnTo>
                  <a:lnTo>
                    <a:pt x="2837180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8" name="object 448"/>
            <p:cNvSpPr/>
            <p:nvPr/>
          </p:nvSpPr>
          <p:spPr>
            <a:xfrm>
              <a:off x="238760" y="2517152"/>
              <a:ext cx="2802890" cy="7620"/>
            </a:xfrm>
            <a:custGeom>
              <a:avLst/>
              <a:gdLst/>
              <a:ahLst/>
              <a:cxnLst/>
              <a:rect l="l" t="t" r="r" b="b"/>
              <a:pathLst>
                <a:path w="2802890" h="7619">
                  <a:moveTo>
                    <a:pt x="28028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3797"/>
                  </a:lnTo>
                  <a:lnTo>
                    <a:pt x="10160" y="3797"/>
                  </a:lnTo>
                  <a:lnTo>
                    <a:pt x="10160" y="5067"/>
                  </a:lnTo>
                  <a:lnTo>
                    <a:pt x="13970" y="5067"/>
                  </a:lnTo>
                  <a:lnTo>
                    <a:pt x="13970" y="6350"/>
                  </a:lnTo>
                  <a:lnTo>
                    <a:pt x="17780" y="6350"/>
                  </a:lnTo>
                  <a:lnTo>
                    <a:pt x="17780" y="7607"/>
                  </a:lnTo>
                  <a:lnTo>
                    <a:pt x="2785110" y="7607"/>
                  </a:lnTo>
                  <a:lnTo>
                    <a:pt x="2785110" y="6350"/>
                  </a:lnTo>
                  <a:lnTo>
                    <a:pt x="2788920" y="6350"/>
                  </a:lnTo>
                  <a:lnTo>
                    <a:pt x="2788920" y="5067"/>
                  </a:lnTo>
                  <a:lnTo>
                    <a:pt x="2792730" y="5067"/>
                  </a:lnTo>
                  <a:lnTo>
                    <a:pt x="2792730" y="3797"/>
                  </a:lnTo>
                  <a:lnTo>
                    <a:pt x="2795270" y="3797"/>
                  </a:lnTo>
                  <a:lnTo>
                    <a:pt x="2795270" y="2540"/>
                  </a:lnTo>
                  <a:lnTo>
                    <a:pt x="2799080" y="2540"/>
                  </a:lnTo>
                  <a:lnTo>
                    <a:pt x="2799080" y="1257"/>
                  </a:lnTo>
                  <a:lnTo>
                    <a:pt x="2802890" y="1257"/>
                  </a:lnTo>
                  <a:lnTo>
                    <a:pt x="2802890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9" name="object 449"/>
            <p:cNvSpPr/>
            <p:nvPr/>
          </p:nvSpPr>
          <p:spPr>
            <a:xfrm>
              <a:off x="259080" y="2524759"/>
              <a:ext cx="2760980" cy="8255"/>
            </a:xfrm>
            <a:custGeom>
              <a:avLst/>
              <a:gdLst/>
              <a:ahLst/>
              <a:cxnLst/>
              <a:rect l="l" t="t" r="r" b="b"/>
              <a:pathLst>
                <a:path w="2760980" h="8255">
                  <a:moveTo>
                    <a:pt x="276098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12700" y="3810"/>
                  </a:lnTo>
                  <a:lnTo>
                    <a:pt x="12700" y="5092"/>
                  </a:lnTo>
                  <a:lnTo>
                    <a:pt x="16510" y="5092"/>
                  </a:lnTo>
                  <a:lnTo>
                    <a:pt x="16510" y="6350"/>
                  </a:lnTo>
                  <a:lnTo>
                    <a:pt x="21590" y="6350"/>
                  </a:lnTo>
                  <a:lnTo>
                    <a:pt x="21590" y="7632"/>
                  </a:lnTo>
                  <a:lnTo>
                    <a:pt x="2741917" y="7632"/>
                  </a:lnTo>
                  <a:lnTo>
                    <a:pt x="2741917" y="6350"/>
                  </a:lnTo>
                  <a:lnTo>
                    <a:pt x="2745740" y="6350"/>
                  </a:lnTo>
                  <a:lnTo>
                    <a:pt x="2745740" y="5092"/>
                  </a:lnTo>
                  <a:lnTo>
                    <a:pt x="2750820" y="5092"/>
                  </a:lnTo>
                  <a:lnTo>
                    <a:pt x="2750820" y="3810"/>
                  </a:lnTo>
                  <a:lnTo>
                    <a:pt x="2753360" y="3810"/>
                  </a:lnTo>
                  <a:lnTo>
                    <a:pt x="2753360" y="2540"/>
                  </a:lnTo>
                  <a:lnTo>
                    <a:pt x="2758440" y="2540"/>
                  </a:lnTo>
                  <a:lnTo>
                    <a:pt x="2758440" y="1282"/>
                  </a:lnTo>
                  <a:lnTo>
                    <a:pt x="2760980" y="1282"/>
                  </a:lnTo>
                  <a:lnTo>
                    <a:pt x="2760980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object 450"/>
            <p:cNvSpPr/>
            <p:nvPr/>
          </p:nvSpPr>
          <p:spPr>
            <a:xfrm>
              <a:off x="285750" y="2532392"/>
              <a:ext cx="2710180" cy="6350"/>
            </a:xfrm>
            <a:custGeom>
              <a:avLst/>
              <a:gdLst/>
              <a:ahLst/>
              <a:cxnLst/>
              <a:rect l="l" t="t" r="r" b="b"/>
              <a:pathLst>
                <a:path w="2710180" h="6350">
                  <a:moveTo>
                    <a:pt x="27101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8890" y="2527"/>
                  </a:lnTo>
                  <a:lnTo>
                    <a:pt x="8890" y="3810"/>
                  </a:lnTo>
                  <a:lnTo>
                    <a:pt x="12700" y="3810"/>
                  </a:lnTo>
                  <a:lnTo>
                    <a:pt x="12700" y="5067"/>
                  </a:lnTo>
                  <a:lnTo>
                    <a:pt x="17780" y="5067"/>
                  </a:lnTo>
                  <a:lnTo>
                    <a:pt x="17780" y="6350"/>
                  </a:lnTo>
                  <a:lnTo>
                    <a:pt x="2692400" y="6350"/>
                  </a:lnTo>
                  <a:lnTo>
                    <a:pt x="2692400" y="5067"/>
                  </a:lnTo>
                  <a:lnTo>
                    <a:pt x="2696210" y="5067"/>
                  </a:lnTo>
                  <a:lnTo>
                    <a:pt x="2696210" y="3810"/>
                  </a:lnTo>
                  <a:lnTo>
                    <a:pt x="2701290" y="3810"/>
                  </a:lnTo>
                  <a:lnTo>
                    <a:pt x="2701290" y="2527"/>
                  </a:lnTo>
                  <a:lnTo>
                    <a:pt x="2705100" y="2527"/>
                  </a:lnTo>
                  <a:lnTo>
                    <a:pt x="2705100" y="1257"/>
                  </a:lnTo>
                  <a:lnTo>
                    <a:pt x="2710180" y="1257"/>
                  </a:lnTo>
                  <a:lnTo>
                    <a:pt x="2710180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1" name="object 451"/>
            <p:cNvSpPr/>
            <p:nvPr/>
          </p:nvSpPr>
          <p:spPr>
            <a:xfrm>
              <a:off x="308610" y="2538742"/>
              <a:ext cx="2664460" cy="7620"/>
            </a:xfrm>
            <a:custGeom>
              <a:avLst/>
              <a:gdLst/>
              <a:ahLst/>
              <a:cxnLst/>
              <a:rect l="l" t="t" r="r" b="b"/>
              <a:pathLst>
                <a:path w="2664460" h="7619">
                  <a:moveTo>
                    <a:pt x="266446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8890" y="2527"/>
                  </a:lnTo>
                  <a:lnTo>
                    <a:pt x="8890" y="3810"/>
                  </a:lnTo>
                  <a:lnTo>
                    <a:pt x="12700" y="3810"/>
                  </a:lnTo>
                  <a:lnTo>
                    <a:pt x="12700" y="5067"/>
                  </a:lnTo>
                  <a:lnTo>
                    <a:pt x="17780" y="5067"/>
                  </a:lnTo>
                  <a:lnTo>
                    <a:pt x="17780" y="6350"/>
                  </a:lnTo>
                  <a:lnTo>
                    <a:pt x="22860" y="6350"/>
                  </a:lnTo>
                  <a:lnTo>
                    <a:pt x="22860" y="7607"/>
                  </a:lnTo>
                  <a:lnTo>
                    <a:pt x="2641587" y="7607"/>
                  </a:lnTo>
                  <a:lnTo>
                    <a:pt x="2641587" y="6350"/>
                  </a:lnTo>
                  <a:lnTo>
                    <a:pt x="2646680" y="6350"/>
                  </a:lnTo>
                  <a:lnTo>
                    <a:pt x="2646680" y="5067"/>
                  </a:lnTo>
                  <a:lnTo>
                    <a:pt x="2650490" y="5067"/>
                  </a:lnTo>
                  <a:lnTo>
                    <a:pt x="2650490" y="3810"/>
                  </a:lnTo>
                  <a:lnTo>
                    <a:pt x="2655570" y="3810"/>
                  </a:lnTo>
                  <a:lnTo>
                    <a:pt x="2655570" y="2527"/>
                  </a:lnTo>
                  <a:lnTo>
                    <a:pt x="2659380" y="2527"/>
                  </a:lnTo>
                  <a:lnTo>
                    <a:pt x="2659380" y="1257"/>
                  </a:lnTo>
                  <a:lnTo>
                    <a:pt x="2664460" y="1257"/>
                  </a:lnTo>
                  <a:lnTo>
                    <a:pt x="2664460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2" name="object 452"/>
            <p:cNvSpPr/>
            <p:nvPr/>
          </p:nvSpPr>
          <p:spPr>
            <a:xfrm>
              <a:off x="335280" y="2546349"/>
              <a:ext cx="2609850" cy="6350"/>
            </a:xfrm>
            <a:custGeom>
              <a:avLst/>
              <a:gdLst/>
              <a:ahLst/>
              <a:cxnLst/>
              <a:rect l="l" t="t" r="r" b="b"/>
              <a:pathLst>
                <a:path w="2609850" h="6350">
                  <a:moveTo>
                    <a:pt x="26098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5080" y="1270"/>
                  </a:lnTo>
                  <a:lnTo>
                    <a:pt x="5080" y="2552"/>
                  </a:lnTo>
                  <a:lnTo>
                    <a:pt x="7620" y="2552"/>
                  </a:lnTo>
                  <a:lnTo>
                    <a:pt x="7620" y="3810"/>
                  </a:lnTo>
                  <a:lnTo>
                    <a:pt x="16510" y="3810"/>
                  </a:lnTo>
                  <a:lnTo>
                    <a:pt x="16510" y="5092"/>
                  </a:lnTo>
                  <a:lnTo>
                    <a:pt x="22860" y="5092"/>
                  </a:lnTo>
                  <a:lnTo>
                    <a:pt x="22860" y="6350"/>
                  </a:lnTo>
                  <a:lnTo>
                    <a:pt x="2589517" y="6350"/>
                  </a:lnTo>
                  <a:lnTo>
                    <a:pt x="2589517" y="5092"/>
                  </a:lnTo>
                  <a:lnTo>
                    <a:pt x="2595867" y="5092"/>
                  </a:lnTo>
                  <a:lnTo>
                    <a:pt x="2595867" y="3810"/>
                  </a:lnTo>
                  <a:lnTo>
                    <a:pt x="2599690" y="3810"/>
                  </a:lnTo>
                  <a:lnTo>
                    <a:pt x="2599690" y="2552"/>
                  </a:lnTo>
                  <a:lnTo>
                    <a:pt x="2606040" y="2552"/>
                  </a:lnTo>
                  <a:lnTo>
                    <a:pt x="2606040" y="1270"/>
                  </a:lnTo>
                  <a:lnTo>
                    <a:pt x="2609850" y="1270"/>
                  </a:lnTo>
                  <a:lnTo>
                    <a:pt x="2609850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3" name="object 453"/>
            <p:cNvSpPr/>
            <p:nvPr/>
          </p:nvSpPr>
          <p:spPr>
            <a:xfrm>
              <a:off x="363220" y="2552699"/>
              <a:ext cx="2555240" cy="7620"/>
            </a:xfrm>
            <a:custGeom>
              <a:avLst/>
              <a:gdLst/>
              <a:ahLst/>
              <a:cxnLst/>
              <a:rect l="l" t="t" r="r" b="b"/>
              <a:pathLst>
                <a:path w="2555240" h="7619">
                  <a:moveTo>
                    <a:pt x="2555227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6350" y="1270"/>
                  </a:lnTo>
                  <a:lnTo>
                    <a:pt x="6350" y="2552"/>
                  </a:lnTo>
                  <a:lnTo>
                    <a:pt x="12700" y="2552"/>
                  </a:lnTo>
                  <a:lnTo>
                    <a:pt x="12700" y="3810"/>
                  </a:lnTo>
                  <a:lnTo>
                    <a:pt x="19050" y="3810"/>
                  </a:lnTo>
                  <a:lnTo>
                    <a:pt x="19050" y="5092"/>
                  </a:lnTo>
                  <a:lnTo>
                    <a:pt x="25400" y="5092"/>
                  </a:lnTo>
                  <a:lnTo>
                    <a:pt x="25400" y="6350"/>
                  </a:lnTo>
                  <a:lnTo>
                    <a:pt x="31750" y="6350"/>
                  </a:lnTo>
                  <a:lnTo>
                    <a:pt x="31750" y="7620"/>
                  </a:lnTo>
                  <a:lnTo>
                    <a:pt x="2524760" y="7620"/>
                  </a:lnTo>
                  <a:lnTo>
                    <a:pt x="2524760" y="6350"/>
                  </a:lnTo>
                  <a:lnTo>
                    <a:pt x="2531110" y="6350"/>
                  </a:lnTo>
                  <a:lnTo>
                    <a:pt x="2531110" y="5092"/>
                  </a:lnTo>
                  <a:lnTo>
                    <a:pt x="2537460" y="5092"/>
                  </a:lnTo>
                  <a:lnTo>
                    <a:pt x="2537460" y="3810"/>
                  </a:lnTo>
                  <a:lnTo>
                    <a:pt x="2543810" y="3810"/>
                  </a:lnTo>
                  <a:lnTo>
                    <a:pt x="2543810" y="2552"/>
                  </a:lnTo>
                  <a:lnTo>
                    <a:pt x="2550160" y="2552"/>
                  </a:lnTo>
                  <a:lnTo>
                    <a:pt x="2550160" y="1270"/>
                  </a:lnTo>
                  <a:lnTo>
                    <a:pt x="2555227" y="1270"/>
                  </a:lnTo>
                  <a:lnTo>
                    <a:pt x="2555227" y="0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4" name="object 454"/>
            <p:cNvSpPr/>
            <p:nvPr/>
          </p:nvSpPr>
          <p:spPr>
            <a:xfrm>
              <a:off x="400050" y="2560319"/>
              <a:ext cx="2481580" cy="8255"/>
            </a:xfrm>
            <a:custGeom>
              <a:avLst/>
              <a:gdLst/>
              <a:ahLst/>
              <a:cxnLst/>
              <a:rect l="l" t="t" r="r" b="b"/>
              <a:pathLst>
                <a:path w="2481580" h="8255">
                  <a:moveTo>
                    <a:pt x="248158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822"/>
                  </a:lnTo>
                  <a:lnTo>
                    <a:pt x="19050" y="3822"/>
                  </a:lnTo>
                  <a:lnTo>
                    <a:pt x="19050" y="5080"/>
                  </a:lnTo>
                  <a:lnTo>
                    <a:pt x="25400" y="5080"/>
                  </a:lnTo>
                  <a:lnTo>
                    <a:pt x="25400" y="6350"/>
                  </a:lnTo>
                  <a:lnTo>
                    <a:pt x="31750" y="6350"/>
                  </a:lnTo>
                  <a:lnTo>
                    <a:pt x="31750" y="7632"/>
                  </a:lnTo>
                  <a:lnTo>
                    <a:pt x="2451100" y="7632"/>
                  </a:lnTo>
                  <a:lnTo>
                    <a:pt x="2451100" y="6350"/>
                  </a:lnTo>
                  <a:lnTo>
                    <a:pt x="2457450" y="6350"/>
                  </a:lnTo>
                  <a:lnTo>
                    <a:pt x="2457450" y="5080"/>
                  </a:lnTo>
                  <a:lnTo>
                    <a:pt x="2463800" y="5080"/>
                  </a:lnTo>
                  <a:lnTo>
                    <a:pt x="2463800" y="3822"/>
                  </a:lnTo>
                  <a:lnTo>
                    <a:pt x="2470150" y="3822"/>
                  </a:lnTo>
                  <a:lnTo>
                    <a:pt x="2470150" y="2540"/>
                  </a:lnTo>
                  <a:lnTo>
                    <a:pt x="2476500" y="2540"/>
                  </a:lnTo>
                  <a:lnTo>
                    <a:pt x="2476500" y="1282"/>
                  </a:lnTo>
                  <a:lnTo>
                    <a:pt x="2481580" y="1282"/>
                  </a:lnTo>
                  <a:lnTo>
                    <a:pt x="2481580" y="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5" name="object 455"/>
            <p:cNvSpPr/>
            <p:nvPr/>
          </p:nvSpPr>
          <p:spPr>
            <a:xfrm>
              <a:off x="438150" y="2567952"/>
              <a:ext cx="2406650" cy="6350"/>
            </a:xfrm>
            <a:custGeom>
              <a:avLst/>
              <a:gdLst/>
              <a:ahLst/>
              <a:cxnLst/>
              <a:rect l="l" t="t" r="r" b="b"/>
              <a:pathLst>
                <a:path w="2406650" h="6350">
                  <a:moveTo>
                    <a:pt x="240665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5080" y="1257"/>
                  </a:lnTo>
                  <a:lnTo>
                    <a:pt x="5080" y="2540"/>
                  </a:lnTo>
                  <a:lnTo>
                    <a:pt x="11430" y="2540"/>
                  </a:lnTo>
                  <a:lnTo>
                    <a:pt x="11430" y="3797"/>
                  </a:lnTo>
                  <a:lnTo>
                    <a:pt x="17780" y="3797"/>
                  </a:lnTo>
                  <a:lnTo>
                    <a:pt x="17780" y="5067"/>
                  </a:lnTo>
                  <a:lnTo>
                    <a:pt x="24130" y="5067"/>
                  </a:lnTo>
                  <a:lnTo>
                    <a:pt x="24130" y="6350"/>
                  </a:lnTo>
                  <a:lnTo>
                    <a:pt x="2382520" y="6350"/>
                  </a:lnTo>
                  <a:lnTo>
                    <a:pt x="2382520" y="5067"/>
                  </a:lnTo>
                  <a:lnTo>
                    <a:pt x="2388870" y="5067"/>
                  </a:lnTo>
                  <a:lnTo>
                    <a:pt x="2388870" y="3797"/>
                  </a:lnTo>
                  <a:lnTo>
                    <a:pt x="2395220" y="3797"/>
                  </a:lnTo>
                  <a:lnTo>
                    <a:pt x="2395220" y="2540"/>
                  </a:lnTo>
                  <a:lnTo>
                    <a:pt x="2401570" y="2540"/>
                  </a:lnTo>
                  <a:lnTo>
                    <a:pt x="2401570" y="1257"/>
                  </a:lnTo>
                  <a:lnTo>
                    <a:pt x="2406650" y="1257"/>
                  </a:lnTo>
                  <a:lnTo>
                    <a:pt x="2406650" y="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6" name="object 456"/>
            <p:cNvSpPr/>
            <p:nvPr/>
          </p:nvSpPr>
          <p:spPr>
            <a:xfrm>
              <a:off x="468630" y="2574302"/>
              <a:ext cx="2345690" cy="7620"/>
            </a:xfrm>
            <a:custGeom>
              <a:avLst/>
              <a:gdLst/>
              <a:ahLst/>
              <a:cxnLst/>
              <a:rect l="l" t="t" r="r" b="b"/>
              <a:pathLst>
                <a:path w="2345690" h="7619">
                  <a:moveTo>
                    <a:pt x="23456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6350" y="1257"/>
                  </a:lnTo>
                  <a:lnTo>
                    <a:pt x="6350" y="2540"/>
                  </a:lnTo>
                  <a:lnTo>
                    <a:pt x="11430" y="2540"/>
                  </a:lnTo>
                  <a:lnTo>
                    <a:pt x="11430" y="3797"/>
                  </a:lnTo>
                  <a:lnTo>
                    <a:pt x="17780" y="3797"/>
                  </a:lnTo>
                  <a:lnTo>
                    <a:pt x="17780" y="5067"/>
                  </a:lnTo>
                  <a:lnTo>
                    <a:pt x="24130" y="5067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07"/>
                  </a:lnTo>
                  <a:lnTo>
                    <a:pt x="2315210" y="7607"/>
                  </a:lnTo>
                  <a:lnTo>
                    <a:pt x="2315210" y="6350"/>
                  </a:lnTo>
                  <a:lnTo>
                    <a:pt x="2321560" y="6350"/>
                  </a:lnTo>
                  <a:lnTo>
                    <a:pt x="2321560" y="5067"/>
                  </a:lnTo>
                  <a:lnTo>
                    <a:pt x="2327910" y="5067"/>
                  </a:lnTo>
                  <a:lnTo>
                    <a:pt x="2327910" y="3797"/>
                  </a:lnTo>
                  <a:lnTo>
                    <a:pt x="2332990" y="3797"/>
                  </a:lnTo>
                  <a:lnTo>
                    <a:pt x="2332990" y="2540"/>
                  </a:lnTo>
                  <a:lnTo>
                    <a:pt x="2339340" y="2540"/>
                  </a:lnTo>
                  <a:lnTo>
                    <a:pt x="2339340" y="1257"/>
                  </a:lnTo>
                  <a:lnTo>
                    <a:pt x="2345690" y="1257"/>
                  </a:lnTo>
                  <a:lnTo>
                    <a:pt x="2345690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7" name="object 457"/>
            <p:cNvSpPr/>
            <p:nvPr/>
          </p:nvSpPr>
          <p:spPr>
            <a:xfrm>
              <a:off x="505460" y="2581909"/>
              <a:ext cx="2272030" cy="8255"/>
            </a:xfrm>
            <a:custGeom>
              <a:avLst/>
              <a:gdLst/>
              <a:ahLst/>
              <a:cxnLst/>
              <a:rect l="l" t="t" r="r" b="b"/>
              <a:pathLst>
                <a:path w="2272030" h="8255">
                  <a:moveTo>
                    <a:pt x="22720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1430" y="2540"/>
                  </a:lnTo>
                  <a:lnTo>
                    <a:pt x="11430" y="3810"/>
                  </a:lnTo>
                  <a:lnTo>
                    <a:pt x="17780" y="3810"/>
                  </a:lnTo>
                  <a:lnTo>
                    <a:pt x="17780" y="5092"/>
                  </a:lnTo>
                  <a:lnTo>
                    <a:pt x="24130" y="5092"/>
                  </a:lnTo>
                  <a:lnTo>
                    <a:pt x="24130" y="6350"/>
                  </a:lnTo>
                  <a:lnTo>
                    <a:pt x="27940" y="6350"/>
                  </a:lnTo>
                  <a:lnTo>
                    <a:pt x="27940" y="7632"/>
                  </a:lnTo>
                  <a:lnTo>
                    <a:pt x="2239010" y="7632"/>
                  </a:lnTo>
                  <a:lnTo>
                    <a:pt x="2239010" y="6350"/>
                  </a:lnTo>
                  <a:lnTo>
                    <a:pt x="2247900" y="6350"/>
                  </a:lnTo>
                  <a:lnTo>
                    <a:pt x="2247900" y="5092"/>
                  </a:lnTo>
                  <a:lnTo>
                    <a:pt x="2254250" y="5092"/>
                  </a:lnTo>
                  <a:lnTo>
                    <a:pt x="2254250" y="3810"/>
                  </a:lnTo>
                  <a:lnTo>
                    <a:pt x="2259330" y="3810"/>
                  </a:lnTo>
                  <a:lnTo>
                    <a:pt x="2259330" y="2540"/>
                  </a:lnTo>
                  <a:lnTo>
                    <a:pt x="2265680" y="2540"/>
                  </a:lnTo>
                  <a:lnTo>
                    <a:pt x="2265680" y="1282"/>
                  </a:lnTo>
                  <a:lnTo>
                    <a:pt x="2272030" y="1282"/>
                  </a:lnTo>
                  <a:lnTo>
                    <a:pt x="2272030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8" name="object 458"/>
            <p:cNvSpPr/>
            <p:nvPr/>
          </p:nvSpPr>
          <p:spPr>
            <a:xfrm>
              <a:off x="546100" y="2589542"/>
              <a:ext cx="2193290" cy="6350"/>
            </a:xfrm>
            <a:custGeom>
              <a:avLst/>
              <a:gdLst/>
              <a:ahLst/>
              <a:cxnLst/>
              <a:rect l="l" t="t" r="r" b="b"/>
              <a:pathLst>
                <a:path w="2193290" h="6350">
                  <a:moveTo>
                    <a:pt x="21932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8890" y="1257"/>
                  </a:lnTo>
                  <a:lnTo>
                    <a:pt x="8890" y="2527"/>
                  </a:lnTo>
                  <a:lnTo>
                    <a:pt x="17780" y="2527"/>
                  </a:lnTo>
                  <a:lnTo>
                    <a:pt x="17780" y="3810"/>
                  </a:lnTo>
                  <a:lnTo>
                    <a:pt x="26670" y="3810"/>
                  </a:lnTo>
                  <a:lnTo>
                    <a:pt x="26670" y="5067"/>
                  </a:lnTo>
                  <a:lnTo>
                    <a:pt x="35560" y="5067"/>
                  </a:lnTo>
                  <a:lnTo>
                    <a:pt x="35560" y="6350"/>
                  </a:lnTo>
                  <a:lnTo>
                    <a:pt x="2157717" y="6350"/>
                  </a:lnTo>
                  <a:lnTo>
                    <a:pt x="2157717" y="5067"/>
                  </a:lnTo>
                  <a:lnTo>
                    <a:pt x="2166620" y="5067"/>
                  </a:lnTo>
                  <a:lnTo>
                    <a:pt x="2166620" y="3810"/>
                  </a:lnTo>
                  <a:lnTo>
                    <a:pt x="2175510" y="3810"/>
                  </a:lnTo>
                  <a:lnTo>
                    <a:pt x="2175510" y="2527"/>
                  </a:lnTo>
                  <a:lnTo>
                    <a:pt x="2184400" y="2527"/>
                  </a:lnTo>
                  <a:lnTo>
                    <a:pt x="2184400" y="1257"/>
                  </a:lnTo>
                  <a:lnTo>
                    <a:pt x="2193290" y="1257"/>
                  </a:lnTo>
                  <a:lnTo>
                    <a:pt x="2193290" y="0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9" name="object 459"/>
            <p:cNvSpPr/>
            <p:nvPr/>
          </p:nvSpPr>
          <p:spPr>
            <a:xfrm>
              <a:off x="590550" y="2595892"/>
              <a:ext cx="2104390" cy="7620"/>
            </a:xfrm>
            <a:custGeom>
              <a:avLst/>
              <a:gdLst/>
              <a:ahLst/>
              <a:cxnLst/>
              <a:rect l="l" t="t" r="r" b="b"/>
              <a:pathLst>
                <a:path w="2104390" h="7619">
                  <a:moveTo>
                    <a:pt x="21043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8890" y="1257"/>
                  </a:lnTo>
                  <a:lnTo>
                    <a:pt x="8890" y="2527"/>
                  </a:lnTo>
                  <a:lnTo>
                    <a:pt x="17780" y="2527"/>
                  </a:lnTo>
                  <a:lnTo>
                    <a:pt x="17780" y="3810"/>
                  </a:lnTo>
                  <a:lnTo>
                    <a:pt x="26670" y="3810"/>
                  </a:lnTo>
                  <a:lnTo>
                    <a:pt x="26670" y="5067"/>
                  </a:lnTo>
                  <a:lnTo>
                    <a:pt x="35560" y="5067"/>
                  </a:lnTo>
                  <a:lnTo>
                    <a:pt x="35560" y="6350"/>
                  </a:lnTo>
                  <a:lnTo>
                    <a:pt x="44450" y="6350"/>
                  </a:lnTo>
                  <a:lnTo>
                    <a:pt x="44450" y="7607"/>
                  </a:lnTo>
                  <a:lnTo>
                    <a:pt x="2059940" y="7607"/>
                  </a:lnTo>
                  <a:lnTo>
                    <a:pt x="2059940" y="6350"/>
                  </a:lnTo>
                  <a:lnTo>
                    <a:pt x="2068817" y="6350"/>
                  </a:lnTo>
                  <a:lnTo>
                    <a:pt x="2068817" y="5067"/>
                  </a:lnTo>
                  <a:lnTo>
                    <a:pt x="2077720" y="5067"/>
                  </a:lnTo>
                  <a:lnTo>
                    <a:pt x="2077720" y="3810"/>
                  </a:lnTo>
                  <a:lnTo>
                    <a:pt x="2086610" y="3810"/>
                  </a:lnTo>
                  <a:lnTo>
                    <a:pt x="2086610" y="2527"/>
                  </a:lnTo>
                  <a:lnTo>
                    <a:pt x="2095500" y="2527"/>
                  </a:lnTo>
                  <a:lnTo>
                    <a:pt x="2095500" y="1257"/>
                  </a:lnTo>
                  <a:lnTo>
                    <a:pt x="2104390" y="1257"/>
                  </a:lnTo>
                  <a:lnTo>
                    <a:pt x="2104390" y="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0" name="object 460"/>
            <p:cNvSpPr/>
            <p:nvPr/>
          </p:nvSpPr>
          <p:spPr>
            <a:xfrm>
              <a:off x="643890" y="2603499"/>
              <a:ext cx="1997710" cy="6350"/>
            </a:xfrm>
            <a:custGeom>
              <a:avLst/>
              <a:gdLst/>
              <a:ahLst/>
              <a:cxnLst/>
              <a:rect l="l" t="t" r="r" b="b"/>
              <a:pathLst>
                <a:path w="1997710" h="6350">
                  <a:moveTo>
                    <a:pt x="19977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8890" y="1270"/>
                  </a:lnTo>
                  <a:lnTo>
                    <a:pt x="8890" y="2552"/>
                  </a:lnTo>
                  <a:lnTo>
                    <a:pt x="17780" y="2552"/>
                  </a:lnTo>
                  <a:lnTo>
                    <a:pt x="17780" y="3810"/>
                  </a:lnTo>
                  <a:lnTo>
                    <a:pt x="26670" y="3810"/>
                  </a:lnTo>
                  <a:lnTo>
                    <a:pt x="26670" y="5092"/>
                  </a:lnTo>
                  <a:lnTo>
                    <a:pt x="35560" y="5092"/>
                  </a:lnTo>
                  <a:lnTo>
                    <a:pt x="35560" y="6350"/>
                  </a:lnTo>
                  <a:lnTo>
                    <a:pt x="1962150" y="6350"/>
                  </a:lnTo>
                  <a:lnTo>
                    <a:pt x="1962150" y="5092"/>
                  </a:lnTo>
                  <a:lnTo>
                    <a:pt x="1971027" y="5092"/>
                  </a:lnTo>
                  <a:lnTo>
                    <a:pt x="1971027" y="3810"/>
                  </a:lnTo>
                  <a:lnTo>
                    <a:pt x="1979930" y="3810"/>
                  </a:lnTo>
                  <a:lnTo>
                    <a:pt x="1979930" y="2552"/>
                  </a:lnTo>
                  <a:lnTo>
                    <a:pt x="1988820" y="2552"/>
                  </a:lnTo>
                  <a:lnTo>
                    <a:pt x="1988820" y="1270"/>
                  </a:lnTo>
                  <a:lnTo>
                    <a:pt x="1997710" y="1270"/>
                  </a:lnTo>
                  <a:lnTo>
                    <a:pt x="1997710" y="0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1" name="object 461"/>
            <p:cNvSpPr/>
            <p:nvPr/>
          </p:nvSpPr>
          <p:spPr>
            <a:xfrm>
              <a:off x="688340" y="2609849"/>
              <a:ext cx="1908810" cy="7620"/>
            </a:xfrm>
            <a:custGeom>
              <a:avLst/>
              <a:gdLst/>
              <a:ahLst/>
              <a:cxnLst/>
              <a:rect l="l" t="t" r="r" b="b"/>
              <a:pathLst>
                <a:path w="1908810" h="7619">
                  <a:moveTo>
                    <a:pt x="19088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8890" y="1270"/>
                  </a:lnTo>
                  <a:lnTo>
                    <a:pt x="8890" y="2552"/>
                  </a:lnTo>
                  <a:lnTo>
                    <a:pt x="17780" y="2552"/>
                  </a:lnTo>
                  <a:lnTo>
                    <a:pt x="17780" y="3810"/>
                  </a:lnTo>
                  <a:lnTo>
                    <a:pt x="26670" y="3810"/>
                  </a:lnTo>
                  <a:lnTo>
                    <a:pt x="26670" y="5092"/>
                  </a:lnTo>
                  <a:lnTo>
                    <a:pt x="35560" y="5092"/>
                  </a:lnTo>
                  <a:lnTo>
                    <a:pt x="35560" y="6350"/>
                  </a:lnTo>
                  <a:lnTo>
                    <a:pt x="44450" y="6350"/>
                  </a:lnTo>
                  <a:lnTo>
                    <a:pt x="44450" y="7620"/>
                  </a:lnTo>
                  <a:lnTo>
                    <a:pt x="1864360" y="7620"/>
                  </a:lnTo>
                  <a:lnTo>
                    <a:pt x="1864360" y="6350"/>
                  </a:lnTo>
                  <a:lnTo>
                    <a:pt x="1873250" y="6350"/>
                  </a:lnTo>
                  <a:lnTo>
                    <a:pt x="1873250" y="5092"/>
                  </a:lnTo>
                  <a:lnTo>
                    <a:pt x="1882127" y="5092"/>
                  </a:lnTo>
                  <a:lnTo>
                    <a:pt x="1882127" y="3810"/>
                  </a:lnTo>
                  <a:lnTo>
                    <a:pt x="1891030" y="3810"/>
                  </a:lnTo>
                  <a:lnTo>
                    <a:pt x="1891030" y="2552"/>
                  </a:lnTo>
                  <a:lnTo>
                    <a:pt x="1899920" y="2552"/>
                  </a:lnTo>
                  <a:lnTo>
                    <a:pt x="1899920" y="1270"/>
                  </a:lnTo>
                  <a:lnTo>
                    <a:pt x="1908810" y="1270"/>
                  </a:lnTo>
                  <a:lnTo>
                    <a:pt x="1908810" y="0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2" name="object 462"/>
            <p:cNvSpPr/>
            <p:nvPr/>
          </p:nvSpPr>
          <p:spPr>
            <a:xfrm>
              <a:off x="741680" y="2617469"/>
              <a:ext cx="1802130" cy="8255"/>
            </a:xfrm>
            <a:custGeom>
              <a:avLst/>
              <a:gdLst/>
              <a:ahLst/>
              <a:cxnLst/>
              <a:rect l="l" t="t" r="r" b="b"/>
              <a:pathLst>
                <a:path w="1802130" h="8255">
                  <a:moveTo>
                    <a:pt x="18021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8890" y="1282"/>
                  </a:lnTo>
                  <a:lnTo>
                    <a:pt x="8890" y="2540"/>
                  </a:lnTo>
                  <a:lnTo>
                    <a:pt x="17780" y="2540"/>
                  </a:lnTo>
                  <a:lnTo>
                    <a:pt x="17780" y="3822"/>
                  </a:lnTo>
                  <a:lnTo>
                    <a:pt x="22860" y="3822"/>
                  </a:lnTo>
                  <a:lnTo>
                    <a:pt x="22860" y="5080"/>
                  </a:lnTo>
                  <a:lnTo>
                    <a:pt x="43180" y="5080"/>
                  </a:lnTo>
                  <a:lnTo>
                    <a:pt x="43180" y="6350"/>
                  </a:lnTo>
                  <a:lnTo>
                    <a:pt x="57150" y="6350"/>
                  </a:lnTo>
                  <a:lnTo>
                    <a:pt x="57150" y="7632"/>
                  </a:lnTo>
                  <a:lnTo>
                    <a:pt x="1750060" y="7632"/>
                  </a:lnTo>
                  <a:lnTo>
                    <a:pt x="1750060" y="6350"/>
                  </a:lnTo>
                  <a:lnTo>
                    <a:pt x="1764030" y="6350"/>
                  </a:lnTo>
                  <a:lnTo>
                    <a:pt x="1764030" y="5080"/>
                  </a:lnTo>
                  <a:lnTo>
                    <a:pt x="1771637" y="5080"/>
                  </a:lnTo>
                  <a:lnTo>
                    <a:pt x="1771637" y="3822"/>
                  </a:lnTo>
                  <a:lnTo>
                    <a:pt x="1784337" y="3822"/>
                  </a:lnTo>
                  <a:lnTo>
                    <a:pt x="1784337" y="2540"/>
                  </a:lnTo>
                  <a:lnTo>
                    <a:pt x="1793240" y="2540"/>
                  </a:lnTo>
                  <a:lnTo>
                    <a:pt x="1793240" y="1282"/>
                  </a:lnTo>
                  <a:lnTo>
                    <a:pt x="1802130" y="1282"/>
                  </a:lnTo>
                  <a:lnTo>
                    <a:pt x="1802130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3" name="object 463"/>
            <p:cNvSpPr/>
            <p:nvPr/>
          </p:nvSpPr>
          <p:spPr>
            <a:xfrm>
              <a:off x="812800" y="2625102"/>
              <a:ext cx="1664970" cy="6350"/>
            </a:xfrm>
            <a:custGeom>
              <a:avLst/>
              <a:gdLst/>
              <a:ahLst/>
              <a:cxnLst/>
              <a:rect l="l" t="t" r="r" b="b"/>
              <a:pathLst>
                <a:path w="1664970" h="6350">
                  <a:moveTo>
                    <a:pt x="166497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3957" y="1257"/>
                  </a:lnTo>
                  <a:lnTo>
                    <a:pt x="13957" y="2540"/>
                  </a:lnTo>
                  <a:lnTo>
                    <a:pt x="27940" y="2540"/>
                  </a:lnTo>
                  <a:lnTo>
                    <a:pt x="27940" y="3797"/>
                  </a:lnTo>
                  <a:lnTo>
                    <a:pt x="41910" y="3797"/>
                  </a:lnTo>
                  <a:lnTo>
                    <a:pt x="41910" y="5067"/>
                  </a:lnTo>
                  <a:lnTo>
                    <a:pt x="55880" y="5067"/>
                  </a:lnTo>
                  <a:lnTo>
                    <a:pt x="55880" y="6350"/>
                  </a:lnTo>
                  <a:lnTo>
                    <a:pt x="1609090" y="6350"/>
                  </a:lnTo>
                  <a:lnTo>
                    <a:pt x="1609090" y="5067"/>
                  </a:lnTo>
                  <a:lnTo>
                    <a:pt x="1623060" y="5067"/>
                  </a:lnTo>
                  <a:lnTo>
                    <a:pt x="1623060" y="3797"/>
                  </a:lnTo>
                  <a:lnTo>
                    <a:pt x="1637030" y="3797"/>
                  </a:lnTo>
                  <a:lnTo>
                    <a:pt x="1637030" y="2540"/>
                  </a:lnTo>
                  <a:lnTo>
                    <a:pt x="1651000" y="2540"/>
                  </a:lnTo>
                  <a:lnTo>
                    <a:pt x="1651000" y="1257"/>
                  </a:lnTo>
                  <a:lnTo>
                    <a:pt x="1664970" y="1257"/>
                  </a:lnTo>
                  <a:lnTo>
                    <a:pt x="166497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4" name="object 464"/>
            <p:cNvSpPr/>
            <p:nvPr/>
          </p:nvSpPr>
          <p:spPr>
            <a:xfrm>
              <a:off x="882650" y="2631452"/>
              <a:ext cx="1525270" cy="7620"/>
            </a:xfrm>
            <a:custGeom>
              <a:avLst/>
              <a:gdLst/>
              <a:ahLst/>
              <a:cxnLst/>
              <a:rect l="l" t="t" r="r" b="b"/>
              <a:pathLst>
                <a:path w="1525270" h="7619">
                  <a:moveTo>
                    <a:pt x="152527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3970" y="1257"/>
                  </a:lnTo>
                  <a:lnTo>
                    <a:pt x="13970" y="2540"/>
                  </a:lnTo>
                  <a:lnTo>
                    <a:pt x="27940" y="2540"/>
                  </a:lnTo>
                  <a:lnTo>
                    <a:pt x="27940" y="3797"/>
                  </a:lnTo>
                  <a:lnTo>
                    <a:pt x="41910" y="3797"/>
                  </a:lnTo>
                  <a:lnTo>
                    <a:pt x="41910" y="5067"/>
                  </a:lnTo>
                  <a:lnTo>
                    <a:pt x="55880" y="5067"/>
                  </a:lnTo>
                  <a:lnTo>
                    <a:pt x="55880" y="6350"/>
                  </a:lnTo>
                  <a:lnTo>
                    <a:pt x="69850" y="6350"/>
                  </a:lnTo>
                  <a:lnTo>
                    <a:pt x="69850" y="7607"/>
                  </a:lnTo>
                  <a:lnTo>
                    <a:pt x="1455420" y="7607"/>
                  </a:lnTo>
                  <a:lnTo>
                    <a:pt x="1455420" y="6350"/>
                  </a:lnTo>
                  <a:lnTo>
                    <a:pt x="1469390" y="6350"/>
                  </a:lnTo>
                  <a:lnTo>
                    <a:pt x="1469390" y="5067"/>
                  </a:lnTo>
                  <a:lnTo>
                    <a:pt x="1483360" y="5067"/>
                  </a:lnTo>
                  <a:lnTo>
                    <a:pt x="1483360" y="3797"/>
                  </a:lnTo>
                  <a:lnTo>
                    <a:pt x="1497330" y="3797"/>
                  </a:lnTo>
                  <a:lnTo>
                    <a:pt x="1497330" y="2540"/>
                  </a:lnTo>
                  <a:lnTo>
                    <a:pt x="1511300" y="2540"/>
                  </a:lnTo>
                  <a:lnTo>
                    <a:pt x="1511300" y="1257"/>
                  </a:lnTo>
                  <a:lnTo>
                    <a:pt x="1525270" y="1257"/>
                  </a:lnTo>
                  <a:lnTo>
                    <a:pt x="1525270" y="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5" name="object 465"/>
            <p:cNvSpPr/>
            <p:nvPr/>
          </p:nvSpPr>
          <p:spPr>
            <a:xfrm>
              <a:off x="966470" y="2639059"/>
              <a:ext cx="1357630" cy="6350"/>
            </a:xfrm>
            <a:custGeom>
              <a:avLst/>
              <a:gdLst/>
              <a:ahLst/>
              <a:cxnLst/>
              <a:rect l="l" t="t" r="r" b="b"/>
              <a:pathLst>
                <a:path w="1357630" h="6350">
                  <a:moveTo>
                    <a:pt x="13576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3970" y="1282"/>
                  </a:lnTo>
                  <a:lnTo>
                    <a:pt x="13970" y="2540"/>
                  </a:lnTo>
                  <a:lnTo>
                    <a:pt x="27940" y="2540"/>
                  </a:lnTo>
                  <a:lnTo>
                    <a:pt x="27940" y="3810"/>
                  </a:lnTo>
                  <a:lnTo>
                    <a:pt x="41910" y="3810"/>
                  </a:lnTo>
                  <a:lnTo>
                    <a:pt x="41910" y="5092"/>
                  </a:lnTo>
                  <a:lnTo>
                    <a:pt x="55880" y="5092"/>
                  </a:lnTo>
                  <a:lnTo>
                    <a:pt x="55880" y="6350"/>
                  </a:lnTo>
                  <a:lnTo>
                    <a:pt x="1301750" y="6350"/>
                  </a:lnTo>
                  <a:lnTo>
                    <a:pt x="1301750" y="5092"/>
                  </a:lnTo>
                  <a:lnTo>
                    <a:pt x="1315720" y="5092"/>
                  </a:lnTo>
                  <a:lnTo>
                    <a:pt x="1315720" y="3810"/>
                  </a:lnTo>
                  <a:lnTo>
                    <a:pt x="1329690" y="3810"/>
                  </a:lnTo>
                  <a:lnTo>
                    <a:pt x="1329690" y="2540"/>
                  </a:lnTo>
                  <a:lnTo>
                    <a:pt x="1343660" y="2540"/>
                  </a:lnTo>
                  <a:lnTo>
                    <a:pt x="1343660" y="1282"/>
                  </a:lnTo>
                  <a:lnTo>
                    <a:pt x="1357630" y="1282"/>
                  </a:lnTo>
                  <a:lnTo>
                    <a:pt x="1357630" y="0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6" name="object 466"/>
            <p:cNvSpPr/>
            <p:nvPr/>
          </p:nvSpPr>
          <p:spPr>
            <a:xfrm>
              <a:off x="1029970" y="2645409"/>
              <a:ext cx="1217930" cy="8255"/>
            </a:xfrm>
            <a:custGeom>
              <a:avLst/>
              <a:gdLst/>
              <a:ahLst/>
              <a:cxnLst/>
              <a:rect l="l" t="t" r="r" b="b"/>
              <a:pathLst>
                <a:path w="1217930" h="8255">
                  <a:moveTo>
                    <a:pt x="12179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5560" y="1282"/>
                  </a:lnTo>
                  <a:lnTo>
                    <a:pt x="35560" y="2540"/>
                  </a:lnTo>
                  <a:lnTo>
                    <a:pt x="60960" y="2540"/>
                  </a:lnTo>
                  <a:lnTo>
                    <a:pt x="60960" y="3810"/>
                  </a:lnTo>
                  <a:lnTo>
                    <a:pt x="85090" y="3810"/>
                  </a:lnTo>
                  <a:lnTo>
                    <a:pt x="85090" y="5092"/>
                  </a:lnTo>
                  <a:lnTo>
                    <a:pt x="109220" y="5092"/>
                  </a:lnTo>
                  <a:lnTo>
                    <a:pt x="109220" y="6350"/>
                  </a:lnTo>
                  <a:lnTo>
                    <a:pt x="133350" y="6350"/>
                  </a:lnTo>
                  <a:lnTo>
                    <a:pt x="133350" y="7632"/>
                  </a:lnTo>
                  <a:lnTo>
                    <a:pt x="1107440" y="7632"/>
                  </a:lnTo>
                  <a:lnTo>
                    <a:pt x="1107440" y="6350"/>
                  </a:lnTo>
                  <a:lnTo>
                    <a:pt x="1131570" y="6350"/>
                  </a:lnTo>
                  <a:lnTo>
                    <a:pt x="1131570" y="5092"/>
                  </a:lnTo>
                  <a:lnTo>
                    <a:pt x="1155700" y="5092"/>
                  </a:lnTo>
                  <a:lnTo>
                    <a:pt x="1155700" y="3810"/>
                  </a:lnTo>
                  <a:lnTo>
                    <a:pt x="1181100" y="3810"/>
                  </a:lnTo>
                  <a:lnTo>
                    <a:pt x="1181100" y="2540"/>
                  </a:lnTo>
                  <a:lnTo>
                    <a:pt x="1205230" y="2540"/>
                  </a:lnTo>
                  <a:lnTo>
                    <a:pt x="1205230" y="1282"/>
                  </a:lnTo>
                  <a:lnTo>
                    <a:pt x="1217930" y="1282"/>
                  </a:lnTo>
                  <a:lnTo>
                    <a:pt x="1217930" y="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7" name="object 467"/>
            <p:cNvSpPr/>
            <p:nvPr/>
          </p:nvSpPr>
          <p:spPr>
            <a:xfrm>
              <a:off x="1188720" y="2653042"/>
              <a:ext cx="924560" cy="7620"/>
            </a:xfrm>
            <a:custGeom>
              <a:avLst/>
              <a:gdLst/>
              <a:ahLst/>
              <a:cxnLst/>
              <a:rect l="l" t="t" r="r" b="b"/>
              <a:pathLst>
                <a:path w="924560" h="7619">
                  <a:moveTo>
                    <a:pt x="924547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4130" y="1257"/>
                  </a:lnTo>
                  <a:lnTo>
                    <a:pt x="24130" y="2527"/>
                  </a:lnTo>
                  <a:lnTo>
                    <a:pt x="48260" y="2527"/>
                  </a:lnTo>
                  <a:lnTo>
                    <a:pt x="48260" y="3810"/>
                  </a:lnTo>
                  <a:lnTo>
                    <a:pt x="72390" y="3810"/>
                  </a:lnTo>
                  <a:lnTo>
                    <a:pt x="72390" y="5067"/>
                  </a:lnTo>
                  <a:lnTo>
                    <a:pt x="97790" y="5067"/>
                  </a:lnTo>
                  <a:lnTo>
                    <a:pt x="97790" y="6350"/>
                  </a:lnTo>
                  <a:lnTo>
                    <a:pt x="121920" y="6350"/>
                  </a:lnTo>
                  <a:lnTo>
                    <a:pt x="121920" y="7607"/>
                  </a:lnTo>
                  <a:lnTo>
                    <a:pt x="801370" y="7607"/>
                  </a:lnTo>
                  <a:lnTo>
                    <a:pt x="801370" y="6350"/>
                  </a:lnTo>
                  <a:lnTo>
                    <a:pt x="826770" y="6350"/>
                  </a:lnTo>
                  <a:lnTo>
                    <a:pt x="826770" y="5067"/>
                  </a:lnTo>
                  <a:lnTo>
                    <a:pt x="850900" y="5067"/>
                  </a:lnTo>
                  <a:lnTo>
                    <a:pt x="850900" y="3810"/>
                  </a:lnTo>
                  <a:lnTo>
                    <a:pt x="875030" y="3810"/>
                  </a:lnTo>
                  <a:lnTo>
                    <a:pt x="875030" y="2527"/>
                  </a:lnTo>
                  <a:lnTo>
                    <a:pt x="899160" y="2527"/>
                  </a:lnTo>
                  <a:lnTo>
                    <a:pt x="899160" y="1257"/>
                  </a:lnTo>
                  <a:lnTo>
                    <a:pt x="924547" y="1257"/>
                  </a:lnTo>
                  <a:lnTo>
                    <a:pt x="924547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8" name="object 468"/>
            <p:cNvSpPr/>
            <p:nvPr/>
          </p:nvSpPr>
          <p:spPr>
            <a:xfrm>
              <a:off x="1323340" y="2660649"/>
              <a:ext cx="631190" cy="6350"/>
            </a:xfrm>
            <a:custGeom>
              <a:avLst/>
              <a:gdLst/>
              <a:ahLst/>
              <a:cxnLst/>
              <a:rect l="l" t="t" r="r" b="b"/>
              <a:pathLst>
                <a:path w="631189" h="6350">
                  <a:moveTo>
                    <a:pt x="6311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93980" y="1270"/>
                  </a:lnTo>
                  <a:lnTo>
                    <a:pt x="93980" y="2552"/>
                  </a:lnTo>
                  <a:lnTo>
                    <a:pt x="157480" y="2552"/>
                  </a:lnTo>
                  <a:lnTo>
                    <a:pt x="157480" y="3810"/>
                  </a:lnTo>
                  <a:lnTo>
                    <a:pt x="219710" y="3810"/>
                  </a:lnTo>
                  <a:lnTo>
                    <a:pt x="219710" y="5092"/>
                  </a:lnTo>
                  <a:lnTo>
                    <a:pt x="283210" y="5092"/>
                  </a:lnTo>
                  <a:lnTo>
                    <a:pt x="283210" y="6350"/>
                  </a:lnTo>
                  <a:lnTo>
                    <a:pt x="410210" y="6350"/>
                  </a:lnTo>
                  <a:lnTo>
                    <a:pt x="410210" y="5092"/>
                  </a:lnTo>
                  <a:lnTo>
                    <a:pt x="473710" y="5092"/>
                  </a:lnTo>
                  <a:lnTo>
                    <a:pt x="473710" y="3810"/>
                  </a:lnTo>
                  <a:lnTo>
                    <a:pt x="535940" y="3810"/>
                  </a:lnTo>
                  <a:lnTo>
                    <a:pt x="535940" y="2552"/>
                  </a:lnTo>
                  <a:lnTo>
                    <a:pt x="599427" y="2552"/>
                  </a:lnTo>
                  <a:lnTo>
                    <a:pt x="599427" y="1270"/>
                  </a:lnTo>
                  <a:lnTo>
                    <a:pt x="631190" y="1270"/>
                  </a:lnTo>
                  <a:lnTo>
                    <a:pt x="631190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9" name="object 469"/>
            <p:cNvSpPr/>
            <p:nvPr/>
          </p:nvSpPr>
          <p:spPr>
            <a:xfrm>
              <a:off x="76200" y="2133600"/>
              <a:ext cx="3124200" cy="533400"/>
            </a:xfrm>
            <a:custGeom>
              <a:avLst/>
              <a:gdLst/>
              <a:ahLst/>
              <a:cxnLst/>
              <a:rect l="l" t="t" r="r" b="b"/>
              <a:pathLst>
                <a:path w="3124200" h="533400">
                  <a:moveTo>
                    <a:pt x="1562100" y="533400"/>
                  </a:moveTo>
                  <a:lnTo>
                    <a:pt x="1486447" y="533092"/>
                  </a:lnTo>
                  <a:lnTo>
                    <a:pt x="1411720" y="532179"/>
                  </a:lnTo>
                  <a:lnTo>
                    <a:pt x="1338002" y="530674"/>
                  </a:lnTo>
                  <a:lnTo>
                    <a:pt x="1265372" y="528591"/>
                  </a:lnTo>
                  <a:lnTo>
                    <a:pt x="1193915" y="525945"/>
                  </a:lnTo>
                  <a:lnTo>
                    <a:pt x="1123711" y="522749"/>
                  </a:lnTo>
                  <a:lnTo>
                    <a:pt x="1054844" y="519017"/>
                  </a:lnTo>
                  <a:lnTo>
                    <a:pt x="987394" y="514763"/>
                  </a:lnTo>
                  <a:lnTo>
                    <a:pt x="921443" y="510001"/>
                  </a:lnTo>
                  <a:lnTo>
                    <a:pt x="857075" y="504745"/>
                  </a:lnTo>
                  <a:lnTo>
                    <a:pt x="794370" y="499009"/>
                  </a:lnTo>
                  <a:lnTo>
                    <a:pt x="733412" y="492807"/>
                  </a:lnTo>
                  <a:lnTo>
                    <a:pt x="674281" y="486153"/>
                  </a:lnTo>
                  <a:lnTo>
                    <a:pt x="617060" y="479061"/>
                  </a:lnTo>
                  <a:lnTo>
                    <a:pt x="561831" y="471544"/>
                  </a:lnTo>
                  <a:lnTo>
                    <a:pt x="508675" y="463617"/>
                  </a:lnTo>
                  <a:lnTo>
                    <a:pt x="457676" y="455295"/>
                  </a:lnTo>
                  <a:lnTo>
                    <a:pt x="408914" y="446589"/>
                  </a:lnTo>
                  <a:lnTo>
                    <a:pt x="362472" y="437516"/>
                  </a:lnTo>
                  <a:lnTo>
                    <a:pt x="318433" y="428087"/>
                  </a:lnTo>
                  <a:lnTo>
                    <a:pt x="276877" y="418319"/>
                  </a:lnTo>
                  <a:lnTo>
                    <a:pt x="237887" y="408224"/>
                  </a:lnTo>
                  <a:lnTo>
                    <a:pt x="167933" y="387110"/>
                  </a:lnTo>
                  <a:lnTo>
                    <a:pt x="109226" y="364858"/>
                  </a:lnTo>
                  <a:lnTo>
                    <a:pt x="62424" y="341580"/>
                  </a:lnTo>
                  <a:lnTo>
                    <a:pt x="28181" y="317386"/>
                  </a:lnTo>
                  <a:lnTo>
                    <a:pt x="1802" y="279623"/>
                  </a:lnTo>
                  <a:lnTo>
                    <a:pt x="0" y="266700"/>
                  </a:lnTo>
                  <a:lnTo>
                    <a:pt x="1802" y="253776"/>
                  </a:lnTo>
                  <a:lnTo>
                    <a:pt x="28181" y="216013"/>
                  </a:lnTo>
                  <a:lnTo>
                    <a:pt x="62424" y="191819"/>
                  </a:lnTo>
                  <a:lnTo>
                    <a:pt x="109226" y="168541"/>
                  </a:lnTo>
                  <a:lnTo>
                    <a:pt x="167933" y="146289"/>
                  </a:lnTo>
                  <a:lnTo>
                    <a:pt x="237887" y="125175"/>
                  </a:lnTo>
                  <a:lnTo>
                    <a:pt x="276877" y="115080"/>
                  </a:lnTo>
                  <a:lnTo>
                    <a:pt x="318433" y="105312"/>
                  </a:lnTo>
                  <a:lnTo>
                    <a:pt x="362472" y="95883"/>
                  </a:lnTo>
                  <a:lnTo>
                    <a:pt x="408914" y="86810"/>
                  </a:lnTo>
                  <a:lnTo>
                    <a:pt x="457676" y="78105"/>
                  </a:lnTo>
                  <a:lnTo>
                    <a:pt x="508675" y="69782"/>
                  </a:lnTo>
                  <a:lnTo>
                    <a:pt x="561831" y="61855"/>
                  </a:lnTo>
                  <a:lnTo>
                    <a:pt x="617060" y="54338"/>
                  </a:lnTo>
                  <a:lnTo>
                    <a:pt x="674281" y="47246"/>
                  </a:lnTo>
                  <a:lnTo>
                    <a:pt x="733412" y="40592"/>
                  </a:lnTo>
                  <a:lnTo>
                    <a:pt x="794370" y="34390"/>
                  </a:lnTo>
                  <a:lnTo>
                    <a:pt x="857075" y="28654"/>
                  </a:lnTo>
                  <a:lnTo>
                    <a:pt x="921443" y="23398"/>
                  </a:lnTo>
                  <a:lnTo>
                    <a:pt x="987394" y="18636"/>
                  </a:lnTo>
                  <a:lnTo>
                    <a:pt x="1054844" y="14382"/>
                  </a:lnTo>
                  <a:lnTo>
                    <a:pt x="1123711" y="10650"/>
                  </a:lnTo>
                  <a:lnTo>
                    <a:pt x="1193915" y="7454"/>
                  </a:lnTo>
                  <a:lnTo>
                    <a:pt x="1265372" y="4808"/>
                  </a:lnTo>
                  <a:lnTo>
                    <a:pt x="1338002" y="2725"/>
                  </a:lnTo>
                  <a:lnTo>
                    <a:pt x="1411720" y="1220"/>
                  </a:lnTo>
                  <a:lnTo>
                    <a:pt x="1486447" y="307"/>
                  </a:lnTo>
                  <a:lnTo>
                    <a:pt x="1562100" y="0"/>
                  </a:lnTo>
                  <a:lnTo>
                    <a:pt x="1637752" y="307"/>
                  </a:lnTo>
                  <a:lnTo>
                    <a:pt x="1712479" y="1220"/>
                  </a:lnTo>
                  <a:lnTo>
                    <a:pt x="1786197" y="2725"/>
                  </a:lnTo>
                  <a:lnTo>
                    <a:pt x="1858827" y="4808"/>
                  </a:lnTo>
                  <a:lnTo>
                    <a:pt x="1930284" y="7454"/>
                  </a:lnTo>
                  <a:lnTo>
                    <a:pt x="2000488" y="10650"/>
                  </a:lnTo>
                  <a:lnTo>
                    <a:pt x="2069355" y="14382"/>
                  </a:lnTo>
                  <a:lnTo>
                    <a:pt x="2136805" y="18636"/>
                  </a:lnTo>
                  <a:lnTo>
                    <a:pt x="2202756" y="23398"/>
                  </a:lnTo>
                  <a:lnTo>
                    <a:pt x="2267124" y="28654"/>
                  </a:lnTo>
                  <a:lnTo>
                    <a:pt x="2329829" y="34390"/>
                  </a:lnTo>
                  <a:lnTo>
                    <a:pt x="2390787" y="40592"/>
                  </a:lnTo>
                  <a:lnTo>
                    <a:pt x="2449918" y="47246"/>
                  </a:lnTo>
                  <a:lnTo>
                    <a:pt x="2507139" y="54338"/>
                  </a:lnTo>
                  <a:lnTo>
                    <a:pt x="2562368" y="61855"/>
                  </a:lnTo>
                  <a:lnTo>
                    <a:pt x="2615524" y="69782"/>
                  </a:lnTo>
                  <a:lnTo>
                    <a:pt x="2666523" y="78104"/>
                  </a:lnTo>
                  <a:lnTo>
                    <a:pt x="2715285" y="86810"/>
                  </a:lnTo>
                  <a:lnTo>
                    <a:pt x="2761727" y="95883"/>
                  </a:lnTo>
                  <a:lnTo>
                    <a:pt x="2805766" y="105312"/>
                  </a:lnTo>
                  <a:lnTo>
                    <a:pt x="2847322" y="115080"/>
                  </a:lnTo>
                  <a:lnTo>
                    <a:pt x="2886312" y="125175"/>
                  </a:lnTo>
                  <a:lnTo>
                    <a:pt x="2956266" y="146289"/>
                  </a:lnTo>
                  <a:lnTo>
                    <a:pt x="3014973" y="168541"/>
                  </a:lnTo>
                  <a:lnTo>
                    <a:pt x="3061775" y="191819"/>
                  </a:lnTo>
                  <a:lnTo>
                    <a:pt x="3096018" y="216013"/>
                  </a:lnTo>
                  <a:lnTo>
                    <a:pt x="3122397" y="253776"/>
                  </a:lnTo>
                  <a:lnTo>
                    <a:pt x="3124200" y="266700"/>
                  </a:lnTo>
                  <a:lnTo>
                    <a:pt x="3122397" y="279623"/>
                  </a:lnTo>
                  <a:lnTo>
                    <a:pt x="3096018" y="317386"/>
                  </a:lnTo>
                  <a:lnTo>
                    <a:pt x="3061775" y="341580"/>
                  </a:lnTo>
                  <a:lnTo>
                    <a:pt x="3014973" y="364858"/>
                  </a:lnTo>
                  <a:lnTo>
                    <a:pt x="2956266" y="387110"/>
                  </a:lnTo>
                  <a:lnTo>
                    <a:pt x="2886312" y="408224"/>
                  </a:lnTo>
                  <a:lnTo>
                    <a:pt x="2847322" y="418319"/>
                  </a:lnTo>
                  <a:lnTo>
                    <a:pt x="2805766" y="428087"/>
                  </a:lnTo>
                  <a:lnTo>
                    <a:pt x="2761727" y="437516"/>
                  </a:lnTo>
                  <a:lnTo>
                    <a:pt x="2715285" y="446589"/>
                  </a:lnTo>
                  <a:lnTo>
                    <a:pt x="2666523" y="455294"/>
                  </a:lnTo>
                  <a:lnTo>
                    <a:pt x="2615524" y="463617"/>
                  </a:lnTo>
                  <a:lnTo>
                    <a:pt x="2562368" y="471544"/>
                  </a:lnTo>
                  <a:lnTo>
                    <a:pt x="2507139" y="479061"/>
                  </a:lnTo>
                  <a:lnTo>
                    <a:pt x="2449918" y="486153"/>
                  </a:lnTo>
                  <a:lnTo>
                    <a:pt x="2390787" y="492807"/>
                  </a:lnTo>
                  <a:lnTo>
                    <a:pt x="2329829" y="499009"/>
                  </a:lnTo>
                  <a:lnTo>
                    <a:pt x="2267124" y="504745"/>
                  </a:lnTo>
                  <a:lnTo>
                    <a:pt x="2202756" y="510001"/>
                  </a:lnTo>
                  <a:lnTo>
                    <a:pt x="2136805" y="514763"/>
                  </a:lnTo>
                  <a:lnTo>
                    <a:pt x="2069355" y="519017"/>
                  </a:lnTo>
                  <a:lnTo>
                    <a:pt x="2000488" y="522749"/>
                  </a:lnTo>
                  <a:lnTo>
                    <a:pt x="1930284" y="525945"/>
                  </a:lnTo>
                  <a:lnTo>
                    <a:pt x="1858827" y="528591"/>
                  </a:lnTo>
                  <a:lnTo>
                    <a:pt x="1786197" y="530674"/>
                  </a:lnTo>
                  <a:lnTo>
                    <a:pt x="1712479" y="532179"/>
                  </a:lnTo>
                  <a:lnTo>
                    <a:pt x="1637752" y="533092"/>
                  </a:lnTo>
                  <a:lnTo>
                    <a:pt x="1562100" y="533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0" name="object 470"/>
          <p:cNvSpPr txBox="1"/>
          <p:nvPr/>
        </p:nvSpPr>
        <p:spPr>
          <a:xfrm>
            <a:off x="233272" y="2204720"/>
            <a:ext cx="3724910" cy="3332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627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INTERNAL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 dirty="0">
              <a:latin typeface="Arial"/>
              <a:cs typeface="Arial"/>
            </a:endParaRPr>
          </a:p>
          <a:p>
            <a:pPr marL="225425" indent="-140970">
              <a:lnSpc>
                <a:spcPct val="100000"/>
              </a:lnSpc>
              <a:buSzPct val="95833"/>
              <a:buFont typeface="Wingdings"/>
              <a:buChar char=""/>
              <a:tabLst>
                <a:tab pos="226060" algn="l"/>
              </a:tabLst>
            </a:pPr>
            <a:r>
              <a:rPr sz="2400" spc="-5" dirty="0">
                <a:latin typeface="Arial"/>
                <a:cs typeface="Arial"/>
              </a:rPr>
              <a:t>Current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Employee</a:t>
            </a:r>
            <a:endParaRPr sz="2400" dirty="0">
              <a:latin typeface="Arial"/>
              <a:cs typeface="Arial"/>
            </a:endParaRPr>
          </a:p>
          <a:p>
            <a:pPr marL="170180" marR="136525" indent="-85090">
              <a:lnSpc>
                <a:spcPct val="100000"/>
              </a:lnSpc>
              <a:buSzPct val="95833"/>
              <a:buFont typeface="Wingdings"/>
              <a:buChar char=""/>
              <a:tabLst>
                <a:tab pos="226060" algn="l"/>
              </a:tabLst>
            </a:pPr>
            <a:r>
              <a:rPr sz="2400" spc="-5" dirty="0">
                <a:latin typeface="Arial"/>
                <a:cs typeface="Arial"/>
              </a:rPr>
              <a:t>References from present  employee</a:t>
            </a:r>
            <a:endParaRPr sz="2400" dirty="0">
              <a:latin typeface="Arial"/>
              <a:cs typeface="Arial"/>
            </a:endParaRPr>
          </a:p>
          <a:p>
            <a:pPr marL="255270" marR="882015" indent="-170180">
              <a:lnSpc>
                <a:spcPct val="100000"/>
              </a:lnSpc>
              <a:buSzPct val="95833"/>
              <a:buFont typeface="Wingdings"/>
              <a:buChar char=""/>
              <a:tabLst>
                <a:tab pos="226060" algn="l"/>
              </a:tabLst>
            </a:pPr>
            <a:r>
              <a:rPr sz="2400" spc="-10" dirty="0">
                <a:latin typeface="Arial"/>
                <a:cs typeface="Arial"/>
              </a:rPr>
              <a:t>Databank </a:t>
            </a:r>
            <a:r>
              <a:rPr sz="2400" spc="-5" dirty="0">
                <a:latin typeface="Arial"/>
                <a:cs typeface="Arial"/>
              </a:rPr>
              <a:t>of former  applicants</a:t>
            </a:r>
            <a:endParaRPr sz="2400" dirty="0">
              <a:latin typeface="Arial"/>
              <a:cs typeface="Arial"/>
            </a:endParaRPr>
          </a:p>
          <a:p>
            <a:pPr marL="225425" indent="-140970">
              <a:lnSpc>
                <a:spcPct val="100000"/>
              </a:lnSpc>
              <a:buSzPct val="95833"/>
              <a:buFont typeface="Wingdings"/>
              <a:buChar char=""/>
              <a:tabLst>
                <a:tab pos="226060" algn="l"/>
              </a:tabLst>
            </a:pPr>
            <a:r>
              <a:rPr sz="2400" spc="-5" dirty="0">
                <a:latin typeface="Arial"/>
                <a:cs typeface="Arial"/>
              </a:rPr>
              <a:t>Retired Employee</a:t>
            </a:r>
            <a:endParaRPr sz="2400" dirty="0">
              <a:latin typeface="Arial"/>
              <a:cs typeface="Arial"/>
            </a:endParaRPr>
          </a:p>
          <a:p>
            <a:pPr marL="225425" indent="-140970">
              <a:lnSpc>
                <a:spcPct val="100000"/>
              </a:lnSpc>
              <a:buSzPct val="95833"/>
              <a:buFont typeface="Wingdings"/>
              <a:buChar char=""/>
              <a:tabLst>
                <a:tab pos="226060" algn="l"/>
              </a:tabLst>
            </a:pPr>
            <a:r>
              <a:rPr sz="2400" spc="-5" dirty="0">
                <a:latin typeface="Arial"/>
                <a:cs typeface="Arial"/>
              </a:rPr>
              <a:t>Former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employee</a:t>
            </a:r>
            <a:endParaRPr sz="2400" dirty="0">
              <a:latin typeface="Arial"/>
              <a:cs typeface="Arial"/>
            </a:endParaRPr>
          </a:p>
        </p:txBody>
      </p:sp>
      <p:grpSp>
        <p:nvGrpSpPr>
          <p:cNvPr id="471" name="object 471"/>
          <p:cNvGrpSpPr/>
          <p:nvPr/>
        </p:nvGrpSpPr>
        <p:grpSpPr>
          <a:xfrm>
            <a:off x="5938927" y="2128927"/>
            <a:ext cx="3133725" cy="542925"/>
            <a:chOff x="5938927" y="2128927"/>
            <a:chExt cx="3133725" cy="542925"/>
          </a:xfrm>
        </p:grpSpPr>
        <p:sp>
          <p:nvSpPr>
            <p:cNvPr id="472" name="object 472"/>
            <p:cNvSpPr/>
            <p:nvPr/>
          </p:nvSpPr>
          <p:spPr>
            <a:xfrm>
              <a:off x="7190740" y="2133599"/>
              <a:ext cx="631190" cy="6350"/>
            </a:xfrm>
            <a:custGeom>
              <a:avLst/>
              <a:gdLst/>
              <a:ahLst/>
              <a:cxnLst/>
              <a:rect l="l" t="t" r="r" b="b"/>
              <a:pathLst>
                <a:path w="631190" h="6350">
                  <a:moveTo>
                    <a:pt x="631190" y="5092"/>
                  </a:moveTo>
                  <a:lnTo>
                    <a:pt x="513067" y="5092"/>
                  </a:lnTo>
                  <a:lnTo>
                    <a:pt x="513067" y="3810"/>
                  </a:lnTo>
                  <a:lnTo>
                    <a:pt x="434340" y="3810"/>
                  </a:lnTo>
                  <a:lnTo>
                    <a:pt x="434340" y="2552"/>
                  </a:lnTo>
                  <a:lnTo>
                    <a:pt x="355600" y="2552"/>
                  </a:lnTo>
                  <a:lnTo>
                    <a:pt x="355600" y="1270"/>
                  </a:lnTo>
                  <a:lnTo>
                    <a:pt x="316230" y="1270"/>
                  </a:lnTo>
                  <a:lnTo>
                    <a:pt x="316230" y="0"/>
                  </a:lnTo>
                  <a:lnTo>
                    <a:pt x="314960" y="0"/>
                  </a:lnTo>
                  <a:lnTo>
                    <a:pt x="314960" y="1270"/>
                  </a:lnTo>
                  <a:lnTo>
                    <a:pt x="196850" y="1270"/>
                  </a:lnTo>
                  <a:lnTo>
                    <a:pt x="196850" y="2552"/>
                  </a:lnTo>
                  <a:lnTo>
                    <a:pt x="118110" y="2552"/>
                  </a:lnTo>
                  <a:lnTo>
                    <a:pt x="118110" y="3810"/>
                  </a:lnTo>
                  <a:lnTo>
                    <a:pt x="39370" y="3810"/>
                  </a:lnTo>
                  <a:lnTo>
                    <a:pt x="3937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631190" y="6350"/>
                  </a:lnTo>
                  <a:lnTo>
                    <a:pt x="631190" y="5092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3" name="object 473"/>
            <p:cNvSpPr/>
            <p:nvPr/>
          </p:nvSpPr>
          <p:spPr>
            <a:xfrm>
              <a:off x="7057390" y="2139949"/>
              <a:ext cx="875030" cy="6350"/>
            </a:xfrm>
            <a:custGeom>
              <a:avLst/>
              <a:gdLst/>
              <a:ahLst/>
              <a:cxnLst/>
              <a:rect l="l" t="t" r="r" b="b"/>
              <a:pathLst>
                <a:path w="875029" h="6350">
                  <a:moveTo>
                    <a:pt x="875030" y="5092"/>
                  </a:moveTo>
                  <a:lnTo>
                    <a:pt x="850900" y="5092"/>
                  </a:lnTo>
                  <a:lnTo>
                    <a:pt x="850900" y="3810"/>
                  </a:lnTo>
                  <a:lnTo>
                    <a:pt x="826770" y="3810"/>
                  </a:lnTo>
                  <a:lnTo>
                    <a:pt x="826770" y="2552"/>
                  </a:lnTo>
                  <a:lnTo>
                    <a:pt x="801370" y="2552"/>
                  </a:lnTo>
                  <a:lnTo>
                    <a:pt x="801370" y="1270"/>
                  </a:lnTo>
                  <a:lnTo>
                    <a:pt x="777240" y="1270"/>
                  </a:lnTo>
                  <a:lnTo>
                    <a:pt x="777240" y="0"/>
                  </a:lnTo>
                  <a:lnTo>
                    <a:pt x="97790" y="0"/>
                  </a:lnTo>
                  <a:lnTo>
                    <a:pt x="97790" y="1270"/>
                  </a:lnTo>
                  <a:lnTo>
                    <a:pt x="72390" y="1270"/>
                  </a:lnTo>
                  <a:lnTo>
                    <a:pt x="72390" y="2552"/>
                  </a:lnTo>
                  <a:lnTo>
                    <a:pt x="48260" y="2552"/>
                  </a:lnTo>
                  <a:lnTo>
                    <a:pt x="48260" y="3810"/>
                  </a:lnTo>
                  <a:lnTo>
                    <a:pt x="24130" y="3810"/>
                  </a:lnTo>
                  <a:lnTo>
                    <a:pt x="2413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875030" y="6350"/>
                  </a:lnTo>
                  <a:lnTo>
                    <a:pt x="875030" y="5092"/>
                  </a:lnTo>
                  <a:close/>
                </a:path>
              </a:pathLst>
            </a:custGeom>
            <a:solidFill>
              <a:srgbClr val="B3B3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4" name="object 474"/>
            <p:cNvSpPr/>
            <p:nvPr/>
          </p:nvSpPr>
          <p:spPr>
            <a:xfrm>
              <a:off x="6910070" y="2146299"/>
              <a:ext cx="1169670" cy="7620"/>
            </a:xfrm>
            <a:custGeom>
              <a:avLst/>
              <a:gdLst/>
              <a:ahLst/>
              <a:cxnLst/>
              <a:rect l="l" t="t" r="r" b="b"/>
              <a:pathLst>
                <a:path w="1169670" h="7619">
                  <a:moveTo>
                    <a:pt x="1169670" y="6350"/>
                  </a:moveTo>
                  <a:lnTo>
                    <a:pt x="1144270" y="6350"/>
                  </a:lnTo>
                  <a:lnTo>
                    <a:pt x="1144270" y="5092"/>
                  </a:lnTo>
                  <a:lnTo>
                    <a:pt x="1120140" y="5092"/>
                  </a:lnTo>
                  <a:lnTo>
                    <a:pt x="1120140" y="3810"/>
                  </a:lnTo>
                  <a:lnTo>
                    <a:pt x="1096010" y="3810"/>
                  </a:lnTo>
                  <a:lnTo>
                    <a:pt x="1096010" y="2552"/>
                  </a:lnTo>
                  <a:lnTo>
                    <a:pt x="1071880" y="2552"/>
                  </a:lnTo>
                  <a:lnTo>
                    <a:pt x="1071880" y="1270"/>
                  </a:lnTo>
                  <a:lnTo>
                    <a:pt x="1046480" y="1270"/>
                  </a:lnTo>
                  <a:lnTo>
                    <a:pt x="1046480" y="0"/>
                  </a:lnTo>
                  <a:lnTo>
                    <a:pt x="121920" y="0"/>
                  </a:lnTo>
                  <a:lnTo>
                    <a:pt x="121920" y="1270"/>
                  </a:lnTo>
                  <a:lnTo>
                    <a:pt x="97790" y="1270"/>
                  </a:lnTo>
                  <a:lnTo>
                    <a:pt x="97790" y="2552"/>
                  </a:lnTo>
                  <a:lnTo>
                    <a:pt x="73660" y="2552"/>
                  </a:lnTo>
                  <a:lnTo>
                    <a:pt x="73660" y="3810"/>
                  </a:lnTo>
                  <a:lnTo>
                    <a:pt x="49530" y="3810"/>
                  </a:lnTo>
                  <a:lnTo>
                    <a:pt x="49530" y="5092"/>
                  </a:lnTo>
                  <a:lnTo>
                    <a:pt x="24130" y="5092"/>
                  </a:lnTo>
                  <a:lnTo>
                    <a:pt x="2413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1169670" y="7620"/>
                  </a:lnTo>
                  <a:lnTo>
                    <a:pt x="1169670" y="6350"/>
                  </a:lnTo>
                  <a:close/>
                </a:path>
              </a:pathLst>
            </a:custGeom>
            <a:solidFill>
              <a:srgbClr val="B5B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5" name="object 475"/>
            <p:cNvSpPr/>
            <p:nvPr/>
          </p:nvSpPr>
          <p:spPr>
            <a:xfrm>
              <a:off x="6824980" y="2153919"/>
              <a:ext cx="1351280" cy="8255"/>
            </a:xfrm>
            <a:custGeom>
              <a:avLst/>
              <a:gdLst/>
              <a:ahLst/>
              <a:cxnLst/>
              <a:rect l="l" t="t" r="r" b="b"/>
              <a:pathLst>
                <a:path w="1351279" h="8255">
                  <a:moveTo>
                    <a:pt x="1351280" y="6350"/>
                  </a:moveTo>
                  <a:lnTo>
                    <a:pt x="1337297" y="6350"/>
                  </a:lnTo>
                  <a:lnTo>
                    <a:pt x="1337297" y="5080"/>
                  </a:lnTo>
                  <a:lnTo>
                    <a:pt x="1324610" y="5080"/>
                  </a:lnTo>
                  <a:lnTo>
                    <a:pt x="1324610" y="3822"/>
                  </a:lnTo>
                  <a:lnTo>
                    <a:pt x="1310640" y="3822"/>
                  </a:lnTo>
                  <a:lnTo>
                    <a:pt x="1310640" y="2540"/>
                  </a:lnTo>
                  <a:lnTo>
                    <a:pt x="1297940" y="2540"/>
                  </a:lnTo>
                  <a:lnTo>
                    <a:pt x="1297940" y="1282"/>
                  </a:lnTo>
                  <a:lnTo>
                    <a:pt x="1290320" y="1282"/>
                  </a:lnTo>
                  <a:lnTo>
                    <a:pt x="1290320" y="0"/>
                  </a:lnTo>
                  <a:lnTo>
                    <a:pt x="72390" y="0"/>
                  </a:lnTo>
                  <a:lnTo>
                    <a:pt x="72390" y="1282"/>
                  </a:lnTo>
                  <a:lnTo>
                    <a:pt x="53340" y="1282"/>
                  </a:lnTo>
                  <a:lnTo>
                    <a:pt x="53340" y="2540"/>
                  </a:lnTo>
                  <a:lnTo>
                    <a:pt x="39370" y="2540"/>
                  </a:lnTo>
                  <a:lnTo>
                    <a:pt x="39370" y="3822"/>
                  </a:lnTo>
                  <a:lnTo>
                    <a:pt x="26670" y="3822"/>
                  </a:lnTo>
                  <a:lnTo>
                    <a:pt x="26670" y="5080"/>
                  </a:lnTo>
                  <a:lnTo>
                    <a:pt x="12700" y="5080"/>
                  </a:lnTo>
                  <a:lnTo>
                    <a:pt x="1270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1351280" y="7632"/>
                  </a:lnTo>
                  <a:lnTo>
                    <a:pt x="1351280" y="6350"/>
                  </a:lnTo>
                  <a:close/>
                </a:path>
              </a:pathLst>
            </a:custGeom>
            <a:solidFill>
              <a:srgbClr val="B7B7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6" name="object 476"/>
            <p:cNvSpPr/>
            <p:nvPr/>
          </p:nvSpPr>
          <p:spPr>
            <a:xfrm>
              <a:off x="6758940" y="2161552"/>
              <a:ext cx="1483360" cy="6350"/>
            </a:xfrm>
            <a:custGeom>
              <a:avLst/>
              <a:gdLst/>
              <a:ahLst/>
              <a:cxnLst/>
              <a:rect l="l" t="t" r="r" b="b"/>
              <a:pathLst>
                <a:path w="1483359" h="6350">
                  <a:moveTo>
                    <a:pt x="1483360" y="5067"/>
                  </a:moveTo>
                  <a:lnTo>
                    <a:pt x="1469390" y="5067"/>
                  </a:lnTo>
                  <a:lnTo>
                    <a:pt x="1469390" y="3797"/>
                  </a:lnTo>
                  <a:lnTo>
                    <a:pt x="1456690" y="3797"/>
                  </a:lnTo>
                  <a:lnTo>
                    <a:pt x="1456690" y="2540"/>
                  </a:lnTo>
                  <a:lnTo>
                    <a:pt x="1442720" y="2540"/>
                  </a:lnTo>
                  <a:lnTo>
                    <a:pt x="1442720" y="1257"/>
                  </a:lnTo>
                  <a:lnTo>
                    <a:pt x="1430020" y="1257"/>
                  </a:lnTo>
                  <a:lnTo>
                    <a:pt x="1430020" y="0"/>
                  </a:lnTo>
                  <a:lnTo>
                    <a:pt x="53340" y="0"/>
                  </a:lnTo>
                  <a:lnTo>
                    <a:pt x="53340" y="1257"/>
                  </a:lnTo>
                  <a:lnTo>
                    <a:pt x="39370" y="1257"/>
                  </a:lnTo>
                  <a:lnTo>
                    <a:pt x="39370" y="2540"/>
                  </a:lnTo>
                  <a:lnTo>
                    <a:pt x="26670" y="2540"/>
                  </a:lnTo>
                  <a:lnTo>
                    <a:pt x="26670" y="3797"/>
                  </a:lnTo>
                  <a:lnTo>
                    <a:pt x="12700" y="3797"/>
                  </a:lnTo>
                  <a:lnTo>
                    <a:pt x="12700" y="5067"/>
                  </a:lnTo>
                  <a:lnTo>
                    <a:pt x="0" y="5067"/>
                  </a:lnTo>
                  <a:lnTo>
                    <a:pt x="0" y="6350"/>
                  </a:lnTo>
                  <a:lnTo>
                    <a:pt x="1483360" y="6350"/>
                  </a:lnTo>
                  <a:lnTo>
                    <a:pt x="1483360" y="5067"/>
                  </a:lnTo>
                  <a:close/>
                </a:path>
              </a:pathLst>
            </a:custGeom>
            <a:solidFill>
              <a:srgbClr val="B9B9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7" name="object 477"/>
            <p:cNvSpPr/>
            <p:nvPr/>
          </p:nvSpPr>
          <p:spPr>
            <a:xfrm>
              <a:off x="6678930" y="2167902"/>
              <a:ext cx="1642110" cy="7620"/>
            </a:xfrm>
            <a:custGeom>
              <a:avLst/>
              <a:gdLst/>
              <a:ahLst/>
              <a:cxnLst/>
              <a:rect l="l" t="t" r="r" b="b"/>
              <a:pathLst>
                <a:path w="1642109" h="7619">
                  <a:moveTo>
                    <a:pt x="1642110" y="6350"/>
                  </a:moveTo>
                  <a:lnTo>
                    <a:pt x="1629410" y="6350"/>
                  </a:lnTo>
                  <a:lnTo>
                    <a:pt x="1629410" y="5067"/>
                  </a:lnTo>
                  <a:lnTo>
                    <a:pt x="1616710" y="5067"/>
                  </a:lnTo>
                  <a:lnTo>
                    <a:pt x="1616710" y="3797"/>
                  </a:lnTo>
                  <a:lnTo>
                    <a:pt x="1602740" y="3797"/>
                  </a:lnTo>
                  <a:lnTo>
                    <a:pt x="1602740" y="2540"/>
                  </a:lnTo>
                  <a:lnTo>
                    <a:pt x="1590040" y="2540"/>
                  </a:lnTo>
                  <a:lnTo>
                    <a:pt x="1590040" y="1257"/>
                  </a:lnTo>
                  <a:lnTo>
                    <a:pt x="1576070" y="1257"/>
                  </a:lnTo>
                  <a:lnTo>
                    <a:pt x="1576070" y="0"/>
                  </a:lnTo>
                  <a:lnTo>
                    <a:pt x="66040" y="0"/>
                  </a:lnTo>
                  <a:lnTo>
                    <a:pt x="66040" y="1257"/>
                  </a:lnTo>
                  <a:lnTo>
                    <a:pt x="53340" y="1257"/>
                  </a:lnTo>
                  <a:lnTo>
                    <a:pt x="53340" y="2540"/>
                  </a:lnTo>
                  <a:lnTo>
                    <a:pt x="39370" y="2540"/>
                  </a:lnTo>
                  <a:lnTo>
                    <a:pt x="39370" y="3797"/>
                  </a:lnTo>
                  <a:lnTo>
                    <a:pt x="26670" y="3797"/>
                  </a:lnTo>
                  <a:lnTo>
                    <a:pt x="26670" y="5067"/>
                  </a:lnTo>
                  <a:lnTo>
                    <a:pt x="13970" y="5067"/>
                  </a:lnTo>
                  <a:lnTo>
                    <a:pt x="13970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1642110" y="7607"/>
                  </a:lnTo>
                  <a:lnTo>
                    <a:pt x="1642110" y="635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8" name="object 478"/>
            <p:cNvSpPr/>
            <p:nvPr/>
          </p:nvSpPr>
          <p:spPr>
            <a:xfrm>
              <a:off x="6619240" y="2175509"/>
              <a:ext cx="1766570" cy="6350"/>
            </a:xfrm>
            <a:custGeom>
              <a:avLst/>
              <a:gdLst/>
              <a:ahLst/>
              <a:cxnLst/>
              <a:rect l="l" t="t" r="r" b="b"/>
              <a:pathLst>
                <a:path w="1766570" h="6350">
                  <a:moveTo>
                    <a:pt x="1766570" y="5092"/>
                  </a:moveTo>
                  <a:lnTo>
                    <a:pt x="1761490" y="5092"/>
                  </a:lnTo>
                  <a:lnTo>
                    <a:pt x="1761490" y="3810"/>
                  </a:lnTo>
                  <a:lnTo>
                    <a:pt x="1742440" y="3810"/>
                  </a:lnTo>
                  <a:lnTo>
                    <a:pt x="1742440" y="2540"/>
                  </a:lnTo>
                  <a:lnTo>
                    <a:pt x="1728470" y="2540"/>
                  </a:lnTo>
                  <a:lnTo>
                    <a:pt x="1728470" y="1282"/>
                  </a:lnTo>
                  <a:lnTo>
                    <a:pt x="1715770" y="1282"/>
                  </a:lnTo>
                  <a:lnTo>
                    <a:pt x="1715770" y="0"/>
                  </a:lnTo>
                  <a:lnTo>
                    <a:pt x="46990" y="0"/>
                  </a:lnTo>
                  <a:lnTo>
                    <a:pt x="46990" y="1282"/>
                  </a:lnTo>
                  <a:lnTo>
                    <a:pt x="33007" y="1282"/>
                  </a:lnTo>
                  <a:lnTo>
                    <a:pt x="33007" y="2540"/>
                  </a:lnTo>
                  <a:lnTo>
                    <a:pt x="20307" y="2540"/>
                  </a:lnTo>
                  <a:lnTo>
                    <a:pt x="20307" y="3810"/>
                  </a:lnTo>
                  <a:lnTo>
                    <a:pt x="12700" y="3810"/>
                  </a:lnTo>
                  <a:lnTo>
                    <a:pt x="1270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1766570" y="6350"/>
                  </a:lnTo>
                  <a:lnTo>
                    <a:pt x="1766570" y="5092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9" name="object 479"/>
            <p:cNvSpPr/>
            <p:nvPr/>
          </p:nvSpPr>
          <p:spPr>
            <a:xfrm>
              <a:off x="6565900" y="2181859"/>
              <a:ext cx="1875789" cy="8255"/>
            </a:xfrm>
            <a:custGeom>
              <a:avLst/>
              <a:gdLst/>
              <a:ahLst/>
              <a:cxnLst/>
              <a:rect l="l" t="t" r="r" b="b"/>
              <a:pathLst>
                <a:path w="1875790" h="8255">
                  <a:moveTo>
                    <a:pt x="1875790" y="6350"/>
                  </a:moveTo>
                  <a:lnTo>
                    <a:pt x="1866900" y="6350"/>
                  </a:lnTo>
                  <a:lnTo>
                    <a:pt x="1866900" y="5092"/>
                  </a:lnTo>
                  <a:lnTo>
                    <a:pt x="1856740" y="5092"/>
                  </a:lnTo>
                  <a:lnTo>
                    <a:pt x="1856740" y="3810"/>
                  </a:lnTo>
                  <a:lnTo>
                    <a:pt x="1847850" y="3810"/>
                  </a:lnTo>
                  <a:lnTo>
                    <a:pt x="1847850" y="2540"/>
                  </a:lnTo>
                  <a:lnTo>
                    <a:pt x="1838960" y="2540"/>
                  </a:lnTo>
                  <a:lnTo>
                    <a:pt x="1838960" y="1282"/>
                  </a:lnTo>
                  <a:lnTo>
                    <a:pt x="1828800" y="1282"/>
                  </a:lnTo>
                  <a:lnTo>
                    <a:pt x="1828800" y="0"/>
                  </a:lnTo>
                  <a:lnTo>
                    <a:pt x="44450" y="0"/>
                  </a:lnTo>
                  <a:lnTo>
                    <a:pt x="44450" y="1282"/>
                  </a:lnTo>
                  <a:lnTo>
                    <a:pt x="35547" y="1282"/>
                  </a:lnTo>
                  <a:lnTo>
                    <a:pt x="35547" y="2540"/>
                  </a:lnTo>
                  <a:lnTo>
                    <a:pt x="26670" y="2540"/>
                  </a:lnTo>
                  <a:lnTo>
                    <a:pt x="26670" y="3810"/>
                  </a:lnTo>
                  <a:lnTo>
                    <a:pt x="17780" y="3810"/>
                  </a:lnTo>
                  <a:lnTo>
                    <a:pt x="17780" y="5092"/>
                  </a:lnTo>
                  <a:lnTo>
                    <a:pt x="8890" y="5092"/>
                  </a:lnTo>
                  <a:lnTo>
                    <a:pt x="889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1875790" y="7632"/>
                  </a:lnTo>
                  <a:lnTo>
                    <a:pt x="1875790" y="635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0" name="object 480"/>
            <p:cNvSpPr/>
            <p:nvPr/>
          </p:nvSpPr>
          <p:spPr>
            <a:xfrm>
              <a:off x="6512547" y="2189492"/>
              <a:ext cx="1984375" cy="7620"/>
            </a:xfrm>
            <a:custGeom>
              <a:avLst/>
              <a:gdLst/>
              <a:ahLst/>
              <a:cxnLst/>
              <a:rect l="l" t="t" r="r" b="b"/>
              <a:pathLst>
                <a:path w="1984375" h="7619">
                  <a:moveTo>
                    <a:pt x="1983752" y="6350"/>
                  </a:moveTo>
                  <a:lnTo>
                    <a:pt x="1974862" y="6350"/>
                  </a:lnTo>
                  <a:lnTo>
                    <a:pt x="1974862" y="5067"/>
                  </a:lnTo>
                  <a:lnTo>
                    <a:pt x="1965972" y="5067"/>
                  </a:lnTo>
                  <a:lnTo>
                    <a:pt x="1965972" y="3810"/>
                  </a:lnTo>
                  <a:lnTo>
                    <a:pt x="1957082" y="3810"/>
                  </a:lnTo>
                  <a:lnTo>
                    <a:pt x="1957082" y="2527"/>
                  </a:lnTo>
                  <a:lnTo>
                    <a:pt x="1946922" y="2527"/>
                  </a:lnTo>
                  <a:lnTo>
                    <a:pt x="1946922" y="1257"/>
                  </a:lnTo>
                  <a:lnTo>
                    <a:pt x="1938032" y="1257"/>
                  </a:lnTo>
                  <a:lnTo>
                    <a:pt x="1938032" y="0"/>
                  </a:lnTo>
                  <a:lnTo>
                    <a:pt x="44450" y="0"/>
                  </a:lnTo>
                  <a:lnTo>
                    <a:pt x="44450" y="1257"/>
                  </a:lnTo>
                  <a:lnTo>
                    <a:pt x="35572" y="1257"/>
                  </a:lnTo>
                  <a:lnTo>
                    <a:pt x="35572" y="2527"/>
                  </a:lnTo>
                  <a:lnTo>
                    <a:pt x="26682" y="2527"/>
                  </a:lnTo>
                  <a:lnTo>
                    <a:pt x="26682" y="3810"/>
                  </a:lnTo>
                  <a:lnTo>
                    <a:pt x="17792" y="3810"/>
                  </a:lnTo>
                  <a:lnTo>
                    <a:pt x="17792" y="5067"/>
                  </a:lnTo>
                  <a:lnTo>
                    <a:pt x="8902" y="5067"/>
                  </a:lnTo>
                  <a:lnTo>
                    <a:pt x="8902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1983752" y="7607"/>
                  </a:lnTo>
                  <a:lnTo>
                    <a:pt x="1983752" y="6350"/>
                  </a:lnTo>
                  <a:close/>
                </a:path>
              </a:pathLst>
            </a:custGeom>
            <a:solidFill>
              <a:srgbClr val="C1C1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1" name="object 481"/>
            <p:cNvSpPr/>
            <p:nvPr/>
          </p:nvSpPr>
          <p:spPr>
            <a:xfrm>
              <a:off x="6468110" y="2197099"/>
              <a:ext cx="2075180" cy="6350"/>
            </a:xfrm>
            <a:custGeom>
              <a:avLst/>
              <a:gdLst/>
              <a:ahLst/>
              <a:cxnLst/>
              <a:rect l="l" t="t" r="r" b="b"/>
              <a:pathLst>
                <a:path w="2075179" h="6350">
                  <a:moveTo>
                    <a:pt x="2075180" y="5092"/>
                  </a:moveTo>
                  <a:lnTo>
                    <a:pt x="2066290" y="5092"/>
                  </a:lnTo>
                  <a:lnTo>
                    <a:pt x="2066290" y="3810"/>
                  </a:lnTo>
                  <a:lnTo>
                    <a:pt x="2056130" y="3810"/>
                  </a:lnTo>
                  <a:lnTo>
                    <a:pt x="2056130" y="2552"/>
                  </a:lnTo>
                  <a:lnTo>
                    <a:pt x="2047240" y="2552"/>
                  </a:lnTo>
                  <a:lnTo>
                    <a:pt x="2047240" y="1270"/>
                  </a:lnTo>
                  <a:lnTo>
                    <a:pt x="2038350" y="1270"/>
                  </a:lnTo>
                  <a:lnTo>
                    <a:pt x="2038350" y="0"/>
                  </a:lnTo>
                  <a:lnTo>
                    <a:pt x="35560" y="0"/>
                  </a:lnTo>
                  <a:lnTo>
                    <a:pt x="35560" y="1270"/>
                  </a:lnTo>
                  <a:lnTo>
                    <a:pt x="26670" y="1270"/>
                  </a:lnTo>
                  <a:lnTo>
                    <a:pt x="26670" y="2552"/>
                  </a:lnTo>
                  <a:lnTo>
                    <a:pt x="17780" y="2552"/>
                  </a:lnTo>
                  <a:lnTo>
                    <a:pt x="17780" y="3810"/>
                  </a:lnTo>
                  <a:lnTo>
                    <a:pt x="8890" y="3810"/>
                  </a:lnTo>
                  <a:lnTo>
                    <a:pt x="889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2075180" y="6350"/>
                  </a:lnTo>
                  <a:lnTo>
                    <a:pt x="2075180" y="5092"/>
                  </a:lnTo>
                  <a:close/>
                </a:path>
              </a:pathLst>
            </a:custGeom>
            <a:solidFill>
              <a:srgbClr val="C3C3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2" name="object 482"/>
            <p:cNvSpPr/>
            <p:nvPr/>
          </p:nvSpPr>
          <p:spPr>
            <a:xfrm>
              <a:off x="6414770" y="2203449"/>
              <a:ext cx="2184400" cy="7620"/>
            </a:xfrm>
            <a:custGeom>
              <a:avLst/>
              <a:gdLst/>
              <a:ahLst/>
              <a:cxnLst/>
              <a:rect l="l" t="t" r="r" b="b"/>
              <a:pathLst>
                <a:path w="2184400" h="7619">
                  <a:moveTo>
                    <a:pt x="2184400" y="6350"/>
                  </a:moveTo>
                  <a:lnTo>
                    <a:pt x="2174240" y="6350"/>
                  </a:lnTo>
                  <a:lnTo>
                    <a:pt x="2174240" y="5092"/>
                  </a:lnTo>
                  <a:lnTo>
                    <a:pt x="2165350" y="5092"/>
                  </a:lnTo>
                  <a:lnTo>
                    <a:pt x="2165350" y="3810"/>
                  </a:lnTo>
                  <a:lnTo>
                    <a:pt x="2156460" y="3810"/>
                  </a:lnTo>
                  <a:lnTo>
                    <a:pt x="2156460" y="2552"/>
                  </a:lnTo>
                  <a:lnTo>
                    <a:pt x="2146287" y="2552"/>
                  </a:lnTo>
                  <a:lnTo>
                    <a:pt x="2146287" y="1270"/>
                  </a:lnTo>
                  <a:lnTo>
                    <a:pt x="2137410" y="1270"/>
                  </a:lnTo>
                  <a:lnTo>
                    <a:pt x="2137410" y="0"/>
                  </a:lnTo>
                  <a:lnTo>
                    <a:pt x="44450" y="0"/>
                  </a:lnTo>
                  <a:lnTo>
                    <a:pt x="44450" y="1270"/>
                  </a:lnTo>
                  <a:lnTo>
                    <a:pt x="35560" y="1270"/>
                  </a:lnTo>
                  <a:lnTo>
                    <a:pt x="35560" y="2552"/>
                  </a:lnTo>
                  <a:lnTo>
                    <a:pt x="26670" y="2552"/>
                  </a:lnTo>
                  <a:lnTo>
                    <a:pt x="26670" y="3810"/>
                  </a:lnTo>
                  <a:lnTo>
                    <a:pt x="17780" y="3810"/>
                  </a:lnTo>
                  <a:lnTo>
                    <a:pt x="17780" y="5092"/>
                  </a:lnTo>
                  <a:lnTo>
                    <a:pt x="8890" y="5092"/>
                  </a:lnTo>
                  <a:lnTo>
                    <a:pt x="889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184400" y="7620"/>
                  </a:lnTo>
                  <a:lnTo>
                    <a:pt x="2184400" y="6350"/>
                  </a:lnTo>
                  <a:close/>
                </a:path>
              </a:pathLst>
            </a:custGeom>
            <a:solidFill>
              <a:srgbClr val="C5C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3" name="object 483"/>
            <p:cNvSpPr/>
            <p:nvPr/>
          </p:nvSpPr>
          <p:spPr>
            <a:xfrm>
              <a:off x="6380480" y="2211069"/>
              <a:ext cx="2252980" cy="6350"/>
            </a:xfrm>
            <a:custGeom>
              <a:avLst/>
              <a:gdLst/>
              <a:ahLst/>
              <a:cxnLst/>
              <a:rect l="l" t="t" r="r" b="b"/>
              <a:pathLst>
                <a:path w="2252979" h="6350">
                  <a:moveTo>
                    <a:pt x="2252980" y="5080"/>
                  </a:moveTo>
                  <a:lnTo>
                    <a:pt x="2246630" y="5080"/>
                  </a:lnTo>
                  <a:lnTo>
                    <a:pt x="2246630" y="3822"/>
                  </a:lnTo>
                  <a:lnTo>
                    <a:pt x="2241550" y="3822"/>
                  </a:lnTo>
                  <a:lnTo>
                    <a:pt x="2241550" y="2540"/>
                  </a:lnTo>
                  <a:lnTo>
                    <a:pt x="2235200" y="2540"/>
                  </a:lnTo>
                  <a:lnTo>
                    <a:pt x="2235200" y="1282"/>
                  </a:lnTo>
                  <a:lnTo>
                    <a:pt x="2231377" y="1282"/>
                  </a:lnTo>
                  <a:lnTo>
                    <a:pt x="2231377" y="0"/>
                  </a:lnTo>
                  <a:lnTo>
                    <a:pt x="25400" y="0"/>
                  </a:lnTo>
                  <a:lnTo>
                    <a:pt x="25400" y="1282"/>
                  </a:lnTo>
                  <a:lnTo>
                    <a:pt x="20320" y="1282"/>
                  </a:lnTo>
                  <a:lnTo>
                    <a:pt x="20320" y="2540"/>
                  </a:lnTo>
                  <a:lnTo>
                    <a:pt x="11430" y="2540"/>
                  </a:lnTo>
                  <a:lnTo>
                    <a:pt x="11430" y="3822"/>
                  </a:lnTo>
                  <a:lnTo>
                    <a:pt x="5080" y="3822"/>
                  </a:lnTo>
                  <a:lnTo>
                    <a:pt x="508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252980" y="6350"/>
                  </a:lnTo>
                  <a:lnTo>
                    <a:pt x="2252980" y="508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4" name="object 484"/>
            <p:cNvSpPr/>
            <p:nvPr/>
          </p:nvSpPr>
          <p:spPr>
            <a:xfrm>
              <a:off x="6343650" y="2217419"/>
              <a:ext cx="2325370" cy="8255"/>
            </a:xfrm>
            <a:custGeom>
              <a:avLst/>
              <a:gdLst/>
              <a:ahLst/>
              <a:cxnLst/>
              <a:rect l="l" t="t" r="r" b="b"/>
              <a:pathLst>
                <a:path w="2325370" h="8255">
                  <a:moveTo>
                    <a:pt x="2325370" y="6350"/>
                  </a:moveTo>
                  <a:lnTo>
                    <a:pt x="2319007" y="6350"/>
                  </a:lnTo>
                  <a:lnTo>
                    <a:pt x="2319007" y="5080"/>
                  </a:lnTo>
                  <a:lnTo>
                    <a:pt x="2313940" y="5080"/>
                  </a:lnTo>
                  <a:lnTo>
                    <a:pt x="2313940" y="3822"/>
                  </a:lnTo>
                  <a:lnTo>
                    <a:pt x="2307590" y="3822"/>
                  </a:lnTo>
                  <a:lnTo>
                    <a:pt x="2307590" y="2540"/>
                  </a:lnTo>
                  <a:lnTo>
                    <a:pt x="2301240" y="2540"/>
                  </a:lnTo>
                  <a:lnTo>
                    <a:pt x="2301240" y="1282"/>
                  </a:lnTo>
                  <a:lnTo>
                    <a:pt x="2296160" y="1282"/>
                  </a:lnTo>
                  <a:lnTo>
                    <a:pt x="2296160" y="0"/>
                  </a:lnTo>
                  <a:lnTo>
                    <a:pt x="30480" y="0"/>
                  </a:lnTo>
                  <a:lnTo>
                    <a:pt x="30480" y="1282"/>
                  </a:lnTo>
                  <a:lnTo>
                    <a:pt x="24130" y="1282"/>
                  </a:lnTo>
                  <a:lnTo>
                    <a:pt x="24130" y="2540"/>
                  </a:lnTo>
                  <a:lnTo>
                    <a:pt x="17780" y="2540"/>
                  </a:lnTo>
                  <a:lnTo>
                    <a:pt x="17780" y="3822"/>
                  </a:lnTo>
                  <a:lnTo>
                    <a:pt x="11430" y="3822"/>
                  </a:lnTo>
                  <a:lnTo>
                    <a:pt x="11430" y="5080"/>
                  </a:lnTo>
                  <a:lnTo>
                    <a:pt x="5080" y="5080"/>
                  </a:lnTo>
                  <a:lnTo>
                    <a:pt x="508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2325370" y="7632"/>
                  </a:lnTo>
                  <a:lnTo>
                    <a:pt x="2325370" y="6350"/>
                  </a:lnTo>
                  <a:close/>
                </a:path>
              </a:pathLst>
            </a:custGeom>
            <a:solidFill>
              <a:srgbClr val="C9C9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5" name="object 485"/>
            <p:cNvSpPr/>
            <p:nvPr/>
          </p:nvSpPr>
          <p:spPr>
            <a:xfrm>
              <a:off x="6305550" y="2225052"/>
              <a:ext cx="2399030" cy="7620"/>
            </a:xfrm>
            <a:custGeom>
              <a:avLst/>
              <a:gdLst/>
              <a:ahLst/>
              <a:cxnLst/>
              <a:rect l="l" t="t" r="r" b="b"/>
              <a:pathLst>
                <a:path w="2399029" h="7619">
                  <a:moveTo>
                    <a:pt x="2399030" y="6350"/>
                  </a:moveTo>
                  <a:lnTo>
                    <a:pt x="2392680" y="6350"/>
                  </a:lnTo>
                  <a:lnTo>
                    <a:pt x="2392680" y="5067"/>
                  </a:lnTo>
                  <a:lnTo>
                    <a:pt x="2387600" y="5067"/>
                  </a:lnTo>
                  <a:lnTo>
                    <a:pt x="2387600" y="3797"/>
                  </a:lnTo>
                  <a:lnTo>
                    <a:pt x="2381250" y="3797"/>
                  </a:lnTo>
                  <a:lnTo>
                    <a:pt x="2381250" y="2540"/>
                  </a:lnTo>
                  <a:lnTo>
                    <a:pt x="2374900" y="2540"/>
                  </a:lnTo>
                  <a:lnTo>
                    <a:pt x="2374900" y="1257"/>
                  </a:lnTo>
                  <a:lnTo>
                    <a:pt x="2369820" y="1257"/>
                  </a:lnTo>
                  <a:lnTo>
                    <a:pt x="2369820" y="0"/>
                  </a:lnTo>
                  <a:lnTo>
                    <a:pt x="31750" y="0"/>
                  </a:lnTo>
                  <a:lnTo>
                    <a:pt x="31750" y="1257"/>
                  </a:lnTo>
                  <a:lnTo>
                    <a:pt x="25400" y="1257"/>
                  </a:lnTo>
                  <a:lnTo>
                    <a:pt x="25400" y="2540"/>
                  </a:lnTo>
                  <a:lnTo>
                    <a:pt x="19050" y="2540"/>
                  </a:lnTo>
                  <a:lnTo>
                    <a:pt x="19050" y="3797"/>
                  </a:lnTo>
                  <a:lnTo>
                    <a:pt x="12700" y="3797"/>
                  </a:lnTo>
                  <a:lnTo>
                    <a:pt x="12700" y="5067"/>
                  </a:lnTo>
                  <a:lnTo>
                    <a:pt x="6350" y="5067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2399030" y="7607"/>
                  </a:lnTo>
                  <a:lnTo>
                    <a:pt x="2399030" y="635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6" name="object 486"/>
            <p:cNvSpPr/>
            <p:nvPr/>
          </p:nvSpPr>
          <p:spPr>
            <a:xfrm>
              <a:off x="6275070" y="2232659"/>
              <a:ext cx="2459990" cy="6350"/>
            </a:xfrm>
            <a:custGeom>
              <a:avLst/>
              <a:gdLst/>
              <a:ahLst/>
              <a:cxnLst/>
              <a:rect l="l" t="t" r="r" b="b"/>
              <a:pathLst>
                <a:path w="2459990" h="6350">
                  <a:moveTo>
                    <a:pt x="2459990" y="5092"/>
                  </a:moveTo>
                  <a:lnTo>
                    <a:pt x="2453640" y="5092"/>
                  </a:lnTo>
                  <a:lnTo>
                    <a:pt x="2453640" y="3810"/>
                  </a:lnTo>
                  <a:lnTo>
                    <a:pt x="2447290" y="3810"/>
                  </a:lnTo>
                  <a:lnTo>
                    <a:pt x="2447290" y="2540"/>
                  </a:lnTo>
                  <a:lnTo>
                    <a:pt x="2442210" y="2540"/>
                  </a:lnTo>
                  <a:lnTo>
                    <a:pt x="2442210" y="1282"/>
                  </a:lnTo>
                  <a:lnTo>
                    <a:pt x="2435860" y="1282"/>
                  </a:lnTo>
                  <a:lnTo>
                    <a:pt x="2435860" y="0"/>
                  </a:lnTo>
                  <a:lnTo>
                    <a:pt x="25400" y="0"/>
                  </a:lnTo>
                  <a:lnTo>
                    <a:pt x="25400" y="1282"/>
                  </a:lnTo>
                  <a:lnTo>
                    <a:pt x="19050" y="1282"/>
                  </a:lnTo>
                  <a:lnTo>
                    <a:pt x="19050" y="2540"/>
                  </a:lnTo>
                  <a:lnTo>
                    <a:pt x="12700" y="2540"/>
                  </a:lnTo>
                  <a:lnTo>
                    <a:pt x="12700" y="3810"/>
                  </a:lnTo>
                  <a:lnTo>
                    <a:pt x="6350" y="3810"/>
                  </a:lnTo>
                  <a:lnTo>
                    <a:pt x="635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2459990" y="6350"/>
                  </a:lnTo>
                  <a:lnTo>
                    <a:pt x="2459990" y="5092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7" name="object 487"/>
            <p:cNvSpPr/>
            <p:nvPr/>
          </p:nvSpPr>
          <p:spPr>
            <a:xfrm>
              <a:off x="6238240" y="2239009"/>
              <a:ext cx="2532380" cy="8255"/>
            </a:xfrm>
            <a:custGeom>
              <a:avLst/>
              <a:gdLst/>
              <a:ahLst/>
              <a:cxnLst/>
              <a:rect l="l" t="t" r="r" b="b"/>
              <a:pathLst>
                <a:path w="2532379" h="8255">
                  <a:moveTo>
                    <a:pt x="2532380" y="6350"/>
                  </a:moveTo>
                  <a:lnTo>
                    <a:pt x="2526030" y="6350"/>
                  </a:lnTo>
                  <a:lnTo>
                    <a:pt x="2526030" y="5092"/>
                  </a:lnTo>
                  <a:lnTo>
                    <a:pt x="2519680" y="5092"/>
                  </a:lnTo>
                  <a:lnTo>
                    <a:pt x="2519680" y="3810"/>
                  </a:lnTo>
                  <a:lnTo>
                    <a:pt x="2514600" y="3810"/>
                  </a:lnTo>
                  <a:lnTo>
                    <a:pt x="2514600" y="2540"/>
                  </a:lnTo>
                  <a:lnTo>
                    <a:pt x="2508250" y="2540"/>
                  </a:lnTo>
                  <a:lnTo>
                    <a:pt x="2508250" y="1282"/>
                  </a:lnTo>
                  <a:lnTo>
                    <a:pt x="2501900" y="1282"/>
                  </a:lnTo>
                  <a:lnTo>
                    <a:pt x="2501900" y="0"/>
                  </a:lnTo>
                  <a:lnTo>
                    <a:pt x="30480" y="0"/>
                  </a:lnTo>
                  <a:lnTo>
                    <a:pt x="30480" y="1282"/>
                  </a:lnTo>
                  <a:lnTo>
                    <a:pt x="25400" y="1282"/>
                  </a:lnTo>
                  <a:lnTo>
                    <a:pt x="25400" y="2540"/>
                  </a:lnTo>
                  <a:lnTo>
                    <a:pt x="19050" y="2540"/>
                  </a:lnTo>
                  <a:lnTo>
                    <a:pt x="19050" y="3810"/>
                  </a:lnTo>
                  <a:lnTo>
                    <a:pt x="12700" y="3810"/>
                  </a:lnTo>
                  <a:lnTo>
                    <a:pt x="12700" y="5092"/>
                  </a:lnTo>
                  <a:lnTo>
                    <a:pt x="6350" y="5092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2532380" y="7632"/>
                  </a:lnTo>
                  <a:lnTo>
                    <a:pt x="2532380" y="6350"/>
                  </a:lnTo>
                  <a:close/>
                </a:path>
              </a:pathLst>
            </a:custGeom>
            <a:solidFill>
              <a:srgbClr val="CFC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8" name="object 488"/>
            <p:cNvSpPr/>
            <p:nvPr/>
          </p:nvSpPr>
          <p:spPr>
            <a:xfrm>
              <a:off x="6210300" y="2246642"/>
              <a:ext cx="2592070" cy="6350"/>
            </a:xfrm>
            <a:custGeom>
              <a:avLst/>
              <a:gdLst/>
              <a:ahLst/>
              <a:cxnLst/>
              <a:rect l="l" t="t" r="r" b="b"/>
              <a:pathLst>
                <a:path w="2592070" h="6350">
                  <a:moveTo>
                    <a:pt x="2592070" y="5067"/>
                  </a:moveTo>
                  <a:lnTo>
                    <a:pt x="2583180" y="5067"/>
                  </a:lnTo>
                  <a:lnTo>
                    <a:pt x="2583180" y="3810"/>
                  </a:lnTo>
                  <a:lnTo>
                    <a:pt x="2578100" y="3810"/>
                  </a:lnTo>
                  <a:lnTo>
                    <a:pt x="2578100" y="2527"/>
                  </a:lnTo>
                  <a:lnTo>
                    <a:pt x="2571750" y="2527"/>
                  </a:lnTo>
                  <a:lnTo>
                    <a:pt x="2571750" y="1257"/>
                  </a:lnTo>
                  <a:lnTo>
                    <a:pt x="2565400" y="1257"/>
                  </a:lnTo>
                  <a:lnTo>
                    <a:pt x="2565400" y="0"/>
                  </a:lnTo>
                  <a:lnTo>
                    <a:pt x="21590" y="0"/>
                  </a:lnTo>
                  <a:lnTo>
                    <a:pt x="21590" y="1257"/>
                  </a:lnTo>
                  <a:lnTo>
                    <a:pt x="16510" y="1257"/>
                  </a:lnTo>
                  <a:lnTo>
                    <a:pt x="16510" y="2527"/>
                  </a:lnTo>
                  <a:lnTo>
                    <a:pt x="10160" y="2527"/>
                  </a:lnTo>
                  <a:lnTo>
                    <a:pt x="10160" y="3810"/>
                  </a:lnTo>
                  <a:lnTo>
                    <a:pt x="3810" y="3810"/>
                  </a:lnTo>
                  <a:lnTo>
                    <a:pt x="3810" y="5067"/>
                  </a:lnTo>
                  <a:lnTo>
                    <a:pt x="0" y="5067"/>
                  </a:lnTo>
                  <a:lnTo>
                    <a:pt x="0" y="6350"/>
                  </a:lnTo>
                  <a:lnTo>
                    <a:pt x="2592070" y="6350"/>
                  </a:lnTo>
                  <a:lnTo>
                    <a:pt x="2592070" y="5067"/>
                  </a:lnTo>
                  <a:close/>
                </a:path>
              </a:pathLst>
            </a:custGeom>
            <a:solidFill>
              <a:srgbClr val="D1D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9" name="object 489"/>
            <p:cNvSpPr/>
            <p:nvPr/>
          </p:nvSpPr>
          <p:spPr>
            <a:xfrm>
              <a:off x="6181090" y="2252992"/>
              <a:ext cx="2646680" cy="7620"/>
            </a:xfrm>
            <a:custGeom>
              <a:avLst/>
              <a:gdLst/>
              <a:ahLst/>
              <a:cxnLst/>
              <a:rect l="l" t="t" r="r" b="b"/>
              <a:pathLst>
                <a:path w="2646679" h="7619">
                  <a:moveTo>
                    <a:pt x="2646680" y="6350"/>
                  </a:moveTo>
                  <a:lnTo>
                    <a:pt x="2642870" y="6350"/>
                  </a:lnTo>
                  <a:lnTo>
                    <a:pt x="2642870" y="5067"/>
                  </a:lnTo>
                  <a:lnTo>
                    <a:pt x="2637790" y="5067"/>
                  </a:lnTo>
                  <a:lnTo>
                    <a:pt x="2637790" y="3810"/>
                  </a:lnTo>
                  <a:lnTo>
                    <a:pt x="2632710" y="3810"/>
                  </a:lnTo>
                  <a:lnTo>
                    <a:pt x="2632710" y="2527"/>
                  </a:lnTo>
                  <a:lnTo>
                    <a:pt x="2628900" y="2527"/>
                  </a:lnTo>
                  <a:lnTo>
                    <a:pt x="2628900" y="1257"/>
                  </a:lnTo>
                  <a:lnTo>
                    <a:pt x="2623820" y="1257"/>
                  </a:lnTo>
                  <a:lnTo>
                    <a:pt x="2623820" y="0"/>
                  </a:lnTo>
                  <a:lnTo>
                    <a:pt x="22860" y="0"/>
                  </a:lnTo>
                  <a:lnTo>
                    <a:pt x="22860" y="1257"/>
                  </a:lnTo>
                  <a:lnTo>
                    <a:pt x="19050" y="1257"/>
                  </a:lnTo>
                  <a:lnTo>
                    <a:pt x="19050" y="2527"/>
                  </a:lnTo>
                  <a:lnTo>
                    <a:pt x="13970" y="2527"/>
                  </a:lnTo>
                  <a:lnTo>
                    <a:pt x="13970" y="3810"/>
                  </a:lnTo>
                  <a:lnTo>
                    <a:pt x="8890" y="3810"/>
                  </a:lnTo>
                  <a:lnTo>
                    <a:pt x="8890" y="5067"/>
                  </a:lnTo>
                  <a:lnTo>
                    <a:pt x="5080" y="5067"/>
                  </a:lnTo>
                  <a:lnTo>
                    <a:pt x="5080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2646680" y="7607"/>
                  </a:lnTo>
                  <a:lnTo>
                    <a:pt x="2646680" y="635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0" name="object 490"/>
            <p:cNvSpPr/>
            <p:nvPr/>
          </p:nvSpPr>
          <p:spPr>
            <a:xfrm>
              <a:off x="6154420" y="2260599"/>
              <a:ext cx="2701290" cy="7620"/>
            </a:xfrm>
            <a:custGeom>
              <a:avLst/>
              <a:gdLst/>
              <a:ahLst/>
              <a:cxnLst/>
              <a:rect l="l" t="t" r="r" b="b"/>
              <a:pathLst>
                <a:path w="2701290" h="7619">
                  <a:moveTo>
                    <a:pt x="2701290" y="6350"/>
                  </a:moveTo>
                  <a:lnTo>
                    <a:pt x="2696210" y="6350"/>
                  </a:lnTo>
                  <a:lnTo>
                    <a:pt x="2696210" y="5092"/>
                  </a:lnTo>
                  <a:lnTo>
                    <a:pt x="2692400" y="5092"/>
                  </a:lnTo>
                  <a:lnTo>
                    <a:pt x="2692400" y="3810"/>
                  </a:lnTo>
                  <a:lnTo>
                    <a:pt x="2687320" y="3810"/>
                  </a:lnTo>
                  <a:lnTo>
                    <a:pt x="2687320" y="2552"/>
                  </a:lnTo>
                  <a:lnTo>
                    <a:pt x="2682240" y="2552"/>
                  </a:lnTo>
                  <a:lnTo>
                    <a:pt x="2682240" y="1270"/>
                  </a:lnTo>
                  <a:lnTo>
                    <a:pt x="2678430" y="1270"/>
                  </a:lnTo>
                  <a:lnTo>
                    <a:pt x="2678430" y="0"/>
                  </a:lnTo>
                  <a:lnTo>
                    <a:pt x="22860" y="0"/>
                  </a:lnTo>
                  <a:lnTo>
                    <a:pt x="22860" y="1270"/>
                  </a:lnTo>
                  <a:lnTo>
                    <a:pt x="17780" y="1270"/>
                  </a:lnTo>
                  <a:lnTo>
                    <a:pt x="17780" y="2552"/>
                  </a:lnTo>
                  <a:lnTo>
                    <a:pt x="12700" y="2552"/>
                  </a:lnTo>
                  <a:lnTo>
                    <a:pt x="12700" y="3810"/>
                  </a:lnTo>
                  <a:lnTo>
                    <a:pt x="8890" y="3810"/>
                  </a:lnTo>
                  <a:lnTo>
                    <a:pt x="8890" y="5092"/>
                  </a:lnTo>
                  <a:lnTo>
                    <a:pt x="3810" y="5092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701290" y="7620"/>
                  </a:lnTo>
                  <a:lnTo>
                    <a:pt x="2701290" y="6350"/>
                  </a:lnTo>
                  <a:close/>
                </a:path>
              </a:pathLst>
            </a:custGeom>
            <a:solidFill>
              <a:srgbClr val="D5D5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1" name="object 491"/>
            <p:cNvSpPr/>
            <p:nvPr/>
          </p:nvSpPr>
          <p:spPr>
            <a:xfrm>
              <a:off x="6132830" y="2268219"/>
              <a:ext cx="2747010" cy="6350"/>
            </a:xfrm>
            <a:custGeom>
              <a:avLst/>
              <a:gdLst/>
              <a:ahLst/>
              <a:cxnLst/>
              <a:rect l="l" t="t" r="r" b="b"/>
              <a:pathLst>
                <a:path w="2747009" h="6350">
                  <a:moveTo>
                    <a:pt x="2747010" y="5080"/>
                  </a:moveTo>
                  <a:lnTo>
                    <a:pt x="2740660" y="5080"/>
                  </a:lnTo>
                  <a:lnTo>
                    <a:pt x="2740660" y="3822"/>
                  </a:lnTo>
                  <a:lnTo>
                    <a:pt x="2736850" y="3822"/>
                  </a:lnTo>
                  <a:lnTo>
                    <a:pt x="2736850" y="2540"/>
                  </a:lnTo>
                  <a:lnTo>
                    <a:pt x="2731770" y="2540"/>
                  </a:lnTo>
                  <a:lnTo>
                    <a:pt x="2731770" y="1282"/>
                  </a:lnTo>
                  <a:lnTo>
                    <a:pt x="2726690" y="1282"/>
                  </a:lnTo>
                  <a:lnTo>
                    <a:pt x="2726690" y="0"/>
                  </a:lnTo>
                  <a:lnTo>
                    <a:pt x="16510" y="0"/>
                  </a:lnTo>
                  <a:lnTo>
                    <a:pt x="16510" y="1282"/>
                  </a:lnTo>
                  <a:lnTo>
                    <a:pt x="11430" y="1282"/>
                  </a:lnTo>
                  <a:lnTo>
                    <a:pt x="11430" y="2540"/>
                  </a:lnTo>
                  <a:lnTo>
                    <a:pt x="7620" y="2540"/>
                  </a:lnTo>
                  <a:lnTo>
                    <a:pt x="7620" y="3822"/>
                  </a:lnTo>
                  <a:lnTo>
                    <a:pt x="2540" y="3822"/>
                  </a:lnTo>
                  <a:lnTo>
                    <a:pt x="254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2747010" y="6350"/>
                  </a:lnTo>
                  <a:lnTo>
                    <a:pt x="2747010" y="5080"/>
                  </a:lnTo>
                  <a:close/>
                </a:path>
              </a:pathLst>
            </a:custGeom>
            <a:solidFill>
              <a:srgbClr val="D7D7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2" name="object 492"/>
            <p:cNvSpPr/>
            <p:nvPr/>
          </p:nvSpPr>
          <p:spPr>
            <a:xfrm>
              <a:off x="6109970" y="2274569"/>
              <a:ext cx="2790190" cy="8255"/>
            </a:xfrm>
            <a:custGeom>
              <a:avLst/>
              <a:gdLst/>
              <a:ahLst/>
              <a:cxnLst/>
              <a:rect l="l" t="t" r="r" b="b"/>
              <a:pathLst>
                <a:path w="2790190" h="8255">
                  <a:moveTo>
                    <a:pt x="2790190" y="6350"/>
                  </a:moveTo>
                  <a:lnTo>
                    <a:pt x="2786380" y="6350"/>
                  </a:lnTo>
                  <a:lnTo>
                    <a:pt x="2786380" y="5080"/>
                  </a:lnTo>
                  <a:lnTo>
                    <a:pt x="2783840" y="5080"/>
                  </a:lnTo>
                  <a:lnTo>
                    <a:pt x="2783840" y="3822"/>
                  </a:lnTo>
                  <a:lnTo>
                    <a:pt x="2780030" y="3822"/>
                  </a:lnTo>
                  <a:lnTo>
                    <a:pt x="2780030" y="2540"/>
                  </a:lnTo>
                  <a:lnTo>
                    <a:pt x="2776220" y="2540"/>
                  </a:lnTo>
                  <a:lnTo>
                    <a:pt x="2776220" y="1282"/>
                  </a:lnTo>
                  <a:lnTo>
                    <a:pt x="2772410" y="1282"/>
                  </a:lnTo>
                  <a:lnTo>
                    <a:pt x="2772410" y="0"/>
                  </a:lnTo>
                  <a:lnTo>
                    <a:pt x="17780" y="0"/>
                  </a:lnTo>
                  <a:lnTo>
                    <a:pt x="17780" y="1282"/>
                  </a:lnTo>
                  <a:lnTo>
                    <a:pt x="13970" y="1282"/>
                  </a:lnTo>
                  <a:lnTo>
                    <a:pt x="13970" y="2540"/>
                  </a:lnTo>
                  <a:lnTo>
                    <a:pt x="10160" y="2540"/>
                  </a:lnTo>
                  <a:lnTo>
                    <a:pt x="10160" y="3822"/>
                  </a:lnTo>
                  <a:lnTo>
                    <a:pt x="6350" y="3822"/>
                  </a:lnTo>
                  <a:lnTo>
                    <a:pt x="6350" y="5080"/>
                  </a:lnTo>
                  <a:lnTo>
                    <a:pt x="3810" y="5080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2790190" y="7632"/>
                  </a:lnTo>
                  <a:lnTo>
                    <a:pt x="2790190" y="635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3" name="object 493"/>
            <p:cNvSpPr/>
            <p:nvPr/>
          </p:nvSpPr>
          <p:spPr>
            <a:xfrm>
              <a:off x="6087110" y="2282202"/>
              <a:ext cx="2835910" cy="7620"/>
            </a:xfrm>
            <a:custGeom>
              <a:avLst/>
              <a:gdLst/>
              <a:ahLst/>
              <a:cxnLst/>
              <a:rect l="l" t="t" r="r" b="b"/>
              <a:pathLst>
                <a:path w="2835909" h="7619">
                  <a:moveTo>
                    <a:pt x="2835910" y="6350"/>
                  </a:moveTo>
                  <a:lnTo>
                    <a:pt x="2832100" y="6350"/>
                  </a:lnTo>
                  <a:lnTo>
                    <a:pt x="2832100" y="5067"/>
                  </a:lnTo>
                  <a:lnTo>
                    <a:pt x="2828290" y="5067"/>
                  </a:lnTo>
                  <a:lnTo>
                    <a:pt x="2828290" y="3797"/>
                  </a:lnTo>
                  <a:lnTo>
                    <a:pt x="2824480" y="3797"/>
                  </a:lnTo>
                  <a:lnTo>
                    <a:pt x="2824480" y="2540"/>
                  </a:lnTo>
                  <a:lnTo>
                    <a:pt x="2820670" y="2540"/>
                  </a:lnTo>
                  <a:lnTo>
                    <a:pt x="2820670" y="1257"/>
                  </a:lnTo>
                  <a:lnTo>
                    <a:pt x="2816860" y="1257"/>
                  </a:lnTo>
                  <a:lnTo>
                    <a:pt x="2816860" y="0"/>
                  </a:lnTo>
                  <a:lnTo>
                    <a:pt x="19050" y="0"/>
                  </a:lnTo>
                  <a:lnTo>
                    <a:pt x="19050" y="1257"/>
                  </a:lnTo>
                  <a:lnTo>
                    <a:pt x="15240" y="1257"/>
                  </a:lnTo>
                  <a:lnTo>
                    <a:pt x="15240" y="2540"/>
                  </a:lnTo>
                  <a:lnTo>
                    <a:pt x="11430" y="2540"/>
                  </a:lnTo>
                  <a:lnTo>
                    <a:pt x="11430" y="3797"/>
                  </a:lnTo>
                  <a:lnTo>
                    <a:pt x="7620" y="3797"/>
                  </a:lnTo>
                  <a:lnTo>
                    <a:pt x="7620" y="5067"/>
                  </a:lnTo>
                  <a:lnTo>
                    <a:pt x="3810" y="5067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2835910" y="7607"/>
                  </a:lnTo>
                  <a:lnTo>
                    <a:pt x="2835910" y="635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4" name="object 494"/>
            <p:cNvSpPr/>
            <p:nvPr/>
          </p:nvSpPr>
          <p:spPr>
            <a:xfrm>
              <a:off x="6069330" y="2289809"/>
              <a:ext cx="2871470" cy="6350"/>
            </a:xfrm>
            <a:custGeom>
              <a:avLst/>
              <a:gdLst/>
              <a:ahLst/>
              <a:cxnLst/>
              <a:rect l="l" t="t" r="r" b="b"/>
              <a:pathLst>
                <a:path w="2871470" h="6350">
                  <a:moveTo>
                    <a:pt x="2871470" y="5092"/>
                  </a:moveTo>
                  <a:lnTo>
                    <a:pt x="2867660" y="5092"/>
                  </a:lnTo>
                  <a:lnTo>
                    <a:pt x="2867660" y="3810"/>
                  </a:lnTo>
                  <a:lnTo>
                    <a:pt x="2863850" y="3810"/>
                  </a:lnTo>
                  <a:lnTo>
                    <a:pt x="2863850" y="2540"/>
                  </a:lnTo>
                  <a:lnTo>
                    <a:pt x="2860040" y="2540"/>
                  </a:lnTo>
                  <a:lnTo>
                    <a:pt x="2860040" y="1282"/>
                  </a:lnTo>
                  <a:lnTo>
                    <a:pt x="2857500" y="1282"/>
                  </a:lnTo>
                  <a:lnTo>
                    <a:pt x="2857500" y="0"/>
                  </a:lnTo>
                  <a:lnTo>
                    <a:pt x="13970" y="0"/>
                  </a:lnTo>
                  <a:lnTo>
                    <a:pt x="13970" y="1282"/>
                  </a:lnTo>
                  <a:lnTo>
                    <a:pt x="11430" y="1282"/>
                  </a:lnTo>
                  <a:lnTo>
                    <a:pt x="11430" y="2540"/>
                  </a:lnTo>
                  <a:lnTo>
                    <a:pt x="7620" y="2540"/>
                  </a:lnTo>
                  <a:lnTo>
                    <a:pt x="7620" y="3810"/>
                  </a:lnTo>
                  <a:lnTo>
                    <a:pt x="3810" y="3810"/>
                  </a:lnTo>
                  <a:lnTo>
                    <a:pt x="381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2871470" y="6350"/>
                  </a:lnTo>
                  <a:lnTo>
                    <a:pt x="2871470" y="5092"/>
                  </a:lnTo>
                  <a:close/>
                </a:path>
              </a:pathLst>
            </a:custGeom>
            <a:solidFill>
              <a:srgbClr val="DDD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5" name="object 495"/>
            <p:cNvSpPr/>
            <p:nvPr/>
          </p:nvSpPr>
          <p:spPr>
            <a:xfrm>
              <a:off x="6051550" y="2296159"/>
              <a:ext cx="2907030" cy="8255"/>
            </a:xfrm>
            <a:custGeom>
              <a:avLst/>
              <a:gdLst/>
              <a:ahLst/>
              <a:cxnLst/>
              <a:rect l="l" t="t" r="r" b="b"/>
              <a:pathLst>
                <a:path w="2907029" h="8255">
                  <a:moveTo>
                    <a:pt x="2907030" y="6350"/>
                  </a:moveTo>
                  <a:lnTo>
                    <a:pt x="2904490" y="6350"/>
                  </a:lnTo>
                  <a:lnTo>
                    <a:pt x="2904490" y="5092"/>
                  </a:lnTo>
                  <a:lnTo>
                    <a:pt x="2901950" y="5092"/>
                  </a:lnTo>
                  <a:lnTo>
                    <a:pt x="2901950" y="3810"/>
                  </a:lnTo>
                  <a:lnTo>
                    <a:pt x="2899410" y="3810"/>
                  </a:lnTo>
                  <a:lnTo>
                    <a:pt x="2899410" y="2540"/>
                  </a:lnTo>
                  <a:lnTo>
                    <a:pt x="2896857" y="2540"/>
                  </a:lnTo>
                  <a:lnTo>
                    <a:pt x="2896857" y="1282"/>
                  </a:lnTo>
                  <a:lnTo>
                    <a:pt x="2894330" y="1282"/>
                  </a:lnTo>
                  <a:lnTo>
                    <a:pt x="2894330" y="0"/>
                  </a:lnTo>
                  <a:lnTo>
                    <a:pt x="15240" y="0"/>
                  </a:lnTo>
                  <a:lnTo>
                    <a:pt x="15240" y="1282"/>
                  </a:lnTo>
                  <a:lnTo>
                    <a:pt x="11430" y="1282"/>
                  </a:lnTo>
                  <a:lnTo>
                    <a:pt x="11430" y="2540"/>
                  </a:lnTo>
                  <a:lnTo>
                    <a:pt x="8890" y="2540"/>
                  </a:lnTo>
                  <a:lnTo>
                    <a:pt x="8890" y="3810"/>
                  </a:lnTo>
                  <a:lnTo>
                    <a:pt x="6350" y="3810"/>
                  </a:lnTo>
                  <a:lnTo>
                    <a:pt x="6350" y="5092"/>
                  </a:lnTo>
                  <a:lnTo>
                    <a:pt x="3810" y="5092"/>
                  </a:lnTo>
                  <a:lnTo>
                    <a:pt x="381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2907030" y="7632"/>
                  </a:lnTo>
                  <a:lnTo>
                    <a:pt x="2907030" y="6350"/>
                  </a:lnTo>
                  <a:close/>
                </a:path>
              </a:pathLst>
            </a:custGeom>
            <a:solidFill>
              <a:srgbClr val="DFD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6" name="object 496"/>
            <p:cNvSpPr/>
            <p:nvPr/>
          </p:nvSpPr>
          <p:spPr>
            <a:xfrm>
              <a:off x="6035040" y="2303792"/>
              <a:ext cx="2941320" cy="7620"/>
            </a:xfrm>
            <a:custGeom>
              <a:avLst/>
              <a:gdLst/>
              <a:ahLst/>
              <a:cxnLst/>
              <a:rect l="l" t="t" r="r" b="b"/>
              <a:pathLst>
                <a:path w="2941320" h="7619">
                  <a:moveTo>
                    <a:pt x="2941320" y="6350"/>
                  </a:moveTo>
                  <a:lnTo>
                    <a:pt x="2937510" y="6350"/>
                  </a:lnTo>
                  <a:lnTo>
                    <a:pt x="2937510" y="5067"/>
                  </a:lnTo>
                  <a:lnTo>
                    <a:pt x="2934970" y="5067"/>
                  </a:lnTo>
                  <a:lnTo>
                    <a:pt x="2934970" y="3810"/>
                  </a:lnTo>
                  <a:lnTo>
                    <a:pt x="2932417" y="3810"/>
                  </a:lnTo>
                  <a:lnTo>
                    <a:pt x="2932417" y="2527"/>
                  </a:lnTo>
                  <a:lnTo>
                    <a:pt x="2929890" y="2527"/>
                  </a:lnTo>
                  <a:lnTo>
                    <a:pt x="2929890" y="1257"/>
                  </a:lnTo>
                  <a:lnTo>
                    <a:pt x="2927350" y="1257"/>
                  </a:lnTo>
                  <a:lnTo>
                    <a:pt x="2927350" y="0"/>
                  </a:lnTo>
                  <a:lnTo>
                    <a:pt x="13970" y="0"/>
                  </a:lnTo>
                  <a:lnTo>
                    <a:pt x="13970" y="1257"/>
                  </a:lnTo>
                  <a:lnTo>
                    <a:pt x="11430" y="1257"/>
                  </a:lnTo>
                  <a:lnTo>
                    <a:pt x="11430" y="2527"/>
                  </a:lnTo>
                  <a:lnTo>
                    <a:pt x="8890" y="2527"/>
                  </a:lnTo>
                  <a:lnTo>
                    <a:pt x="8890" y="3810"/>
                  </a:lnTo>
                  <a:lnTo>
                    <a:pt x="5080" y="3810"/>
                  </a:lnTo>
                  <a:lnTo>
                    <a:pt x="5080" y="5067"/>
                  </a:lnTo>
                  <a:lnTo>
                    <a:pt x="2540" y="5067"/>
                  </a:lnTo>
                  <a:lnTo>
                    <a:pt x="2540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2941320" y="7607"/>
                  </a:lnTo>
                  <a:lnTo>
                    <a:pt x="2941320" y="635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7" name="object 497"/>
            <p:cNvSpPr/>
            <p:nvPr/>
          </p:nvSpPr>
          <p:spPr>
            <a:xfrm>
              <a:off x="6021070" y="2311399"/>
              <a:ext cx="2969260" cy="6350"/>
            </a:xfrm>
            <a:custGeom>
              <a:avLst/>
              <a:gdLst/>
              <a:ahLst/>
              <a:cxnLst/>
              <a:rect l="l" t="t" r="r" b="b"/>
              <a:pathLst>
                <a:path w="2969259" h="6350">
                  <a:moveTo>
                    <a:pt x="2969260" y="5092"/>
                  </a:moveTo>
                  <a:lnTo>
                    <a:pt x="2966720" y="5092"/>
                  </a:lnTo>
                  <a:lnTo>
                    <a:pt x="2966720" y="3810"/>
                  </a:lnTo>
                  <a:lnTo>
                    <a:pt x="2962910" y="3810"/>
                  </a:lnTo>
                  <a:lnTo>
                    <a:pt x="2962910" y="2552"/>
                  </a:lnTo>
                  <a:lnTo>
                    <a:pt x="2960370" y="2552"/>
                  </a:lnTo>
                  <a:lnTo>
                    <a:pt x="2960370" y="1270"/>
                  </a:lnTo>
                  <a:lnTo>
                    <a:pt x="2957830" y="1270"/>
                  </a:lnTo>
                  <a:lnTo>
                    <a:pt x="2957830" y="0"/>
                  </a:lnTo>
                  <a:lnTo>
                    <a:pt x="1143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8890" y="2552"/>
                  </a:lnTo>
                  <a:lnTo>
                    <a:pt x="5080" y="2552"/>
                  </a:lnTo>
                  <a:lnTo>
                    <a:pt x="5080" y="3810"/>
                  </a:lnTo>
                  <a:lnTo>
                    <a:pt x="2540" y="3810"/>
                  </a:lnTo>
                  <a:lnTo>
                    <a:pt x="254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2969260" y="6350"/>
                  </a:lnTo>
                  <a:lnTo>
                    <a:pt x="2969260" y="5092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8" name="object 498"/>
            <p:cNvSpPr/>
            <p:nvPr/>
          </p:nvSpPr>
          <p:spPr>
            <a:xfrm>
              <a:off x="6007100" y="2317749"/>
              <a:ext cx="2997200" cy="7620"/>
            </a:xfrm>
            <a:custGeom>
              <a:avLst/>
              <a:gdLst/>
              <a:ahLst/>
              <a:cxnLst/>
              <a:rect l="l" t="t" r="r" b="b"/>
              <a:pathLst>
                <a:path w="2997200" h="7619">
                  <a:moveTo>
                    <a:pt x="2997200" y="6350"/>
                  </a:moveTo>
                  <a:lnTo>
                    <a:pt x="2995930" y="6350"/>
                  </a:lnTo>
                  <a:lnTo>
                    <a:pt x="2995930" y="5092"/>
                  </a:lnTo>
                  <a:lnTo>
                    <a:pt x="2993390" y="5092"/>
                  </a:lnTo>
                  <a:lnTo>
                    <a:pt x="2993390" y="3810"/>
                  </a:lnTo>
                  <a:lnTo>
                    <a:pt x="2992120" y="3810"/>
                  </a:lnTo>
                  <a:lnTo>
                    <a:pt x="2992120" y="2552"/>
                  </a:lnTo>
                  <a:lnTo>
                    <a:pt x="2988310" y="2552"/>
                  </a:lnTo>
                  <a:lnTo>
                    <a:pt x="2988310" y="1270"/>
                  </a:lnTo>
                  <a:lnTo>
                    <a:pt x="2985757" y="1270"/>
                  </a:lnTo>
                  <a:lnTo>
                    <a:pt x="2985757" y="0"/>
                  </a:lnTo>
                  <a:lnTo>
                    <a:pt x="11430" y="0"/>
                  </a:lnTo>
                  <a:lnTo>
                    <a:pt x="11430" y="1270"/>
                  </a:lnTo>
                  <a:lnTo>
                    <a:pt x="8890" y="1270"/>
                  </a:lnTo>
                  <a:lnTo>
                    <a:pt x="8890" y="2552"/>
                  </a:lnTo>
                  <a:lnTo>
                    <a:pt x="6350" y="2552"/>
                  </a:lnTo>
                  <a:lnTo>
                    <a:pt x="6350" y="3810"/>
                  </a:lnTo>
                  <a:lnTo>
                    <a:pt x="3810" y="3810"/>
                  </a:lnTo>
                  <a:lnTo>
                    <a:pt x="3810" y="5092"/>
                  </a:lnTo>
                  <a:lnTo>
                    <a:pt x="1270" y="5092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20"/>
                  </a:lnTo>
                  <a:lnTo>
                    <a:pt x="2997200" y="7620"/>
                  </a:lnTo>
                  <a:lnTo>
                    <a:pt x="2997200" y="6350"/>
                  </a:lnTo>
                  <a:close/>
                </a:path>
              </a:pathLst>
            </a:custGeom>
            <a:solidFill>
              <a:srgbClr val="E5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9" name="object 499"/>
            <p:cNvSpPr/>
            <p:nvPr/>
          </p:nvSpPr>
          <p:spPr>
            <a:xfrm>
              <a:off x="5996940" y="2325369"/>
              <a:ext cx="3017520" cy="6350"/>
            </a:xfrm>
            <a:custGeom>
              <a:avLst/>
              <a:gdLst/>
              <a:ahLst/>
              <a:cxnLst/>
              <a:rect l="l" t="t" r="r" b="b"/>
              <a:pathLst>
                <a:path w="3017520" h="6350">
                  <a:moveTo>
                    <a:pt x="3017520" y="5080"/>
                  </a:moveTo>
                  <a:lnTo>
                    <a:pt x="3016250" y="5080"/>
                  </a:lnTo>
                  <a:lnTo>
                    <a:pt x="3016250" y="3822"/>
                  </a:lnTo>
                  <a:lnTo>
                    <a:pt x="3013710" y="3822"/>
                  </a:lnTo>
                  <a:lnTo>
                    <a:pt x="3013710" y="2540"/>
                  </a:lnTo>
                  <a:lnTo>
                    <a:pt x="3012440" y="2540"/>
                  </a:lnTo>
                  <a:lnTo>
                    <a:pt x="3012440" y="1282"/>
                  </a:lnTo>
                  <a:lnTo>
                    <a:pt x="3009900" y="1282"/>
                  </a:lnTo>
                  <a:lnTo>
                    <a:pt x="3009900" y="0"/>
                  </a:lnTo>
                  <a:lnTo>
                    <a:pt x="7620" y="0"/>
                  </a:lnTo>
                  <a:lnTo>
                    <a:pt x="762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3810" y="2540"/>
                  </a:lnTo>
                  <a:lnTo>
                    <a:pt x="3810" y="3822"/>
                  </a:lnTo>
                  <a:lnTo>
                    <a:pt x="1270" y="3822"/>
                  </a:lnTo>
                  <a:lnTo>
                    <a:pt x="1270" y="5080"/>
                  </a:lnTo>
                  <a:lnTo>
                    <a:pt x="0" y="5080"/>
                  </a:lnTo>
                  <a:lnTo>
                    <a:pt x="0" y="6350"/>
                  </a:lnTo>
                  <a:lnTo>
                    <a:pt x="3017520" y="6350"/>
                  </a:lnTo>
                  <a:lnTo>
                    <a:pt x="3017520" y="5080"/>
                  </a:lnTo>
                  <a:close/>
                </a:path>
              </a:pathLst>
            </a:custGeom>
            <a:solidFill>
              <a:srgbClr val="E7E7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0" name="object 500"/>
            <p:cNvSpPr/>
            <p:nvPr/>
          </p:nvSpPr>
          <p:spPr>
            <a:xfrm>
              <a:off x="5986780" y="2331719"/>
              <a:ext cx="3039110" cy="8255"/>
            </a:xfrm>
            <a:custGeom>
              <a:avLst/>
              <a:gdLst/>
              <a:ahLst/>
              <a:cxnLst/>
              <a:rect l="l" t="t" r="r" b="b"/>
              <a:pathLst>
                <a:path w="3039109" h="8255">
                  <a:moveTo>
                    <a:pt x="3039110" y="6350"/>
                  </a:moveTo>
                  <a:lnTo>
                    <a:pt x="3037840" y="6350"/>
                  </a:lnTo>
                  <a:lnTo>
                    <a:pt x="3037840" y="5080"/>
                  </a:lnTo>
                  <a:lnTo>
                    <a:pt x="3035300" y="5080"/>
                  </a:lnTo>
                  <a:lnTo>
                    <a:pt x="3035300" y="3822"/>
                  </a:lnTo>
                  <a:lnTo>
                    <a:pt x="3034030" y="3822"/>
                  </a:lnTo>
                  <a:lnTo>
                    <a:pt x="3034030" y="2540"/>
                  </a:lnTo>
                  <a:lnTo>
                    <a:pt x="3032760" y="2540"/>
                  </a:lnTo>
                  <a:lnTo>
                    <a:pt x="3032760" y="1282"/>
                  </a:lnTo>
                  <a:lnTo>
                    <a:pt x="3030220" y="1282"/>
                  </a:lnTo>
                  <a:lnTo>
                    <a:pt x="3030220" y="0"/>
                  </a:lnTo>
                  <a:lnTo>
                    <a:pt x="7620" y="0"/>
                  </a:lnTo>
                  <a:lnTo>
                    <a:pt x="762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5080" y="2540"/>
                  </a:lnTo>
                  <a:lnTo>
                    <a:pt x="5080" y="3822"/>
                  </a:lnTo>
                  <a:lnTo>
                    <a:pt x="2540" y="3822"/>
                  </a:lnTo>
                  <a:lnTo>
                    <a:pt x="2540" y="5080"/>
                  </a:lnTo>
                  <a:lnTo>
                    <a:pt x="1270" y="5080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3039110" y="7632"/>
                  </a:lnTo>
                  <a:lnTo>
                    <a:pt x="3039110" y="6350"/>
                  </a:lnTo>
                  <a:close/>
                </a:path>
              </a:pathLst>
            </a:custGeom>
            <a:solidFill>
              <a:srgbClr val="E9E9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1" name="object 501"/>
            <p:cNvSpPr/>
            <p:nvPr/>
          </p:nvSpPr>
          <p:spPr>
            <a:xfrm>
              <a:off x="5976620" y="2339352"/>
              <a:ext cx="3059430" cy="7620"/>
            </a:xfrm>
            <a:custGeom>
              <a:avLst/>
              <a:gdLst/>
              <a:ahLst/>
              <a:cxnLst/>
              <a:rect l="l" t="t" r="r" b="b"/>
              <a:pathLst>
                <a:path w="3059429" h="7619">
                  <a:moveTo>
                    <a:pt x="3059430" y="6350"/>
                  </a:moveTo>
                  <a:lnTo>
                    <a:pt x="3056890" y="6350"/>
                  </a:lnTo>
                  <a:lnTo>
                    <a:pt x="3056890" y="5067"/>
                  </a:lnTo>
                  <a:lnTo>
                    <a:pt x="3055620" y="5067"/>
                  </a:lnTo>
                  <a:lnTo>
                    <a:pt x="3055620" y="3797"/>
                  </a:lnTo>
                  <a:lnTo>
                    <a:pt x="3054350" y="3797"/>
                  </a:lnTo>
                  <a:lnTo>
                    <a:pt x="3054350" y="2540"/>
                  </a:lnTo>
                  <a:lnTo>
                    <a:pt x="3051810" y="2540"/>
                  </a:lnTo>
                  <a:lnTo>
                    <a:pt x="3051810" y="1257"/>
                  </a:lnTo>
                  <a:lnTo>
                    <a:pt x="3050540" y="1257"/>
                  </a:lnTo>
                  <a:lnTo>
                    <a:pt x="3050540" y="0"/>
                  </a:lnTo>
                  <a:lnTo>
                    <a:pt x="7620" y="0"/>
                  </a:lnTo>
                  <a:lnTo>
                    <a:pt x="7620" y="1257"/>
                  </a:lnTo>
                  <a:lnTo>
                    <a:pt x="6350" y="1257"/>
                  </a:lnTo>
                  <a:lnTo>
                    <a:pt x="6350" y="2540"/>
                  </a:lnTo>
                  <a:lnTo>
                    <a:pt x="5080" y="2540"/>
                  </a:lnTo>
                  <a:lnTo>
                    <a:pt x="5080" y="3797"/>
                  </a:lnTo>
                  <a:lnTo>
                    <a:pt x="3810" y="3797"/>
                  </a:lnTo>
                  <a:lnTo>
                    <a:pt x="3810" y="5067"/>
                  </a:lnTo>
                  <a:lnTo>
                    <a:pt x="1270" y="5067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07"/>
                  </a:lnTo>
                  <a:lnTo>
                    <a:pt x="3059430" y="7607"/>
                  </a:lnTo>
                  <a:lnTo>
                    <a:pt x="3059430" y="635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2" name="object 502"/>
            <p:cNvSpPr/>
            <p:nvPr/>
          </p:nvSpPr>
          <p:spPr>
            <a:xfrm>
              <a:off x="5970270" y="2346959"/>
              <a:ext cx="3072130" cy="6350"/>
            </a:xfrm>
            <a:custGeom>
              <a:avLst/>
              <a:gdLst/>
              <a:ahLst/>
              <a:cxnLst/>
              <a:rect l="l" t="t" r="r" b="b"/>
              <a:pathLst>
                <a:path w="3072129" h="6350">
                  <a:moveTo>
                    <a:pt x="3072130" y="5092"/>
                  </a:moveTo>
                  <a:lnTo>
                    <a:pt x="3070860" y="5092"/>
                  </a:lnTo>
                  <a:lnTo>
                    <a:pt x="3070860" y="3810"/>
                  </a:lnTo>
                  <a:lnTo>
                    <a:pt x="3069590" y="3810"/>
                  </a:lnTo>
                  <a:lnTo>
                    <a:pt x="3069590" y="2540"/>
                  </a:lnTo>
                  <a:lnTo>
                    <a:pt x="3068320" y="2540"/>
                  </a:lnTo>
                  <a:lnTo>
                    <a:pt x="3068320" y="1282"/>
                  </a:lnTo>
                  <a:lnTo>
                    <a:pt x="3067050" y="1282"/>
                  </a:lnTo>
                  <a:lnTo>
                    <a:pt x="3067050" y="0"/>
                  </a:lnTo>
                  <a:lnTo>
                    <a:pt x="5080" y="0"/>
                  </a:lnTo>
                  <a:lnTo>
                    <a:pt x="508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2540" y="2540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92"/>
                  </a:lnTo>
                  <a:lnTo>
                    <a:pt x="0" y="5092"/>
                  </a:lnTo>
                  <a:lnTo>
                    <a:pt x="0" y="6350"/>
                  </a:lnTo>
                  <a:lnTo>
                    <a:pt x="3072130" y="6350"/>
                  </a:lnTo>
                  <a:lnTo>
                    <a:pt x="3072130" y="5092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3" name="object 503"/>
            <p:cNvSpPr/>
            <p:nvPr/>
          </p:nvSpPr>
          <p:spPr>
            <a:xfrm>
              <a:off x="5961380" y="2353309"/>
              <a:ext cx="3089910" cy="8255"/>
            </a:xfrm>
            <a:custGeom>
              <a:avLst/>
              <a:gdLst/>
              <a:ahLst/>
              <a:cxnLst/>
              <a:rect l="l" t="t" r="r" b="b"/>
              <a:pathLst>
                <a:path w="3089909" h="8255">
                  <a:moveTo>
                    <a:pt x="3089910" y="6350"/>
                  </a:moveTo>
                  <a:lnTo>
                    <a:pt x="3088640" y="6350"/>
                  </a:lnTo>
                  <a:lnTo>
                    <a:pt x="3088640" y="5092"/>
                  </a:lnTo>
                  <a:lnTo>
                    <a:pt x="3087370" y="5092"/>
                  </a:lnTo>
                  <a:lnTo>
                    <a:pt x="3087370" y="3810"/>
                  </a:lnTo>
                  <a:lnTo>
                    <a:pt x="3086100" y="3810"/>
                  </a:lnTo>
                  <a:lnTo>
                    <a:pt x="3086100" y="2540"/>
                  </a:lnTo>
                  <a:lnTo>
                    <a:pt x="3084830" y="2540"/>
                  </a:lnTo>
                  <a:lnTo>
                    <a:pt x="3084830" y="1282"/>
                  </a:lnTo>
                  <a:lnTo>
                    <a:pt x="3082277" y="1282"/>
                  </a:lnTo>
                  <a:lnTo>
                    <a:pt x="3082277" y="0"/>
                  </a:lnTo>
                  <a:lnTo>
                    <a:pt x="6350" y="0"/>
                  </a:lnTo>
                  <a:lnTo>
                    <a:pt x="6350" y="1282"/>
                  </a:lnTo>
                  <a:lnTo>
                    <a:pt x="5080" y="1282"/>
                  </a:lnTo>
                  <a:lnTo>
                    <a:pt x="508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2540" y="3810"/>
                  </a:lnTo>
                  <a:lnTo>
                    <a:pt x="2540" y="5092"/>
                  </a:lnTo>
                  <a:lnTo>
                    <a:pt x="1270" y="5092"/>
                  </a:lnTo>
                  <a:lnTo>
                    <a:pt x="1270" y="6350"/>
                  </a:lnTo>
                  <a:lnTo>
                    <a:pt x="0" y="6350"/>
                  </a:lnTo>
                  <a:lnTo>
                    <a:pt x="0" y="7632"/>
                  </a:lnTo>
                  <a:lnTo>
                    <a:pt x="3089910" y="7632"/>
                  </a:lnTo>
                  <a:lnTo>
                    <a:pt x="3089910" y="635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4" name="object 504"/>
            <p:cNvSpPr/>
            <p:nvPr/>
          </p:nvSpPr>
          <p:spPr>
            <a:xfrm>
              <a:off x="5956300" y="2360942"/>
              <a:ext cx="3100070" cy="6350"/>
            </a:xfrm>
            <a:custGeom>
              <a:avLst/>
              <a:gdLst/>
              <a:ahLst/>
              <a:cxnLst/>
              <a:rect l="l" t="t" r="r" b="b"/>
              <a:pathLst>
                <a:path w="3100070" h="6350">
                  <a:moveTo>
                    <a:pt x="3100070" y="5067"/>
                  </a:moveTo>
                  <a:lnTo>
                    <a:pt x="3098800" y="5067"/>
                  </a:lnTo>
                  <a:lnTo>
                    <a:pt x="3098800" y="3810"/>
                  </a:lnTo>
                  <a:lnTo>
                    <a:pt x="3097530" y="3810"/>
                  </a:lnTo>
                  <a:lnTo>
                    <a:pt x="3097530" y="1257"/>
                  </a:lnTo>
                  <a:lnTo>
                    <a:pt x="3096260" y="1257"/>
                  </a:lnTo>
                  <a:lnTo>
                    <a:pt x="3096260" y="0"/>
                  </a:lnTo>
                  <a:lnTo>
                    <a:pt x="3810" y="0"/>
                  </a:lnTo>
                  <a:lnTo>
                    <a:pt x="3810" y="1257"/>
                  </a:lnTo>
                  <a:lnTo>
                    <a:pt x="2540" y="1257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67"/>
                  </a:lnTo>
                  <a:lnTo>
                    <a:pt x="0" y="5067"/>
                  </a:lnTo>
                  <a:lnTo>
                    <a:pt x="0" y="6350"/>
                  </a:lnTo>
                  <a:lnTo>
                    <a:pt x="3100070" y="6350"/>
                  </a:lnTo>
                  <a:lnTo>
                    <a:pt x="3100070" y="506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5" name="object 505"/>
            <p:cNvSpPr/>
            <p:nvPr/>
          </p:nvSpPr>
          <p:spPr>
            <a:xfrm>
              <a:off x="5951220" y="2367292"/>
              <a:ext cx="3110230" cy="7620"/>
            </a:xfrm>
            <a:custGeom>
              <a:avLst/>
              <a:gdLst/>
              <a:ahLst/>
              <a:cxnLst/>
              <a:rect l="l" t="t" r="r" b="b"/>
              <a:pathLst>
                <a:path w="3110229" h="7619">
                  <a:moveTo>
                    <a:pt x="3110230" y="5067"/>
                  </a:moveTo>
                  <a:lnTo>
                    <a:pt x="3108960" y="5067"/>
                  </a:lnTo>
                  <a:lnTo>
                    <a:pt x="3108960" y="3810"/>
                  </a:lnTo>
                  <a:lnTo>
                    <a:pt x="3107690" y="3810"/>
                  </a:lnTo>
                  <a:lnTo>
                    <a:pt x="3107690" y="1257"/>
                  </a:lnTo>
                  <a:lnTo>
                    <a:pt x="3106420" y="1257"/>
                  </a:lnTo>
                  <a:lnTo>
                    <a:pt x="3106420" y="0"/>
                  </a:lnTo>
                  <a:lnTo>
                    <a:pt x="3810" y="0"/>
                  </a:lnTo>
                  <a:lnTo>
                    <a:pt x="3810" y="1257"/>
                  </a:lnTo>
                  <a:lnTo>
                    <a:pt x="2540" y="1257"/>
                  </a:lnTo>
                  <a:lnTo>
                    <a:pt x="2540" y="3810"/>
                  </a:lnTo>
                  <a:lnTo>
                    <a:pt x="1270" y="3810"/>
                  </a:lnTo>
                  <a:lnTo>
                    <a:pt x="1270" y="5067"/>
                  </a:lnTo>
                  <a:lnTo>
                    <a:pt x="0" y="5067"/>
                  </a:lnTo>
                  <a:lnTo>
                    <a:pt x="0" y="7607"/>
                  </a:lnTo>
                  <a:lnTo>
                    <a:pt x="3110230" y="7607"/>
                  </a:lnTo>
                  <a:lnTo>
                    <a:pt x="3110230" y="5067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6" name="object 506"/>
            <p:cNvSpPr/>
            <p:nvPr/>
          </p:nvSpPr>
          <p:spPr>
            <a:xfrm>
              <a:off x="5947397" y="2374899"/>
              <a:ext cx="3118485" cy="7620"/>
            </a:xfrm>
            <a:custGeom>
              <a:avLst/>
              <a:gdLst/>
              <a:ahLst/>
              <a:cxnLst/>
              <a:rect l="l" t="t" r="r" b="b"/>
              <a:pathLst>
                <a:path w="3118484" h="7619">
                  <a:moveTo>
                    <a:pt x="3117862" y="6350"/>
                  </a:moveTo>
                  <a:lnTo>
                    <a:pt x="3116592" y="6350"/>
                  </a:lnTo>
                  <a:lnTo>
                    <a:pt x="3116592" y="3810"/>
                  </a:lnTo>
                  <a:lnTo>
                    <a:pt x="3115322" y="3810"/>
                  </a:lnTo>
                  <a:lnTo>
                    <a:pt x="3115322" y="0"/>
                  </a:lnTo>
                  <a:lnTo>
                    <a:pt x="2552" y="0"/>
                  </a:lnTo>
                  <a:lnTo>
                    <a:pt x="2552" y="3810"/>
                  </a:lnTo>
                  <a:lnTo>
                    <a:pt x="1282" y="3810"/>
                  </a:lnTo>
                  <a:lnTo>
                    <a:pt x="1282" y="6350"/>
                  </a:lnTo>
                  <a:lnTo>
                    <a:pt x="12" y="6350"/>
                  </a:lnTo>
                  <a:lnTo>
                    <a:pt x="0" y="7620"/>
                  </a:lnTo>
                  <a:lnTo>
                    <a:pt x="3117862" y="7620"/>
                  </a:lnTo>
                  <a:lnTo>
                    <a:pt x="3117862" y="6350"/>
                  </a:lnTo>
                  <a:close/>
                </a:path>
              </a:pathLst>
            </a:custGeom>
            <a:solidFill>
              <a:srgbClr val="F5F5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7" name="object 507"/>
            <p:cNvSpPr/>
            <p:nvPr/>
          </p:nvSpPr>
          <p:spPr>
            <a:xfrm>
              <a:off x="5946140" y="2382519"/>
              <a:ext cx="3120390" cy="6350"/>
            </a:xfrm>
            <a:custGeom>
              <a:avLst/>
              <a:gdLst/>
              <a:ahLst/>
              <a:cxnLst/>
              <a:rect l="l" t="t" r="r" b="b"/>
              <a:pathLst>
                <a:path w="3120390" h="6350">
                  <a:moveTo>
                    <a:pt x="3120390" y="2540"/>
                  </a:moveTo>
                  <a:lnTo>
                    <a:pt x="3119120" y="2540"/>
                  </a:lnTo>
                  <a:lnTo>
                    <a:pt x="3119120" y="0"/>
                  </a:lnTo>
                  <a:lnTo>
                    <a:pt x="1270" y="0"/>
                  </a:lnTo>
                  <a:lnTo>
                    <a:pt x="1270" y="2540"/>
                  </a:lnTo>
                  <a:lnTo>
                    <a:pt x="0" y="2540"/>
                  </a:lnTo>
                  <a:lnTo>
                    <a:pt x="0" y="6350"/>
                  </a:lnTo>
                  <a:lnTo>
                    <a:pt x="3120390" y="6350"/>
                  </a:lnTo>
                  <a:lnTo>
                    <a:pt x="3120390" y="254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8" name="object 508"/>
            <p:cNvSpPr/>
            <p:nvPr/>
          </p:nvSpPr>
          <p:spPr>
            <a:xfrm>
              <a:off x="5943600" y="2388869"/>
              <a:ext cx="3124200" cy="7620"/>
            </a:xfrm>
            <a:custGeom>
              <a:avLst/>
              <a:gdLst/>
              <a:ahLst/>
              <a:cxnLst/>
              <a:rect l="l" t="t" r="r" b="b"/>
              <a:pathLst>
                <a:path w="3124200" h="7619">
                  <a:moveTo>
                    <a:pt x="3124200" y="0"/>
                  </a:moveTo>
                  <a:lnTo>
                    <a:pt x="1270" y="0"/>
                  </a:lnTo>
                  <a:lnTo>
                    <a:pt x="1270" y="2540"/>
                  </a:lnTo>
                  <a:lnTo>
                    <a:pt x="0" y="2540"/>
                  </a:lnTo>
                  <a:lnTo>
                    <a:pt x="0" y="7620"/>
                  </a:lnTo>
                  <a:lnTo>
                    <a:pt x="3124200" y="7620"/>
                  </a:lnTo>
                  <a:lnTo>
                    <a:pt x="3124200" y="2540"/>
                  </a:lnTo>
                  <a:lnTo>
                    <a:pt x="3124200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9" name="object 509"/>
            <p:cNvSpPr/>
            <p:nvPr/>
          </p:nvSpPr>
          <p:spPr>
            <a:xfrm>
              <a:off x="5943600" y="2396489"/>
              <a:ext cx="3124200" cy="6350"/>
            </a:xfrm>
            <a:custGeom>
              <a:avLst/>
              <a:gdLst/>
              <a:ahLst/>
              <a:cxnLst/>
              <a:rect l="l" t="t" r="r" b="b"/>
              <a:pathLst>
                <a:path w="3124200" h="6350">
                  <a:moveTo>
                    <a:pt x="0" y="6350"/>
                  </a:moveTo>
                  <a:lnTo>
                    <a:pt x="0" y="0"/>
                  </a:lnTo>
                  <a:lnTo>
                    <a:pt x="3124200" y="0"/>
                  </a:lnTo>
                  <a:lnTo>
                    <a:pt x="3124200" y="63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BFB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0" name="object 510"/>
            <p:cNvSpPr/>
            <p:nvPr/>
          </p:nvSpPr>
          <p:spPr>
            <a:xfrm>
              <a:off x="5943600" y="2402839"/>
              <a:ext cx="3124200" cy="7620"/>
            </a:xfrm>
            <a:custGeom>
              <a:avLst/>
              <a:gdLst/>
              <a:ahLst/>
              <a:cxnLst/>
              <a:rect l="l" t="t" r="r" b="b"/>
              <a:pathLst>
                <a:path w="3124200" h="7619">
                  <a:moveTo>
                    <a:pt x="312420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1270" y="6350"/>
                  </a:lnTo>
                  <a:lnTo>
                    <a:pt x="1270" y="7620"/>
                  </a:lnTo>
                  <a:lnTo>
                    <a:pt x="3124200" y="7620"/>
                  </a:lnTo>
                  <a:lnTo>
                    <a:pt x="3124200" y="6350"/>
                  </a:lnTo>
                  <a:lnTo>
                    <a:pt x="3124200" y="0"/>
                  </a:lnTo>
                  <a:close/>
                </a:path>
              </a:pathLst>
            </a:custGeom>
            <a:solidFill>
              <a:srgbClr val="FC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1" name="object 511"/>
            <p:cNvSpPr/>
            <p:nvPr/>
          </p:nvSpPr>
          <p:spPr>
            <a:xfrm>
              <a:off x="5944870" y="2410459"/>
              <a:ext cx="3122930" cy="7620"/>
            </a:xfrm>
            <a:custGeom>
              <a:avLst/>
              <a:gdLst/>
              <a:ahLst/>
              <a:cxnLst/>
              <a:rect l="l" t="t" r="r" b="b"/>
              <a:pathLst>
                <a:path w="3122929" h="7619">
                  <a:moveTo>
                    <a:pt x="31229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1270" y="2540"/>
                  </a:lnTo>
                  <a:lnTo>
                    <a:pt x="1270" y="6350"/>
                  </a:lnTo>
                  <a:lnTo>
                    <a:pt x="2540" y="6350"/>
                  </a:lnTo>
                  <a:lnTo>
                    <a:pt x="2540" y="7620"/>
                  </a:lnTo>
                  <a:lnTo>
                    <a:pt x="3120390" y="7620"/>
                  </a:lnTo>
                  <a:lnTo>
                    <a:pt x="3120390" y="6350"/>
                  </a:lnTo>
                  <a:lnTo>
                    <a:pt x="3121660" y="6350"/>
                  </a:lnTo>
                  <a:lnTo>
                    <a:pt x="3121660" y="2540"/>
                  </a:lnTo>
                  <a:lnTo>
                    <a:pt x="3122930" y="2540"/>
                  </a:lnTo>
                  <a:lnTo>
                    <a:pt x="3122930" y="0"/>
                  </a:lnTo>
                  <a:close/>
                </a:path>
              </a:pathLst>
            </a:custGeom>
            <a:solidFill>
              <a:srgbClr val="FAFA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2" name="object 512"/>
            <p:cNvSpPr/>
            <p:nvPr/>
          </p:nvSpPr>
          <p:spPr>
            <a:xfrm>
              <a:off x="5947410" y="2418079"/>
              <a:ext cx="3117850" cy="6350"/>
            </a:xfrm>
            <a:custGeom>
              <a:avLst/>
              <a:gdLst/>
              <a:ahLst/>
              <a:cxnLst/>
              <a:rect l="l" t="t" r="r" b="b"/>
              <a:pathLst>
                <a:path w="3117850" h="6350">
                  <a:moveTo>
                    <a:pt x="31178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5080"/>
                  </a:lnTo>
                  <a:lnTo>
                    <a:pt x="2540" y="5080"/>
                  </a:lnTo>
                  <a:lnTo>
                    <a:pt x="2540" y="6350"/>
                  </a:lnTo>
                  <a:lnTo>
                    <a:pt x="3115310" y="6350"/>
                  </a:lnTo>
                  <a:lnTo>
                    <a:pt x="3115310" y="5080"/>
                  </a:lnTo>
                  <a:lnTo>
                    <a:pt x="3116580" y="5080"/>
                  </a:lnTo>
                  <a:lnTo>
                    <a:pt x="3116580" y="1270"/>
                  </a:lnTo>
                  <a:lnTo>
                    <a:pt x="3117850" y="1270"/>
                  </a:lnTo>
                  <a:lnTo>
                    <a:pt x="3117850" y="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3" name="object 513"/>
            <p:cNvSpPr/>
            <p:nvPr/>
          </p:nvSpPr>
          <p:spPr>
            <a:xfrm>
              <a:off x="5949950" y="2424429"/>
              <a:ext cx="3112770" cy="7620"/>
            </a:xfrm>
            <a:custGeom>
              <a:avLst/>
              <a:gdLst/>
              <a:ahLst/>
              <a:cxnLst/>
              <a:rect l="l" t="t" r="r" b="b"/>
              <a:pathLst>
                <a:path w="3112770" h="7619">
                  <a:moveTo>
                    <a:pt x="311277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3822"/>
                  </a:lnTo>
                  <a:lnTo>
                    <a:pt x="2540" y="3822"/>
                  </a:lnTo>
                  <a:lnTo>
                    <a:pt x="2540" y="6362"/>
                  </a:lnTo>
                  <a:lnTo>
                    <a:pt x="3810" y="6362"/>
                  </a:lnTo>
                  <a:lnTo>
                    <a:pt x="3810" y="7620"/>
                  </a:lnTo>
                  <a:lnTo>
                    <a:pt x="3108960" y="7620"/>
                  </a:lnTo>
                  <a:lnTo>
                    <a:pt x="3108960" y="6362"/>
                  </a:lnTo>
                  <a:lnTo>
                    <a:pt x="3110230" y="6362"/>
                  </a:lnTo>
                  <a:lnTo>
                    <a:pt x="3110230" y="3822"/>
                  </a:lnTo>
                  <a:lnTo>
                    <a:pt x="3111500" y="3822"/>
                  </a:lnTo>
                  <a:lnTo>
                    <a:pt x="3111500" y="1270"/>
                  </a:lnTo>
                  <a:lnTo>
                    <a:pt x="3112770" y="1270"/>
                  </a:lnTo>
                  <a:lnTo>
                    <a:pt x="311277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4" name="object 514"/>
            <p:cNvSpPr/>
            <p:nvPr/>
          </p:nvSpPr>
          <p:spPr>
            <a:xfrm>
              <a:off x="5955030" y="2432049"/>
              <a:ext cx="3102610" cy="6350"/>
            </a:xfrm>
            <a:custGeom>
              <a:avLst/>
              <a:gdLst/>
              <a:ahLst/>
              <a:cxnLst/>
              <a:rect l="l" t="t" r="r" b="b"/>
              <a:pathLst>
                <a:path w="3102609" h="6350">
                  <a:moveTo>
                    <a:pt x="31026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1270" y="1270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92"/>
                  </a:lnTo>
                  <a:lnTo>
                    <a:pt x="3810" y="5092"/>
                  </a:lnTo>
                  <a:lnTo>
                    <a:pt x="3810" y="6350"/>
                  </a:lnTo>
                  <a:lnTo>
                    <a:pt x="3098800" y="6350"/>
                  </a:lnTo>
                  <a:lnTo>
                    <a:pt x="3098800" y="5092"/>
                  </a:lnTo>
                  <a:lnTo>
                    <a:pt x="3100070" y="5092"/>
                  </a:lnTo>
                  <a:lnTo>
                    <a:pt x="3100070" y="3810"/>
                  </a:lnTo>
                  <a:lnTo>
                    <a:pt x="3101340" y="3810"/>
                  </a:lnTo>
                  <a:lnTo>
                    <a:pt x="3101340" y="1270"/>
                  </a:lnTo>
                  <a:lnTo>
                    <a:pt x="3102610" y="1270"/>
                  </a:lnTo>
                  <a:lnTo>
                    <a:pt x="3102610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5" name="object 515"/>
            <p:cNvSpPr/>
            <p:nvPr/>
          </p:nvSpPr>
          <p:spPr>
            <a:xfrm>
              <a:off x="5960110" y="2438399"/>
              <a:ext cx="3092450" cy="7620"/>
            </a:xfrm>
            <a:custGeom>
              <a:avLst/>
              <a:gdLst/>
              <a:ahLst/>
              <a:cxnLst/>
              <a:rect l="l" t="t" r="r" b="b"/>
              <a:pathLst>
                <a:path w="3092450" h="7619">
                  <a:moveTo>
                    <a:pt x="3092450" y="0"/>
                  </a:moveTo>
                  <a:lnTo>
                    <a:pt x="0" y="0"/>
                  </a:lnTo>
                  <a:lnTo>
                    <a:pt x="0" y="2552"/>
                  </a:lnTo>
                  <a:lnTo>
                    <a:pt x="1270" y="2552"/>
                  </a:lnTo>
                  <a:lnTo>
                    <a:pt x="1270" y="3810"/>
                  </a:lnTo>
                  <a:lnTo>
                    <a:pt x="2540" y="3810"/>
                  </a:lnTo>
                  <a:lnTo>
                    <a:pt x="2540" y="5092"/>
                  </a:lnTo>
                  <a:lnTo>
                    <a:pt x="3810" y="5092"/>
                  </a:lnTo>
                  <a:lnTo>
                    <a:pt x="3810" y="6350"/>
                  </a:lnTo>
                  <a:lnTo>
                    <a:pt x="5080" y="6350"/>
                  </a:lnTo>
                  <a:lnTo>
                    <a:pt x="5080" y="7620"/>
                  </a:lnTo>
                  <a:lnTo>
                    <a:pt x="3087370" y="7620"/>
                  </a:lnTo>
                  <a:lnTo>
                    <a:pt x="3087370" y="6350"/>
                  </a:lnTo>
                  <a:lnTo>
                    <a:pt x="3088640" y="6350"/>
                  </a:lnTo>
                  <a:lnTo>
                    <a:pt x="3088640" y="5092"/>
                  </a:lnTo>
                  <a:lnTo>
                    <a:pt x="3089910" y="5092"/>
                  </a:lnTo>
                  <a:lnTo>
                    <a:pt x="3089910" y="3810"/>
                  </a:lnTo>
                  <a:lnTo>
                    <a:pt x="3091180" y="3810"/>
                  </a:lnTo>
                  <a:lnTo>
                    <a:pt x="3091180" y="2552"/>
                  </a:lnTo>
                  <a:lnTo>
                    <a:pt x="3092450" y="2552"/>
                  </a:lnTo>
                  <a:lnTo>
                    <a:pt x="3092450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6" name="object 516"/>
            <p:cNvSpPr/>
            <p:nvPr/>
          </p:nvSpPr>
          <p:spPr>
            <a:xfrm>
              <a:off x="5966460" y="2446019"/>
              <a:ext cx="3079750" cy="8255"/>
            </a:xfrm>
            <a:custGeom>
              <a:avLst/>
              <a:gdLst/>
              <a:ahLst/>
              <a:cxnLst/>
              <a:rect l="l" t="t" r="r" b="b"/>
              <a:pathLst>
                <a:path w="3079750" h="8255">
                  <a:moveTo>
                    <a:pt x="307975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22"/>
                  </a:lnTo>
                  <a:lnTo>
                    <a:pt x="5080" y="3822"/>
                  </a:lnTo>
                  <a:lnTo>
                    <a:pt x="5080" y="5080"/>
                  </a:lnTo>
                  <a:lnTo>
                    <a:pt x="6350" y="5080"/>
                  </a:lnTo>
                  <a:lnTo>
                    <a:pt x="6350" y="6350"/>
                  </a:lnTo>
                  <a:lnTo>
                    <a:pt x="7620" y="6350"/>
                  </a:lnTo>
                  <a:lnTo>
                    <a:pt x="7620" y="7632"/>
                  </a:lnTo>
                  <a:lnTo>
                    <a:pt x="3072130" y="7632"/>
                  </a:lnTo>
                  <a:lnTo>
                    <a:pt x="3072130" y="6350"/>
                  </a:lnTo>
                  <a:lnTo>
                    <a:pt x="3073400" y="6350"/>
                  </a:lnTo>
                  <a:lnTo>
                    <a:pt x="3073400" y="5080"/>
                  </a:lnTo>
                  <a:lnTo>
                    <a:pt x="3074670" y="5080"/>
                  </a:lnTo>
                  <a:lnTo>
                    <a:pt x="3074670" y="3822"/>
                  </a:lnTo>
                  <a:lnTo>
                    <a:pt x="3075940" y="3822"/>
                  </a:lnTo>
                  <a:lnTo>
                    <a:pt x="3075940" y="2540"/>
                  </a:lnTo>
                  <a:lnTo>
                    <a:pt x="3078480" y="2540"/>
                  </a:lnTo>
                  <a:lnTo>
                    <a:pt x="3078480" y="1282"/>
                  </a:lnTo>
                  <a:lnTo>
                    <a:pt x="3079750" y="1282"/>
                  </a:lnTo>
                  <a:lnTo>
                    <a:pt x="3079750" y="0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7" name="object 517"/>
            <p:cNvSpPr/>
            <p:nvPr/>
          </p:nvSpPr>
          <p:spPr>
            <a:xfrm>
              <a:off x="5975350" y="2453652"/>
              <a:ext cx="3061970" cy="6350"/>
            </a:xfrm>
            <a:custGeom>
              <a:avLst/>
              <a:gdLst/>
              <a:ahLst/>
              <a:cxnLst/>
              <a:rect l="l" t="t" r="r" b="b"/>
              <a:pathLst>
                <a:path w="3061970" h="6350">
                  <a:moveTo>
                    <a:pt x="306197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797"/>
                  </a:lnTo>
                  <a:lnTo>
                    <a:pt x="5080" y="3797"/>
                  </a:lnTo>
                  <a:lnTo>
                    <a:pt x="5080" y="5067"/>
                  </a:lnTo>
                  <a:lnTo>
                    <a:pt x="7620" y="5067"/>
                  </a:lnTo>
                  <a:lnTo>
                    <a:pt x="7620" y="6350"/>
                  </a:lnTo>
                  <a:lnTo>
                    <a:pt x="3055620" y="6350"/>
                  </a:lnTo>
                  <a:lnTo>
                    <a:pt x="3055620" y="5067"/>
                  </a:lnTo>
                  <a:lnTo>
                    <a:pt x="3056890" y="5067"/>
                  </a:lnTo>
                  <a:lnTo>
                    <a:pt x="3056890" y="3797"/>
                  </a:lnTo>
                  <a:lnTo>
                    <a:pt x="3058160" y="3797"/>
                  </a:lnTo>
                  <a:lnTo>
                    <a:pt x="3058160" y="2540"/>
                  </a:lnTo>
                  <a:lnTo>
                    <a:pt x="3060700" y="2540"/>
                  </a:lnTo>
                  <a:lnTo>
                    <a:pt x="3060700" y="1257"/>
                  </a:lnTo>
                  <a:lnTo>
                    <a:pt x="3061970" y="1257"/>
                  </a:lnTo>
                  <a:lnTo>
                    <a:pt x="3061970" y="0"/>
                  </a:lnTo>
                  <a:close/>
                </a:path>
              </a:pathLst>
            </a:custGeom>
            <a:solidFill>
              <a:srgbClr val="EE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8" name="object 518"/>
            <p:cNvSpPr/>
            <p:nvPr/>
          </p:nvSpPr>
          <p:spPr>
            <a:xfrm>
              <a:off x="5984240" y="2460002"/>
              <a:ext cx="3044190" cy="7620"/>
            </a:xfrm>
            <a:custGeom>
              <a:avLst/>
              <a:gdLst/>
              <a:ahLst/>
              <a:cxnLst/>
              <a:rect l="l" t="t" r="r" b="b"/>
              <a:pathLst>
                <a:path w="3044190" h="7619">
                  <a:moveTo>
                    <a:pt x="30441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797"/>
                  </a:lnTo>
                  <a:lnTo>
                    <a:pt x="5080" y="3797"/>
                  </a:lnTo>
                  <a:lnTo>
                    <a:pt x="5080" y="5067"/>
                  </a:lnTo>
                  <a:lnTo>
                    <a:pt x="7620" y="5067"/>
                  </a:lnTo>
                  <a:lnTo>
                    <a:pt x="7620" y="6350"/>
                  </a:lnTo>
                  <a:lnTo>
                    <a:pt x="8890" y="6350"/>
                  </a:lnTo>
                  <a:lnTo>
                    <a:pt x="8890" y="7607"/>
                  </a:lnTo>
                  <a:lnTo>
                    <a:pt x="3035300" y="7607"/>
                  </a:lnTo>
                  <a:lnTo>
                    <a:pt x="3035300" y="6350"/>
                  </a:lnTo>
                  <a:lnTo>
                    <a:pt x="3037840" y="6350"/>
                  </a:lnTo>
                  <a:lnTo>
                    <a:pt x="3037840" y="5067"/>
                  </a:lnTo>
                  <a:lnTo>
                    <a:pt x="3039110" y="5067"/>
                  </a:lnTo>
                  <a:lnTo>
                    <a:pt x="3039110" y="3797"/>
                  </a:lnTo>
                  <a:lnTo>
                    <a:pt x="3040380" y="3797"/>
                  </a:lnTo>
                  <a:lnTo>
                    <a:pt x="3040380" y="2540"/>
                  </a:lnTo>
                  <a:lnTo>
                    <a:pt x="3042920" y="2540"/>
                  </a:lnTo>
                  <a:lnTo>
                    <a:pt x="3042920" y="1257"/>
                  </a:lnTo>
                  <a:lnTo>
                    <a:pt x="3044190" y="1257"/>
                  </a:lnTo>
                  <a:lnTo>
                    <a:pt x="3044190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9" name="object 519"/>
            <p:cNvSpPr/>
            <p:nvPr/>
          </p:nvSpPr>
          <p:spPr>
            <a:xfrm>
              <a:off x="5995670" y="2467609"/>
              <a:ext cx="3022600" cy="8255"/>
            </a:xfrm>
            <a:custGeom>
              <a:avLst/>
              <a:gdLst/>
              <a:ahLst/>
              <a:cxnLst/>
              <a:rect l="l" t="t" r="r" b="b"/>
              <a:pathLst>
                <a:path w="3022600" h="8255">
                  <a:moveTo>
                    <a:pt x="302260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3810" y="2540"/>
                  </a:lnTo>
                  <a:lnTo>
                    <a:pt x="3810" y="3810"/>
                  </a:lnTo>
                  <a:lnTo>
                    <a:pt x="6350" y="3810"/>
                  </a:lnTo>
                  <a:lnTo>
                    <a:pt x="6350" y="5092"/>
                  </a:lnTo>
                  <a:lnTo>
                    <a:pt x="7620" y="5092"/>
                  </a:lnTo>
                  <a:lnTo>
                    <a:pt x="7620" y="6350"/>
                  </a:lnTo>
                  <a:lnTo>
                    <a:pt x="10160" y="6350"/>
                  </a:lnTo>
                  <a:lnTo>
                    <a:pt x="10160" y="7632"/>
                  </a:lnTo>
                  <a:lnTo>
                    <a:pt x="3012440" y="7632"/>
                  </a:lnTo>
                  <a:lnTo>
                    <a:pt x="3012440" y="6350"/>
                  </a:lnTo>
                  <a:lnTo>
                    <a:pt x="3013710" y="6350"/>
                  </a:lnTo>
                  <a:lnTo>
                    <a:pt x="3013710" y="5092"/>
                  </a:lnTo>
                  <a:lnTo>
                    <a:pt x="3016250" y="5092"/>
                  </a:lnTo>
                  <a:lnTo>
                    <a:pt x="3016250" y="3810"/>
                  </a:lnTo>
                  <a:lnTo>
                    <a:pt x="3018790" y="3810"/>
                  </a:lnTo>
                  <a:lnTo>
                    <a:pt x="3018790" y="2540"/>
                  </a:lnTo>
                  <a:lnTo>
                    <a:pt x="3020060" y="2540"/>
                  </a:lnTo>
                  <a:lnTo>
                    <a:pt x="3020060" y="1282"/>
                  </a:lnTo>
                  <a:lnTo>
                    <a:pt x="3022600" y="1282"/>
                  </a:lnTo>
                  <a:lnTo>
                    <a:pt x="302260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0" name="object 520"/>
            <p:cNvSpPr/>
            <p:nvPr/>
          </p:nvSpPr>
          <p:spPr>
            <a:xfrm>
              <a:off x="6008370" y="2475242"/>
              <a:ext cx="2997200" cy="6350"/>
            </a:xfrm>
            <a:custGeom>
              <a:avLst/>
              <a:gdLst/>
              <a:ahLst/>
              <a:cxnLst/>
              <a:rect l="l" t="t" r="r" b="b"/>
              <a:pathLst>
                <a:path w="2997200" h="6350">
                  <a:moveTo>
                    <a:pt x="299720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270" y="1257"/>
                  </a:lnTo>
                  <a:lnTo>
                    <a:pt x="1270" y="2527"/>
                  </a:lnTo>
                  <a:lnTo>
                    <a:pt x="3810" y="2527"/>
                  </a:lnTo>
                  <a:lnTo>
                    <a:pt x="3810" y="3810"/>
                  </a:lnTo>
                  <a:lnTo>
                    <a:pt x="5080" y="3810"/>
                  </a:lnTo>
                  <a:lnTo>
                    <a:pt x="5080" y="5067"/>
                  </a:lnTo>
                  <a:lnTo>
                    <a:pt x="8890" y="5067"/>
                  </a:lnTo>
                  <a:lnTo>
                    <a:pt x="8890" y="6350"/>
                  </a:lnTo>
                  <a:lnTo>
                    <a:pt x="2988310" y="6350"/>
                  </a:lnTo>
                  <a:lnTo>
                    <a:pt x="2988310" y="5067"/>
                  </a:lnTo>
                  <a:lnTo>
                    <a:pt x="2990850" y="5067"/>
                  </a:lnTo>
                  <a:lnTo>
                    <a:pt x="2990850" y="3810"/>
                  </a:lnTo>
                  <a:lnTo>
                    <a:pt x="2993390" y="3810"/>
                  </a:lnTo>
                  <a:lnTo>
                    <a:pt x="2993390" y="2527"/>
                  </a:lnTo>
                  <a:lnTo>
                    <a:pt x="2995930" y="2527"/>
                  </a:lnTo>
                  <a:lnTo>
                    <a:pt x="2995930" y="1257"/>
                  </a:lnTo>
                  <a:lnTo>
                    <a:pt x="2997200" y="1257"/>
                  </a:lnTo>
                  <a:lnTo>
                    <a:pt x="2997200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1" name="object 521"/>
            <p:cNvSpPr/>
            <p:nvPr/>
          </p:nvSpPr>
          <p:spPr>
            <a:xfrm>
              <a:off x="6019800" y="2481592"/>
              <a:ext cx="2974340" cy="7620"/>
            </a:xfrm>
            <a:custGeom>
              <a:avLst/>
              <a:gdLst/>
              <a:ahLst/>
              <a:cxnLst/>
              <a:rect l="l" t="t" r="r" b="b"/>
              <a:pathLst>
                <a:path w="2974340" h="7619">
                  <a:moveTo>
                    <a:pt x="297434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540" y="1257"/>
                  </a:lnTo>
                  <a:lnTo>
                    <a:pt x="2540" y="2527"/>
                  </a:lnTo>
                  <a:lnTo>
                    <a:pt x="5080" y="2527"/>
                  </a:lnTo>
                  <a:lnTo>
                    <a:pt x="5080" y="3810"/>
                  </a:lnTo>
                  <a:lnTo>
                    <a:pt x="8890" y="3810"/>
                  </a:lnTo>
                  <a:lnTo>
                    <a:pt x="8890" y="5067"/>
                  </a:lnTo>
                  <a:lnTo>
                    <a:pt x="11430" y="5067"/>
                  </a:lnTo>
                  <a:lnTo>
                    <a:pt x="11430" y="6350"/>
                  </a:lnTo>
                  <a:lnTo>
                    <a:pt x="13970" y="6350"/>
                  </a:lnTo>
                  <a:lnTo>
                    <a:pt x="13970" y="7607"/>
                  </a:lnTo>
                  <a:lnTo>
                    <a:pt x="2960370" y="7607"/>
                  </a:lnTo>
                  <a:lnTo>
                    <a:pt x="2960370" y="6350"/>
                  </a:lnTo>
                  <a:lnTo>
                    <a:pt x="2962910" y="6350"/>
                  </a:lnTo>
                  <a:lnTo>
                    <a:pt x="2962910" y="5067"/>
                  </a:lnTo>
                  <a:lnTo>
                    <a:pt x="2966720" y="5067"/>
                  </a:lnTo>
                  <a:lnTo>
                    <a:pt x="2966720" y="3810"/>
                  </a:lnTo>
                  <a:lnTo>
                    <a:pt x="2969260" y="3810"/>
                  </a:lnTo>
                  <a:lnTo>
                    <a:pt x="2969260" y="2527"/>
                  </a:lnTo>
                  <a:lnTo>
                    <a:pt x="2971800" y="2527"/>
                  </a:lnTo>
                  <a:lnTo>
                    <a:pt x="2971800" y="1257"/>
                  </a:lnTo>
                  <a:lnTo>
                    <a:pt x="2974340" y="1257"/>
                  </a:lnTo>
                  <a:lnTo>
                    <a:pt x="297434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2" name="object 522"/>
            <p:cNvSpPr/>
            <p:nvPr/>
          </p:nvSpPr>
          <p:spPr>
            <a:xfrm>
              <a:off x="6036310" y="2489199"/>
              <a:ext cx="2941320" cy="7620"/>
            </a:xfrm>
            <a:custGeom>
              <a:avLst/>
              <a:gdLst/>
              <a:ahLst/>
              <a:cxnLst/>
              <a:rect l="l" t="t" r="r" b="b"/>
              <a:pathLst>
                <a:path w="2941320" h="7619">
                  <a:moveTo>
                    <a:pt x="29413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3810" y="1270"/>
                  </a:lnTo>
                  <a:lnTo>
                    <a:pt x="3810" y="2552"/>
                  </a:lnTo>
                  <a:lnTo>
                    <a:pt x="6350" y="2552"/>
                  </a:lnTo>
                  <a:lnTo>
                    <a:pt x="6350" y="3810"/>
                  </a:lnTo>
                  <a:lnTo>
                    <a:pt x="8890" y="3810"/>
                  </a:lnTo>
                  <a:lnTo>
                    <a:pt x="8890" y="5092"/>
                  </a:lnTo>
                  <a:lnTo>
                    <a:pt x="11430" y="5092"/>
                  </a:lnTo>
                  <a:lnTo>
                    <a:pt x="11430" y="6350"/>
                  </a:lnTo>
                  <a:lnTo>
                    <a:pt x="13970" y="6350"/>
                  </a:lnTo>
                  <a:lnTo>
                    <a:pt x="13970" y="7620"/>
                  </a:lnTo>
                  <a:lnTo>
                    <a:pt x="2927350" y="7620"/>
                  </a:lnTo>
                  <a:lnTo>
                    <a:pt x="2927350" y="6350"/>
                  </a:lnTo>
                  <a:lnTo>
                    <a:pt x="2929890" y="6350"/>
                  </a:lnTo>
                  <a:lnTo>
                    <a:pt x="2929890" y="5092"/>
                  </a:lnTo>
                  <a:lnTo>
                    <a:pt x="2932430" y="5092"/>
                  </a:lnTo>
                  <a:lnTo>
                    <a:pt x="2932430" y="3810"/>
                  </a:lnTo>
                  <a:lnTo>
                    <a:pt x="2936240" y="3810"/>
                  </a:lnTo>
                  <a:lnTo>
                    <a:pt x="2936240" y="2552"/>
                  </a:lnTo>
                  <a:lnTo>
                    <a:pt x="2938780" y="2552"/>
                  </a:lnTo>
                  <a:lnTo>
                    <a:pt x="2938780" y="1270"/>
                  </a:lnTo>
                  <a:lnTo>
                    <a:pt x="2941320" y="1270"/>
                  </a:lnTo>
                  <a:lnTo>
                    <a:pt x="2941320" y="0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3" name="object 523"/>
            <p:cNvSpPr/>
            <p:nvPr/>
          </p:nvSpPr>
          <p:spPr>
            <a:xfrm>
              <a:off x="6054090" y="2496819"/>
              <a:ext cx="2907030" cy="6350"/>
            </a:xfrm>
            <a:custGeom>
              <a:avLst/>
              <a:gdLst/>
              <a:ahLst/>
              <a:cxnLst/>
              <a:rect l="l" t="t" r="r" b="b"/>
              <a:pathLst>
                <a:path w="2907029" h="6350">
                  <a:moveTo>
                    <a:pt x="29070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2540" y="1282"/>
                  </a:lnTo>
                  <a:lnTo>
                    <a:pt x="2540" y="2540"/>
                  </a:lnTo>
                  <a:lnTo>
                    <a:pt x="5080" y="2540"/>
                  </a:lnTo>
                  <a:lnTo>
                    <a:pt x="5080" y="3822"/>
                  </a:lnTo>
                  <a:lnTo>
                    <a:pt x="7620" y="3822"/>
                  </a:lnTo>
                  <a:lnTo>
                    <a:pt x="7620" y="5080"/>
                  </a:lnTo>
                  <a:lnTo>
                    <a:pt x="10160" y="5080"/>
                  </a:lnTo>
                  <a:lnTo>
                    <a:pt x="10160" y="6350"/>
                  </a:lnTo>
                  <a:lnTo>
                    <a:pt x="2895600" y="6350"/>
                  </a:lnTo>
                  <a:lnTo>
                    <a:pt x="2895600" y="5080"/>
                  </a:lnTo>
                  <a:lnTo>
                    <a:pt x="2898140" y="5080"/>
                  </a:lnTo>
                  <a:lnTo>
                    <a:pt x="2898140" y="3822"/>
                  </a:lnTo>
                  <a:lnTo>
                    <a:pt x="2900680" y="3822"/>
                  </a:lnTo>
                  <a:lnTo>
                    <a:pt x="2900680" y="2540"/>
                  </a:lnTo>
                  <a:lnTo>
                    <a:pt x="2903220" y="2540"/>
                  </a:lnTo>
                  <a:lnTo>
                    <a:pt x="2903220" y="1282"/>
                  </a:lnTo>
                  <a:lnTo>
                    <a:pt x="2907030" y="1282"/>
                  </a:lnTo>
                  <a:lnTo>
                    <a:pt x="2907030" y="0"/>
                  </a:lnTo>
                  <a:close/>
                </a:path>
              </a:pathLst>
            </a:custGeom>
            <a:solidFill>
              <a:srgbClr val="E2E2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4" name="object 524"/>
            <p:cNvSpPr/>
            <p:nvPr/>
          </p:nvSpPr>
          <p:spPr>
            <a:xfrm>
              <a:off x="6066790" y="2503169"/>
              <a:ext cx="2879090" cy="8255"/>
            </a:xfrm>
            <a:custGeom>
              <a:avLst/>
              <a:gdLst/>
              <a:ahLst/>
              <a:cxnLst/>
              <a:rect l="l" t="t" r="r" b="b"/>
              <a:pathLst>
                <a:path w="2879090" h="8255">
                  <a:moveTo>
                    <a:pt x="287909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5080" y="1282"/>
                  </a:lnTo>
                  <a:lnTo>
                    <a:pt x="5080" y="2540"/>
                  </a:lnTo>
                  <a:lnTo>
                    <a:pt x="7620" y="2540"/>
                  </a:lnTo>
                  <a:lnTo>
                    <a:pt x="7620" y="3822"/>
                  </a:lnTo>
                  <a:lnTo>
                    <a:pt x="11430" y="3822"/>
                  </a:lnTo>
                  <a:lnTo>
                    <a:pt x="11430" y="5080"/>
                  </a:lnTo>
                  <a:lnTo>
                    <a:pt x="15240" y="5080"/>
                  </a:lnTo>
                  <a:lnTo>
                    <a:pt x="15240" y="6350"/>
                  </a:lnTo>
                  <a:lnTo>
                    <a:pt x="19050" y="6350"/>
                  </a:lnTo>
                  <a:lnTo>
                    <a:pt x="19050" y="7632"/>
                  </a:lnTo>
                  <a:lnTo>
                    <a:pt x="2862580" y="7632"/>
                  </a:lnTo>
                  <a:lnTo>
                    <a:pt x="2862580" y="6350"/>
                  </a:lnTo>
                  <a:lnTo>
                    <a:pt x="2866390" y="6350"/>
                  </a:lnTo>
                  <a:lnTo>
                    <a:pt x="2866390" y="5080"/>
                  </a:lnTo>
                  <a:lnTo>
                    <a:pt x="2870200" y="5080"/>
                  </a:lnTo>
                  <a:lnTo>
                    <a:pt x="2870200" y="3822"/>
                  </a:lnTo>
                  <a:lnTo>
                    <a:pt x="2872740" y="3822"/>
                  </a:lnTo>
                  <a:lnTo>
                    <a:pt x="2872740" y="2540"/>
                  </a:lnTo>
                  <a:lnTo>
                    <a:pt x="2876550" y="2540"/>
                  </a:lnTo>
                  <a:lnTo>
                    <a:pt x="2876550" y="1282"/>
                  </a:lnTo>
                  <a:lnTo>
                    <a:pt x="2879090" y="1282"/>
                  </a:lnTo>
                  <a:lnTo>
                    <a:pt x="2879090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5" name="object 525"/>
            <p:cNvSpPr/>
            <p:nvPr/>
          </p:nvSpPr>
          <p:spPr>
            <a:xfrm>
              <a:off x="6088380" y="2510802"/>
              <a:ext cx="2837180" cy="6350"/>
            </a:xfrm>
            <a:custGeom>
              <a:avLst/>
              <a:gdLst/>
              <a:ahLst/>
              <a:cxnLst/>
              <a:rect l="l" t="t" r="r" b="b"/>
              <a:pathLst>
                <a:path w="2837179" h="6350">
                  <a:moveTo>
                    <a:pt x="28371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40"/>
                  </a:lnTo>
                  <a:lnTo>
                    <a:pt x="7620" y="2540"/>
                  </a:lnTo>
                  <a:lnTo>
                    <a:pt x="7620" y="3797"/>
                  </a:lnTo>
                  <a:lnTo>
                    <a:pt x="11430" y="3797"/>
                  </a:lnTo>
                  <a:lnTo>
                    <a:pt x="11430" y="5067"/>
                  </a:lnTo>
                  <a:lnTo>
                    <a:pt x="13970" y="5067"/>
                  </a:lnTo>
                  <a:lnTo>
                    <a:pt x="13970" y="6350"/>
                  </a:lnTo>
                  <a:lnTo>
                    <a:pt x="2824480" y="6350"/>
                  </a:lnTo>
                  <a:lnTo>
                    <a:pt x="2824480" y="5067"/>
                  </a:lnTo>
                  <a:lnTo>
                    <a:pt x="2827020" y="5067"/>
                  </a:lnTo>
                  <a:lnTo>
                    <a:pt x="2827020" y="3797"/>
                  </a:lnTo>
                  <a:lnTo>
                    <a:pt x="2830830" y="3797"/>
                  </a:lnTo>
                  <a:lnTo>
                    <a:pt x="2830830" y="2540"/>
                  </a:lnTo>
                  <a:lnTo>
                    <a:pt x="2834640" y="2540"/>
                  </a:lnTo>
                  <a:lnTo>
                    <a:pt x="2834640" y="1257"/>
                  </a:lnTo>
                  <a:lnTo>
                    <a:pt x="2837180" y="1257"/>
                  </a:lnTo>
                  <a:lnTo>
                    <a:pt x="2837180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6" name="object 526"/>
            <p:cNvSpPr/>
            <p:nvPr/>
          </p:nvSpPr>
          <p:spPr>
            <a:xfrm>
              <a:off x="6106160" y="2517152"/>
              <a:ext cx="2802890" cy="7620"/>
            </a:xfrm>
            <a:custGeom>
              <a:avLst/>
              <a:gdLst/>
              <a:ahLst/>
              <a:cxnLst/>
              <a:rect l="l" t="t" r="r" b="b"/>
              <a:pathLst>
                <a:path w="2802890" h="7619">
                  <a:moveTo>
                    <a:pt x="28028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3797"/>
                  </a:lnTo>
                  <a:lnTo>
                    <a:pt x="10160" y="3797"/>
                  </a:lnTo>
                  <a:lnTo>
                    <a:pt x="10160" y="5067"/>
                  </a:lnTo>
                  <a:lnTo>
                    <a:pt x="13970" y="5067"/>
                  </a:lnTo>
                  <a:lnTo>
                    <a:pt x="13970" y="6350"/>
                  </a:lnTo>
                  <a:lnTo>
                    <a:pt x="17780" y="6350"/>
                  </a:lnTo>
                  <a:lnTo>
                    <a:pt x="17780" y="7607"/>
                  </a:lnTo>
                  <a:lnTo>
                    <a:pt x="2785110" y="7607"/>
                  </a:lnTo>
                  <a:lnTo>
                    <a:pt x="2785110" y="6350"/>
                  </a:lnTo>
                  <a:lnTo>
                    <a:pt x="2788920" y="6350"/>
                  </a:lnTo>
                  <a:lnTo>
                    <a:pt x="2788920" y="5067"/>
                  </a:lnTo>
                  <a:lnTo>
                    <a:pt x="2792730" y="5067"/>
                  </a:lnTo>
                  <a:lnTo>
                    <a:pt x="2792730" y="3797"/>
                  </a:lnTo>
                  <a:lnTo>
                    <a:pt x="2795270" y="3797"/>
                  </a:lnTo>
                  <a:lnTo>
                    <a:pt x="2795270" y="2540"/>
                  </a:lnTo>
                  <a:lnTo>
                    <a:pt x="2799080" y="2540"/>
                  </a:lnTo>
                  <a:lnTo>
                    <a:pt x="2799080" y="1257"/>
                  </a:lnTo>
                  <a:lnTo>
                    <a:pt x="2802890" y="1257"/>
                  </a:lnTo>
                  <a:lnTo>
                    <a:pt x="2802890" y="0"/>
                  </a:lnTo>
                  <a:close/>
                </a:path>
              </a:pathLst>
            </a:custGeom>
            <a:solidFill>
              <a:srgbClr val="DC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7" name="object 527"/>
            <p:cNvSpPr/>
            <p:nvPr/>
          </p:nvSpPr>
          <p:spPr>
            <a:xfrm>
              <a:off x="6126480" y="2524759"/>
              <a:ext cx="2760980" cy="8255"/>
            </a:xfrm>
            <a:custGeom>
              <a:avLst/>
              <a:gdLst/>
              <a:ahLst/>
              <a:cxnLst/>
              <a:rect l="l" t="t" r="r" b="b"/>
              <a:pathLst>
                <a:path w="2760979" h="8255">
                  <a:moveTo>
                    <a:pt x="276098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810" y="1282"/>
                  </a:lnTo>
                  <a:lnTo>
                    <a:pt x="3810" y="2540"/>
                  </a:lnTo>
                  <a:lnTo>
                    <a:pt x="6350" y="2540"/>
                  </a:lnTo>
                  <a:lnTo>
                    <a:pt x="6350" y="3810"/>
                  </a:lnTo>
                  <a:lnTo>
                    <a:pt x="12700" y="3810"/>
                  </a:lnTo>
                  <a:lnTo>
                    <a:pt x="12700" y="5092"/>
                  </a:lnTo>
                  <a:lnTo>
                    <a:pt x="16510" y="5092"/>
                  </a:lnTo>
                  <a:lnTo>
                    <a:pt x="16510" y="6350"/>
                  </a:lnTo>
                  <a:lnTo>
                    <a:pt x="21590" y="6350"/>
                  </a:lnTo>
                  <a:lnTo>
                    <a:pt x="21590" y="7632"/>
                  </a:lnTo>
                  <a:lnTo>
                    <a:pt x="2741930" y="7632"/>
                  </a:lnTo>
                  <a:lnTo>
                    <a:pt x="2741930" y="6350"/>
                  </a:lnTo>
                  <a:lnTo>
                    <a:pt x="2745740" y="6350"/>
                  </a:lnTo>
                  <a:lnTo>
                    <a:pt x="2745740" y="5092"/>
                  </a:lnTo>
                  <a:lnTo>
                    <a:pt x="2750820" y="5092"/>
                  </a:lnTo>
                  <a:lnTo>
                    <a:pt x="2750820" y="3810"/>
                  </a:lnTo>
                  <a:lnTo>
                    <a:pt x="2753360" y="3810"/>
                  </a:lnTo>
                  <a:lnTo>
                    <a:pt x="2753360" y="2540"/>
                  </a:lnTo>
                  <a:lnTo>
                    <a:pt x="2758440" y="2540"/>
                  </a:lnTo>
                  <a:lnTo>
                    <a:pt x="2758440" y="1282"/>
                  </a:lnTo>
                  <a:lnTo>
                    <a:pt x="2760980" y="1282"/>
                  </a:lnTo>
                  <a:lnTo>
                    <a:pt x="2760980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8" name="object 528"/>
            <p:cNvSpPr/>
            <p:nvPr/>
          </p:nvSpPr>
          <p:spPr>
            <a:xfrm>
              <a:off x="6153150" y="2532392"/>
              <a:ext cx="2710180" cy="6350"/>
            </a:xfrm>
            <a:custGeom>
              <a:avLst/>
              <a:gdLst/>
              <a:ahLst/>
              <a:cxnLst/>
              <a:rect l="l" t="t" r="r" b="b"/>
              <a:pathLst>
                <a:path w="2710179" h="6350">
                  <a:moveTo>
                    <a:pt x="271018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8890" y="2527"/>
                  </a:lnTo>
                  <a:lnTo>
                    <a:pt x="8890" y="3810"/>
                  </a:lnTo>
                  <a:lnTo>
                    <a:pt x="12700" y="3810"/>
                  </a:lnTo>
                  <a:lnTo>
                    <a:pt x="12700" y="5067"/>
                  </a:lnTo>
                  <a:lnTo>
                    <a:pt x="17780" y="5067"/>
                  </a:lnTo>
                  <a:lnTo>
                    <a:pt x="17780" y="6350"/>
                  </a:lnTo>
                  <a:lnTo>
                    <a:pt x="2692400" y="6350"/>
                  </a:lnTo>
                  <a:lnTo>
                    <a:pt x="2692400" y="5067"/>
                  </a:lnTo>
                  <a:lnTo>
                    <a:pt x="2696210" y="5067"/>
                  </a:lnTo>
                  <a:lnTo>
                    <a:pt x="2696210" y="3810"/>
                  </a:lnTo>
                  <a:lnTo>
                    <a:pt x="2701290" y="3810"/>
                  </a:lnTo>
                  <a:lnTo>
                    <a:pt x="2701290" y="2527"/>
                  </a:lnTo>
                  <a:lnTo>
                    <a:pt x="2705100" y="2527"/>
                  </a:lnTo>
                  <a:lnTo>
                    <a:pt x="2705100" y="1257"/>
                  </a:lnTo>
                  <a:lnTo>
                    <a:pt x="2710180" y="1257"/>
                  </a:lnTo>
                  <a:lnTo>
                    <a:pt x="2710180" y="0"/>
                  </a:lnTo>
                  <a:close/>
                </a:path>
              </a:pathLst>
            </a:custGeom>
            <a:solidFill>
              <a:srgbClr val="D8D8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9" name="object 529"/>
            <p:cNvSpPr/>
            <p:nvPr/>
          </p:nvSpPr>
          <p:spPr>
            <a:xfrm>
              <a:off x="6176010" y="2538742"/>
              <a:ext cx="2664460" cy="7620"/>
            </a:xfrm>
            <a:custGeom>
              <a:avLst/>
              <a:gdLst/>
              <a:ahLst/>
              <a:cxnLst/>
              <a:rect l="l" t="t" r="r" b="b"/>
              <a:pathLst>
                <a:path w="2664459" h="7619">
                  <a:moveTo>
                    <a:pt x="266446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3810" y="1257"/>
                  </a:lnTo>
                  <a:lnTo>
                    <a:pt x="3810" y="2527"/>
                  </a:lnTo>
                  <a:lnTo>
                    <a:pt x="8890" y="2527"/>
                  </a:lnTo>
                  <a:lnTo>
                    <a:pt x="8890" y="3810"/>
                  </a:lnTo>
                  <a:lnTo>
                    <a:pt x="12700" y="3810"/>
                  </a:lnTo>
                  <a:lnTo>
                    <a:pt x="12700" y="5067"/>
                  </a:lnTo>
                  <a:lnTo>
                    <a:pt x="17780" y="5067"/>
                  </a:lnTo>
                  <a:lnTo>
                    <a:pt x="17780" y="6350"/>
                  </a:lnTo>
                  <a:lnTo>
                    <a:pt x="22860" y="6350"/>
                  </a:lnTo>
                  <a:lnTo>
                    <a:pt x="22860" y="7607"/>
                  </a:lnTo>
                  <a:lnTo>
                    <a:pt x="2641600" y="7607"/>
                  </a:lnTo>
                  <a:lnTo>
                    <a:pt x="2641600" y="6350"/>
                  </a:lnTo>
                  <a:lnTo>
                    <a:pt x="2646680" y="6350"/>
                  </a:lnTo>
                  <a:lnTo>
                    <a:pt x="2646680" y="5067"/>
                  </a:lnTo>
                  <a:lnTo>
                    <a:pt x="2650490" y="5067"/>
                  </a:lnTo>
                  <a:lnTo>
                    <a:pt x="2650490" y="3810"/>
                  </a:lnTo>
                  <a:lnTo>
                    <a:pt x="2655570" y="3810"/>
                  </a:lnTo>
                  <a:lnTo>
                    <a:pt x="2655570" y="2527"/>
                  </a:lnTo>
                  <a:lnTo>
                    <a:pt x="2659380" y="2527"/>
                  </a:lnTo>
                  <a:lnTo>
                    <a:pt x="2659380" y="1257"/>
                  </a:lnTo>
                  <a:lnTo>
                    <a:pt x="2664460" y="1257"/>
                  </a:lnTo>
                  <a:lnTo>
                    <a:pt x="2664460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0" name="object 530"/>
            <p:cNvSpPr/>
            <p:nvPr/>
          </p:nvSpPr>
          <p:spPr>
            <a:xfrm>
              <a:off x="6202680" y="2546349"/>
              <a:ext cx="2609850" cy="6350"/>
            </a:xfrm>
            <a:custGeom>
              <a:avLst/>
              <a:gdLst/>
              <a:ahLst/>
              <a:cxnLst/>
              <a:rect l="l" t="t" r="r" b="b"/>
              <a:pathLst>
                <a:path w="2609850" h="6350">
                  <a:moveTo>
                    <a:pt x="26098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5080" y="1270"/>
                  </a:lnTo>
                  <a:lnTo>
                    <a:pt x="5080" y="2552"/>
                  </a:lnTo>
                  <a:lnTo>
                    <a:pt x="7620" y="2552"/>
                  </a:lnTo>
                  <a:lnTo>
                    <a:pt x="7620" y="3810"/>
                  </a:lnTo>
                  <a:lnTo>
                    <a:pt x="16510" y="3810"/>
                  </a:lnTo>
                  <a:lnTo>
                    <a:pt x="16510" y="5092"/>
                  </a:lnTo>
                  <a:lnTo>
                    <a:pt x="22860" y="5092"/>
                  </a:lnTo>
                  <a:lnTo>
                    <a:pt x="22860" y="6350"/>
                  </a:lnTo>
                  <a:lnTo>
                    <a:pt x="2589530" y="6350"/>
                  </a:lnTo>
                  <a:lnTo>
                    <a:pt x="2589530" y="5092"/>
                  </a:lnTo>
                  <a:lnTo>
                    <a:pt x="2595880" y="5092"/>
                  </a:lnTo>
                  <a:lnTo>
                    <a:pt x="2595880" y="3810"/>
                  </a:lnTo>
                  <a:lnTo>
                    <a:pt x="2599690" y="3810"/>
                  </a:lnTo>
                  <a:lnTo>
                    <a:pt x="2599690" y="2552"/>
                  </a:lnTo>
                  <a:lnTo>
                    <a:pt x="2606040" y="2552"/>
                  </a:lnTo>
                  <a:lnTo>
                    <a:pt x="2606040" y="1270"/>
                  </a:lnTo>
                  <a:lnTo>
                    <a:pt x="2609850" y="1270"/>
                  </a:lnTo>
                  <a:lnTo>
                    <a:pt x="2609850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1" name="object 531"/>
            <p:cNvSpPr/>
            <p:nvPr/>
          </p:nvSpPr>
          <p:spPr>
            <a:xfrm>
              <a:off x="6230620" y="2552699"/>
              <a:ext cx="2555240" cy="7620"/>
            </a:xfrm>
            <a:custGeom>
              <a:avLst/>
              <a:gdLst/>
              <a:ahLst/>
              <a:cxnLst/>
              <a:rect l="l" t="t" r="r" b="b"/>
              <a:pathLst>
                <a:path w="2555240" h="7619">
                  <a:moveTo>
                    <a:pt x="255524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6350" y="1270"/>
                  </a:lnTo>
                  <a:lnTo>
                    <a:pt x="6350" y="2552"/>
                  </a:lnTo>
                  <a:lnTo>
                    <a:pt x="12700" y="2552"/>
                  </a:lnTo>
                  <a:lnTo>
                    <a:pt x="12700" y="3810"/>
                  </a:lnTo>
                  <a:lnTo>
                    <a:pt x="19050" y="3810"/>
                  </a:lnTo>
                  <a:lnTo>
                    <a:pt x="19050" y="5092"/>
                  </a:lnTo>
                  <a:lnTo>
                    <a:pt x="25400" y="5092"/>
                  </a:lnTo>
                  <a:lnTo>
                    <a:pt x="25400" y="6350"/>
                  </a:lnTo>
                  <a:lnTo>
                    <a:pt x="31750" y="6350"/>
                  </a:lnTo>
                  <a:lnTo>
                    <a:pt x="31750" y="7620"/>
                  </a:lnTo>
                  <a:lnTo>
                    <a:pt x="2524760" y="7620"/>
                  </a:lnTo>
                  <a:lnTo>
                    <a:pt x="2524760" y="6350"/>
                  </a:lnTo>
                  <a:lnTo>
                    <a:pt x="2531110" y="6350"/>
                  </a:lnTo>
                  <a:lnTo>
                    <a:pt x="2531110" y="5092"/>
                  </a:lnTo>
                  <a:lnTo>
                    <a:pt x="2537460" y="5092"/>
                  </a:lnTo>
                  <a:lnTo>
                    <a:pt x="2537460" y="3810"/>
                  </a:lnTo>
                  <a:lnTo>
                    <a:pt x="2543810" y="3810"/>
                  </a:lnTo>
                  <a:lnTo>
                    <a:pt x="2543810" y="2552"/>
                  </a:lnTo>
                  <a:lnTo>
                    <a:pt x="2550160" y="2552"/>
                  </a:lnTo>
                  <a:lnTo>
                    <a:pt x="2550160" y="1270"/>
                  </a:lnTo>
                  <a:lnTo>
                    <a:pt x="2555240" y="1270"/>
                  </a:lnTo>
                  <a:lnTo>
                    <a:pt x="2555240" y="0"/>
                  </a:lnTo>
                  <a:close/>
                </a:path>
              </a:pathLst>
            </a:custGeom>
            <a:solidFill>
              <a:srgbClr val="D2D2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2" name="object 532"/>
            <p:cNvSpPr/>
            <p:nvPr/>
          </p:nvSpPr>
          <p:spPr>
            <a:xfrm>
              <a:off x="6267450" y="2560319"/>
              <a:ext cx="2481580" cy="8255"/>
            </a:xfrm>
            <a:custGeom>
              <a:avLst/>
              <a:gdLst/>
              <a:ahLst/>
              <a:cxnLst/>
              <a:rect l="l" t="t" r="r" b="b"/>
              <a:pathLst>
                <a:path w="2481579" h="8255">
                  <a:moveTo>
                    <a:pt x="248158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2700" y="2540"/>
                  </a:lnTo>
                  <a:lnTo>
                    <a:pt x="12700" y="3822"/>
                  </a:lnTo>
                  <a:lnTo>
                    <a:pt x="19050" y="3822"/>
                  </a:lnTo>
                  <a:lnTo>
                    <a:pt x="19050" y="5080"/>
                  </a:lnTo>
                  <a:lnTo>
                    <a:pt x="25400" y="5080"/>
                  </a:lnTo>
                  <a:lnTo>
                    <a:pt x="25400" y="6350"/>
                  </a:lnTo>
                  <a:lnTo>
                    <a:pt x="31750" y="6350"/>
                  </a:lnTo>
                  <a:lnTo>
                    <a:pt x="31750" y="7632"/>
                  </a:lnTo>
                  <a:lnTo>
                    <a:pt x="2451100" y="7632"/>
                  </a:lnTo>
                  <a:lnTo>
                    <a:pt x="2451100" y="6350"/>
                  </a:lnTo>
                  <a:lnTo>
                    <a:pt x="2457450" y="6350"/>
                  </a:lnTo>
                  <a:lnTo>
                    <a:pt x="2457450" y="5080"/>
                  </a:lnTo>
                  <a:lnTo>
                    <a:pt x="2463800" y="5080"/>
                  </a:lnTo>
                  <a:lnTo>
                    <a:pt x="2463800" y="3822"/>
                  </a:lnTo>
                  <a:lnTo>
                    <a:pt x="2470150" y="3822"/>
                  </a:lnTo>
                  <a:lnTo>
                    <a:pt x="2470150" y="2540"/>
                  </a:lnTo>
                  <a:lnTo>
                    <a:pt x="2476500" y="2540"/>
                  </a:lnTo>
                  <a:lnTo>
                    <a:pt x="2476500" y="1282"/>
                  </a:lnTo>
                  <a:lnTo>
                    <a:pt x="2481580" y="1282"/>
                  </a:lnTo>
                  <a:lnTo>
                    <a:pt x="2481580" y="0"/>
                  </a:lnTo>
                  <a:close/>
                </a:path>
              </a:pathLst>
            </a:custGeom>
            <a:solidFill>
              <a:srgbClr val="D0D0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3" name="object 533"/>
            <p:cNvSpPr/>
            <p:nvPr/>
          </p:nvSpPr>
          <p:spPr>
            <a:xfrm>
              <a:off x="6305550" y="2567952"/>
              <a:ext cx="2406650" cy="6350"/>
            </a:xfrm>
            <a:custGeom>
              <a:avLst/>
              <a:gdLst/>
              <a:ahLst/>
              <a:cxnLst/>
              <a:rect l="l" t="t" r="r" b="b"/>
              <a:pathLst>
                <a:path w="2406650" h="6350">
                  <a:moveTo>
                    <a:pt x="240665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5080" y="1257"/>
                  </a:lnTo>
                  <a:lnTo>
                    <a:pt x="5080" y="2540"/>
                  </a:lnTo>
                  <a:lnTo>
                    <a:pt x="11430" y="2540"/>
                  </a:lnTo>
                  <a:lnTo>
                    <a:pt x="11430" y="3797"/>
                  </a:lnTo>
                  <a:lnTo>
                    <a:pt x="17780" y="3797"/>
                  </a:lnTo>
                  <a:lnTo>
                    <a:pt x="17780" y="5067"/>
                  </a:lnTo>
                  <a:lnTo>
                    <a:pt x="24130" y="5067"/>
                  </a:lnTo>
                  <a:lnTo>
                    <a:pt x="24130" y="6350"/>
                  </a:lnTo>
                  <a:lnTo>
                    <a:pt x="2382507" y="6350"/>
                  </a:lnTo>
                  <a:lnTo>
                    <a:pt x="2382507" y="5067"/>
                  </a:lnTo>
                  <a:lnTo>
                    <a:pt x="2388857" y="5067"/>
                  </a:lnTo>
                  <a:lnTo>
                    <a:pt x="2388857" y="3797"/>
                  </a:lnTo>
                  <a:lnTo>
                    <a:pt x="2395207" y="3797"/>
                  </a:lnTo>
                  <a:lnTo>
                    <a:pt x="2395207" y="2540"/>
                  </a:lnTo>
                  <a:lnTo>
                    <a:pt x="2401557" y="2540"/>
                  </a:lnTo>
                  <a:lnTo>
                    <a:pt x="2401557" y="1257"/>
                  </a:lnTo>
                  <a:lnTo>
                    <a:pt x="2406650" y="1257"/>
                  </a:lnTo>
                  <a:lnTo>
                    <a:pt x="2406650" y="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4" name="object 534"/>
            <p:cNvSpPr/>
            <p:nvPr/>
          </p:nvSpPr>
          <p:spPr>
            <a:xfrm>
              <a:off x="6336030" y="2574302"/>
              <a:ext cx="2345690" cy="7620"/>
            </a:xfrm>
            <a:custGeom>
              <a:avLst/>
              <a:gdLst/>
              <a:ahLst/>
              <a:cxnLst/>
              <a:rect l="l" t="t" r="r" b="b"/>
              <a:pathLst>
                <a:path w="2345690" h="7619">
                  <a:moveTo>
                    <a:pt x="2345677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6350" y="1257"/>
                  </a:lnTo>
                  <a:lnTo>
                    <a:pt x="6350" y="2540"/>
                  </a:lnTo>
                  <a:lnTo>
                    <a:pt x="11430" y="2540"/>
                  </a:lnTo>
                  <a:lnTo>
                    <a:pt x="11430" y="3797"/>
                  </a:lnTo>
                  <a:lnTo>
                    <a:pt x="17780" y="3797"/>
                  </a:lnTo>
                  <a:lnTo>
                    <a:pt x="17780" y="5067"/>
                  </a:lnTo>
                  <a:lnTo>
                    <a:pt x="24130" y="5067"/>
                  </a:lnTo>
                  <a:lnTo>
                    <a:pt x="24130" y="6350"/>
                  </a:lnTo>
                  <a:lnTo>
                    <a:pt x="30480" y="6350"/>
                  </a:lnTo>
                  <a:lnTo>
                    <a:pt x="30480" y="7607"/>
                  </a:lnTo>
                  <a:lnTo>
                    <a:pt x="2315210" y="7607"/>
                  </a:lnTo>
                  <a:lnTo>
                    <a:pt x="2315210" y="6350"/>
                  </a:lnTo>
                  <a:lnTo>
                    <a:pt x="2321560" y="6350"/>
                  </a:lnTo>
                  <a:lnTo>
                    <a:pt x="2321560" y="5067"/>
                  </a:lnTo>
                  <a:lnTo>
                    <a:pt x="2327910" y="5067"/>
                  </a:lnTo>
                  <a:lnTo>
                    <a:pt x="2327910" y="3797"/>
                  </a:lnTo>
                  <a:lnTo>
                    <a:pt x="2332990" y="3797"/>
                  </a:lnTo>
                  <a:lnTo>
                    <a:pt x="2332990" y="2540"/>
                  </a:lnTo>
                  <a:lnTo>
                    <a:pt x="2339327" y="2540"/>
                  </a:lnTo>
                  <a:lnTo>
                    <a:pt x="2339327" y="1257"/>
                  </a:lnTo>
                  <a:lnTo>
                    <a:pt x="2345677" y="1257"/>
                  </a:lnTo>
                  <a:lnTo>
                    <a:pt x="2345677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5" name="object 535"/>
            <p:cNvSpPr/>
            <p:nvPr/>
          </p:nvSpPr>
          <p:spPr>
            <a:xfrm>
              <a:off x="6372860" y="2581909"/>
              <a:ext cx="2272030" cy="8255"/>
            </a:xfrm>
            <a:custGeom>
              <a:avLst/>
              <a:gdLst/>
              <a:ahLst/>
              <a:cxnLst/>
              <a:rect l="l" t="t" r="r" b="b"/>
              <a:pathLst>
                <a:path w="2272029" h="8255">
                  <a:moveTo>
                    <a:pt x="22720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6350" y="1282"/>
                  </a:lnTo>
                  <a:lnTo>
                    <a:pt x="6350" y="2540"/>
                  </a:lnTo>
                  <a:lnTo>
                    <a:pt x="11430" y="2540"/>
                  </a:lnTo>
                  <a:lnTo>
                    <a:pt x="11430" y="3810"/>
                  </a:lnTo>
                  <a:lnTo>
                    <a:pt x="17780" y="3810"/>
                  </a:lnTo>
                  <a:lnTo>
                    <a:pt x="17780" y="5092"/>
                  </a:lnTo>
                  <a:lnTo>
                    <a:pt x="24130" y="5092"/>
                  </a:lnTo>
                  <a:lnTo>
                    <a:pt x="24130" y="6350"/>
                  </a:lnTo>
                  <a:lnTo>
                    <a:pt x="27940" y="6350"/>
                  </a:lnTo>
                  <a:lnTo>
                    <a:pt x="27940" y="7632"/>
                  </a:lnTo>
                  <a:lnTo>
                    <a:pt x="2239010" y="7632"/>
                  </a:lnTo>
                  <a:lnTo>
                    <a:pt x="2239010" y="6350"/>
                  </a:lnTo>
                  <a:lnTo>
                    <a:pt x="2247900" y="6350"/>
                  </a:lnTo>
                  <a:lnTo>
                    <a:pt x="2247900" y="5092"/>
                  </a:lnTo>
                  <a:lnTo>
                    <a:pt x="2254250" y="5092"/>
                  </a:lnTo>
                  <a:lnTo>
                    <a:pt x="2254250" y="3810"/>
                  </a:lnTo>
                  <a:lnTo>
                    <a:pt x="2259330" y="3810"/>
                  </a:lnTo>
                  <a:lnTo>
                    <a:pt x="2259330" y="2540"/>
                  </a:lnTo>
                  <a:lnTo>
                    <a:pt x="2265680" y="2540"/>
                  </a:lnTo>
                  <a:lnTo>
                    <a:pt x="2265680" y="1282"/>
                  </a:lnTo>
                  <a:lnTo>
                    <a:pt x="2272030" y="1282"/>
                  </a:lnTo>
                  <a:lnTo>
                    <a:pt x="2272030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6" name="object 536"/>
            <p:cNvSpPr/>
            <p:nvPr/>
          </p:nvSpPr>
          <p:spPr>
            <a:xfrm>
              <a:off x="6413500" y="2589542"/>
              <a:ext cx="2193290" cy="6350"/>
            </a:xfrm>
            <a:custGeom>
              <a:avLst/>
              <a:gdLst/>
              <a:ahLst/>
              <a:cxnLst/>
              <a:rect l="l" t="t" r="r" b="b"/>
              <a:pathLst>
                <a:path w="2193290" h="6350">
                  <a:moveTo>
                    <a:pt x="21932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8890" y="1257"/>
                  </a:lnTo>
                  <a:lnTo>
                    <a:pt x="8890" y="2527"/>
                  </a:lnTo>
                  <a:lnTo>
                    <a:pt x="17780" y="2527"/>
                  </a:lnTo>
                  <a:lnTo>
                    <a:pt x="17780" y="3810"/>
                  </a:lnTo>
                  <a:lnTo>
                    <a:pt x="26670" y="3810"/>
                  </a:lnTo>
                  <a:lnTo>
                    <a:pt x="26670" y="5067"/>
                  </a:lnTo>
                  <a:lnTo>
                    <a:pt x="35560" y="5067"/>
                  </a:lnTo>
                  <a:lnTo>
                    <a:pt x="35560" y="6350"/>
                  </a:lnTo>
                  <a:lnTo>
                    <a:pt x="2157730" y="6350"/>
                  </a:lnTo>
                  <a:lnTo>
                    <a:pt x="2157730" y="5067"/>
                  </a:lnTo>
                  <a:lnTo>
                    <a:pt x="2166620" y="5067"/>
                  </a:lnTo>
                  <a:lnTo>
                    <a:pt x="2166620" y="3810"/>
                  </a:lnTo>
                  <a:lnTo>
                    <a:pt x="2175510" y="3810"/>
                  </a:lnTo>
                  <a:lnTo>
                    <a:pt x="2175510" y="2527"/>
                  </a:lnTo>
                  <a:lnTo>
                    <a:pt x="2184400" y="2527"/>
                  </a:lnTo>
                  <a:lnTo>
                    <a:pt x="2184400" y="1257"/>
                  </a:lnTo>
                  <a:lnTo>
                    <a:pt x="2193290" y="1257"/>
                  </a:lnTo>
                  <a:lnTo>
                    <a:pt x="2193290" y="0"/>
                  </a:lnTo>
                  <a:close/>
                </a:path>
              </a:pathLst>
            </a:custGeom>
            <a:solidFill>
              <a:srgbClr val="C8C8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7" name="object 537"/>
            <p:cNvSpPr/>
            <p:nvPr/>
          </p:nvSpPr>
          <p:spPr>
            <a:xfrm>
              <a:off x="6457950" y="2595892"/>
              <a:ext cx="2104390" cy="7620"/>
            </a:xfrm>
            <a:custGeom>
              <a:avLst/>
              <a:gdLst/>
              <a:ahLst/>
              <a:cxnLst/>
              <a:rect l="l" t="t" r="r" b="b"/>
              <a:pathLst>
                <a:path w="2104390" h="7619">
                  <a:moveTo>
                    <a:pt x="210439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8890" y="1257"/>
                  </a:lnTo>
                  <a:lnTo>
                    <a:pt x="8890" y="2527"/>
                  </a:lnTo>
                  <a:lnTo>
                    <a:pt x="17780" y="2527"/>
                  </a:lnTo>
                  <a:lnTo>
                    <a:pt x="17780" y="3810"/>
                  </a:lnTo>
                  <a:lnTo>
                    <a:pt x="26670" y="3810"/>
                  </a:lnTo>
                  <a:lnTo>
                    <a:pt x="26670" y="5067"/>
                  </a:lnTo>
                  <a:lnTo>
                    <a:pt x="35560" y="5067"/>
                  </a:lnTo>
                  <a:lnTo>
                    <a:pt x="35560" y="6350"/>
                  </a:lnTo>
                  <a:lnTo>
                    <a:pt x="44450" y="6350"/>
                  </a:lnTo>
                  <a:lnTo>
                    <a:pt x="44450" y="7607"/>
                  </a:lnTo>
                  <a:lnTo>
                    <a:pt x="2059940" y="7607"/>
                  </a:lnTo>
                  <a:lnTo>
                    <a:pt x="2059940" y="6350"/>
                  </a:lnTo>
                  <a:lnTo>
                    <a:pt x="2068830" y="6350"/>
                  </a:lnTo>
                  <a:lnTo>
                    <a:pt x="2068830" y="5067"/>
                  </a:lnTo>
                  <a:lnTo>
                    <a:pt x="2077720" y="5067"/>
                  </a:lnTo>
                  <a:lnTo>
                    <a:pt x="2077720" y="3810"/>
                  </a:lnTo>
                  <a:lnTo>
                    <a:pt x="2086610" y="3810"/>
                  </a:lnTo>
                  <a:lnTo>
                    <a:pt x="2086610" y="2527"/>
                  </a:lnTo>
                  <a:lnTo>
                    <a:pt x="2095500" y="2527"/>
                  </a:lnTo>
                  <a:lnTo>
                    <a:pt x="2095500" y="1257"/>
                  </a:lnTo>
                  <a:lnTo>
                    <a:pt x="2104390" y="1257"/>
                  </a:lnTo>
                  <a:lnTo>
                    <a:pt x="2104390" y="0"/>
                  </a:lnTo>
                  <a:close/>
                </a:path>
              </a:pathLst>
            </a:custGeom>
            <a:solidFill>
              <a:srgbClr val="C6C6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8" name="object 538"/>
            <p:cNvSpPr/>
            <p:nvPr/>
          </p:nvSpPr>
          <p:spPr>
            <a:xfrm>
              <a:off x="6511290" y="2603499"/>
              <a:ext cx="1997710" cy="6350"/>
            </a:xfrm>
            <a:custGeom>
              <a:avLst/>
              <a:gdLst/>
              <a:ahLst/>
              <a:cxnLst/>
              <a:rect l="l" t="t" r="r" b="b"/>
              <a:pathLst>
                <a:path w="1997709" h="6350">
                  <a:moveTo>
                    <a:pt x="19977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8890" y="1270"/>
                  </a:lnTo>
                  <a:lnTo>
                    <a:pt x="8890" y="2552"/>
                  </a:lnTo>
                  <a:lnTo>
                    <a:pt x="17780" y="2552"/>
                  </a:lnTo>
                  <a:lnTo>
                    <a:pt x="17780" y="3810"/>
                  </a:lnTo>
                  <a:lnTo>
                    <a:pt x="26657" y="3810"/>
                  </a:lnTo>
                  <a:lnTo>
                    <a:pt x="26657" y="5092"/>
                  </a:lnTo>
                  <a:lnTo>
                    <a:pt x="35560" y="5092"/>
                  </a:lnTo>
                  <a:lnTo>
                    <a:pt x="35560" y="6350"/>
                  </a:lnTo>
                  <a:lnTo>
                    <a:pt x="1962150" y="6350"/>
                  </a:lnTo>
                  <a:lnTo>
                    <a:pt x="1962150" y="5092"/>
                  </a:lnTo>
                  <a:lnTo>
                    <a:pt x="1971040" y="5092"/>
                  </a:lnTo>
                  <a:lnTo>
                    <a:pt x="1971040" y="3810"/>
                  </a:lnTo>
                  <a:lnTo>
                    <a:pt x="1979930" y="3810"/>
                  </a:lnTo>
                  <a:lnTo>
                    <a:pt x="1979930" y="2552"/>
                  </a:lnTo>
                  <a:lnTo>
                    <a:pt x="1988820" y="2552"/>
                  </a:lnTo>
                  <a:lnTo>
                    <a:pt x="1988820" y="1270"/>
                  </a:lnTo>
                  <a:lnTo>
                    <a:pt x="1997710" y="1270"/>
                  </a:lnTo>
                  <a:lnTo>
                    <a:pt x="1997710" y="0"/>
                  </a:lnTo>
                  <a:close/>
                </a:path>
              </a:pathLst>
            </a:custGeom>
            <a:solidFill>
              <a:srgbClr val="C4C4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9" name="object 539"/>
            <p:cNvSpPr/>
            <p:nvPr/>
          </p:nvSpPr>
          <p:spPr>
            <a:xfrm>
              <a:off x="6555740" y="2609849"/>
              <a:ext cx="1908810" cy="7620"/>
            </a:xfrm>
            <a:custGeom>
              <a:avLst/>
              <a:gdLst/>
              <a:ahLst/>
              <a:cxnLst/>
              <a:rect l="l" t="t" r="r" b="b"/>
              <a:pathLst>
                <a:path w="1908809" h="7619">
                  <a:moveTo>
                    <a:pt x="190881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8890" y="1270"/>
                  </a:lnTo>
                  <a:lnTo>
                    <a:pt x="8890" y="2552"/>
                  </a:lnTo>
                  <a:lnTo>
                    <a:pt x="17780" y="2552"/>
                  </a:lnTo>
                  <a:lnTo>
                    <a:pt x="17780" y="3810"/>
                  </a:lnTo>
                  <a:lnTo>
                    <a:pt x="26657" y="3810"/>
                  </a:lnTo>
                  <a:lnTo>
                    <a:pt x="26657" y="5092"/>
                  </a:lnTo>
                  <a:lnTo>
                    <a:pt x="35560" y="5092"/>
                  </a:lnTo>
                  <a:lnTo>
                    <a:pt x="35560" y="6350"/>
                  </a:lnTo>
                  <a:lnTo>
                    <a:pt x="44450" y="6350"/>
                  </a:lnTo>
                  <a:lnTo>
                    <a:pt x="44450" y="7620"/>
                  </a:lnTo>
                  <a:lnTo>
                    <a:pt x="1864360" y="7620"/>
                  </a:lnTo>
                  <a:lnTo>
                    <a:pt x="1864360" y="6350"/>
                  </a:lnTo>
                  <a:lnTo>
                    <a:pt x="1873250" y="6350"/>
                  </a:lnTo>
                  <a:lnTo>
                    <a:pt x="1873250" y="5092"/>
                  </a:lnTo>
                  <a:lnTo>
                    <a:pt x="1882140" y="5092"/>
                  </a:lnTo>
                  <a:lnTo>
                    <a:pt x="1882140" y="3810"/>
                  </a:lnTo>
                  <a:lnTo>
                    <a:pt x="1891030" y="3810"/>
                  </a:lnTo>
                  <a:lnTo>
                    <a:pt x="1891030" y="2552"/>
                  </a:lnTo>
                  <a:lnTo>
                    <a:pt x="1899920" y="2552"/>
                  </a:lnTo>
                  <a:lnTo>
                    <a:pt x="1899920" y="1270"/>
                  </a:lnTo>
                  <a:lnTo>
                    <a:pt x="1908810" y="1270"/>
                  </a:lnTo>
                  <a:lnTo>
                    <a:pt x="1908810" y="0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0" name="object 540"/>
            <p:cNvSpPr/>
            <p:nvPr/>
          </p:nvSpPr>
          <p:spPr>
            <a:xfrm>
              <a:off x="6609080" y="2617469"/>
              <a:ext cx="1802130" cy="8255"/>
            </a:xfrm>
            <a:custGeom>
              <a:avLst/>
              <a:gdLst/>
              <a:ahLst/>
              <a:cxnLst/>
              <a:rect l="l" t="t" r="r" b="b"/>
              <a:pathLst>
                <a:path w="1802129" h="8255">
                  <a:moveTo>
                    <a:pt x="18021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8890" y="1282"/>
                  </a:lnTo>
                  <a:lnTo>
                    <a:pt x="8890" y="2540"/>
                  </a:lnTo>
                  <a:lnTo>
                    <a:pt x="17767" y="2540"/>
                  </a:lnTo>
                  <a:lnTo>
                    <a:pt x="17767" y="3822"/>
                  </a:lnTo>
                  <a:lnTo>
                    <a:pt x="22860" y="3822"/>
                  </a:lnTo>
                  <a:lnTo>
                    <a:pt x="22860" y="5080"/>
                  </a:lnTo>
                  <a:lnTo>
                    <a:pt x="43167" y="5080"/>
                  </a:lnTo>
                  <a:lnTo>
                    <a:pt x="43167" y="6350"/>
                  </a:lnTo>
                  <a:lnTo>
                    <a:pt x="57150" y="6350"/>
                  </a:lnTo>
                  <a:lnTo>
                    <a:pt x="57150" y="7632"/>
                  </a:lnTo>
                  <a:lnTo>
                    <a:pt x="1750060" y="7632"/>
                  </a:lnTo>
                  <a:lnTo>
                    <a:pt x="1750060" y="6350"/>
                  </a:lnTo>
                  <a:lnTo>
                    <a:pt x="1764030" y="6350"/>
                  </a:lnTo>
                  <a:lnTo>
                    <a:pt x="1764030" y="5080"/>
                  </a:lnTo>
                  <a:lnTo>
                    <a:pt x="1771650" y="5080"/>
                  </a:lnTo>
                  <a:lnTo>
                    <a:pt x="1771650" y="3822"/>
                  </a:lnTo>
                  <a:lnTo>
                    <a:pt x="1784350" y="3822"/>
                  </a:lnTo>
                  <a:lnTo>
                    <a:pt x="1784350" y="2540"/>
                  </a:lnTo>
                  <a:lnTo>
                    <a:pt x="1793240" y="2540"/>
                  </a:lnTo>
                  <a:lnTo>
                    <a:pt x="1793240" y="1282"/>
                  </a:lnTo>
                  <a:lnTo>
                    <a:pt x="1802130" y="1282"/>
                  </a:lnTo>
                  <a:lnTo>
                    <a:pt x="1802130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1" name="object 541"/>
            <p:cNvSpPr/>
            <p:nvPr/>
          </p:nvSpPr>
          <p:spPr>
            <a:xfrm>
              <a:off x="6680200" y="2625102"/>
              <a:ext cx="1664970" cy="6350"/>
            </a:xfrm>
            <a:custGeom>
              <a:avLst/>
              <a:gdLst/>
              <a:ahLst/>
              <a:cxnLst/>
              <a:rect l="l" t="t" r="r" b="b"/>
              <a:pathLst>
                <a:path w="1664970" h="6350">
                  <a:moveTo>
                    <a:pt x="166497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3970" y="1257"/>
                  </a:lnTo>
                  <a:lnTo>
                    <a:pt x="13970" y="2540"/>
                  </a:lnTo>
                  <a:lnTo>
                    <a:pt x="27940" y="2540"/>
                  </a:lnTo>
                  <a:lnTo>
                    <a:pt x="27940" y="3797"/>
                  </a:lnTo>
                  <a:lnTo>
                    <a:pt x="41910" y="3797"/>
                  </a:lnTo>
                  <a:lnTo>
                    <a:pt x="41910" y="5067"/>
                  </a:lnTo>
                  <a:lnTo>
                    <a:pt x="55880" y="5067"/>
                  </a:lnTo>
                  <a:lnTo>
                    <a:pt x="55880" y="6350"/>
                  </a:lnTo>
                  <a:lnTo>
                    <a:pt x="1609077" y="6350"/>
                  </a:lnTo>
                  <a:lnTo>
                    <a:pt x="1609077" y="5067"/>
                  </a:lnTo>
                  <a:lnTo>
                    <a:pt x="1623060" y="5067"/>
                  </a:lnTo>
                  <a:lnTo>
                    <a:pt x="1623060" y="3797"/>
                  </a:lnTo>
                  <a:lnTo>
                    <a:pt x="1637030" y="3797"/>
                  </a:lnTo>
                  <a:lnTo>
                    <a:pt x="1637030" y="2540"/>
                  </a:lnTo>
                  <a:lnTo>
                    <a:pt x="1651000" y="2540"/>
                  </a:lnTo>
                  <a:lnTo>
                    <a:pt x="1651000" y="1257"/>
                  </a:lnTo>
                  <a:lnTo>
                    <a:pt x="1664970" y="1257"/>
                  </a:lnTo>
                  <a:lnTo>
                    <a:pt x="166497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2" name="object 542"/>
            <p:cNvSpPr/>
            <p:nvPr/>
          </p:nvSpPr>
          <p:spPr>
            <a:xfrm>
              <a:off x="6750050" y="2631452"/>
              <a:ext cx="1525270" cy="7620"/>
            </a:xfrm>
            <a:custGeom>
              <a:avLst/>
              <a:gdLst/>
              <a:ahLst/>
              <a:cxnLst/>
              <a:rect l="l" t="t" r="r" b="b"/>
              <a:pathLst>
                <a:path w="1525270" h="7619">
                  <a:moveTo>
                    <a:pt x="152527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13970" y="1257"/>
                  </a:lnTo>
                  <a:lnTo>
                    <a:pt x="13970" y="2540"/>
                  </a:lnTo>
                  <a:lnTo>
                    <a:pt x="27940" y="2540"/>
                  </a:lnTo>
                  <a:lnTo>
                    <a:pt x="27940" y="3797"/>
                  </a:lnTo>
                  <a:lnTo>
                    <a:pt x="41910" y="3797"/>
                  </a:lnTo>
                  <a:lnTo>
                    <a:pt x="41910" y="5067"/>
                  </a:lnTo>
                  <a:lnTo>
                    <a:pt x="55880" y="5067"/>
                  </a:lnTo>
                  <a:lnTo>
                    <a:pt x="55880" y="6350"/>
                  </a:lnTo>
                  <a:lnTo>
                    <a:pt x="69850" y="6350"/>
                  </a:lnTo>
                  <a:lnTo>
                    <a:pt x="69850" y="7607"/>
                  </a:lnTo>
                  <a:lnTo>
                    <a:pt x="1455420" y="7607"/>
                  </a:lnTo>
                  <a:lnTo>
                    <a:pt x="1455420" y="6350"/>
                  </a:lnTo>
                  <a:lnTo>
                    <a:pt x="1469377" y="6350"/>
                  </a:lnTo>
                  <a:lnTo>
                    <a:pt x="1469377" y="5067"/>
                  </a:lnTo>
                  <a:lnTo>
                    <a:pt x="1483360" y="5067"/>
                  </a:lnTo>
                  <a:lnTo>
                    <a:pt x="1483360" y="3797"/>
                  </a:lnTo>
                  <a:lnTo>
                    <a:pt x="1497330" y="3797"/>
                  </a:lnTo>
                  <a:lnTo>
                    <a:pt x="1497330" y="2540"/>
                  </a:lnTo>
                  <a:lnTo>
                    <a:pt x="1511300" y="2540"/>
                  </a:lnTo>
                  <a:lnTo>
                    <a:pt x="1511300" y="1257"/>
                  </a:lnTo>
                  <a:lnTo>
                    <a:pt x="1525270" y="1257"/>
                  </a:lnTo>
                  <a:lnTo>
                    <a:pt x="1525270" y="0"/>
                  </a:lnTo>
                  <a:close/>
                </a:path>
              </a:pathLst>
            </a:custGeom>
            <a:solidFill>
              <a:srgbClr val="BCBC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3" name="object 543"/>
            <p:cNvSpPr/>
            <p:nvPr/>
          </p:nvSpPr>
          <p:spPr>
            <a:xfrm>
              <a:off x="6833870" y="2639059"/>
              <a:ext cx="1357630" cy="6350"/>
            </a:xfrm>
            <a:custGeom>
              <a:avLst/>
              <a:gdLst/>
              <a:ahLst/>
              <a:cxnLst/>
              <a:rect l="l" t="t" r="r" b="b"/>
              <a:pathLst>
                <a:path w="1357629" h="6350">
                  <a:moveTo>
                    <a:pt x="13576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13970" y="1282"/>
                  </a:lnTo>
                  <a:lnTo>
                    <a:pt x="13970" y="2540"/>
                  </a:lnTo>
                  <a:lnTo>
                    <a:pt x="27940" y="2540"/>
                  </a:lnTo>
                  <a:lnTo>
                    <a:pt x="27940" y="3810"/>
                  </a:lnTo>
                  <a:lnTo>
                    <a:pt x="41910" y="3810"/>
                  </a:lnTo>
                  <a:lnTo>
                    <a:pt x="41910" y="5092"/>
                  </a:lnTo>
                  <a:lnTo>
                    <a:pt x="55880" y="5092"/>
                  </a:lnTo>
                  <a:lnTo>
                    <a:pt x="55880" y="6350"/>
                  </a:lnTo>
                  <a:lnTo>
                    <a:pt x="1301750" y="6350"/>
                  </a:lnTo>
                  <a:lnTo>
                    <a:pt x="1301750" y="5092"/>
                  </a:lnTo>
                  <a:lnTo>
                    <a:pt x="1315707" y="5092"/>
                  </a:lnTo>
                  <a:lnTo>
                    <a:pt x="1315707" y="3810"/>
                  </a:lnTo>
                  <a:lnTo>
                    <a:pt x="1329690" y="3810"/>
                  </a:lnTo>
                  <a:lnTo>
                    <a:pt x="1329690" y="2540"/>
                  </a:lnTo>
                  <a:lnTo>
                    <a:pt x="1343660" y="2540"/>
                  </a:lnTo>
                  <a:lnTo>
                    <a:pt x="1343660" y="1282"/>
                  </a:lnTo>
                  <a:lnTo>
                    <a:pt x="1357630" y="1282"/>
                  </a:lnTo>
                  <a:lnTo>
                    <a:pt x="1357630" y="0"/>
                  </a:lnTo>
                  <a:close/>
                </a:path>
              </a:pathLst>
            </a:custGeom>
            <a:solidFill>
              <a:srgbClr val="BABA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4" name="object 544"/>
            <p:cNvSpPr/>
            <p:nvPr/>
          </p:nvSpPr>
          <p:spPr>
            <a:xfrm>
              <a:off x="6897370" y="2645409"/>
              <a:ext cx="1217930" cy="8255"/>
            </a:xfrm>
            <a:custGeom>
              <a:avLst/>
              <a:gdLst/>
              <a:ahLst/>
              <a:cxnLst/>
              <a:rect l="l" t="t" r="r" b="b"/>
              <a:pathLst>
                <a:path w="1217929" h="8255">
                  <a:moveTo>
                    <a:pt x="1217930" y="0"/>
                  </a:moveTo>
                  <a:lnTo>
                    <a:pt x="0" y="0"/>
                  </a:lnTo>
                  <a:lnTo>
                    <a:pt x="0" y="1282"/>
                  </a:lnTo>
                  <a:lnTo>
                    <a:pt x="35560" y="1282"/>
                  </a:lnTo>
                  <a:lnTo>
                    <a:pt x="35560" y="2540"/>
                  </a:lnTo>
                  <a:lnTo>
                    <a:pt x="60960" y="2540"/>
                  </a:lnTo>
                  <a:lnTo>
                    <a:pt x="60960" y="3810"/>
                  </a:lnTo>
                  <a:lnTo>
                    <a:pt x="85090" y="3810"/>
                  </a:lnTo>
                  <a:lnTo>
                    <a:pt x="85090" y="5092"/>
                  </a:lnTo>
                  <a:lnTo>
                    <a:pt x="109220" y="5092"/>
                  </a:lnTo>
                  <a:lnTo>
                    <a:pt x="109220" y="6350"/>
                  </a:lnTo>
                  <a:lnTo>
                    <a:pt x="133350" y="6350"/>
                  </a:lnTo>
                  <a:lnTo>
                    <a:pt x="133350" y="7632"/>
                  </a:lnTo>
                  <a:lnTo>
                    <a:pt x="1107440" y="7632"/>
                  </a:lnTo>
                  <a:lnTo>
                    <a:pt x="1107440" y="6350"/>
                  </a:lnTo>
                  <a:lnTo>
                    <a:pt x="1131570" y="6350"/>
                  </a:lnTo>
                  <a:lnTo>
                    <a:pt x="1131570" y="5092"/>
                  </a:lnTo>
                  <a:lnTo>
                    <a:pt x="1155687" y="5092"/>
                  </a:lnTo>
                  <a:lnTo>
                    <a:pt x="1155687" y="3810"/>
                  </a:lnTo>
                  <a:lnTo>
                    <a:pt x="1181100" y="3810"/>
                  </a:lnTo>
                  <a:lnTo>
                    <a:pt x="1181100" y="2540"/>
                  </a:lnTo>
                  <a:lnTo>
                    <a:pt x="1205230" y="2540"/>
                  </a:lnTo>
                  <a:lnTo>
                    <a:pt x="1205230" y="1282"/>
                  </a:lnTo>
                  <a:lnTo>
                    <a:pt x="1217930" y="1282"/>
                  </a:lnTo>
                  <a:lnTo>
                    <a:pt x="1217930" y="0"/>
                  </a:lnTo>
                  <a:close/>
                </a:path>
              </a:pathLst>
            </a:custGeom>
            <a:solidFill>
              <a:srgbClr val="B8B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5" name="object 545"/>
            <p:cNvSpPr/>
            <p:nvPr/>
          </p:nvSpPr>
          <p:spPr>
            <a:xfrm>
              <a:off x="7056120" y="2653042"/>
              <a:ext cx="924560" cy="7620"/>
            </a:xfrm>
            <a:custGeom>
              <a:avLst/>
              <a:gdLst/>
              <a:ahLst/>
              <a:cxnLst/>
              <a:rect l="l" t="t" r="r" b="b"/>
              <a:pathLst>
                <a:path w="924559" h="7619">
                  <a:moveTo>
                    <a:pt x="924560" y="0"/>
                  </a:moveTo>
                  <a:lnTo>
                    <a:pt x="0" y="0"/>
                  </a:lnTo>
                  <a:lnTo>
                    <a:pt x="0" y="1257"/>
                  </a:lnTo>
                  <a:lnTo>
                    <a:pt x="24130" y="1257"/>
                  </a:lnTo>
                  <a:lnTo>
                    <a:pt x="24130" y="2527"/>
                  </a:lnTo>
                  <a:lnTo>
                    <a:pt x="48260" y="2527"/>
                  </a:lnTo>
                  <a:lnTo>
                    <a:pt x="48260" y="3810"/>
                  </a:lnTo>
                  <a:lnTo>
                    <a:pt x="72390" y="3810"/>
                  </a:lnTo>
                  <a:lnTo>
                    <a:pt x="72390" y="5067"/>
                  </a:lnTo>
                  <a:lnTo>
                    <a:pt x="97790" y="5067"/>
                  </a:lnTo>
                  <a:lnTo>
                    <a:pt x="97790" y="6350"/>
                  </a:lnTo>
                  <a:lnTo>
                    <a:pt x="121920" y="6350"/>
                  </a:lnTo>
                  <a:lnTo>
                    <a:pt x="121920" y="7607"/>
                  </a:lnTo>
                  <a:lnTo>
                    <a:pt x="801370" y="7607"/>
                  </a:lnTo>
                  <a:lnTo>
                    <a:pt x="801370" y="6350"/>
                  </a:lnTo>
                  <a:lnTo>
                    <a:pt x="826757" y="6350"/>
                  </a:lnTo>
                  <a:lnTo>
                    <a:pt x="826757" y="5067"/>
                  </a:lnTo>
                  <a:lnTo>
                    <a:pt x="850887" y="5067"/>
                  </a:lnTo>
                  <a:lnTo>
                    <a:pt x="850887" y="3810"/>
                  </a:lnTo>
                  <a:lnTo>
                    <a:pt x="875030" y="3810"/>
                  </a:lnTo>
                  <a:lnTo>
                    <a:pt x="875030" y="2527"/>
                  </a:lnTo>
                  <a:lnTo>
                    <a:pt x="899160" y="2527"/>
                  </a:lnTo>
                  <a:lnTo>
                    <a:pt x="899160" y="1257"/>
                  </a:lnTo>
                  <a:lnTo>
                    <a:pt x="924560" y="1257"/>
                  </a:lnTo>
                  <a:lnTo>
                    <a:pt x="924560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6" name="object 546"/>
            <p:cNvSpPr/>
            <p:nvPr/>
          </p:nvSpPr>
          <p:spPr>
            <a:xfrm>
              <a:off x="7190740" y="2660649"/>
              <a:ext cx="631190" cy="6350"/>
            </a:xfrm>
            <a:custGeom>
              <a:avLst/>
              <a:gdLst/>
              <a:ahLst/>
              <a:cxnLst/>
              <a:rect l="l" t="t" r="r" b="b"/>
              <a:pathLst>
                <a:path w="631190" h="6350">
                  <a:moveTo>
                    <a:pt x="63119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93980" y="1270"/>
                  </a:lnTo>
                  <a:lnTo>
                    <a:pt x="93980" y="2552"/>
                  </a:lnTo>
                  <a:lnTo>
                    <a:pt x="157480" y="2552"/>
                  </a:lnTo>
                  <a:lnTo>
                    <a:pt x="157480" y="3810"/>
                  </a:lnTo>
                  <a:lnTo>
                    <a:pt x="219710" y="3810"/>
                  </a:lnTo>
                  <a:lnTo>
                    <a:pt x="219710" y="5092"/>
                  </a:lnTo>
                  <a:lnTo>
                    <a:pt x="283210" y="5092"/>
                  </a:lnTo>
                  <a:lnTo>
                    <a:pt x="283210" y="6350"/>
                  </a:lnTo>
                  <a:lnTo>
                    <a:pt x="410210" y="6350"/>
                  </a:lnTo>
                  <a:lnTo>
                    <a:pt x="410210" y="5092"/>
                  </a:lnTo>
                  <a:lnTo>
                    <a:pt x="473710" y="5092"/>
                  </a:lnTo>
                  <a:lnTo>
                    <a:pt x="473710" y="3810"/>
                  </a:lnTo>
                  <a:lnTo>
                    <a:pt x="535940" y="3810"/>
                  </a:lnTo>
                  <a:lnTo>
                    <a:pt x="535940" y="2552"/>
                  </a:lnTo>
                  <a:lnTo>
                    <a:pt x="599440" y="2552"/>
                  </a:lnTo>
                  <a:lnTo>
                    <a:pt x="599440" y="1270"/>
                  </a:lnTo>
                  <a:lnTo>
                    <a:pt x="631190" y="1270"/>
                  </a:lnTo>
                  <a:lnTo>
                    <a:pt x="631190" y="0"/>
                  </a:lnTo>
                  <a:close/>
                </a:path>
              </a:pathLst>
            </a:custGeom>
            <a:solidFill>
              <a:srgbClr val="B4B4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7" name="object 547"/>
            <p:cNvSpPr/>
            <p:nvPr/>
          </p:nvSpPr>
          <p:spPr>
            <a:xfrm>
              <a:off x="5943600" y="2133599"/>
              <a:ext cx="3124200" cy="533400"/>
            </a:xfrm>
            <a:custGeom>
              <a:avLst/>
              <a:gdLst/>
              <a:ahLst/>
              <a:cxnLst/>
              <a:rect l="l" t="t" r="r" b="b"/>
              <a:pathLst>
                <a:path w="3124200" h="533400">
                  <a:moveTo>
                    <a:pt x="1562100" y="533400"/>
                  </a:moveTo>
                  <a:lnTo>
                    <a:pt x="1486447" y="533092"/>
                  </a:lnTo>
                  <a:lnTo>
                    <a:pt x="1411720" y="532179"/>
                  </a:lnTo>
                  <a:lnTo>
                    <a:pt x="1338002" y="530674"/>
                  </a:lnTo>
                  <a:lnTo>
                    <a:pt x="1265372" y="528591"/>
                  </a:lnTo>
                  <a:lnTo>
                    <a:pt x="1193915" y="525945"/>
                  </a:lnTo>
                  <a:lnTo>
                    <a:pt x="1123711" y="522749"/>
                  </a:lnTo>
                  <a:lnTo>
                    <a:pt x="1054844" y="519017"/>
                  </a:lnTo>
                  <a:lnTo>
                    <a:pt x="987394" y="514763"/>
                  </a:lnTo>
                  <a:lnTo>
                    <a:pt x="921443" y="510001"/>
                  </a:lnTo>
                  <a:lnTo>
                    <a:pt x="857075" y="504745"/>
                  </a:lnTo>
                  <a:lnTo>
                    <a:pt x="794370" y="499009"/>
                  </a:lnTo>
                  <a:lnTo>
                    <a:pt x="733412" y="492807"/>
                  </a:lnTo>
                  <a:lnTo>
                    <a:pt x="674281" y="486153"/>
                  </a:lnTo>
                  <a:lnTo>
                    <a:pt x="617060" y="479061"/>
                  </a:lnTo>
                  <a:lnTo>
                    <a:pt x="561831" y="471544"/>
                  </a:lnTo>
                  <a:lnTo>
                    <a:pt x="508675" y="463617"/>
                  </a:lnTo>
                  <a:lnTo>
                    <a:pt x="457676" y="455295"/>
                  </a:lnTo>
                  <a:lnTo>
                    <a:pt x="408914" y="446589"/>
                  </a:lnTo>
                  <a:lnTo>
                    <a:pt x="362472" y="437516"/>
                  </a:lnTo>
                  <a:lnTo>
                    <a:pt x="318433" y="428087"/>
                  </a:lnTo>
                  <a:lnTo>
                    <a:pt x="276877" y="418319"/>
                  </a:lnTo>
                  <a:lnTo>
                    <a:pt x="237887" y="408224"/>
                  </a:lnTo>
                  <a:lnTo>
                    <a:pt x="167933" y="387110"/>
                  </a:lnTo>
                  <a:lnTo>
                    <a:pt x="109226" y="364858"/>
                  </a:lnTo>
                  <a:lnTo>
                    <a:pt x="62424" y="341580"/>
                  </a:lnTo>
                  <a:lnTo>
                    <a:pt x="28181" y="317386"/>
                  </a:lnTo>
                  <a:lnTo>
                    <a:pt x="1802" y="279623"/>
                  </a:lnTo>
                  <a:lnTo>
                    <a:pt x="0" y="266700"/>
                  </a:lnTo>
                  <a:lnTo>
                    <a:pt x="1802" y="253776"/>
                  </a:lnTo>
                  <a:lnTo>
                    <a:pt x="28181" y="216013"/>
                  </a:lnTo>
                  <a:lnTo>
                    <a:pt x="62424" y="191819"/>
                  </a:lnTo>
                  <a:lnTo>
                    <a:pt x="109226" y="168541"/>
                  </a:lnTo>
                  <a:lnTo>
                    <a:pt x="167933" y="146289"/>
                  </a:lnTo>
                  <a:lnTo>
                    <a:pt x="237887" y="125175"/>
                  </a:lnTo>
                  <a:lnTo>
                    <a:pt x="276877" y="115080"/>
                  </a:lnTo>
                  <a:lnTo>
                    <a:pt x="318433" y="105312"/>
                  </a:lnTo>
                  <a:lnTo>
                    <a:pt x="362472" y="95883"/>
                  </a:lnTo>
                  <a:lnTo>
                    <a:pt x="408914" y="86810"/>
                  </a:lnTo>
                  <a:lnTo>
                    <a:pt x="457676" y="78105"/>
                  </a:lnTo>
                  <a:lnTo>
                    <a:pt x="508675" y="69782"/>
                  </a:lnTo>
                  <a:lnTo>
                    <a:pt x="561831" y="61855"/>
                  </a:lnTo>
                  <a:lnTo>
                    <a:pt x="617060" y="54338"/>
                  </a:lnTo>
                  <a:lnTo>
                    <a:pt x="674281" y="47246"/>
                  </a:lnTo>
                  <a:lnTo>
                    <a:pt x="733412" y="40592"/>
                  </a:lnTo>
                  <a:lnTo>
                    <a:pt x="794370" y="34390"/>
                  </a:lnTo>
                  <a:lnTo>
                    <a:pt x="857075" y="28654"/>
                  </a:lnTo>
                  <a:lnTo>
                    <a:pt x="921443" y="23398"/>
                  </a:lnTo>
                  <a:lnTo>
                    <a:pt x="987394" y="18636"/>
                  </a:lnTo>
                  <a:lnTo>
                    <a:pt x="1054844" y="14382"/>
                  </a:lnTo>
                  <a:lnTo>
                    <a:pt x="1123711" y="10650"/>
                  </a:lnTo>
                  <a:lnTo>
                    <a:pt x="1193915" y="7454"/>
                  </a:lnTo>
                  <a:lnTo>
                    <a:pt x="1265372" y="4808"/>
                  </a:lnTo>
                  <a:lnTo>
                    <a:pt x="1338002" y="2725"/>
                  </a:lnTo>
                  <a:lnTo>
                    <a:pt x="1411720" y="1220"/>
                  </a:lnTo>
                  <a:lnTo>
                    <a:pt x="1486447" y="307"/>
                  </a:lnTo>
                  <a:lnTo>
                    <a:pt x="1562100" y="0"/>
                  </a:lnTo>
                  <a:lnTo>
                    <a:pt x="1637752" y="307"/>
                  </a:lnTo>
                  <a:lnTo>
                    <a:pt x="1712479" y="1220"/>
                  </a:lnTo>
                  <a:lnTo>
                    <a:pt x="1786197" y="2725"/>
                  </a:lnTo>
                  <a:lnTo>
                    <a:pt x="1858827" y="4808"/>
                  </a:lnTo>
                  <a:lnTo>
                    <a:pt x="1930284" y="7454"/>
                  </a:lnTo>
                  <a:lnTo>
                    <a:pt x="2000488" y="10650"/>
                  </a:lnTo>
                  <a:lnTo>
                    <a:pt x="2069355" y="14382"/>
                  </a:lnTo>
                  <a:lnTo>
                    <a:pt x="2136805" y="18636"/>
                  </a:lnTo>
                  <a:lnTo>
                    <a:pt x="2202756" y="23398"/>
                  </a:lnTo>
                  <a:lnTo>
                    <a:pt x="2267124" y="28654"/>
                  </a:lnTo>
                  <a:lnTo>
                    <a:pt x="2329829" y="34390"/>
                  </a:lnTo>
                  <a:lnTo>
                    <a:pt x="2390787" y="40592"/>
                  </a:lnTo>
                  <a:lnTo>
                    <a:pt x="2449918" y="47246"/>
                  </a:lnTo>
                  <a:lnTo>
                    <a:pt x="2507139" y="54338"/>
                  </a:lnTo>
                  <a:lnTo>
                    <a:pt x="2562368" y="61855"/>
                  </a:lnTo>
                  <a:lnTo>
                    <a:pt x="2615524" y="69782"/>
                  </a:lnTo>
                  <a:lnTo>
                    <a:pt x="2666523" y="78104"/>
                  </a:lnTo>
                  <a:lnTo>
                    <a:pt x="2715285" y="86810"/>
                  </a:lnTo>
                  <a:lnTo>
                    <a:pt x="2761727" y="95883"/>
                  </a:lnTo>
                  <a:lnTo>
                    <a:pt x="2805766" y="105312"/>
                  </a:lnTo>
                  <a:lnTo>
                    <a:pt x="2847322" y="115080"/>
                  </a:lnTo>
                  <a:lnTo>
                    <a:pt x="2886312" y="125175"/>
                  </a:lnTo>
                  <a:lnTo>
                    <a:pt x="2956266" y="146289"/>
                  </a:lnTo>
                  <a:lnTo>
                    <a:pt x="3014973" y="168541"/>
                  </a:lnTo>
                  <a:lnTo>
                    <a:pt x="3061775" y="191819"/>
                  </a:lnTo>
                  <a:lnTo>
                    <a:pt x="3096018" y="216013"/>
                  </a:lnTo>
                  <a:lnTo>
                    <a:pt x="3122397" y="253776"/>
                  </a:lnTo>
                  <a:lnTo>
                    <a:pt x="3124200" y="266700"/>
                  </a:lnTo>
                  <a:lnTo>
                    <a:pt x="3122397" y="279623"/>
                  </a:lnTo>
                  <a:lnTo>
                    <a:pt x="3096018" y="317386"/>
                  </a:lnTo>
                  <a:lnTo>
                    <a:pt x="3061775" y="341580"/>
                  </a:lnTo>
                  <a:lnTo>
                    <a:pt x="3014973" y="364858"/>
                  </a:lnTo>
                  <a:lnTo>
                    <a:pt x="2956266" y="387110"/>
                  </a:lnTo>
                  <a:lnTo>
                    <a:pt x="2886312" y="408224"/>
                  </a:lnTo>
                  <a:lnTo>
                    <a:pt x="2847322" y="418319"/>
                  </a:lnTo>
                  <a:lnTo>
                    <a:pt x="2805766" y="428087"/>
                  </a:lnTo>
                  <a:lnTo>
                    <a:pt x="2761727" y="437516"/>
                  </a:lnTo>
                  <a:lnTo>
                    <a:pt x="2715285" y="446589"/>
                  </a:lnTo>
                  <a:lnTo>
                    <a:pt x="2666523" y="455294"/>
                  </a:lnTo>
                  <a:lnTo>
                    <a:pt x="2615524" y="463617"/>
                  </a:lnTo>
                  <a:lnTo>
                    <a:pt x="2562368" y="471544"/>
                  </a:lnTo>
                  <a:lnTo>
                    <a:pt x="2507139" y="479061"/>
                  </a:lnTo>
                  <a:lnTo>
                    <a:pt x="2449918" y="486153"/>
                  </a:lnTo>
                  <a:lnTo>
                    <a:pt x="2390787" y="492807"/>
                  </a:lnTo>
                  <a:lnTo>
                    <a:pt x="2329829" y="499009"/>
                  </a:lnTo>
                  <a:lnTo>
                    <a:pt x="2267124" y="504745"/>
                  </a:lnTo>
                  <a:lnTo>
                    <a:pt x="2202756" y="510001"/>
                  </a:lnTo>
                  <a:lnTo>
                    <a:pt x="2136805" y="514763"/>
                  </a:lnTo>
                  <a:lnTo>
                    <a:pt x="2069355" y="519017"/>
                  </a:lnTo>
                  <a:lnTo>
                    <a:pt x="2000488" y="522749"/>
                  </a:lnTo>
                  <a:lnTo>
                    <a:pt x="1930284" y="525945"/>
                  </a:lnTo>
                  <a:lnTo>
                    <a:pt x="1858827" y="528591"/>
                  </a:lnTo>
                  <a:lnTo>
                    <a:pt x="1786197" y="530674"/>
                  </a:lnTo>
                  <a:lnTo>
                    <a:pt x="1712479" y="532179"/>
                  </a:lnTo>
                  <a:lnTo>
                    <a:pt x="1637752" y="533092"/>
                  </a:lnTo>
                  <a:lnTo>
                    <a:pt x="1562100" y="5334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8" name="object 548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98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EXTERNAL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 dirty="0"/>
          </a:p>
          <a:p>
            <a:pPr marL="311150" indent="-226695">
              <a:lnSpc>
                <a:spcPct val="100000"/>
              </a:lnSpc>
              <a:buChar char="•"/>
              <a:tabLst>
                <a:tab pos="311150" algn="l"/>
                <a:tab pos="311785" algn="l"/>
              </a:tabLst>
            </a:pPr>
            <a:r>
              <a:rPr sz="2400" b="0" spc="-5" dirty="0">
                <a:latin typeface="Arial"/>
                <a:cs typeface="Arial"/>
              </a:rPr>
              <a:t>Advertising</a:t>
            </a:r>
            <a:endParaRPr sz="2400" dirty="0">
              <a:latin typeface="Arial"/>
              <a:cs typeface="Arial"/>
            </a:endParaRPr>
          </a:p>
          <a:p>
            <a:pPr marL="361950" indent="-277495">
              <a:lnSpc>
                <a:spcPct val="100000"/>
              </a:lnSpc>
              <a:buChar char="•"/>
              <a:tabLst>
                <a:tab pos="361950" algn="l"/>
                <a:tab pos="362585" algn="l"/>
              </a:tabLst>
            </a:pPr>
            <a:r>
              <a:rPr b="0" spc="-5" dirty="0">
                <a:latin typeface="Arial"/>
                <a:cs typeface="Arial"/>
              </a:rPr>
              <a:t>Employment </a:t>
            </a:r>
            <a:r>
              <a:rPr b="0" spc="-10" dirty="0">
                <a:latin typeface="Arial"/>
                <a:cs typeface="Arial"/>
              </a:rPr>
              <a:t>agencies</a:t>
            </a:r>
          </a:p>
          <a:p>
            <a:pPr marL="361950" indent="-277495">
              <a:lnSpc>
                <a:spcPct val="100000"/>
              </a:lnSpc>
              <a:buChar char="•"/>
              <a:tabLst>
                <a:tab pos="361950" algn="l"/>
                <a:tab pos="362585" algn="l"/>
              </a:tabLst>
            </a:pPr>
            <a:r>
              <a:rPr b="0" spc="-5" dirty="0">
                <a:latin typeface="Arial"/>
                <a:cs typeface="Arial"/>
              </a:rPr>
              <a:t>Temporary</a:t>
            </a:r>
            <a:r>
              <a:rPr b="0" spc="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help</a:t>
            </a:r>
          </a:p>
          <a:p>
            <a:pPr marL="361950" indent="-277495">
              <a:lnSpc>
                <a:spcPct val="100000"/>
              </a:lnSpc>
              <a:buChar char="•"/>
              <a:tabLst>
                <a:tab pos="361950" algn="l"/>
                <a:tab pos="362585" algn="l"/>
              </a:tabLst>
            </a:pPr>
            <a:r>
              <a:rPr b="0" spc="-5" dirty="0">
                <a:latin typeface="Arial"/>
                <a:cs typeface="Arial"/>
              </a:rPr>
              <a:t>Executive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recruiters</a:t>
            </a:r>
          </a:p>
          <a:p>
            <a:pPr marL="361950" indent="-277495">
              <a:lnSpc>
                <a:spcPct val="100000"/>
              </a:lnSpc>
              <a:buChar char="•"/>
              <a:tabLst>
                <a:tab pos="361950" algn="l"/>
                <a:tab pos="362585" algn="l"/>
              </a:tabLst>
            </a:pPr>
            <a:r>
              <a:rPr b="0" spc="-5" dirty="0">
                <a:latin typeface="Arial"/>
                <a:cs typeface="Arial"/>
              </a:rPr>
              <a:t>Referrals and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walk-ins</a:t>
            </a:r>
          </a:p>
          <a:p>
            <a:pPr marL="361950" indent="-277495">
              <a:lnSpc>
                <a:spcPct val="100000"/>
              </a:lnSpc>
              <a:buChar char="•"/>
              <a:tabLst>
                <a:tab pos="361950" algn="l"/>
                <a:tab pos="362585" algn="l"/>
              </a:tabLst>
            </a:pPr>
            <a:r>
              <a:rPr b="0" spc="-10" dirty="0">
                <a:latin typeface="Arial"/>
                <a:cs typeface="Arial"/>
              </a:rPr>
              <a:t>College </a:t>
            </a:r>
            <a:r>
              <a:rPr b="0" spc="-5" dirty="0">
                <a:latin typeface="Arial"/>
                <a:cs typeface="Arial"/>
              </a:rPr>
              <a:t>recruiting</a:t>
            </a:r>
          </a:p>
          <a:p>
            <a:pPr marL="361950" indent="-277495">
              <a:lnSpc>
                <a:spcPct val="100000"/>
              </a:lnSpc>
              <a:buChar char="•"/>
              <a:tabLst>
                <a:tab pos="361950" algn="l"/>
                <a:tab pos="362585" algn="l"/>
              </a:tabLst>
            </a:pPr>
            <a:r>
              <a:rPr b="0" spc="-5" dirty="0">
                <a:latin typeface="Arial"/>
                <a:cs typeface="Arial"/>
              </a:rPr>
              <a:t>Company’s web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site</a:t>
            </a:r>
          </a:p>
          <a:p>
            <a:pPr marL="341630" marR="627380" indent="-256540">
              <a:lnSpc>
                <a:spcPct val="100000"/>
              </a:lnSpc>
              <a:buChar char="•"/>
              <a:tabLst>
                <a:tab pos="361950" algn="l"/>
                <a:tab pos="362585" algn="l"/>
              </a:tabLst>
            </a:pPr>
            <a:r>
              <a:rPr b="0" spc="-5" dirty="0">
                <a:latin typeface="Arial"/>
                <a:cs typeface="Arial"/>
              </a:rPr>
              <a:t>Free and</a:t>
            </a:r>
            <a:r>
              <a:rPr b="0" spc="-70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fee-paying  Website</a:t>
            </a:r>
            <a:r>
              <a:rPr b="0" spc="-1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services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4368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"/>
                <a:cs typeface="Arial"/>
              </a:rPr>
              <a:t>Recruiting Yield</a:t>
            </a:r>
            <a:r>
              <a:rPr sz="3600" spc="-3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Pyramid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33830" y="1861820"/>
            <a:ext cx="6022975" cy="3282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 marR="399415" indent="-342900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68300" algn="l"/>
              </a:tabLst>
            </a:pPr>
            <a:r>
              <a:rPr sz="2900" i="1" dirty="0">
                <a:latin typeface="Verdana"/>
                <a:cs typeface="Verdana"/>
              </a:rPr>
              <a:t>It </a:t>
            </a:r>
            <a:r>
              <a:rPr sz="2900" i="1" spc="-5" dirty="0">
                <a:latin typeface="Verdana"/>
                <a:cs typeface="Verdana"/>
              </a:rPr>
              <a:t>is the historical arithmetic  relationships</a:t>
            </a:r>
            <a:r>
              <a:rPr sz="2900" i="1" spc="-10" dirty="0">
                <a:latin typeface="Verdana"/>
                <a:cs typeface="Verdana"/>
              </a:rPr>
              <a:t> </a:t>
            </a:r>
            <a:r>
              <a:rPr sz="2900" i="1" spc="-5" dirty="0">
                <a:latin typeface="Verdana"/>
                <a:cs typeface="Verdana"/>
              </a:rPr>
              <a:t>between-</a:t>
            </a:r>
            <a:endParaRPr sz="29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6666"/>
              </a:buClr>
              <a:buFont typeface="Wingdings"/>
              <a:buChar char=""/>
            </a:pPr>
            <a:endParaRPr sz="3950" dirty="0">
              <a:latin typeface="Verdana"/>
              <a:cs typeface="Verdana"/>
            </a:endParaRPr>
          </a:p>
          <a:p>
            <a:pPr marL="768350" lvl="1" indent="-285750">
              <a:lnSpc>
                <a:spcPct val="100000"/>
              </a:lnSpc>
              <a:spcBef>
                <a:spcPts val="5"/>
              </a:spcBef>
              <a:buClr>
                <a:srgbClr val="98CCCC"/>
              </a:buClr>
              <a:buSzPct val="70000"/>
              <a:buFont typeface="Wingdings"/>
              <a:buChar char=""/>
              <a:tabLst>
                <a:tab pos="768350" algn="l"/>
              </a:tabLst>
            </a:pPr>
            <a:r>
              <a:rPr sz="2500" spc="-5" dirty="0">
                <a:latin typeface="Verdana"/>
                <a:cs typeface="Verdana"/>
              </a:rPr>
              <a:t>Recruitment leads and</a:t>
            </a:r>
            <a:r>
              <a:rPr sz="2500" spc="-40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invitees</a:t>
            </a:r>
            <a:endParaRPr sz="2500" dirty="0">
              <a:latin typeface="Verdana"/>
              <a:cs typeface="Verdana"/>
            </a:endParaRPr>
          </a:p>
          <a:p>
            <a:pPr marL="768350" lvl="1" indent="-285750">
              <a:lnSpc>
                <a:spcPct val="100000"/>
              </a:lnSpc>
              <a:spcBef>
                <a:spcPts val="620"/>
              </a:spcBef>
              <a:buClr>
                <a:srgbClr val="98CCCC"/>
              </a:buClr>
              <a:buSzPct val="70000"/>
              <a:buFont typeface="Wingdings"/>
              <a:buChar char=""/>
              <a:tabLst>
                <a:tab pos="768350" algn="l"/>
              </a:tabLst>
            </a:pPr>
            <a:r>
              <a:rPr sz="2500" spc="-5" dirty="0">
                <a:latin typeface="Verdana"/>
                <a:cs typeface="Verdana"/>
              </a:rPr>
              <a:t>Invitees and</a:t>
            </a:r>
            <a:r>
              <a:rPr sz="2500" spc="-20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interviews</a:t>
            </a:r>
            <a:endParaRPr sz="2500" dirty="0">
              <a:latin typeface="Verdana"/>
              <a:cs typeface="Verdana"/>
            </a:endParaRPr>
          </a:p>
          <a:p>
            <a:pPr marL="768350" lvl="1" indent="-285750">
              <a:lnSpc>
                <a:spcPct val="100000"/>
              </a:lnSpc>
              <a:spcBef>
                <a:spcPts val="630"/>
              </a:spcBef>
              <a:buClr>
                <a:srgbClr val="98CCCC"/>
              </a:buClr>
              <a:buSzPct val="70000"/>
              <a:buFont typeface="Wingdings"/>
              <a:buChar char=""/>
              <a:tabLst>
                <a:tab pos="768350" algn="l"/>
              </a:tabLst>
            </a:pPr>
            <a:r>
              <a:rPr sz="2500" spc="-5" dirty="0">
                <a:latin typeface="Verdana"/>
                <a:cs typeface="Verdana"/>
              </a:rPr>
              <a:t>Interviews and offers</a:t>
            </a:r>
            <a:r>
              <a:rPr sz="2500" spc="-40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made</a:t>
            </a:r>
            <a:endParaRPr sz="2500" dirty="0">
              <a:latin typeface="Verdana"/>
              <a:cs typeface="Verdana"/>
            </a:endParaRPr>
          </a:p>
          <a:p>
            <a:pPr marL="768350" lvl="1" indent="-285750">
              <a:lnSpc>
                <a:spcPct val="100000"/>
              </a:lnSpc>
              <a:spcBef>
                <a:spcPts val="620"/>
              </a:spcBef>
              <a:buClr>
                <a:srgbClr val="98CCCC"/>
              </a:buClr>
              <a:buSzPct val="70000"/>
              <a:buFont typeface="Wingdings"/>
              <a:buChar char=""/>
              <a:tabLst>
                <a:tab pos="768350" algn="l"/>
              </a:tabLst>
            </a:pPr>
            <a:r>
              <a:rPr sz="2500" spc="-5" dirty="0">
                <a:latin typeface="Verdana"/>
                <a:cs typeface="Verdana"/>
              </a:rPr>
              <a:t>Offers made </a:t>
            </a:r>
            <a:r>
              <a:rPr sz="2500" dirty="0">
                <a:latin typeface="Verdana"/>
                <a:cs typeface="Verdana"/>
              </a:rPr>
              <a:t>and </a:t>
            </a:r>
            <a:r>
              <a:rPr sz="2500" spc="-5" dirty="0">
                <a:latin typeface="Verdana"/>
                <a:cs typeface="Verdana"/>
              </a:rPr>
              <a:t>offers</a:t>
            </a:r>
            <a:r>
              <a:rPr sz="2500" spc="-90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accepted</a:t>
            </a:r>
            <a:endParaRPr sz="25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09637" y="1747837"/>
            <a:ext cx="4810125" cy="4352925"/>
            <a:chOff x="909637" y="1747837"/>
            <a:chExt cx="4810125" cy="4352925"/>
          </a:xfrm>
        </p:grpSpPr>
        <p:sp>
          <p:nvSpPr>
            <p:cNvPr id="3" name="object 3"/>
            <p:cNvSpPr/>
            <p:nvPr/>
          </p:nvSpPr>
          <p:spPr>
            <a:xfrm>
              <a:off x="914400" y="1752600"/>
              <a:ext cx="4800600" cy="4343400"/>
            </a:xfrm>
            <a:custGeom>
              <a:avLst/>
              <a:gdLst/>
              <a:ahLst/>
              <a:cxnLst/>
              <a:rect l="l" t="t" r="r" b="b"/>
              <a:pathLst>
                <a:path w="4800600" h="4343400">
                  <a:moveTo>
                    <a:pt x="2198370" y="0"/>
                  </a:moveTo>
                  <a:lnTo>
                    <a:pt x="0" y="4343400"/>
                  </a:lnTo>
                  <a:lnTo>
                    <a:pt x="4800600" y="4343400"/>
                  </a:lnTo>
                  <a:lnTo>
                    <a:pt x="2198370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14400" y="1752600"/>
              <a:ext cx="4800600" cy="4343400"/>
            </a:xfrm>
            <a:custGeom>
              <a:avLst/>
              <a:gdLst/>
              <a:ahLst/>
              <a:cxnLst/>
              <a:rect l="l" t="t" r="r" b="b"/>
              <a:pathLst>
                <a:path w="4800600" h="4343400">
                  <a:moveTo>
                    <a:pt x="2198370" y="0"/>
                  </a:moveTo>
                  <a:lnTo>
                    <a:pt x="4800600" y="4343400"/>
                  </a:lnTo>
                  <a:lnTo>
                    <a:pt x="0" y="4343400"/>
                  </a:lnTo>
                  <a:lnTo>
                    <a:pt x="2198370" y="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031489" y="2806700"/>
            <a:ext cx="363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5</a:t>
            </a:r>
            <a:r>
              <a:rPr sz="2400" dirty="0">
                <a:latin typeface="Arial"/>
                <a:cs typeface="Arial"/>
              </a:rPr>
              <a:t>0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46400" y="3538220"/>
            <a:ext cx="534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1</a:t>
            </a:r>
            <a:r>
              <a:rPr sz="2400" spc="-10" dirty="0">
                <a:latin typeface="Arial"/>
                <a:cs typeface="Arial"/>
              </a:rPr>
              <a:t>0</a:t>
            </a:r>
            <a:r>
              <a:rPr sz="2400" dirty="0">
                <a:latin typeface="Arial"/>
                <a:cs typeface="Arial"/>
              </a:rPr>
              <a:t>0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46400" y="4269740"/>
            <a:ext cx="534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1</a:t>
            </a:r>
            <a:r>
              <a:rPr sz="2400" spc="-10" dirty="0">
                <a:latin typeface="Arial"/>
                <a:cs typeface="Arial"/>
              </a:rPr>
              <a:t>5</a:t>
            </a:r>
            <a:r>
              <a:rPr sz="2400" dirty="0">
                <a:latin typeface="Arial"/>
                <a:cs typeface="Arial"/>
              </a:rPr>
              <a:t>0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46400" y="5001259"/>
            <a:ext cx="534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2</a:t>
            </a:r>
            <a:r>
              <a:rPr sz="2400" spc="-10" dirty="0">
                <a:latin typeface="Arial"/>
                <a:cs typeface="Arial"/>
              </a:rPr>
              <a:t>0</a:t>
            </a:r>
            <a:r>
              <a:rPr sz="2400" dirty="0">
                <a:latin typeface="Arial"/>
                <a:cs typeface="Arial"/>
              </a:rPr>
              <a:t>0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62579" y="5732779"/>
            <a:ext cx="7016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120</a:t>
            </a:r>
            <a:r>
              <a:rPr sz="2400" dirty="0">
                <a:latin typeface="Arial"/>
                <a:cs typeface="Arial"/>
              </a:rPr>
              <a:t>0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19200" y="3429000"/>
            <a:ext cx="4114800" cy="2133600"/>
          </a:xfrm>
          <a:custGeom>
            <a:avLst/>
            <a:gdLst/>
            <a:ahLst/>
            <a:cxnLst/>
            <a:rect l="l" t="t" r="r" b="b"/>
            <a:pathLst>
              <a:path w="4114800" h="2133600">
                <a:moveTo>
                  <a:pt x="0" y="2133600"/>
                </a:moveTo>
                <a:lnTo>
                  <a:pt x="4114800" y="2133600"/>
                </a:lnTo>
              </a:path>
              <a:path w="4114800" h="2133600">
                <a:moveTo>
                  <a:pt x="304800" y="1447800"/>
                </a:moveTo>
                <a:lnTo>
                  <a:pt x="3733800" y="1447800"/>
                </a:lnTo>
              </a:path>
              <a:path w="4114800" h="2133600">
                <a:moveTo>
                  <a:pt x="685800" y="685800"/>
                </a:moveTo>
                <a:lnTo>
                  <a:pt x="3276600" y="685800"/>
                </a:lnTo>
              </a:path>
              <a:path w="4114800" h="2133600">
                <a:moveTo>
                  <a:pt x="1066800" y="0"/>
                </a:moveTo>
                <a:lnTo>
                  <a:pt x="289560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642609" y="5563870"/>
            <a:ext cx="3023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Leads </a:t>
            </a:r>
            <a:r>
              <a:rPr sz="2400" spc="-5" dirty="0">
                <a:latin typeface="Arial"/>
                <a:cs typeface="Arial"/>
              </a:rPr>
              <a:t>generated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(6:1)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86679" y="4878070"/>
            <a:ext cx="32416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Candidates </a:t>
            </a:r>
            <a:r>
              <a:rPr sz="2400" spc="-5" dirty="0">
                <a:latin typeface="Arial"/>
                <a:cs typeface="Arial"/>
              </a:rPr>
              <a:t>invited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(4:3)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06950" y="4269740"/>
            <a:ext cx="390080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Candidates </a:t>
            </a:r>
            <a:r>
              <a:rPr sz="2400" spc="-5" dirty="0">
                <a:latin typeface="Arial"/>
                <a:cs typeface="Arial"/>
              </a:rPr>
              <a:t>interviewed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(3:2)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43400" y="3506470"/>
            <a:ext cx="24180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Offers </a:t>
            </a:r>
            <a:r>
              <a:rPr sz="2400" spc="-5" dirty="0">
                <a:latin typeface="Arial"/>
                <a:cs typeface="Arial"/>
              </a:rPr>
              <a:t>made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(2:1)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10659" y="2703829"/>
            <a:ext cx="13792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New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hires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4368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"/>
                <a:cs typeface="Arial"/>
              </a:rPr>
              <a:t>Recruiting Yield</a:t>
            </a:r>
            <a:r>
              <a:rPr sz="3600" spc="-3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Pyramid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I</a:t>
            </a:r>
            <a:r>
              <a:rPr spc="-10" dirty="0"/>
              <a:t>n</a:t>
            </a:r>
            <a:r>
              <a:rPr dirty="0"/>
              <a:t>t</a:t>
            </a:r>
            <a:r>
              <a:rPr spc="-5" dirty="0"/>
              <a:t>e</a:t>
            </a:r>
            <a:r>
              <a:rPr dirty="0"/>
              <a:t>r</a:t>
            </a:r>
            <a:r>
              <a:rPr spc="-10" dirty="0"/>
              <a:t>n</a:t>
            </a:r>
            <a:r>
              <a:rPr spc="-5" dirty="0"/>
              <a:t>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14169" y="2548071"/>
            <a:ext cx="6687184" cy="286004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94"/>
              </a:spcBef>
            </a:pPr>
            <a:r>
              <a:rPr sz="3200" b="1" i="1" dirty="0">
                <a:latin typeface="Verdana"/>
                <a:cs typeface="Verdana"/>
              </a:rPr>
              <a:t>versus</a:t>
            </a:r>
            <a:endParaRPr sz="3200">
              <a:latin typeface="Verdana"/>
              <a:cs typeface="Verdana"/>
            </a:endParaRPr>
          </a:p>
          <a:p>
            <a:pPr marL="1333500" marR="1384300" indent="635" algn="ctr">
              <a:lnSpc>
                <a:spcPct val="120700"/>
              </a:lnSpc>
            </a:pPr>
            <a:r>
              <a:rPr sz="4500" b="1" spc="-5" dirty="0">
                <a:latin typeface="Verdana"/>
                <a:cs typeface="Verdana"/>
              </a:rPr>
              <a:t>External  Re</a:t>
            </a:r>
            <a:r>
              <a:rPr sz="4500" b="1" dirty="0">
                <a:latin typeface="Verdana"/>
                <a:cs typeface="Verdana"/>
              </a:rPr>
              <a:t>c</a:t>
            </a:r>
            <a:r>
              <a:rPr sz="4500" b="1" spc="-5" dirty="0">
                <a:latin typeface="Verdana"/>
                <a:cs typeface="Verdana"/>
              </a:rPr>
              <a:t>r</a:t>
            </a:r>
            <a:r>
              <a:rPr sz="4500" b="1" dirty="0">
                <a:latin typeface="Verdana"/>
                <a:cs typeface="Verdana"/>
              </a:rPr>
              <a:t>u</a:t>
            </a:r>
            <a:r>
              <a:rPr sz="4500" b="1" spc="-10" dirty="0">
                <a:latin typeface="Verdana"/>
                <a:cs typeface="Verdana"/>
              </a:rPr>
              <a:t>i</a:t>
            </a:r>
            <a:r>
              <a:rPr sz="4500" b="1" dirty="0">
                <a:latin typeface="Verdana"/>
                <a:cs typeface="Verdana"/>
              </a:rPr>
              <a:t>t</a:t>
            </a:r>
            <a:r>
              <a:rPr sz="4500" b="1" spc="5" dirty="0">
                <a:latin typeface="Verdana"/>
                <a:cs typeface="Verdana"/>
              </a:rPr>
              <a:t>m</a:t>
            </a:r>
            <a:r>
              <a:rPr sz="4500" b="1" spc="-10" dirty="0">
                <a:latin typeface="Verdana"/>
                <a:cs typeface="Verdana"/>
              </a:rPr>
              <a:t>e</a:t>
            </a:r>
            <a:r>
              <a:rPr sz="4500" b="1" dirty="0">
                <a:latin typeface="Verdana"/>
                <a:cs typeface="Verdana"/>
              </a:rPr>
              <a:t>nt</a:t>
            </a:r>
            <a:endParaRPr sz="45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sz="3200" b="1" dirty="0">
                <a:solidFill>
                  <a:srgbClr val="3333FF"/>
                </a:solidFill>
                <a:latin typeface="Verdana"/>
                <a:cs typeface="Verdana"/>
              </a:rPr>
              <a:t>Advantages &amp;</a:t>
            </a:r>
            <a:r>
              <a:rPr sz="3200" b="1" spc="-35" dirty="0">
                <a:solidFill>
                  <a:srgbClr val="3333FF"/>
                </a:solidFill>
                <a:latin typeface="Verdana"/>
                <a:cs typeface="Verdana"/>
              </a:rPr>
              <a:t> </a:t>
            </a:r>
            <a:r>
              <a:rPr sz="3200" b="1" spc="-5" dirty="0">
                <a:solidFill>
                  <a:srgbClr val="3333FF"/>
                </a:solidFill>
                <a:latin typeface="Verdana"/>
                <a:cs typeface="Verdana"/>
              </a:rPr>
              <a:t>Disadvantages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41446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Internal</a:t>
            </a:r>
            <a:r>
              <a:rPr sz="3600" b="0" spc="-75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Recruitment</a:t>
            </a:r>
            <a:endParaRPr sz="36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177273"/>
              </p:ext>
            </p:extLst>
          </p:nvPr>
        </p:nvGraphicFramePr>
        <p:xfrm>
          <a:off x="595403" y="1687603"/>
          <a:ext cx="8305800" cy="36855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67200"/>
                <a:gridCol w="4038600"/>
              </a:tblGrid>
              <a:tr h="471170">
                <a:tc>
                  <a:txBody>
                    <a:bodyPr/>
                    <a:lstStyle/>
                    <a:p>
                      <a:pPr marL="114808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5" dirty="0">
                          <a:latin typeface="Verdana"/>
                          <a:cs typeface="Verdana"/>
                        </a:rPr>
                        <a:t>Advantages</a:t>
                      </a:r>
                      <a:endParaRPr sz="2500" dirty="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471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5" dirty="0">
                          <a:latin typeface="Verdana"/>
                          <a:cs typeface="Verdana"/>
                        </a:rPr>
                        <a:t>Disadvantages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9976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Verdana"/>
                          <a:cs typeface="Verdana"/>
                        </a:rPr>
                        <a:t>1. It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is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less</a:t>
                      </a:r>
                      <a:r>
                        <a:rPr sz="2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costly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5609" marR="602615" indent="-345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Verdana"/>
                          <a:cs typeface="Verdana"/>
                        </a:rPr>
                        <a:t>1. It perpetuates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the old 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concept of doing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things</a:t>
                      </a: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04569">
                <a:tc>
                  <a:txBody>
                    <a:bodyPr/>
                    <a:lstStyle/>
                    <a:p>
                      <a:pPr marL="435609" marR="638810" indent="-345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Verdana"/>
                          <a:cs typeface="Verdana"/>
                        </a:rPr>
                        <a:t>3. Organisation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have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better 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knowledge about the 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internal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candidates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5609" marR="386715" indent="-345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Verdana"/>
                          <a:cs typeface="Verdana"/>
                        </a:rPr>
                        <a:t>3. Candidate’s current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work 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may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be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 affected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8030">
                <a:tc>
                  <a:txBody>
                    <a:bodyPr/>
                    <a:lstStyle/>
                    <a:p>
                      <a:pPr marL="435609" marR="426084" indent="-345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Verdana"/>
                          <a:cs typeface="Verdana"/>
                        </a:rPr>
                        <a:t>4. Enhancement of employee  morale and</a:t>
                      </a:r>
                      <a:r>
                        <a:rPr sz="2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motivation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Verdana"/>
                          <a:cs typeface="Verdana"/>
                        </a:rPr>
                        <a:t>4.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Politics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play greater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role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435609" marR="1165860" indent="-34544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latin typeface="Verdana"/>
                          <a:cs typeface="Verdana"/>
                        </a:rPr>
                        <a:t>5. Good performance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is 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rewarded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5609" marR="377190" indent="-34544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latin typeface="Verdana"/>
                          <a:cs typeface="Verdana"/>
                        </a:rPr>
                        <a:t>5. Morale problem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for those  not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promoted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1933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Definition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7160259" cy="3651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spc="-5" dirty="0">
                <a:latin typeface="Verdana"/>
                <a:cs typeface="Verdana"/>
              </a:rPr>
              <a:t>Human Resource Management </a:t>
            </a:r>
            <a:r>
              <a:rPr sz="2900" dirty="0">
                <a:latin typeface="Verdana"/>
                <a:cs typeface="Verdana"/>
              </a:rPr>
              <a:t>is a  </a:t>
            </a:r>
            <a:r>
              <a:rPr sz="2900" spc="-5" dirty="0">
                <a:latin typeface="Verdana"/>
                <a:cs typeface="Verdana"/>
              </a:rPr>
              <a:t>series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integrated decisions that  </a:t>
            </a:r>
            <a:r>
              <a:rPr sz="2900" dirty="0">
                <a:latin typeface="Verdana"/>
                <a:cs typeface="Verdana"/>
              </a:rPr>
              <a:t>form </a:t>
            </a:r>
            <a:r>
              <a:rPr sz="2900" spc="-5" dirty="0">
                <a:latin typeface="Verdana"/>
                <a:cs typeface="Verdana"/>
              </a:rPr>
              <a:t>the employment relationship;  their quality contributes to the  </a:t>
            </a:r>
            <a:r>
              <a:rPr sz="2900" spc="-10" dirty="0">
                <a:latin typeface="Verdana"/>
                <a:cs typeface="Verdana"/>
              </a:rPr>
              <a:t>ability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the organisations and the  employees </a:t>
            </a:r>
            <a:r>
              <a:rPr sz="2900" spc="-10" dirty="0">
                <a:latin typeface="Verdana"/>
                <a:cs typeface="Verdana"/>
              </a:rPr>
              <a:t>to </a:t>
            </a:r>
            <a:r>
              <a:rPr sz="2900" spc="-5" dirty="0">
                <a:latin typeface="Verdana"/>
                <a:cs typeface="Verdana"/>
              </a:rPr>
              <a:t>achieve their  objectives.</a:t>
            </a:r>
            <a:endParaRPr sz="2900" dirty="0">
              <a:latin typeface="Verdana"/>
              <a:cs typeface="Verdana"/>
            </a:endParaRPr>
          </a:p>
          <a:p>
            <a:pPr marL="2359025" algn="just">
              <a:lnSpc>
                <a:spcPct val="100000"/>
              </a:lnSpc>
              <a:spcBef>
                <a:spcPts val="720"/>
              </a:spcBef>
            </a:pPr>
            <a:r>
              <a:rPr sz="2900" dirty="0">
                <a:latin typeface="Verdana"/>
                <a:cs typeface="Verdana"/>
              </a:rPr>
              <a:t>- </a:t>
            </a:r>
            <a:r>
              <a:rPr sz="2900" i="1" spc="-5" dirty="0">
                <a:latin typeface="Verdana"/>
                <a:cs typeface="Verdana"/>
              </a:rPr>
              <a:t>Milkovich and</a:t>
            </a:r>
            <a:r>
              <a:rPr sz="2900" i="1" spc="-35" dirty="0">
                <a:latin typeface="Verdana"/>
                <a:cs typeface="Verdana"/>
              </a:rPr>
              <a:t> </a:t>
            </a:r>
            <a:r>
              <a:rPr sz="2900" i="1" spc="-5" dirty="0">
                <a:latin typeface="Verdana"/>
                <a:cs typeface="Verdana"/>
              </a:rPr>
              <a:t>Boudreau</a:t>
            </a:r>
            <a:endParaRPr sz="29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4297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External</a:t>
            </a:r>
            <a:r>
              <a:rPr sz="3600" b="0" spc="-50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Recruitment</a:t>
            </a:r>
            <a:endParaRPr sz="36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783804"/>
              </p:ext>
            </p:extLst>
          </p:nvPr>
        </p:nvGraphicFramePr>
        <p:xfrm>
          <a:off x="824003" y="1687603"/>
          <a:ext cx="8001000" cy="2932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/>
                <a:gridCol w="3886200"/>
              </a:tblGrid>
              <a:tr h="508000">
                <a:tc>
                  <a:txBody>
                    <a:bodyPr/>
                    <a:lstStyle/>
                    <a:p>
                      <a:pPr marL="107188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5" dirty="0">
                          <a:latin typeface="Verdana"/>
                          <a:cs typeface="Verdana"/>
                        </a:rPr>
                        <a:t>Advantages</a:t>
                      </a:r>
                      <a:endParaRPr sz="2500" dirty="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660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500" spc="-5" dirty="0">
                          <a:latin typeface="Verdana"/>
                          <a:cs typeface="Verdana"/>
                        </a:rPr>
                        <a:t>Disadvantages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435609" marR="410845" indent="-345440" algn="just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Verdana"/>
                          <a:cs typeface="Verdana"/>
                        </a:rPr>
                        <a:t>1. Benefits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new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skill,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new 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talent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and experiences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to 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organisation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3705" marR="233045" indent="-345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Verdana"/>
                          <a:cs typeface="Verdana"/>
                        </a:rPr>
                        <a:t>1. Better morale and 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motivation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associated 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with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internal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recruiting is 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denied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to the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52830">
                <a:tc>
                  <a:txBody>
                    <a:bodyPr/>
                    <a:lstStyle/>
                    <a:p>
                      <a:pPr marL="435609" marR="494665" indent="-345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Verdana"/>
                          <a:cs typeface="Verdana"/>
                        </a:rPr>
                        <a:t>3. Scope of resentment,  jealousies and heartburn 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are</a:t>
                      </a:r>
                      <a:r>
                        <a:rPr sz="2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avoided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 marR="54038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000" spc="-5" dirty="0">
                          <a:latin typeface="Verdana"/>
                          <a:cs typeface="Verdana"/>
                        </a:rPr>
                        <a:t>3. Chances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creeping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in 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false </a:t>
                      </a:r>
                      <a:r>
                        <a:rPr sz="2000" dirty="0">
                          <a:latin typeface="Verdana"/>
                          <a:cs typeface="Verdana"/>
                        </a:rPr>
                        <a:t>positive or </a:t>
                      </a:r>
                      <a:r>
                        <a:rPr sz="2000" spc="-5" dirty="0">
                          <a:latin typeface="Verdana"/>
                          <a:cs typeface="Verdana"/>
                        </a:rPr>
                        <a:t>false  negative error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3354070"/>
            <a:ext cx="6569709" cy="1259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100" spc="-5" dirty="0"/>
              <a:t>SELECTION</a:t>
            </a:r>
            <a:endParaRPr sz="81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190753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Selection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7160259" cy="223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999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i="1" spc="-5" dirty="0">
                <a:latin typeface="Verdana"/>
                <a:cs typeface="Verdana"/>
              </a:rPr>
              <a:t>Selection is the </a:t>
            </a:r>
            <a:r>
              <a:rPr sz="2900" i="1" dirty="0">
                <a:latin typeface="Verdana"/>
                <a:cs typeface="Verdana"/>
              </a:rPr>
              <a:t>process of  </a:t>
            </a:r>
            <a:r>
              <a:rPr sz="2900" i="1" spc="-5" dirty="0">
                <a:latin typeface="Verdana"/>
                <a:cs typeface="Verdana"/>
              </a:rPr>
              <a:t>differentiating between applicants </a:t>
            </a:r>
            <a:r>
              <a:rPr sz="2900" i="1" dirty="0">
                <a:latin typeface="Verdana"/>
                <a:cs typeface="Verdana"/>
              </a:rPr>
              <a:t>in  order </a:t>
            </a:r>
            <a:r>
              <a:rPr sz="2900" i="1" spc="-5" dirty="0">
                <a:latin typeface="Verdana"/>
                <a:cs typeface="Verdana"/>
              </a:rPr>
              <a:t>to identify those with </a:t>
            </a:r>
            <a:r>
              <a:rPr sz="2900" i="1" dirty="0">
                <a:latin typeface="Verdana"/>
                <a:cs typeface="Verdana"/>
              </a:rPr>
              <a:t>a  </a:t>
            </a:r>
            <a:r>
              <a:rPr sz="2900" i="1" spc="-5" dirty="0">
                <a:latin typeface="Verdana"/>
                <a:cs typeface="Verdana"/>
              </a:rPr>
              <a:t>greater likelihood </a:t>
            </a:r>
            <a:r>
              <a:rPr sz="2900" i="1" dirty="0">
                <a:latin typeface="Verdana"/>
                <a:cs typeface="Verdana"/>
              </a:rPr>
              <a:t>of success </a:t>
            </a:r>
            <a:r>
              <a:rPr sz="2900" i="1" spc="-5" dirty="0">
                <a:latin typeface="Verdana"/>
                <a:cs typeface="Verdana"/>
              </a:rPr>
              <a:t>in </a:t>
            </a:r>
            <a:r>
              <a:rPr sz="2900" i="1" dirty="0">
                <a:latin typeface="Verdana"/>
                <a:cs typeface="Verdana"/>
              </a:rPr>
              <a:t>a  </a:t>
            </a:r>
            <a:r>
              <a:rPr sz="2900" i="1" spc="-5" dirty="0">
                <a:latin typeface="Verdana"/>
                <a:cs typeface="Verdana"/>
              </a:rPr>
              <a:t>job.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190753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Selection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7158990" cy="3559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spc="-5" dirty="0">
                <a:latin typeface="Verdana"/>
                <a:cs typeface="Verdana"/>
              </a:rPr>
              <a:t>The selection </a:t>
            </a:r>
            <a:r>
              <a:rPr sz="2900" dirty="0">
                <a:latin typeface="Verdana"/>
                <a:cs typeface="Verdana"/>
              </a:rPr>
              <a:t>of a </a:t>
            </a:r>
            <a:r>
              <a:rPr sz="2900" spc="-5" dirty="0">
                <a:latin typeface="Verdana"/>
                <a:cs typeface="Verdana"/>
              </a:rPr>
              <a:t>candidate with  the right combination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education,  work experience, attitude, and  creativity will </a:t>
            </a:r>
            <a:r>
              <a:rPr sz="2900" dirty="0">
                <a:latin typeface="Verdana"/>
                <a:cs typeface="Verdana"/>
              </a:rPr>
              <a:t>not </a:t>
            </a:r>
            <a:r>
              <a:rPr sz="2900" spc="-5" dirty="0">
                <a:latin typeface="Verdana"/>
                <a:cs typeface="Verdana"/>
              </a:rPr>
              <a:t>only increase the  quality and stability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the  workforce, it will also play </a:t>
            </a:r>
            <a:r>
              <a:rPr sz="2900" dirty="0">
                <a:latin typeface="Verdana"/>
                <a:cs typeface="Verdana"/>
              </a:rPr>
              <a:t>a </a:t>
            </a:r>
            <a:r>
              <a:rPr sz="2900" spc="-5" dirty="0">
                <a:latin typeface="Verdana"/>
                <a:cs typeface="Verdana"/>
              </a:rPr>
              <a:t>large  role in bringing management  strategies and planning to</a:t>
            </a:r>
            <a:r>
              <a:rPr sz="2900" spc="5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fruition.</a:t>
            </a:r>
            <a:endParaRPr sz="2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8172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"/>
                <a:cs typeface="Arial"/>
              </a:rPr>
              <a:t>Factors </a:t>
            </a:r>
            <a:r>
              <a:rPr sz="3600" dirty="0">
                <a:latin typeface="Arial"/>
                <a:cs typeface="Arial"/>
              </a:rPr>
              <a:t>affecting</a:t>
            </a:r>
            <a:r>
              <a:rPr sz="3600" spc="-8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selection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486156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b="1" i="1" spc="-5" dirty="0">
                <a:latin typeface="Verdana"/>
                <a:cs typeface="Verdana"/>
              </a:rPr>
              <a:t>External</a:t>
            </a:r>
            <a:r>
              <a:rPr sz="2900" b="1" i="1" spc="-20" dirty="0">
                <a:latin typeface="Verdana"/>
                <a:cs typeface="Verdana"/>
              </a:rPr>
              <a:t> </a:t>
            </a:r>
            <a:r>
              <a:rPr sz="2900" b="1" i="1" spc="-5" dirty="0">
                <a:latin typeface="Verdana"/>
                <a:cs typeface="Verdana"/>
              </a:rPr>
              <a:t>environment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3729" y="2886709"/>
            <a:ext cx="127635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98CCCC"/>
                </a:solidFill>
                <a:latin typeface="Wingdings"/>
                <a:cs typeface="Wingdings"/>
              </a:rPr>
              <a:t>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3729" y="3347720"/>
            <a:ext cx="127635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98CCCC"/>
                </a:solidFill>
                <a:latin typeface="Wingdings"/>
                <a:cs typeface="Wingdings"/>
              </a:rPr>
              <a:t>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3729" y="3807459"/>
            <a:ext cx="127635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98CCCC"/>
                </a:solidFill>
                <a:latin typeface="Wingdings"/>
                <a:cs typeface="Wingdings"/>
              </a:rPr>
              <a:t>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3729" y="2303780"/>
            <a:ext cx="6561455" cy="1865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5080" indent="-285750">
              <a:lnSpc>
                <a:spcPct val="120700"/>
              </a:lnSpc>
              <a:spcBef>
                <a:spcPts val="95"/>
              </a:spcBef>
              <a:buClr>
                <a:srgbClr val="98CCCC"/>
              </a:buClr>
              <a:buSzPct val="70000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500" b="1" i="1" spc="-10" dirty="0">
                <a:latin typeface="Verdana"/>
                <a:cs typeface="Verdana"/>
              </a:rPr>
              <a:t>Supply </a:t>
            </a:r>
            <a:r>
              <a:rPr sz="2500" b="1" i="1" spc="-5" dirty="0">
                <a:latin typeface="Verdana"/>
                <a:cs typeface="Verdana"/>
              </a:rPr>
              <a:t>and </a:t>
            </a:r>
            <a:r>
              <a:rPr sz="2500" b="1" i="1" spc="-10" dirty="0">
                <a:latin typeface="Verdana"/>
                <a:cs typeface="Verdana"/>
              </a:rPr>
              <a:t>demand </a:t>
            </a:r>
            <a:r>
              <a:rPr sz="2500" b="1" i="1" dirty="0">
                <a:latin typeface="Verdana"/>
                <a:cs typeface="Verdana"/>
              </a:rPr>
              <a:t>of </a:t>
            </a:r>
            <a:r>
              <a:rPr sz="2500" b="1" i="1" spc="-10" dirty="0">
                <a:latin typeface="Verdana"/>
                <a:cs typeface="Verdana"/>
              </a:rPr>
              <a:t>specific </a:t>
            </a:r>
            <a:r>
              <a:rPr sz="2500" b="1" i="1" spc="-5" dirty="0">
                <a:latin typeface="Verdana"/>
                <a:cs typeface="Verdana"/>
              </a:rPr>
              <a:t>skill  </a:t>
            </a:r>
            <a:r>
              <a:rPr sz="2500" b="1" i="1" spc="-10" dirty="0">
                <a:latin typeface="Verdana"/>
                <a:cs typeface="Verdana"/>
              </a:rPr>
              <a:t>Unemployment </a:t>
            </a:r>
            <a:r>
              <a:rPr sz="2500" b="1" i="1" spc="-5" dirty="0">
                <a:latin typeface="Verdana"/>
                <a:cs typeface="Verdana"/>
              </a:rPr>
              <a:t>rate</a:t>
            </a:r>
            <a:endParaRPr sz="2500">
              <a:latin typeface="Verdana"/>
              <a:cs typeface="Verdana"/>
            </a:endParaRPr>
          </a:p>
          <a:p>
            <a:pPr marL="298450" marR="294640">
              <a:lnSpc>
                <a:spcPct val="120700"/>
              </a:lnSpc>
              <a:spcBef>
                <a:spcPts val="10"/>
              </a:spcBef>
            </a:pPr>
            <a:r>
              <a:rPr sz="2500" b="1" i="1" spc="-5" dirty="0">
                <a:latin typeface="Verdana"/>
                <a:cs typeface="Verdana"/>
              </a:rPr>
              <a:t>Legal and political</a:t>
            </a:r>
            <a:r>
              <a:rPr sz="2500" b="1" i="1" spc="-100" dirty="0">
                <a:latin typeface="Verdana"/>
                <a:cs typeface="Verdana"/>
              </a:rPr>
              <a:t> </a:t>
            </a:r>
            <a:r>
              <a:rPr sz="2500" b="1" i="1" spc="-5" dirty="0">
                <a:latin typeface="Verdana"/>
                <a:cs typeface="Verdana"/>
              </a:rPr>
              <a:t>considerations  Company’s</a:t>
            </a:r>
            <a:r>
              <a:rPr sz="2500" b="1" i="1" spc="-15" dirty="0">
                <a:latin typeface="Verdana"/>
                <a:cs typeface="Verdana"/>
              </a:rPr>
              <a:t> </a:t>
            </a:r>
            <a:r>
              <a:rPr sz="2500" b="1" i="1" spc="-5" dirty="0">
                <a:latin typeface="Verdana"/>
                <a:cs typeface="Verdana"/>
              </a:rPr>
              <a:t>Image</a:t>
            </a:r>
            <a:endParaRPr sz="2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8172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"/>
                <a:cs typeface="Arial"/>
              </a:rPr>
              <a:t>Factors </a:t>
            </a:r>
            <a:r>
              <a:rPr sz="3600" dirty="0">
                <a:latin typeface="Arial"/>
                <a:cs typeface="Arial"/>
              </a:rPr>
              <a:t>affecting</a:t>
            </a:r>
            <a:r>
              <a:rPr sz="3600" spc="-8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selection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4826000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b="1" i="1" spc="-5" dirty="0">
                <a:latin typeface="Verdana"/>
                <a:cs typeface="Verdana"/>
              </a:rPr>
              <a:t>Internal</a:t>
            </a:r>
            <a:r>
              <a:rPr sz="2900" b="1" i="1" spc="-25" dirty="0">
                <a:latin typeface="Verdana"/>
                <a:cs typeface="Verdana"/>
              </a:rPr>
              <a:t> </a:t>
            </a:r>
            <a:r>
              <a:rPr sz="2900" b="1" i="1" spc="-5" dirty="0">
                <a:latin typeface="Verdana"/>
                <a:cs typeface="Verdana"/>
              </a:rPr>
              <a:t>environment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3729" y="2886709"/>
            <a:ext cx="127635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98CCCC"/>
                </a:solidFill>
                <a:latin typeface="Wingdings"/>
                <a:cs typeface="Wingdings"/>
              </a:rPr>
              <a:t>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3729" y="3347720"/>
            <a:ext cx="127635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98CCCC"/>
                </a:solidFill>
                <a:latin typeface="Wingdings"/>
                <a:cs typeface="Wingdings"/>
              </a:rPr>
              <a:t>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3729" y="2303780"/>
            <a:ext cx="3407410" cy="1405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5080" indent="-285750">
              <a:lnSpc>
                <a:spcPct val="120700"/>
              </a:lnSpc>
              <a:spcBef>
                <a:spcPts val="95"/>
              </a:spcBef>
              <a:buClr>
                <a:srgbClr val="98CCCC"/>
              </a:buClr>
              <a:buSzPct val="70000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500" b="1" i="1" spc="-5" dirty="0">
                <a:latin typeface="Verdana"/>
                <a:cs typeface="Verdana"/>
              </a:rPr>
              <a:t>Company’s</a:t>
            </a:r>
            <a:r>
              <a:rPr sz="2500" b="1" i="1" spc="-85" dirty="0">
                <a:latin typeface="Verdana"/>
                <a:cs typeface="Verdana"/>
              </a:rPr>
              <a:t> </a:t>
            </a:r>
            <a:r>
              <a:rPr sz="2500" b="1" i="1" spc="-10" dirty="0">
                <a:latin typeface="Verdana"/>
                <a:cs typeface="Verdana"/>
              </a:rPr>
              <a:t>policy  </a:t>
            </a:r>
            <a:r>
              <a:rPr sz="2500" b="1" i="1" spc="-5" dirty="0">
                <a:latin typeface="Verdana"/>
                <a:cs typeface="Verdana"/>
              </a:rPr>
              <a:t>HRP</a:t>
            </a:r>
            <a:endParaRPr sz="2500">
              <a:latin typeface="Verdana"/>
              <a:cs typeface="Verdana"/>
            </a:endParaRPr>
          </a:p>
          <a:p>
            <a:pPr marL="298450">
              <a:lnSpc>
                <a:spcPct val="100000"/>
              </a:lnSpc>
              <a:spcBef>
                <a:spcPts val="635"/>
              </a:spcBef>
            </a:pPr>
            <a:r>
              <a:rPr sz="2500" b="1" i="1" spc="-5" dirty="0">
                <a:latin typeface="Verdana"/>
                <a:cs typeface="Verdana"/>
              </a:rPr>
              <a:t>Cost </a:t>
            </a:r>
            <a:r>
              <a:rPr sz="2500" b="1" i="1" dirty="0">
                <a:latin typeface="Verdana"/>
                <a:cs typeface="Verdana"/>
              </a:rPr>
              <a:t>of</a:t>
            </a:r>
            <a:r>
              <a:rPr sz="2500" b="1" i="1" spc="-20" dirty="0">
                <a:latin typeface="Verdana"/>
                <a:cs typeface="Verdana"/>
              </a:rPr>
              <a:t> </a:t>
            </a:r>
            <a:r>
              <a:rPr sz="2500" b="1" i="1" spc="-10" dirty="0">
                <a:latin typeface="Verdana"/>
                <a:cs typeface="Verdana"/>
              </a:rPr>
              <a:t>hiring</a:t>
            </a:r>
            <a:endParaRPr sz="2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79247"/>
            <a:ext cx="876300" cy="3247390"/>
            <a:chOff x="0" y="279247"/>
            <a:chExt cx="876300" cy="3247390"/>
          </a:xfrm>
        </p:grpSpPr>
        <p:sp>
          <p:nvSpPr>
            <p:cNvPr id="3" name="object 3"/>
            <p:cNvSpPr/>
            <p:nvPr/>
          </p:nvSpPr>
          <p:spPr>
            <a:xfrm>
              <a:off x="0" y="969240"/>
              <a:ext cx="876300" cy="2557780"/>
            </a:xfrm>
            <a:custGeom>
              <a:avLst/>
              <a:gdLst/>
              <a:ahLst/>
              <a:cxnLst/>
              <a:rect l="l" t="t" r="r" b="b"/>
              <a:pathLst>
                <a:path w="876300" h="2557779">
                  <a:moveTo>
                    <a:pt x="0" y="0"/>
                  </a:moveTo>
                  <a:lnTo>
                    <a:pt x="0" y="2557318"/>
                  </a:lnTo>
                  <a:lnTo>
                    <a:pt x="78740" y="2514369"/>
                  </a:lnTo>
                  <a:lnTo>
                    <a:pt x="118110" y="2490239"/>
                  </a:lnTo>
                  <a:lnTo>
                    <a:pt x="157480" y="2464839"/>
                  </a:lnTo>
                  <a:lnTo>
                    <a:pt x="195580" y="2439439"/>
                  </a:lnTo>
                  <a:lnTo>
                    <a:pt x="233679" y="2412769"/>
                  </a:lnTo>
                  <a:lnTo>
                    <a:pt x="307340" y="2356889"/>
                  </a:lnTo>
                  <a:lnTo>
                    <a:pt x="341630" y="2328949"/>
                  </a:lnTo>
                  <a:lnTo>
                    <a:pt x="375920" y="2299739"/>
                  </a:lnTo>
                  <a:lnTo>
                    <a:pt x="441959" y="2238779"/>
                  </a:lnTo>
                  <a:lnTo>
                    <a:pt x="472440" y="2208299"/>
                  </a:lnTo>
                  <a:lnTo>
                    <a:pt x="502920" y="2176549"/>
                  </a:lnTo>
                  <a:lnTo>
                    <a:pt x="530860" y="2143529"/>
                  </a:lnTo>
                  <a:lnTo>
                    <a:pt x="560070" y="2111779"/>
                  </a:lnTo>
                  <a:lnTo>
                    <a:pt x="586740" y="2078759"/>
                  </a:lnTo>
                  <a:lnTo>
                    <a:pt x="612140" y="2044469"/>
                  </a:lnTo>
                  <a:lnTo>
                    <a:pt x="636270" y="2010179"/>
                  </a:lnTo>
                  <a:lnTo>
                    <a:pt x="660400" y="1974619"/>
                  </a:lnTo>
                  <a:lnTo>
                    <a:pt x="681990" y="1940329"/>
                  </a:lnTo>
                  <a:lnTo>
                    <a:pt x="703580" y="1904769"/>
                  </a:lnTo>
                  <a:lnTo>
                    <a:pt x="723900" y="1869209"/>
                  </a:lnTo>
                  <a:lnTo>
                    <a:pt x="742950" y="1832379"/>
                  </a:lnTo>
                  <a:lnTo>
                    <a:pt x="760730" y="1795549"/>
                  </a:lnTo>
                  <a:lnTo>
                    <a:pt x="775970" y="1758719"/>
                  </a:lnTo>
                  <a:lnTo>
                    <a:pt x="792480" y="1721889"/>
                  </a:lnTo>
                  <a:lnTo>
                    <a:pt x="805180" y="1683789"/>
                  </a:lnTo>
                  <a:lnTo>
                    <a:pt x="819150" y="1645689"/>
                  </a:lnTo>
                  <a:lnTo>
                    <a:pt x="830580" y="1607589"/>
                  </a:lnTo>
                  <a:lnTo>
                    <a:pt x="840740" y="1569489"/>
                  </a:lnTo>
                  <a:lnTo>
                    <a:pt x="849630" y="1531389"/>
                  </a:lnTo>
                  <a:lnTo>
                    <a:pt x="857250" y="1493289"/>
                  </a:lnTo>
                  <a:lnTo>
                    <a:pt x="863600" y="1453919"/>
                  </a:lnTo>
                  <a:lnTo>
                    <a:pt x="868680" y="1414549"/>
                  </a:lnTo>
                  <a:lnTo>
                    <a:pt x="872490" y="1376449"/>
                  </a:lnTo>
                  <a:lnTo>
                    <a:pt x="875030" y="1337079"/>
                  </a:lnTo>
                  <a:lnTo>
                    <a:pt x="876300" y="1297709"/>
                  </a:lnTo>
                  <a:lnTo>
                    <a:pt x="876300" y="1259609"/>
                  </a:lnTo>
                  <a:lnTo>
                    <a:pt x="875030" y="1220239"/>
                  </a:lnTo>
                  <a:lnTo>
                    <a:pt x="872490" y="1180869"/>
                  </a:lnTo>
                  <a:lnTo>
                    <a:pt x="868680" y="1142769"/>
                  </a:lnTo>
                  <a:lnTo>
                    <a:pt x="863600" y="1103399"/>
                  </a:lnTo>
                  <a:lnTo>
                    <a:pt x="857250" y="1064029"/>
                  </a:lnTo>
                  <a:lnTo>
                    <a:pt x="849630" y="1025929"/>
                  </a:lnTo>
                  <a:lnTo>
                    <a:pt x="840740" y="987829"/>
                  </a:lnTo>
                  <a:lnTo>
                    <a:pt x="830580" y="949729"/>
                  </a:lnTo>
                  <a:lnTo>
                    <a:pt x="819150" y="911629"/>
                  </a:lnTo>
                  <a:lnTo>
                    <a:pt x="805180" y="873529"/>
                  </a:lnTo>
                  <a:lnTo>
                    <a:pt x="792480" y="835429"/>
                  </a:lnTo>
                  <a:lnTo>
                    <a:pt x="775970" y="798599"/>
                  </a:lnTo>
                  <a:lnTo>
                    <a:pt x="760730" y="761769"/>
                  </a:lnTo>
                  <a:lnTo>
                    <a:pt x="742950" y="724939"/>
                  </a:lnTo>
                  <a:lnTo>
                    <a:pt x="723900" y="688109"/>
                  </a:lnTo>
                  <a:lnTo>
                    <a:pt x="703580" y="652549"/>
                  </a:lnTo>
                  <a:lnTo>
                    <a:pt x="660400" y="581429"/>
                  </a:lnTo>
                  <a:lnTo>
                    <a:pt x="612140" y="512849"/>
                  </a:lnTo>
                  <a:lnTo>
                    <a:pt x="586740" y="478559"/>
                  </a:lnTo>
                  <a:lnTo>
                    <a:pt x="560070" y="445539"/>
                  </a:lnTo>
                  <a:lnTo>
                    <a:pt x="530860" y="413789"/>
                  </a:lnTo>
                  <a:lnTo>
                    <a:pt x="502920" y="380769"/>
                  </a:lnTo>
                  <a:lnTo>
                    <a:pt x="472440" y="349019"/>
                  </a:lnTo>
                  <a:lnTo>
                    <a:pt x="441959" y="318539"/>
                  </a:lnTo>
                  <a:lnTo>
                    <a:pt x="375920" y="257579"/>
                  </a:lnTo>
                  <a:lnTo>
                    <a:pt x="341630" y="228369"/>
                  </a:lnTo>
                  <a:lnTo>
                    <a:pt x="307340" y="200429"/>
                  </a:lnTo>
                  <a:lnTo>
                    <a:pt x="233679" y="144549"/>
                  </a:lnTo>
                  <a:lnTo>
                    <a:pt x="195580" y="117879"/>
                  </a:lnTo>
                  <a:lnTo>
                    <a:pt x="157480" y="92479"/>
                  </a:lnTo>
                  <a:lnTo>
                    <a:pt x="118110" y="67079"/>
                  </a:lnTo>
                  <a:lnTo>
                    <a:pt x="78740" y="429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79247"/>
              <a:ext cx="668020" cy="2596515"/>
            </a:xfrm>
            <a:custGeom>
              <a:avLst/>
              <a:gdLst/>
              <a:ahLst/>
              <a:cxnLst/>
              <a:rect l="l" t="t" r="r" b="b"/>
              <a:pathLst>
                <a:path w="668020" h="2596515">
                  <a:moveTo>
                    <a:pt x="0" y="0"/>
                  </a:moveTo>
                  <a:lnTo>
                    <a:pt x="0" y="2596184"/>
                  </a:lnTo>
                  <a:lnTo>
                    <a:pt x="26670" y="2576982"/>
                  </a:lnTo>
                  <a:lnTo>
                    <a:pt x="118110" y="2504592"/>
                  </a:lnTo>
                  <a:lnTo>
                    <a:pt x="147320" y="2479192"/>
                  </a:lnTo>
                  <a:lnTo>
                    <a:pt x="175260" y="2452522"/>
                  </a:lnTo>
                  <a:lnTo>
                    <a:pt x="229870" y="2397912"/>
                  </a:lnTo>
                  <a:lnTo>
                    <a:pt x="283210" y="2339492"/>
                  </a:lnTo>
                  <a:lnTo>
                    <a:pt x="331470" y="2279802"/>
                  </a:lnTo>
                  <a:lnTo>
                    <a:pt x="355600" y="2248052"/>
                  </a:lnTo>
                  <a:lnTo>
                    <a:pt x="400050" y="2184552"/>
                  </a:lnTo>
                  <a:lnTo>
                    <a:pt x="421640" y="2152802"/>
                  </a:lnTo>
                  <a:lnTo>
                    <a:pt x="441959" y="2118512"/>
                  </a:lnTo>
                  <a:lnTo>
                    <a:pt x="462280" y="2085492"/>
                  </a:lnTo>
                  <a:lnTo>
                    <a:pt x="480059" y="2051202"/>
                  </a:lnTo>
                  <a:lnTo>
                    <a:pt x="499109" y="2015642"/>
                  </a:lnTo>
                  <a:lnTo>
                    <a:pt x="532130" y="1945792"/>
                  </a:lnTo>
                  <a:lnTo>
                    <a:pt x="547370" y="1908962"/>
                  </a:lnTo>
                  <a:lnTo>
                    <a:pt x="561340" y="1873402"/>
                  </a:lnTo>
                  <a:lnTo>
                    <a:pt x="575310" y="1836572"/>
                  </a:lnTo>
                  <a:lnTo>
                    <a:pt x="588010" y="1799742"/>
                  </a:lnTo>
                  <a:lnTo>
                    <a:pt x="610870" y="1723542"/>
                  </a:lnTo>
                  <a:lnTo>
                    <a:pt x="621030" y="1686712"/>
                  </a:lnTo>
                  <a:lnTo>
                    <a:pt x="629920" y="1648612"/>
                  </a:lnTo>
                  <a:lnTo>
                    <a:pt x="637540" y="1609242"/>
                  </a:lnTo>
                  <a:lnTo>
                    <a:pt x="645160" y="1571142"/>
                  </a:lnTo>
                  <a:lnTo>
                    <a:pt x="651510" y="1533042"/>
                  </a:lnTo>
                  <a:lnTo>
                    <a:pt x="656590" y="1493672"/>
                  </a:lnTo>
                  <a:lnTo>
                    <a:pt x="660400" y="1454302"/>
                  </a:lnTo>
                  <a:lnTo>
                    <a:pt x="664210" y="1416202"/>
                  </a:lnTo>
                  <a:lnTo>
                    <a:pt x="666750" y="1376832"/>
                  </a:lnTo>
                  <a:lnTo>
                    <a:pt x="668020" y="1337462"/>
                  </a:lnTo>
                  <a:lnTo>
                    <a:pt x="668020" y="1258722"/>
                  </a:lnTo>
                  <a:lnTo>
                    <a:pt x="666750" y="1219352"/>
                  </a:lnTo>
                  <a:lnTo>
                    <a:pt x="664210" y="1179982"/>
                  </a:lnTo>
                  <a:lnTo>
                    <a:pt x="660400" y="1141882"/>
                  </a:lnTo>
                  <a:lnTo>
                    <a:pt x="656590" y="1102512"/>
                  </a:lnTo>
                  <a:lnTo>
                    <a:pt x="651510" y="1063142"/>
                  </a:lnTo>
                  <a:lnTo>
                    <a:pt x="645160" y="1025042"/>
                  </a:lnTo>
                  <a:lnTo>
                    <a:pt x="637540" y="985672"/>
                  </a:lnTo>
                  <a:lnTo>
                    <a:pt x="629920" y="947572"/>
                  </a:lnTo>
                  <a:lnTo>
                    <a:pt x="621030" y="909472"/>
                  </a:lnTo>
                  <a:lnTo>
                    <a:pt x="610870" y="871372"/>
                  </a:lnTo>
                  <a:lnTo>
                    <a:pt x="599440" y="833272"/>
                  </a:lnTo>
                  <a:lnTo>
                    <a:pt x="588010" y="796442"/>
                  </a:lnTo>
                  <a:lnTo>
                    <a:pt x="575310" y="759612"/>
                  </a:lnTo>
                  <a:lnTo>
                    <a:pt x="547370" y="685952"/>
                  </a:lnTo>
                  <a:lnTo>
                    <a:pt x="532130" y="650392"/>
                  </a:lnTo>
                  <a:lnTo>
                    <a:pt x="499109" y="579272"/>
                  </a:lnTo>
                  <a:lnTo>
                    <a:pt x="480059" y="544982"/>
                  </a:lnTo>
                  <a:lnTo>
                    <a:pt x="462280" y="510692"/>
                  </a:lnTo>
                  <a:lnTo>
                    <a:pt x="441959" y="477672"/>
                  </a:lnTo>
                  <a:lnTo>
                    <a:pt x="421640" y="443382"/>
                  </a:lnTo>
                  <a:lnTo>
                    <a:pt x="400050" y="410362"/>
                  </a:lnTo>
                  <a:lnTo>
                    <a:pt x="378460" y="378612"/>
                  </a:lnTo>
                  <a:lnTo>
                    <a:pt x="355600" y="346862"/>
                  </a:lnTo>
                  <a:lnTo>
                    <a:pt x="307340" y="285902"/>
                  </a:lnTo>
                  <a:lnTo>
                    <a:pt x="229870" y="198272"/>
                  </a:lnTo>
                  <a:lnTo>
                    <a:pt x="203200" y="170332"/>
                  </a:lnTo>
                  <a:lnTo>
                    <a:pt x="147320" y="116992"/>
                  </a:lnTo>
                  <a:lnTo>
                    <a:pt x="118110" y="91592"/>
                  </a:lnTo>
                  <a:lnTo>
                    <a:pt x="87630" y="66192"/>
                  </a:lnTo>
                  <a:lnTo>
                    <a:pt x="57150" y="42062"/>
                  </a:lnTo>
                  <a:lnTo>
                    <a:pt x="26670" y="19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1371600" y="1524000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2000" y="0"/>
                </a:lnTo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24200" y="15240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58000" y="1524000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60730" y="339090"/>
            <a:ext cx="208978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i="1" dirty="0">
                <a:latin typeface="Times New Roman"/>
                <a:cs typeface="Times New Roman"/>
              </a:rPr>
              <a:t>Process </a:t>
            </a:r>
            <a:r>
              <a:rPr sz="2000" i="1" spc="5" dirty="0">
                <a:latin typeface="Times New Roman"/>
                <a:cs typeface="Times New Roman"/>
              </a:rPr>
              <a:t>of</a:t>
            </a:r>
            <a:r>
              <a:rPr sz="2000" i="1" spc="-6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selection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05200" y="533400"/>
            <a:ext cx="3352800" cy="533400"/>
          </a:xfrm>
          <a:prstGeom prst="rect">
            <a:avLst/>
          </a:prstGeom>
          <a:solidFill>
            <a:srgbClr val="33CCCC"/>
          </a:solidFill>
          <a:ln w="9344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331470">
              <a:lnSpc>
                <a:spcPct val="100000"/>
              </a:lnSpc>
              <a:spcBef>
                <a:spcPts val="660"/>
              </a:spcBef>
            </a:pPr>
            <a:r>
              <a:rPr sz="2400" dirty="0">
                <a:latin typeface="Times New Roman"/>
                <a:cs typeface="Times New Roman"/>
              </a:rPr>
              <a:t>Preliminary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Interview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05200" y="1219200"/>
            <a:ext cx="3352800" cy="533400"/>
          </a:xfrm>
          <a:prstGeom prst="rect">
            <a:avLst/>
          </a:prstGeom>
          <a:solidFill>
            <a:srgbClr val="33CCCC"/>
          </a:solidFill>
          <a:ln w="9344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797560">
              <a:lnSpc>
                <a:spcPct val="100000"/>
              </a:lnSpc>
              <a:spcBef>
                <a:spcPts val="660"/>
              </a:spcBef>
            </a:pPr>
            <a:r>
              <a:rPr sz="2400" dirty="0">
                <a:latin typeface="Times New Roman"/>
                <a:cs typeface="Times New Roman"/>
              </a:rPr>
              <a:t>Selection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tests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05200" y="1905000"/>
            <a:ext cx="3352800" cy="533400"/>
          </a:xfrm>
          <a:prstGeom prst="rect">
            <a:avLst/>
          </a:prstGeom>
          <a:solidFill>
            <a:srgbClr val="33CCCC"/>
          </a:solidFill>
          <a:ln w="9344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264160">
              <a:lnSpc>
                <a:spcPct val="100000"/>
              </a:lnSpc>
              <a:spcBef>
                <a:spcPts val="660"/>
              </a:spcBef>
            </a:pPr>
            <a:r>
              <a:rPr sz="2400" dirty="0">
                <a:latin typeface="Times New Roman"/>
                <a:cs typeface="Times New Roman"/>
              </a:rPr>
              <a:t>Employment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Interview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05200" y="2590800"/>
            <a:ext cx="3352800" cy="533400"/>
          </a:xfrm>
          <a:prstGeom prst="rect">
            <a:avLst/>
          </a:prstGeom>
          <a:solidFill>
            <a:srgbClr val="33CCCC"/>
          </a:solidFill>
          <a:ln w="9344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660"/>
              </a:spcBef>
            </a:pPr>
            <a:r>
              <a:rPr sz="2400" dirty="0">
                <a:latin typeface="Times New Roman"/>
                <a:cs typeface="Times New Roman"/>
              </a:rPr>
              <a:t>Reference &amp;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background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05200" y="3276600"/>
            <a:ext cx="3352800" cy="533400"/>
          </a:xfrm>
          <a:prstGeom prst="rect">
            <a:avLst/>
          </a:prstGeom>
          <a:solidFill>
            <a:srgbClr val="33CCCC"/>
          </a:solidFill>
          <a:ln w="9344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527050">
              <a:lnSpc>
                <a:spcPct val="100000"/>
              </a:lnSpc>
              <a:spcBef>
                <a:spcPts val="660"/>
              </a:spcBef>
            </a:pPr>
            <a:r>
              <a:rPr sz="2400" dirty="0">
                <a:latin typeface="Times New Roman"/>
                <a:cs typeface="Times New Roman"/>
              </a:rPr>
              <a:t>Selection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Decision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05200" y="3962400"/>
            <a:ext cx="3352800" cy="533400"/>
          </a:xfrm>
          <a:prstGeom prst="rect">
            <a:avLst/>
          </a:prstGeom>
          <a:solidFill>
            <a:srgbClr val="33CCCC"/>
          </a:solidFill>
          <a:ln w="9344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357505">
              <a:lnSpc>
                <a:spcPct val="100000"/>
              </a:lnSpc>
              <a:spcBef>
                <a:spcPts val="660"/>
              </a:spcBef>
            </a:pPr>
            <a:r>
              <a:rPr sz="2400" dirty="0">
                <a:latin typeface="Times New Roman"/>
                <a:cs typeface="Times New Roman"/>
              </a:rPr>
              <a:t>Medical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Examination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05200" y="4648200"/>
            <a:ext cx="3352800" cy="533400"/>
          </a:xfrm>
          <a:prstGeom prst="rect">
            <a:avLst/>
          </a:prstGeom>
          <a:solidFill>
            <a:srgbClr val="33CCCC"/>
          </a:solidFill>
          <a:ln w="9344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1096010">
              <a:lnSpc>
                <a:spcPct val="100000"/>
              </a:lnSpc>
              <a:spcBef>
                <a:spcPts val="660"/>
              </a:spcBef>
            </a:pPr>
            <a:r>
              <a:rPr sz="2400" dirty="0">
                <a:latin typeface="Times New Roman"/>
                <a:cs typeface="Times New Roman"/>
              </a:rPr>
              <a:t>Job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Offer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05200" y="5334000"/>
            <a:ext cx="3352800" cy="533400"/>
          </a:xfrm>
          <a:prstGeom prst="rect">
            <a:avLst/>
          </a:prstGeom>
          <a:solidFill>
            <a:srgbClr val="33CCCC"/>
          </a:solidFill>
          <a:ln w="9344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323850">
              <a:lnSpc>
                <a:spcPct val="100000"/>
              </a:lnSpc>
              <a:spcBef>
                <a:spcPts val="660"/>
              </a:spcBef>
            </a:pPr>
            <a:r>
              <a:rPr sz="2400" dirty="0">
                <a:latin typeface="Times New Roman"/>
                <a:cs typeface="Times New Roman"/>
              </a:rPr>
              <a:t>Employment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Contract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05200" y="6019800"/>
            <a:ext cx="3352800" cy="533400"/>
          </a:xfrm>
          <a:prstGeom prst="rect">
            <a:avLst/>
          </a:prstGeom>
          <a:solidFill>
            <a:srgbClr val="33CCCC"/>
          </a:solidFill>
          <a:ln w="9344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1014094">
              <a:lnSpc>
                <a:spcPct val="100000"/>
              </a:lnSpc>
              <a:spcBef>
                <a:spcPts val="660"/>
              </a:spcBef>
            </a:pPr>
            <a:r>
              <a:rPr sz="2400" dirty="0">
                <a:latin typeface="Times New Roman"/>
                <a:cs typeface="Times New Roman"/>
              </a:rPr>
              <a:t>Evaluation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143500" y="1066799"/>
            <a:ext cx="76200" cy="152400"/>
          </a:xfrm>
          <a:custGeom>
            <a:avLst/>
            <a:gdLst/>
            <a:ahLst/>
            <a:cxnLst/>
            <a:rect l="l" t="t" r="r" b="b"/>
            <a:pathLst>
              <a:path w="76200" h="152400">
                <a:moveTo>
                  <a:pt x="76200" y="77470"/>
                </a:moveTo>
                <a:lnTo>
                  <a:pt x="43180" y="77470"/>
                </a:lnTo>
                <a:lnTo>
                  <a:pt x="43180" y="0"/>
                </a:lnTo>
                <a:lnTo>
                  <a:pt x="33020" y="0"/>
                </a:lnTo>
                <a:lnTo>
                  <a:pt x="33020" y="77470"/>
                </a:lnTo>
                <a:lnTo>
                  <a:pt x="0" y="77470"/>
                </a:lnTo>
                <a:lnTo>
                  <a:pt x="38100" y="152400"/>
                </a:lnTo>
                <a:lnTo>
                  <a:pt x="76200" y="774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43500" y="1752599"/>
            <a:ext cx="76200" cy="152400"/>
          </a:xfrm>
          <a:custGeom>
            <a:avLst/>
            <a:gdLst/>
            <a:ahLst/>
            <a:cxnLst/>
            <a:rect l="l" t="t" r="r" b="b"/>
            <a:pathLst>
              <a:path w="76200" h="152400">
                <a:moveTo>
                  <a:pt x="76200" y="77470"/>
                </a:moveTo>
                <a:lnTo>
                  <a:pt x="43180" y="77470"/>
                </a:lnTo>
                <a:lnTo>
                  <a:pt x="43180" y="0"/>
                </a:lnTo>
                <a:lnTo>
                  <a:pt x="33020" y="0"/>
                </a:lnTo>
                <a:lnTo>
                  <a:pt x="33020" y="77470"/>
                </a:lnTo>
                <a:lnTo>
                  <a:pt x="0" y="77470"/>
                </a:lnTo>
                <a:lnTo>
                  <a:pt x="38100" y="152400"/>
                </a:lnTo>
                <a:lnTo>
                  <a:pt x="76200" y="774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43500" y="2438399"/>
            <a:ext cx="76200" cy="152400"/>
          </a:xfrm>
          <a:custGeom>
            <a:avLst/>
            <a:gdLst/>
            <a:ahLst/>
            <a:cxnLst/>
            <a:rect l="l" t="t" r="r" b="b"/>
            <a:pathLst>
              <a:path w="76200" h="152400">
                <a:moveTo>
                  <a:pt x="76200" y="77470"/>
                </a:moveTo>
                <a:lnTo>
                  <a:pt x="43180" y="77470"/>
                </a:lnTo>
                <a:lnTo>
                  <a:pt x="43180" y="0"/>
                </a:lnTo>
                <a:lnTo>
                  <a:pt x="33020" y="0"/>
                </a:lnTo>
                <a:lnTo>
                  <a:pt x="33020" y="77470"/>
                </a:lnTo>
                <a:lnTo>
                  <a:pt x="0" y="77470"/>
                </a:lnTo>
                <a:lnTo>
                  <a:pt x="38100" y="152400"/>
                </a:lnTo>
                <a:lnTo>
                  <a:pt x="76200" y="774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143500" y="3124199"/>
            <a:ext cx="76200" cy="152400"/>
          </a:xfrm>
          <a:custGeom>
            <a:avLst/>
            <a:gdLst/>
            <a:ahLst/>
            <a:cxnLst/>
            <a:rect l="l" t="t" r="r" b="b"/>
            <a:pathLst>
              <a:path w="76200" h="152400">
                <a:moveTo>
                  <a:pt x="76200" y="77470"/>
                </a:moveTo>
                <a:lnTo>
                  <a:pt x="43180" y="77470"/>
                </a:lnTo>
                <a:lnTo>
                  <a:pt x="43180" y="0"/>
                </a:lnTo>
                <a:lnTo>
                  <a:pt x="33020" y="0"/>
                </a:lnTo>
                <a:lnTo>
                  <a:pt x="33020" y="77470"/>
                </a:lnTo>
                <a:lnTo>
                  <a:pt x="0" y="77470"/>
                </a:lnTo>
                <a:lnTo>
                  <a:pt x="38100" y="152400"/>
                </a:lnTo>
                <a:lnTo>
                  <a:pt x="76200" y="774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43500" y="3810000"/>
            <a:ext cx="76200" cy="152400"/>
          </a:xfrm>
          <a:custGeom>
            <a:avLst/>
            <a:gdLst/>
            <a:ahLst/>
            <a:cxnLst/>
            <a:rect l="l" t="t" r="r" b="b"/>
            <a:pathLst>
              <a:path w="76200" h="152400">
                <a:moveTo>
                  <a:pt x="76200" y="77470"/>
                </a:moveTo>
                <a:lnTo>
                  <a:pt x="43180" y="77470"/>
                </a:lnTo>
                <a:lnTo>
                  <a:pt x="43180" y="0"/>
                </a:lnTo>
                <a:lnTo>
                  <a:pt x="33020" y="0"/>
                </a:lnTo>
                <a:lnTo>
                  <a:pt x="33020" y="77470"/>
                </a:lnTo>
                <a:lnTo>
                  <a:pt x="0" y="77470"/>
                </a:lnTo>
                <a:lnTo>
                  <a:pt x="38100" y="152400"/>
                </a:lnTo>
                <a:lnTo>
                  <a:pt x="76200" y="774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43500" y="4495800"/>
            <a:ext cx="76200" cy="152400"/>
          </a:xfrm>
          <a:custGeom>
            <a:avLst/>
            <a:gdLst/>
            <a:ahLst/>
            <a:cxnLst/>
            <a:rect l="l" t="t" r="r" b="b"/>
            <a:pathLst>
              <a:path w="76200" h="152400">
                <a:moveTo>
                  <a:pt x="76200" y="77470"/>
                </a:moveTo>
                <a:lnTo>
                  <a:pt x="43180" y="77470"/>
                </a:lnTo>
                <a:lnTo>
                  <a:pt x="43180" y="0"/>
                </a:lnTo>
                <a:lnTo>
                  <a:pt x="33020" y="0"/>
                </a:lnTo>
                <a:lnTo>
                  <a:pt x="33020" y="77470"/>
                </a:lnTo>
                <a:lnTo>
                  <a:pt x="0" y="77470"/>
                </a:lnTo>
                <a:lnTo>
                  <a:pt x="38100" y="152400"/>
                </a:lnTo>
                <a:lnTo>
                  <a:pt x="76200" y="774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143500" y="5181600"/>
            <a:ext cx="76200" cy="152400"/>
          </a:xfrm>
          <a:custGeom>
            <a:avLst/>
            <a:gdLst/>
            <a:ahLst/>
            <a:cxnLst/>
            <a:rect l="l" t="t" r="r" b="b"/>
            <a:pathLst>
              <a:path w="76200" h="152400">
                <a:moveTo>
                  <a:pt x="76200" y="77470"/>
                </a:moveTo>
                <a:lnTo>
                  <a:pt x="43180" y="77470"/>
                </a:lnTo>
                <a:lnTo>
                  <a:pt x="43180" y="0"/>
                </a:lnTo>
                <a:lnTo>
                  <a:pt x="33020" y="0"/>
                </a:lnTo>
                <a:lnTo>
                  <a:pt x="33020" y="77470"/>
                </a:lnTo>
                <a:lnTo>
                  <a:pt x="0" y="77470"/>
                </a:lnTo>
                <a:lnTo>
                  <a:pt x="38100" y="152400"/>
                </a:lnTo>
                <a:lnTo>
                  <a:pt x="76200" y="774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143500" y="5867400"/>
            <a:ext cx="76200" cy="152400"/>
          </a:xfrm>
          <a:custGeom>
            <a:avLst/>
            <a:gdLst/>
            <a:ahLst/>
            <a:cxnLst/>
            <a:rect l="l" t="t" r="r" b="b"/>
            <a:pathLst>
              <a:path w="76200" h="152400">
                <a:moveTo>
                  <a:pt x="76200" y="77470"/>
                </a:moveTo>
                <a:lnTo>
                  <a:pt x="43180" y="77470"/>
                </a:lnTo>
                <a:lnTo>
                  <a:pt x="43180" y="0"/>
                </a:lnTo>
                <a:lnTo>
                  <a:pt x="33020" y="0"/>
                </a:lnTo>
                <a:lnTo>
                  <a:pt x="33020" y="77470"/>
                </a:lnTo>
                <a:lnTo>
                  <a:pt x="0" y="77470"/>
                </a:lnTo>
                <a:lnTo>
                  <a:pt x="38100" y="152400"/>
                </a:lnTo>
                <a:lnTo>
                  <a:pt x="76200" y="774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133600" y="838200"/>
            <a:ext cx="990600" cy="3657600"/>
          </a:xfrm>
          <a:prstGeom prst="rect">
            <a:avLst/>
          </a:prstGeom>
          <a:solidFill>
            <a:srgbClr val="33CCCC"/>
          </a:solidFill>
          <a:ln w="9344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750">
              <a:latin typeface="Times New Roman"/>
              <a:cs typeface="Times New Roman"/>
            </a:endParaRPr>
          </a:p>
          <a:p>
            <a:pPr marL="386080" marR="376555" indent="762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R  E  J  C  T  E  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124200" y="876299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381000" y="33020"/>
                </a:moveTo>
                <a:lnTo>
                  <a:pt x="74930" y="33020"/>
                </a:lnTo>
                <a:lnTo>
                  <a:pt x="74930" y="0"/>
                </a:lnTo>
                <a:lnTo>
                  <a:pt x="0" y="38100"/>
                </a:lnTo>
                <a:lnTo>
                  <a:pt x="74930" y="76200"/>
                </a:lnTo>
                <a:lnTo>
                  <a:pt x="74930" y="43180"/>
                </a:lnTo>
                <a:lnTo>
                  <a:pt x="381000" y="43180"/>
                </a:lnTo>
                <a:lnTo>
                  <a:pt x="38100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24200" y="1409699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381000" y="33020"/>
                </a:moveTo>
                <a:lnTo>
                  <a:pt x="74930" y="33020"/>
                </a:lnTo>
                <a:lnTo>
                  <a:pt x="74930" y="0"/>
                </a:lnTo>
                <a:lnTo>
                  <a:pt x="0" y="38100"/>
                </a:lnTo>
                <a:lnTo>
                  <a:pt x="74930" y="76200"/>
                </a:lnTo>
                <a:lnTo>
                  <a:pt x="74930" y="43180"/>
                </a:lnTo>
                <a:lnTo>
                  <a:pt x="381000" y="43180"/>
                </a:lnTo>
                <a:lnTo>
                  <a:pt x="38100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24200" y="2095499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381000" y="33020"/>
                </a:moveTo>
                <a:lnTo>
                  <a:pt x="74930" y="33020"/>
                </a:lnTo>
                <a:lnTo>
                  <a:pt x="74930" y="0"/>
                </a:lnTo>
                <a:lnTo>
                  <a:pt x="0" y="38100"/>
                </a:lnTo>
                <a:lnTo>
                  <a:pt x="74930" y="76200"/>
                </a:lnTo>
                <a:lnTo>
                  <a:pt x="74930" y="43180"/>
                </a:lnTo>
                <a:lnTo>
                  <a:pt x="381000" y="43180"/>
                </a:lnTo>
                <a:lnTo>
                  <a:pt x="38100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124200" y="2857499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381000" y="33020"/>
                </a:moveTo>
                <a:lnTo>
                  <a:pt x="74930" y="33020"/>
                </a:lnTo>
                <a:lnTo>
                  <a:pt x="74930" y="0"/>
                </a:lnTo>
                <a:lnTo>
                  <a:pt x="0" y="38100"/>
                </a:lnTo>
                <a:lnTo>
                  <a:pt x="74930" y="76200"/>
                </a:lnTo>
                <a:lnTo>
                  <a:pt x="74930" y="43180"/>
                </a:lnTo>
                <a:lnTo>
                  <a:pt x="381000" y="43180"/>
                </a:lnTo>
                <a:lnTo>
                  <a:pt x="38100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124200" y="3543300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381000" y="33032"/>
                </a:moveTo>
                <a:lnTo>
                  <a:pt x="74930" y="33032"/>
                </a:lnTo>
                <a:lnTo>
                  <a:pt x="74930" y="0"/>
                </a:lnTo>
                <a:lnTo>
                  <a:pt x="0" y="38100"/>
                </a:lnTo>
                <a:lnTo>
                  <a:pt x="74930" y="76200"/>
                </a:lnTo>
                <a:lnTo>
                  <a:pt x="74930" y="43180"/>
                </a:lnTo>
                <a:lnTo>
                  <a:pt x="381000" y="43180"/>
                </a:lnTo>
                <a:lnTo>
                  <a:pt x="381000" y="330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124200" y="4152900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381000" y="33020"/>
                </a:moveTo>
                <a:lnTo>
                  <a:pt x="74930" y="33020"/>
                </a:lnTo>
                <a:lnTo>
                  <a:pt x="74930" y="0"/>
                </a:lnTo>
                <a:lnTo>
                  <a:pt x="0" y="38100"/>
                </a:lnTo>
                <a:lnTo>
                  <a:pt x="74930" y="76200"/>
                </a:lnTo>
                <a:lnTo>
                  <a:pt x="74930" y="43180"/>
                </a:lnTo>
                <a:lnTo>
                  <a:pt x="381000" y="43180"/>
                </a:lnTo>
                <a:lnTo>
                  <a:pt x="381000" y="33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206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Basic Testing</a:t>
            </a:r>
            <a:r>
              <a:rPr sz="3600" u="heavy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Concepts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6908165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spc="-5" dirty="0">
                <a:latin typeface="Verdana"/>
                <a:cs typeface="Verdana"/>
              </a:rPr>
              <a:t>Generally tests are administered to  determine the applicant’s</a:t>
            </a:r>
            <a:r>
              <a:rPr sz="2900" spc="5" dirty="0">
                <a:latin typeface="Verdana"/>
                <a:cs typeface="Verdana"/>
              </a:rPr>
              <a:t> </a:t>
            </a:r>
            <a:r>
              <a:rPr sz="2900" dirty="0">
                <a:latin typeface="Verdana"/>
                <a:cs typeface="Verdana"/>
              </a:rPr>
              <a:t>–</a:t>
            </a:r>
            <a:endParaRPr sz="29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3729" y="3328670"/>
            <a:ext cx="127635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98CCCC"/>
                </a:solidFill>
                <a:latin typeface="Wingdings"/>
                <a:cs typeface="Wingdings"/>
              </a:rPr>
              <a:t>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3729" y="3788409"/>
            <a:ext cx="127635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98CCCC"/>
                </a:solidFill>
                <a:latin typeface="Wingdings"/>
                <a:cs typeface="Wingdings"/>
              </a:rPr>
              <a:t>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3729" y="4249420"/>
            <a:ext cx="127635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98CCCC"/>
                </a:solidFill>
                <a:latin typeface="Wingdings"/>
                <a:cs typeface="Wingdings"/>
              </a:rPr>
              <a:t></a:t>
            </a:r>
            <a:endParaRPr sz="175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3729" y="2745739"/>
            <a:ext cx="2061210" cy="1865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5080" indent="-285750">
              <a:lnSpc>
                <a:spcPct val="120800"/>
              </a:lnSpc>
              <a:spcBef>
                <a:spcPts val="95"/>
              </a:spcBef>
              <a:buClr>
                <a:srgbClr val="98CCCC"/>
              </a:buClr>
              <a:buSzPct val="70000"/>
              <a:buFont typeface="Wingdings"/>
              <a:buChar char=""/>
              <a:tabLst>
                <a:tab pos="297815" algn="l"/>
                <a:tab pos="298450" algn="l"/>
              </a:tabLst>
            </a:pPr>
            <a:r>
              <a:rPr sz="2500" spc="-5" dirty="0">
                <a:latin typeface="Verdana"/>
                <a:cs typeface="Verdana"/>
              </a:rPr>
              <a:t>Ability  Aptitude  </a:t>
            </a:r>
            <a:r>
              <a:rPr sz="2500" spc="-10" dirty="0">
                <a:latin typeface="Verdana"/>
                <a:cs typeface="Verdana"/>
              </a:rPr>
              <a:t>Pe</a:t>
            </a:r>
            <a:r>
              <a:rPr sz="2500" dirty="0">
                <a:latin typeface="Verdana"/>
                <a:cs typeface="Verdana"/>
              </a:rPr>
              <a:t>r</a:t>
            </a:r>
            <a:r>
              <a:rPr sz="2500" spc="-5" dirty="0">
                <a:latin typeface="Verdana"/>
                <a:cs typeface="Verdana"/>
              </a:rPr>
              <a:t>s</a:t>
            </a:r>
            <a:r>
              <a:rPr sz="2500" spc="-10" dirty="0">
                <a:latin typeface="Verdana"/>
                <a:cs typeface="Verdana"/>
              </a:rPr>
              <a:t>o</a:t>
            </a:r>
            <a:r>
              <a:rPr sz="2500" spc="-5" dirty="0">
                <a:latin typeface="Verdana"/>
                <a:cs typeface="Verdana"/>
              </a:rPr>
              <a:t>na</a:t>
            </a:r>
            <a:r>
              <a:rPr sz="2500" dirty="0">
                <a:latin typeface="Verdana"/>
                <a:cs typeface="Verdana"/>
              </a:rPr>
              <a:t>l</a:t>
            </a:r>
            <a:r>
              <a:rPr sz="2500" spc="-10" dirty="0">
                <a:latin typeface="Verdana"/>
                <a:cs typeface="Verdana"/>
              </a:rPr>
              <a:t>i</a:t>
            </a:r>
            <a:r>
              <a:rPr sz="2500" dirty="0">
                <a:latin typeface="Verdana"/>
                <a:cs typeface="Verdana"/>
              </a:rPr>
              <a:t>ty  </a:t>
            </a:r>
            <a:r>
              <a:rPr sz="2500" spc="-5" dirty="0">
                <a:latin typeface="Verdana"/>
                <a:cs typeface="Verdana"/>
              </a:rPr>
              <a:t>Interest</a:t>
            </a:r>
            <a:endParaRPr sz="25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206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Basic Testing</a:t>
            </a:r>
            <a:r>
              <a:rPr sz="3600" u="heavy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Concepts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666115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5140" indent="-472440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484505" algn="l"/>
                <a:tab pos="485140" algn="l"/>
              </a:tabLst>
            </a:pPr>
            <a:r>
              <a:rPr sz="2900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Ability</a:t>
            </a:r>
            <a:r>
              <a:rPr sz="2900" i="1" u="heavy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900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tests</a:t>
            </a:r>
            <a:endParaRPr sz="29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6666"/>
              </a:buClr>
              <a:buFont typeface="Wingdings"/>
              <a:buChar char=""/>
            </a:pPr>
            <a:endParaRPr sz="2850">
              <a:latin typeface="Verdana"/>
              <a:cs typeface="Verdana"/>
            </a:endParaRPr>
          </a:p>
          <a:p>
            <a:pPr marL="755650" marR="5080" lvl="1" indent="-285750">
              <a:lnSpc>
                <a:spcPct val="100000"/>
              </a:lnSpc>
              <a:buFont typeface="Wingdings"/>
              <a:buChar char=""/>
              <a:tabLst>
                <a:tab pos="755015" algn="l"/>
                <a:tab pos="755650" algn="l"/>
              </a:tabLst>
            </a:pPr>
            <a:r>
              <a:rPr sz="2500" spc="-5" dirty="0">
                <a:latin typeface="Verdana"/>
                <a:cs typeface="Verdana"/>
              </a:rPr>
              <a:t>Helps </a:t>
            </a:r>
            <a:r>
              <a:rPr sz="2500" dirty="0">
                <a:latin typeface="Verdana"/>
                <a:cs typeface="Verdana"/>
              </a:rPr>
              <a:t>to </a:t>
            </a:r>
            <a:r>
              <a:rPr sz="2500" spc="-5" dirty="0">
                <a:latin typeface="Verdana"/>
                <a:cs typeface="Verdana"/>
              </a:rPr>
              <a:t>determine how well one</a:t>
            </a:r>
            <a:r>
              <a:rPr sz="2500" spc="-105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can  perform his</a:t>
            </a:r>
            <a:r>
              <a:rPr sz="2500" spc="-30" dirty="0">
                <a:latin typeface="Verdana"/>
                <a:cs typeface="Verdana"/>
              </a:rPr>
              <a:t> </a:t>
            </a:r>
            <a:r>
              <a:rPr sz="2500" spc="-10" dirty="0">
                <a:latin typeface="Verdana"/>
                <a:cs typeface="Verdana"/>
              </a:rPr>
              <a:t>task</a:t>
            </a:r>
            <a:endParaRPr sz="2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206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Basic Testing</a:t>
            </a:r>
            <a:r>
              <a:rPr sz="3600" u="heavy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Concepts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33830" y="1770481"/>
            <a:ext cx="6993255" cy="139954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497840" indent="-472440">
              <a:lnSpc>
                <a:spcPct val="100000"/>
              </a:lnSpc>
              <a:spcBef>
                <a:spcPts val="82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497205" algn="l"/>
                <a:tab pos="497840" algn="l"/>
              </a:tabLst>
            </a:pPr>
            <a:r>
              <a:rPr sz="2900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Aptitude</a:t>
            </a:r>
            <a:r>
              <a:rPr sz="2900" i="1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900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tests</a:t>
            </a:r>
            <a:endParaRPr sz="2900">
              <a:latin typeface="Verdana"/>
              <a:cs typeface="Verdana"/>
            </a:endParaRPr>
          </a:p>
          <a:p>
            <a:pPr marL="768350" marR="17780" lvl="1" indent="-285750">
              <a:lnSpc>
                <a:spcPct val="100000"/>
              </a:lnSpc>
              <a:spcBef>
                <a:spcPts val="620"/>
              </a:spcBef>
              <a:buClr>
                <a:srgbClr val="98CCCC"/>
              </a:buClr>
              <a:buSzPct val="70000"/>
              <a:buFont typeface="Wingdings"/>
              <a:buChar char=""/>
              <a:tabLst>
                <a:tab pos="767715" algn="l"/>
                <a:tab pos="768350" algn="l"/>
              </a:tabLst>
            </a:pPr>
            <a:r>
              <a:rPr sz="2500" spc="-5" dirty="0">
                <a:latin typeface="Verdana"/>
                <a:cs typeface="Verdana"/>
              </a:rPr>
              <a:t>Helps </a:t>
            </a:r>
            <a:r>
              <a:rPr sz="2500" dirty="0">
                <a:latin typeface="Verdana"/>
                <a:cs typeface="Verdana"/>
              </a:rPr>
              <a:t>to </a:t>
            </a:r>
            <a:r>
              <a:rPr sz="2500" spc="-5" dirty="0">
                <a:latin typeface="Verdana"/>
                <a:cs typeface="Verdana"/>
              </a:rPr>
              <a:t>determine </a:t>
            </a:r>
            <a:r>
              <a:rPr sz="2500" dirty="0">
                <a:latin typeface="Verdana"/>
                <a:cs typeface="Verdana"/>
              </a:rPr>
              <a:t>a </a:t>
            </a:r>
            <a:r>
              <a:rPr sz="2500" spc="-5" dirty="0">
                <a:latin typeface="Verdana"/>
                <a:cs typeface="Verdana"/>
              </a:rPr>
              <a:t>persons</a:t>
            </a:r>
            <a:r>
              <a:rPr sz="2500" spc="-110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potential  to learn in </a:t>
            </a:r>
            <a:r>
              <a:rPr sz="2500" dirty="0">
                <a:latin typeface="Verdana"/>
                <a:cs typeface="Verdana"/>
              </a:rPr>
              <a:t>a </a:t>
            </a:r>
            <a:r>
              <a:rPr sz="2500" spc="-5" dirty="0">
                <a:latin typeface="Verdana"/>
                <a:cs typeface="Verdana"/>
              </a:rPr>
              <a:t>given</a:t>
            </a:r>
            <a:r>
              <a:rPr sz="2500" spc="-30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area</a:t>
            </a:r>
            <a:endParaRPr sz="2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1933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Definition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6900"/>
            <a:ext cx="191770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50" dirty="0">
              <a:latin typeface="Wingdings"/>
              <a:cs typeface="Wingding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50"/>
              </a:spcBef>
            </a:pPr>
            <a:r>
              <a:rPr spc="-5" dirty="0"/>
              <a:t>Human Resource Management is concerned with  </a:t>
            </a:r>
            <a:r>
              <a:rPr dirty="0"/>
              <a:t>the </a:t>
            </a:r>
            <a:r>
              <a:rPr spc="-5" dirty="0"/>
              <a:t>people dimension </a:t>
            </a:r>
            <a:r>
              <a:rPr dirty="0"/>
              <a:t>in </a:t>
            </a:r>
            <a:r>
              <a:rPr spc="-5" dirty="0"/>
              <a:t>management. </a:t>
            </a:r>
            <a:r>
              <a:rPr dirty="0"/>
              <a:t>Since  </a:t>
            </a:r>
            <a:r>
              <a:rPr spc="-5" dirty="0"/>
              <a:t>every organisation is made </a:t>
            </a:r>
            <a:r>
              <a:rPr dirty="0"/>
              <a:t>up of </a:t>
            </a:r>
            <a:r>
              <a:rPr spc="-5" dirty="0"/>
              <a:t>people,  acquiring their services, developing their skills,  motivating them </a:t>
            </a:r>
            <a:r>
              <a:rPr dirty="0"/>
              <a:t>to </a:t>
            </a:r>
            <a:r>
              <a:rPr spc="-5" dirty="0"/>
              <a:t>higher levels of performance  and </a:t>
            </a:r>
            <a:r>
              <a:rPr dirty="0"/>
              <a:t>ensuring that </a:t>
            </a:r>
            <a:r>
              <a:rPr spc="-5" dirty="0"/>
              <a:t>they </a:t>
            </a:r>
            <a:r>
              <a:rPr dirty="0"/>
              <a:t>continue to </a:t>
            </a:r>
            <a:r>
              <a:rPr spc="-5" dirty="0"/>
              <a:t>maintain their  commitment to </a:t>
            </a:r>
            <a:r>
              <a:rPr dirty="0"/>
              <a:t>the </a:t>
            </a:r>
            <a:r>
              <a:rPr spc="-5" dirty="0"/>
              <a:t>organisation </a:t>
            </a:r>
            <a:r>
              <a:rPr dirty="0"/>
              <a:t>are </a:t>
            </a:r>
            <a:r>
              <a:rPr spc="-5" dirty="0"/>
              <a:t>essential </a:t>
            </a:r>
            <a:r>
              <a:rPr dirty="0"/>
              <a:t>to  </a:t>
            </a:r>
            <a:r>
              <a:rPr spc="-5" dirty="0"/>
              <a:t>achieving organisational objectives. This </a:t>
            </a:r>
            <a:r>
              <a:rPr dirty="0"/>
              <a:t>is</a:t>
            </a:r>
            <a:r>
              <a:rPr spc="365" dirty="0"/>
              <a:t> </a:t>
            </a:r>
            <a:r>
              <a:rPr dirty="0"/>
              <a:t>true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89429" y="4133850"/>
            <a:ext cx="6816725" cy="988090"/>
          </a:xfrm>
          <a:prstGeom prst="rect">
            <a:avLst/>
          </a:prstGeom>
        </p:spPr>
        <p:txBody>
          <a:bodyPr vert="horz" wrap="square" lIns="0" tIns="48894" rIns="0" bIns="0" rtlCol="0">
            <a:spAutoFit/>
          </a:bodyPr>
          <a:lstStyle/>
          <a:p>
            <a:pPr marL="12700" marR="5080" algn="just">
              <a:lnSpc>
                <a:spcPts val="2270"/>
              </a:lnSpc>
              <a:spcBef>
                <a:spcPts val="384"/>
              </a:spcBef>
            </a:pPr>
            <a:r>
              <a:rPr sz="2100" spc="-5" dirty="0">
                <a:latin typeface="Verdana"/>
                <a:cs typeface="Verdana"/>
              </a:rPr>
              <a:t>regardless of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type of organisation </a:t>
            </a:r>
            <a:r>
              <a:rPr sz="2100" dirty="0">
                <a:latin typeface="Verdana"/>
                <a:cs typeface="Verdana"/>
              </a:rPr>
              <a:t>–  </a:t>
            </a:r>
            <a:r>
              <a:rPr sz="2100" spc="-5" dirty="0">
                <a:latin typeface="Verdana"/>
                <a:cs typeface="Verdana"/>
              </a:rPr>
              <a:t>government, business, education, </a:t>
            </a:r>
            <a:r>
              <a:rPr sz="2100" spc="-5" dirty="0" smtClean="0">
                <a:latin typeface="Verdana"/>
                <a:cs typeface="Verdana"/>
              </a:rPr>
              <a:t>health.</a:t>
            </a:r>
            <a:endParaRPr sz="2100" dirty="0">
              <a:latin typeface="Verdana"/>
              <a:cs typeface="Verdana"/>
            </a:endParaRPr>
          </a:p>
          <a:p>
            <a:pPr marL="884555" algn="just">
              <a:lnSpc>
                <a:spcPct val="100000"/>
              </a:lnSpc>
              <a:spcBef>
                <a:spcPts val="235"/>
              </a:spcBef>
            </a:pPr>
            <a:r>
              <a:rPr sz="2100" dirty="0">
                <a:latin typeface="Verdana"/>
                <a:cs typeface="Verdana"/>
              </a:rPr>
              <a:t>- </a:t>
            </a:r>
            <a:r>
              <a:rPr sz="2100" i="1" spc="-5" dirty="0">
                <a:latin typeface="Verdana"/>
                <a:cs typeface="Verdana"/>
              </a:rPr>
              <a:t>David A. Decenzo </a:t>
            </a:r>
            <a:r>
              <a:rPr sz="2100" i="1" dirty="0">
                <a:latin typeface="Verdana"/>
                <a:cs typeface="Verdana"/>
              </a:rPr>
              <a:t>and </a:t>
            </a:r>
            <a:r>
              <a:rPr sz="2100" i="1" spc="-5" dirty="0">
                <a:latin typeface="Verdana"/>
                <a:cs typeface="Verdana"/>
              </a:rPr>
              <a:t>Stephen </a:t>
            </a:r>
            <a:r>
              <a:rPr sz="2100" i="1" dirty="0">
                <a:latin typeface="Verdana"/>
                <a:cs typeface="Verdana"/>
              </a:rPr>
              <a:t>P.</a:t>
            </a:r>
            <a:r>
              <a:rPr sz="2100" i="1" spc="345" dirty="0">
                <a:latin typeface="Verdana"/>
                <a:cs typeface="Verdana"/>
              </a:rPr>
              <a:t> </a:t>
            </a:r>
            <a:r>
              <a:rPr sz="2100" i="1" spc="-5" dirty="0">
                <a:latin typeface="Verdana"/>
                <a:cs typeface="Verdana"/>
              </a:rPr>
              <a:t>Robbins</a:t>
            </a:r>
            <a:endParaRPr sz="21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206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Basic Testing</a:t>
            </a:r>
            <a:r>
              <a:rPr sz="3600" u="heavy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Concepts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6787515" cy="2051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Personality</a:t>
            </a:r>
            <a:r>
              <a:rPr sz="2900" i="1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900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tests</a:t>
            </a:r>
            <a:endParaRPr sz="29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06666"/>
              </a:buClr>
              <a:buFont typeface="Wingdings"/>
              <a:buChar char=""/>
            </a:pPr>
            <a:endParaRPr sz="2850">
              <a:latin typeface="Verdana"/>
              <a:cs typeface="Verdana"/>
            </a:endParaRPr>
          </a:p>
          <a:p>
            <a:pPr marL="755650" marR="5080" lvl="1" indent="-285750">
              <a:lnSpc>
                <a:spcPct val="99800"/>
              </a:lnSpc>
              <a:buFont typeface="Wingdings"/>
              <a:buChar char=""/>
              <a:tabLst>
                <a:tab pos="755015" algn="l"/>
                <a:tab pos="755650" algn="l"/>
              </a:tabLst>
            </a:pPr>
            <a:r>
              <a:rPr sz="2500" spc="-10" dirty="0">
                <a:latin typeface="Verdana"/>
                <a:cs typeface="Verdana"/>
              </a:rPr>
              <a:t>To </a:t>
            </a:r>
            <a:r>
              <a:rPr sz="2500" spc="-5" dirty="0">
                <a:latin typeface="Verdana"/>
                <a:cs typeface="Verdana"/>
              </a:rPr>
              <a:t>measure </a:t>
            </a:r>
            <a:r>
              <a:rPr sz="2500" dirty="0">
                <a:latin typeface="Verdana"/>
                <a:cs typeface="Verdana"/>
              </a:rPr>
              <a:t>a </a:t>
            </a:r>
            <a:r>
              <a:rPr sz="2500" spc="-5" dirty="0">
                <a:latin typeface="Verdana"/>
                <a:cs typeface="Verdana"/>
              </a:rPr>
              <a:t>prospective</a:t>
            </a:r>
            <a:r>
              <a:rPr sz="2500" spc="-90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employee’s  </a:t>
            </a:r>
            <a:r>
              <a:rPr sz="2500" spc="-10" dirty="0">
                <a:latin typeface="Verdana"/>
                <a:cs typeface="Verdana"/>
              </a:rPr>
              <a:t>motivation </a:t>
            </a:r>
            <a:r>
              <a:rPr sz="2500" spc="-5" dirty="0">
                <a:latin typeface="Verdana"/>
                <a:cs typeface="Verdana"/>
              </a:rPr>
              <a:t>to function in </a:t>
            </a:r>
            <a:r>
              <a:rPr sz="2500" dirty="0">
                <a:latin typeface="Verdana"/>
                <a:cs typeface="Verdana"/>
              </a:rPr>
              <a:t>a </a:t>
            </a:r>
            <a:r>
              <a:rPr sz="2500" spc="-5" dirty="0">
                <a:latin typeface="Verdana"/>
                <a:cs typeface="Verdana"/>
              </a:rPr>
              <a:t>particular  working environment</a:t>
            </a:r>
            <a:endParaRPr sz="2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206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Basic Testing</a:t>
            </a:r>
            <a:r>
              <a:rPr sz="3600" u="heavy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Concepts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6546850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55600" algn="l"/>
              </a:tabLst>
            </a:pPr>
            <a:r>
              <a:rPr sz="2900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Interest</a:t>
            </a:r>
            <a:r>
              <a:rPr sz="2900" i="1" u="heavy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900" i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tests</a:t>
            </a:r>
            <a:endParaRPr sz="29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6666"/>
              </a:buClr>
              <a:buFont typeface="Wingdings"/>
              <a:buChar char=""/>
            </a:pPr>
            <a:endParaRPr sz="3450">
              <a:latin typeface="Verdana"/>
              <a:cs typeface="Verdana"/>
            </a:endParaRPr>
          </a:p>
          <a:p>
            <a:pPr marL="755650" marR="5080" lvl="1" indent="-285750">
              <a:lnSpc>
                <a:spcPct val="100000"/>
              </a:lnSpc>
              <a:buFont typeface="Wingdings"/>
              <a:buChar char=""/>
              <a:tabLst>
                <a:tab pos="755015" algn="l"/>
                <a:tab pos="755650" algn="l"/>
              </a:tabLst>
            </a:pPr>
            <a:r>
              <a:rPr sz="2500" spc="-10" dirty="0">
                <a:latin typeface="Verdana"/>
                <a:cs typeface="Verdana"/>
              </a:rPr>
              <a:t>To </a:t>
            </a:r>
            <a:r>
              <a:rPr sz="2500" spc="-5" dirty="0">
                <a:latin typeface="Verdana"/>
                <a:cs typeface="Verdana"/>
              </a:rPr>
              <a:t>measure an individual’s activity  preferences. </a:t>
            </a:r>
            <a:r>
              <a:rPr sz="2500" spc="-10" dirty="0">
                <a:latin typeface="Verdana"/>
                <a:cs typeface="Verdana"/>
              </a:rPr>
              <a:t>(For </a:t>
            </a:r>
            <a:r>
              <a:rPr sz="2500" spc="-5" dirty="0">
                <a:latin typeface="Verdana"/>
                <a:cs typeface="Verdana"/>
              </a:rPr>
              <a:t>career change or  when there is multiple career option  available)</a:t>
            </a:r>
            <a:endParaRPr sz="2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3378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"/>
                <a:cs typeface="Arial"/>
              </a:rPr>
              <a:t>Selection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Tests</a:t>
            </a:r>
            <a:endParaRPr sz="36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416795"/>
              </p:ext>
            </p:extLst>
          </p:nvPr>
        </p:nvGraphicFramePr>
        <p:xfrm>
          <a:off x="914400" y="1813333"/>
          <a:ext cx="7754395" cy="41147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2775"/>
                <a:gridCol w="5341620"/>
              </a:tblGrid>
              <a:tr h="662940">
                <a:tc>
                  <a:txBody>
                    <a:bodyPr/>
                    <a:lstStyle/>
                    <a:p>
                      <a:pPr marL="7562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spc="-10" dirty="0">
                          <a:latin typeface="Verdana"/>
                          <a:cs typeface="Verdana"/>
                        </a:rPr>
                        <a:t>Tests</a:t>
                      </a:r>
                      <a:endParaRPr sz="2500" dirty="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spc="-10" dirty="0">
                          <a:latin typeface="Verdana"/>
                          <a:cs typeface="Verdana"/>
                        </a:rPr>
                        <a:t>Description</a:t>
                      </a:r>
                      <a:endParaRPr sz="25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1369">
                <a:tc>
                  <a:txBody>
                    <a:bodyPr/>
                    <a:lstStyle/>
                    <a:p>
                      <a:pPr marL="89535" marR="116586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100" spc="-5" dirty="0">
                          <a:latin typeface="Verdana"/>
                          <a:cs typeface="Verdana"/>
                        </a:rPr>
                        <a:t>Thomas  </a:t>
                      </a:r>
                      <a:r>
                        <a:rPr sz="2100" dirty="0">
                          <a:latin typeface="Verdana"/>
                          <a:cs typeface="Verdana"/>
                        </a:rPr>
                        <a:t>Pr</a:t>
                      </a:r>
                      <a:r>
                        <a:rPr sz="21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2100" spc="10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2100" spc="-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2100" dirty="0">
                          <a:latin typeface="Verdana"/>
                          <a:cs typeface="Verdana"/>
                        </a:rPr>
                        <a:t>ling</a:t>
                      </a: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 marR="40132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100" spc="-5" dirty="0">
                          <a:latin typeface="Verdana"/>
                          <a:cs typeface="Verdana"/>
                        </a:rPr>
                        <a:t>Identifying behavioural requirement  </a:t>
                      </a:r>
                      <a:r>
                        <a:rPr sz="2100" dirty="0">
                          <a:latin typeface="Verdana"/>
                          <a:cs typeface="Verdana"/>
                        </a:rPr>
                        <a:t>for the</a:t>
                      </a:r>
                      <a:r>
                        <a:rPr sz="21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100" dirty="0">
                          <a:latin typeface="Verdana"/>
                          <a:cs typeface="Verdana"/>
                        </a:rPr>
                        <a:t>job</a:t>
                      </a:r>
                      <a:endParaRPr sz="21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100" spc="-5" dirty="0">
                          <a:latin typeface="Verdana"/>
                          <a:cs typeface="Verdana"/>
                        </a:rPr>
                        <a:t>MBTI</a:t>
                      </a:r>
                      <a:endParaRPr sz="2100" dirty="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100" spc="-5" dirty="0">
                          <a:latin typeface="Verdana"/>
                          <a:cs typeface="Verdana"/>
                        </a:rPr>
                        <a:t>Understanding personality</a:t>
                      </a:r>
                      <a:r>
                        <a:rPr sz="21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100" spc="-5" dirty="0">
                          <a:latin typeface="Verdana"/>
                          <a:cs typeface="Verdana"/>
                        </a:rPr>
                        <a:t>type</a:t>
                      </a:r>
                      <a:endParaRPr sz="210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293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100" dirty="0">
                          <a:latin typeface="Verdana"/>
                          <a:cs typeface="Verdana"/>
                        </a:rPr>
                        <a:t>PAPI</a:t>
                      </a: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100" spc="-5" dirty="0">
                          <a:latin typeface="Verdana"/>
                          <a:cs typeface="Verdana"/>
                        </a:rPr>
                        <a:t>Behaviour </a:t>
                      </a:r>
                      <a:r>
                        <a:rPr sz="2100" dirty="0">
                          <a:latin typeface="Verdana"/>
                          <a:cs typeface="Verdana"/>
                        </a:rPr>
                        <a:t>in </a:t>
                      </a:r>
                      <a:r>
                        <a:rPr sz="2100" spc="-5" dirty="0">
                          <a:latin typeface="Verdana"/>
                          <a:cs typeface="Verdana"/>
                        </a:rPr>
                        <a:t>work</a:t>
                      </a:r>
                      <a:r>
                        <a:rPr sz="21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100" spc="-5" dirty="0">
                          <a:latin typeface="Verdana"/>
                          <a:cs typeface="Verdana"/>
                        </a:rPr>
                        <a:t>place</a:t>
                      </a:r>
                      <a:endParaRPr sz="2100" dirty="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67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100" spc="-5" dirty="0">
                          <a:latin typeface="Verdana"/>
                          <a:cs typeface="Verdana"/>
                        </a:rPr>
                        <a:t>16 </a:t>
                      </a:r>
                      <a:r>
                        <a:rPr sz="2100" dirty="0">
                          <a:latin typeface="Verdana"/>
                          <a:cs typeface="Verdana"/>
                        </a:rPr>
                        <a:t>PF</a:t>
                      </a: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100" spc="-5" dirty="0">
                          <a:latin typeface="Verdana"/>
                          <a:cs typeface="Verdana"/>
                        </a:rPr>
                        <a:t>Measuring personality</a:t>
                      </a:r>
                      <a:r>
                        <a:rPr sz="21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100" spc="-5" dirty="0">
                          <a:latin typeface="Verdana"/>
                          <a:cs typeface="Verdana"/>
                        </a:rPr>
                        <a:t>factors</a:t>
                      </a:r>
                      <a:endParaRPr sz="2100" dirty="0">
                        <a:latin typeface="Verdana"/>
                        <a:cs typeface="Verdana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100" dirty="0">
                          <a:latin typeface="Verdana"/>
                          <a:cs typeface="Verdana"/>
                        </a:rPr>
                        <a:t>ASUFA</a:t>
                      </a: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100" spc="-5" dirty="0">
                          <a:latin typeface="Verdana"/>
                          <a:cs typeface="Verdana"/>
                        </a:rPr>
                        <a:t>Locus of</a:t>
                      </a:r>
                      <a:r>
                        <a:rPr sz="21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100" spc="-5" dirty="0">
                          <a:latin typeface="Verdana"/>
                          <a:cs typeface="Verdana"/>
                        </a:rPr>
                        <a:t>control</a:t>
                      </a:r>
                      <a:endParaRPr sz="2100" dirty="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22625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"/>
                <a:cs typeface="Arial"/>
              </a:rPr>
              <a:t>Interviews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8170"/>
            <a:ext cx="22352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750" dirty="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9429" y="1823720"/>
            <a:ext cx="6815455" cy="74930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 indent="143510">
              <a:lnSpc>
                <a:spcPts val="2700"/>
              </a:lnSpc>
              <a:spcBef>
                <a:spcPts val="439"/>
              </a:spcBef>
            </a:pPr>
            <a:r>
              <a:rPr sz="2500" spc="-10" dirty="0">
                <a:latin typeface="Verdana"/>
                <a:cs typeface="Verdana"/>
              </a:rPr>
              <a:t>Formal, </a:t>
            </a:r>
            <a:r>
              <a:rPr sz="2500" spc="-5" dirty="0">
                <a:latin typeface="Verdana"/>
                <a:cs typeface="Verdana"/>
              </a:rPr>
              <a:t>in depth conversation conducted  to evaluate the applicant’s</a:t>
            </a:r>
            <a:r>
              <a:rPr sz="2500" spc="-60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acceptability.</a:t>
            </a:r>
            <a:endParaRPr sz="25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46530" y="3054350"/>
            <a:ext cx="22352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750" dirty="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9429" y="3009900"/>
            <a:ext cx="6816725" cy="749300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ts val="2700"/>
              </a:lnSpc>
              <a:spcBef>
                <a:spcPts val="439"/>
              </a:spcBef>
              <a:tabLst>
                <a:tab pos="1514475" algn="l"/>
                <a:tab pos="2018664" algn="l"/>
                <a:tab pos="3723004" algn="l"/>
                <a:tab pos="5026025" algn="l"/>
              </a:tabLst>
            </a:pPr>
            <a:r>
              <a:rPr sz="2500" spc="-10" dirty="0">
                <a:latin typeface="Verdana"/>
                <a:cs typeface="Verdana"/>
              </a:rPr>
              <a:t>A</a:t>
            </a:r>
            <a:r>
              <a:rPr sz="2500" dirty="0">
                <a:latin typeface="Verdana"/>
                <a:cs typeface="Verdana"/>
              </a:rPr>
              <a:t>d</a:t>
            </a:r>
            <a:r>
              <a:rPr sz="2500" spc="-5" dirty="0">
                <a:latin typeface="Verdana"/>
                <a:cs typeface="Verdana"/>
              </a:rPr>
              <a:t>a</a:t>
            </a:r>
            <a:r>
              <a:rPr sz="2500" dirty="0">
                <a:latin typeface="Verdana"/>
                <a:cs typeface="Verdana"/>
              </a:rPr>
              <a:t>pt</a:t>
            </a:r>
            <a:r>
              <a:rPr sz="2500" spc="-10" dirty="0">
                <a:latin typeface="Verdana"/>
                <a:cs typeface="Verdana"/>
              </a:rPr>
              <a:t>e</a:t>
            </a:r>
            <a:r>
              <a:rPr sz="2500" dirty="0">
                <a:latin typeface="Verdana"/>
                <a:cs typeface="Verdana"/>
              </a:rPr>
              <a:t>d	</a:t>
            </a:r>
            <a:r>
              <a:rPr sz="2500" spc="-10" dirty="0">
                <a:latin typeface="Verdana"/>
                <a:cs typeface="Verdana"/>
              </a:rPr>
              <a:t>t</a:t>
            </a:r>
            <a:r>
              <a:rPr sz="2500" dirty="0">
                <a:latin typeface="Verdana"/>
                <a:cs typeface="Verdana"/>
              </a:rPr>
              <a:t>o	</a:t>
            </a:r>
            <a:r>
              <a:rPr sz="2500" spc="-5" dirty="0">
                <a:latin typeface="Verdana"/>
                <a:cs typeface="Verdana"/>
              </a:rPr>
              <a:t>u</a:t>
            </a:r>
            <a:r>
              <a:rPr sz="2500" spc="5" dirty="0">
                <a:latin typeface="Verdana"/>
                <a:cs typeface="Verdana"/>
              </a:rPr>
              <a:t>n</a:t>
            </a:r>
            <a:r>
              <a:rPr sz="2500" spc="-15" dirty="0">
                <a:latin typeface="Verdana"/>
                <a:cs typeface="Verdana"/>
              </a:rPr>
              <a:t>s</a:t>
            </a:r>
            <a:r>
              <a:rPr sz="2500" dirty="0">
                <a:latin typeface="Verdana"/>
                <a:cs typeface="Verdana"/>
              </a:rPr>
              <a:t>k</a:t>
            </a:r>
            <a:r>
              <a:rPr sz="2500" spc="-10" dirty="0">
                <a:latin typeface="Verdana"/>
                <a:cs typeface="Verdana"/>
              </a:rPr>
              <a:t>i</a:t>
            </a:r>
            <a:r>
              <a:rPr sz="2500" dirty="0">
                <a:latin typeface="Verdana"/>
                <a:cs typeface="Verdana"/>
              </a:rPr>
              <a:t>l</a:t>
            </a:r>
            <a:r>
              <a:rPr sz="2500" spc="-10" dirty="0">
                <a:latin typeface="Verdana"/>
                <a:cs typeface="Verdana"/>
              </a:rPr>
              <a:t>l</a:t>
            </a:r>
            <a:r>
              <a:rPr sz="2500" dirty="0">
                <a:latin typeface="Verdana"/>
                <a:cs typeface="Verdana"/>
              </a:rPr>
              <a:t>ed,	</a:t>
            </a:r>
            <a:r>
              <a:rPr sz="2500" spc="-5" dirty="0">
                <a:latin typeface="Verdana"/>
                <a:cs typeface="Verdana"/>
              </a:rPr>
              <a:t>s</a:t>
            </a:r>
            <a:r>
              <a:rPr sz="2500" spc="-10" dirty="0">
                <a:latin typeface="Verdana"/>
                <a:cs typeface="Verdana"/>
              </a:rPr>
              <a:t>k</a:t>
            </a:r>
            <a:r>
              <a:rPr sz="2500" dirty="0">
                <a:latin typeface="Verdana"/>
                <a:cs typeface="Verdana"/>
              </a:rPr>
              <a:t>i</a:t>
            </a:r>
            <a:r>
              <a:rPr sz="2500" spc="-10" dirty="0">
                <a:latin typeface="Verdana"/>
                <a:cs typeface="Verdana"/>
              </a:rPr>
              <a:t>l</a:t>
            </a:r>
            <a:r>
              <a:rPr sz="2500" dirty="0">
                <a:latin typeface="Verdana"/>
                <a:cs typeface="Verdana"/>
              </a:rPr>
              <a:t>le</a:t>
            </a:r>
            <a:r>
              <a:rPr sz="2500" spc="-10" dirty="0">
                <a:latin typeface="Verdana"/>
                <a:cs typeface="Verdana"/>
              </a:rPr>
              <a:t>d</a:t>
            </a:r>
            <a:r>
              <a:rPr sz="2500" dirty="0">
                <a:latin typeface="Verdana"/>
                <a:cs typeface="Verdana"/>
              </a:rPr>
              <a:t>,	</a:t>
            </a:r>
            <a:r>
              <a:rPr sz="2500" spc="-15" dirty="0">
                <a:latin typeface="Verdana"/>
                <a:cs typeface="Verdana"/>
              </a:rPr>
              <a:t>m</a:t>
            </a:r>
            <a:r>
              <a:rPr sz="2500" spc="-5" dirty="0">
                <a:latin typeface="Verdana"/>
                <a:cs typeface="Verdana"/>
              </a:rPr>
              <a:t>a</a:t>
            </a:r>
            <a:r>
              <a:rPr sz="2500" spc="5" dirty="0">
                <a:latin typeface="Verdana"/>
                <a:cs typeface="Verdana"/>
              </a:rPr>
              <a:t>n</a:t>
            </a:r>
            <a:r>
              <a:rPr sz="2500" spc="-5" dirty="0">
                <a:latin typeface="Verdana"/>
                <a:cs typeface="Verdana"/>
              </a:rPr>
              <a:t>a</a:t>
            </a:r>
            <a:r>
              <a:rPr sz="2500" dirty="0">
                <a:latin typeface="Verdana"/>
                <a:cs typeface="Verdana"/>
              </a:rPr>
              <a:t>ge</a:t>
            </a:r>
            <a:r>
              <a:rPr sz="2500" spc="-10" dirty="0">
                <a:latin typeface="Verdana"/>
                <a:cs typeface="Verdana"/>
              </a:rPr>
              <a:t>r</a:t>
            </a:r>
            <a:r>
              <a:rPr sz="2500" dirty="0">
                <a:latin typeface="Verdana"/>
                <a:cs typeface="Verdana"/>
              </a:rPr>
              <a:t>i</a:t>
            </a:r>
            <a:r>
              <a:rPr sz="2500" spc="-5" dirty="0">
                <a:latin typeface="Verdana"/>
                <a:cs typeface="Verdana"/>
              </a:rPr>
              <a:t>al  and professional</a:t>
            </a:r>
            <a:r>
              <a:rPr sz="2500" spc="-15" dirty="0">
                <a:latin typeface="Verdana"/>
                <a:cs typeface="Verdana"/>
              </a:rPr>
              <a:t> </a:t>
            </a:r>
            <a:r>
              <a:rPr sz="2500" spc="-5" dirty="0">
                <a:latin typeface="Verdana"/>
                <a:cs typeface="Verdana"/>
              </a:rPr>
              <a:t>employees.</a:t>
            </a:r>
            <a:endParaRPr sz="25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6530" y="4240529"/>
            <a:ext cx="22352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750" dirty="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9429" y="4197350"/>
            <a:ext cx="681545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08150" algn="l"/>
                <a:tab pos="3498215" algn="l"/>
                <a:tab pos="4072254" algn="l"/>
                <a:tab pos="6287135" algn="l"/>
              </a:tabLst>
            </a:pPr>
            <a:r>
              <a:rPr sz="2500" spc="-15" dirty="0">
                <a:latin typeface="Verdana"/>
                <a:cs typeface="Verdana"/>
              </a:rPr>
              <a:t>T</a:t>
            </a:r>
            <a:r>
              <a:rPr sz="2500" spc="-10" dirty="0">
                <a:latin typeface="Verdana"/>
                <a:cs typeface="Verdana"/>
              </a:rPr>
              <a:t>w</a:t>
            </a:r>
            <a:r>
              <a:rPr sz="2500" dirty="0">
                <a:latin typeface="Verdana"/>
                <a:cs typeface="Verdana"/>
              </a:rPr>
              <a:t>o</a:t>
            </a:r>
            <a:r>
              <a:rPr sz="2500" spc="-20" dirty="0">
                <a:latin typeface="Verdana"/>
                <a:cs typeface="Verdana"/>
              </a:rPr>
              <a:t>-</a:t>
            </a:r>
            <a:r>
              <a:rPr sz="2500" spc="-10" dirty="0">
                <a:latin typeface="Verdana"/>
                <a:cs typeface="Verdana"/>
              </a:rPr>
              <a:t>w</a:t>
            </a:r>
            <a:r>
              <a:rPr sz="2500" spc="-5" dirty="0">
                <a:latin typeface="Verdana"/>
                <a:cs typeface="Verdana"/>
              </a:rPr>
              <a:t>a</a:t>
            </a:r>
            <a:r>
              <a:rPr sz="2500" dirty="0">
                <a:latin typeface="Verdana"/>
                <a:cs typeface="Verdana"/>
              </a:rPr>
              <a:t>y	ex</a:t>
            </a:r>
            <a:r>
              <a:rPr sz="2500" spc="-15" dirty="0">
                <a:latin typeface="Verdana"/>
                <a:cs typeface="Verdana"/>
              </a:rPr>
              <a:t>c</a:t>
            </a:r>
            <a:r>
              <a:rPr sz="2500" spc="5" dirty="0">
                <a:latin typeface="Verdana"/>
                <a:cs typeface="Verdana"/>
              </a:rPr>
              <a:t>h</a:t>
            </a:r>
            <a:r>
              <a:rPr sz="2500" spc="-5" dirty="0">
                <a:latin typeface="Verdana"/>
                <a:cs typeface="Verdana"/>
              </a:rPr>
              <a:t>an</a:t>
            </a:r>
            <a:r>
              <a:rPr sz="2500" dirty="0">
                <a:latin typeface="Verdana"/>
                <a:cs typeface="Verdana"/>
              </a:rPr>
              <a:t>ge	of	</a:t>
            </a:r>
            <a:r>
              <a:rPr sz="2500" spc="-10" dirty="0">
                <a:latin typeface="Verdana"/>
                <a:cs typeface="Verdana"/>
              </a:rPr>
              <a:t>i</a:t>
            </a:r>
            <a:r>
              <a:rPr sz="2500" spc="-5" dirty="0">
                <a:latin typeface="Verdana"/>
                <a:cs typeface="Verdana"/>
              </a:rPr>
              <a:t>n</a:t>
            </a:r>
            <a:r>
              <a:rPr sz="2500" dirty="0">
                <a:latin typeface="Verdana"/>
                <a:cs typeface="Verdana"/>
              </a:rPr>
              <a:t>f</a:t>
            </a:r>
            <a:r>
              <a:rPr sz="2500" spc="-10" dirty="0">
                <a:latin typeface="Verdana"/>
                <a:cs typeface="Verdana"/>
              </a:rPr>
              <a:t>o</a:t>
            </a:r>
            <a:r>
              <a:rPr sz="2500" dirty="0">
                <a:latin typeface="Verdana"/>
                <a:cs typeface="Verdana"/>
              </a:rPr>
              <a:t>r</a:t>
            </a:r>
            <a:r>
              <a:rPr sz="2500" spc="-15" dirty="0">
                <a:latin typeface="Verdana"/>
                <a:cs typeface="Verdana"/>
              </a:rPr>
              <a:t>m</a:t>
            </a:r>
            <a:r>
              <a:rPr sz="2500" spc="-5" dirty="0">
                <a:latin typeface="Verdana"/>
                <a:cs typeface="Verdana"/>
              </a:rPr>
              <a:t>a</a:t>
            </a:r>
            <a:r>
              <a:rPr sz="2500" dirty="0">
                <a:latin typeface="Verdana"/>
                <a:cs typeface="Verdana"/>
              </a:rPr>
              <a:t>t</a:t>
            </a:r>
            <a:r>
              <a:rPr sz="2500" spc="-10" dirty="0">
                <a:latin typeface="Verdana"/>
                <a:cs typeface="Verdana"/>
              </a:rPr>
              <a:t>io</a:t>
            </a:r>
            <a:r>
              <a:rPr sz="2500" spc="5" dirty="0">
                <a:latin typeface="Verdana"/>
                <a:cs typeface="Verdana"/>
              </a:rPr>
              <a:t>n</a:t>
            </a:r>
            <a:r>
              <a:rPr sz="2500" dirty="0">
                <a:latin typeface="Verdana"/>
                <a:cs typeface="Verdana"/>
              </a:rPr>
              <a:t>,	t</a:t>
            </a:r>
            <a:r>
              <a:rPr sz="2500" spc="-5" dirty="0">
                <a:latin typeface="Verdana"/>
                <a:cs typeface="Verdana"/>
              </a:rPr>
              <a:t>he</a:t>
            </a:r>
            <a:endParaRPr sz="25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9429" y="4538979"/>
            <a:ext cx="6815455" cy="109220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 algn="just">
              <a:lnSpc>
                <a:spcPts val="2700"/>
              </a:lnSpc>
              <a:spcBef>
                <a:spcPts val="440"/>
              </a:spcBef>
            </a:pPr>
            <a:r>
              <a:rPr sz="2500" spc="-5" dirty="0">
                <a:latin typeface="Verdana"/>
                <a:cs typeface="Verdana"/>
              </a:rPr>
              <a:t>interviewers learn about the applicant,  and the applicant learns about the  organization</a:t>
            </a:r>
            <a:endParaRPr sz="25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6019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"/>
                <a:cs typeface="Arial"/>
              </a:rPr>
              <a:t>Shortcomings </a:t>
            </a:r>
            <a:r>
              <a:rPr sz="3600" spc="-10" dirty="0">
                <a:latin typeface="Arial"/>
                <a:cs typeface="Arial"/>
              </a:rPr>
              <a:t>of</a:t>
            </a:r>
            <a:r>
              <a:rPr sz="3600" spc="-4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interviews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42870" y="1861820"/>
            <a:ext cx="4785360" cy="2600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b="1" dirty="0">
                <a:latin typeface="Verdana"/>
                <a:cs typeface="Verdana"/>
              </a:rPr>
              <a:t>Absence </a:t>
            </a:r>
            <a:r>
              <a:rPr sz="2900" b="1" spc="-5" dirty="0">
                <a:latin typeface="Verdana"/>
                <a:cs typeface="Verdana"/>
              </a:rPr>
              <a:t>of</a:t>
            </a:r>
            <a:r>
              <a:rPr sz="2900" b="1" spc="-30" dirty="0">
                <a:latin typeface="Verdana"/>
                <a:cs typeface="Verdana"/>
              </a:rPr>
              <a:t> </a:t>
            </a:r>
            <a:r>
              <a:rPr sz="2900" b="1" spc="-5" dirty="0">
                <a:latin typeface="Verdana"/>
                <a:cs typeface="Verdana"/>
              </a:rPr>
              <a:t>reliability</a:t>
            </a:r>
            <a:endParaRPr sz="29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6666"/>
              </a:buClr>
              <a:buFont typeface="Wingdings"/>
              <a:buChar char=""/>
            </a:pPr>
            <a:endParaRPr sz="4000" dirty="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buClr>
                <a:srgbClr val="006666"/>
              </a:buClr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b="1" spc="-5" dirty="0">
                <a:latin typeface="Verdana"/>
                <a:cs typeface="Verdana"/>
              </a:rPr>
              <a:t>Lack </a:t>
            </a:r>
            <a:r>
              <a:rPr sz="2900" b="1" spc="5" dirty="0">
                <a:latin typeface="Verdana"/>
                <a:cs typeface="Verdana"/>
              </a:rPr>
              <a:t>of</a:t>
            </a:r>
            <a:r>
              <a:rPr sz="2900" b="1" spc="-5" dirty="0">
                <a:latin typeface="Verdana"/>
                <a:cs typeface="Verdana"/>
              </a:rPr>
              <a:t> validity</a:t>
            </a:r>
            <a:endParaRPr sz="29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buClr>
                <a:srgbClr val="006666"/>
              </a:buClr>
              <a:buFont typeface="Wingdings"/>
              <a:buChar char=""/>
            </a:pPr>
            <a:endParaRPr sz="4050" dirty="0">
              <a:latin typeface="Verdana"/>
              <a:cs typeface="Verdana"/>
            </a:endParaRPr>
          </a:p>
          <a:p>
            <a:pPr marL="381000" indent="-342900">
              <a:lnSpc>
                <a:spcPct val="100000"/>
              </a:lnSpc>
              <a:buClr>
                <a:srgbClr val="006666"/>
              </a:buClr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b="1" dirty="0">
                <a:latin typeface="Verdana"/>
                <a:cs typeface="Verdana"/>
              </a:rPr>
              <a:t>Biases</a:t>
            </a:r>
            <a:endParaRPr sz="29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3886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Preparing </a:t>
            </a: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for </a:t>
            </a: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the</a:t>
            </a:r>
            <a:r>
              <a:rPr sz="3600" b="0" spc="-75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Interview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35150"/>
            <a:ext cx="191770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50" dirty="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9429" y="1798320"/>
            <a:ext cx="6815455" cy="60071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610"/>
              </a:spcBef>
              <a:tabLst>
                <a:tab pos="1562735" algn="l"/>
                <a:tab pos="2978150" algn="l"/>
                <a:tab pos="4013835" algn="l"/>
                <a:tab pos="4816475" algn="l"/>
                <a:tab pos="6306820" algn="l"/>
              </a:tabLst>
            </a:pPr>
            <a:r>
              <a:rPr sz="2100" spc="5" dirty="0">
                <a:latin typeface="Verdana"/>
                <a:cs typeface="Verdana"/>
              </a:rPr>
              <a:t>A</a:t>
            </a:r>
            <a:r>
              <a:rPr sz="2100" spc="-10" dirty="0">
                <a:latin typeface="Verdana"/>
                <a:cs typeface="Verdana"/>
              </a:rPr>
              <a:t>b</a:t>
            </a:r>
            <a:r>
              <a:rPr sz="2100" spc="10" dirty="0">
                <a:latin typeface="Verdana"/>
                <a:cs typeface="Verdana"/>
              </a:rPr>
              <a:t>u</a:t>
            </a:r>
            <a:r>
              <a:rPr sz="2100" dirty="0">
                <a:latin typeface="Verdana"/>
                <a:cs typeface="Verdana"/>
              </a:rPr>
              <a:t>nd</a:t>
            </a:r>
            <a:r>
              <a:rPr sz="2100" spc="-5" dirty="0">
                <a:latin typeface="Verdana"/>
                <a:cs typeface="Verdana"/>
              </a:rPr>
              <a:t>a</a:t>
            </a:r>
            <a:r>
              <a:rPr sz="2100" dirty="0">
                <a:latin typeface="Verdana"/>
                <a:cs typeface="Verdana"/>
              </a:rPr>
              <a:t>nt	r</a:t>
            </a:r>
            <a:r>
              <a:rPr sz="2100" spc="-5" dirty="0">
                <a:latin typeface="Verdana"/>
                <a:cs typeface="Verdana"/>
              </a:rPr>
              <a:t>esea</a:t>
            </a:r>
            <a:r>
              <a:rPr sz="2100" dirty="0">
                <a:latin typeface="Verdana"/>
                <a:cs typeface="Verdana"/>
              </a:rPr>
              <a:t>r</a:t>
            </a:r>
            <a:r>
              <a:rPr sz="2100" spc="-5" dirty="0">
                <a:latin typeface="Verdana"/>
                <a:cs typeface="Verdana"/>
              </a:rPr>
              <a:t>c</a:t>
            </a:r>
            <a:r>
              <a:rPr sz="2100" dirty="0">
                <a:latin typeface="Verdana"/>
                <a:cs typeface="Verdana"/>
              </a:rPr>
              <a:t>h	</a:t>
            </a:r>
            <a:r>
              <a:rPr sz="2100" spc="-5" dirty="0">
                <a:latin typeface="Verdana"/>
                <a:cs typeface="Verdana"/>
              </a:rPr>
              <a:t>e</a:t>
            </a:r>
            <a:r>
              <a:rPr sz="2100" spc="5" dirty="0">
                <a:latin typeface="Verdana"/>
                <a:cs typeface="Verdana"/>
              </a:rPr>
              <a:t>x</a:t>
            </a:r>
            <a:r>
              <a:rPr sz="2100" spc="-10" dirty="0">
                <a:latin typeface="Verdana"/>
                <a:cs typeface="Verdana"/>
              </a:rPr>
              <a:t>i</a:t>
            </a:r>
            <a:r>
              <a:rPr sz="2100" spc="5" dirty="0">
                <a:latin typeface="Verdana"/>
                <a:cs typeface="Verdana"/>
              </a:rPr>
              <a:t>s</a:t>
            </a:r>
            <a:r>
              <a:rPr sz="2100" dirty="0">
                <a:latin typeface="Verdana"/>
                <a:cs typeface="Verdana"/>
              </a:rPr>
              <a:t>ts	th</a:t>
            </a:r>
            <a:r>
              <a:rPr sz="2100" spc="-5" dirty="0">
                <a:latin typeface="Verdana"/>
                <a:cs typeface="Verdana"/>
              </a:rPr>
              <a:t>a</a:t>
            </a:r>
            <a:r>
              <a:rPr sz="2100" dirty="0">
                <a:latin typeface="Verdana"/>
                <a:cs typeface="Verdana"/>
              </a:rPr>
              <a:t>t	r</a:t>
            </a:r>
            <a:r>
              <a:rPr sz="2100" spc="-15" dirty="0">
                <a:latin typeface="Verdana"/>
                <a:cs typeface="Verdana"/>
              </a:rPr>
              <a:t>e</a:t>
            </a:r>
            <a:r>
              <a:rPr sz="2100" dirty="0">
                <a:latin typeface="Verdana"/>
                <a:cs typeface="Verdana"/>
              </a:rPr>
              <a:t>li</a:t>
            </a:r>
            <a:r>
              <a:rPr sz="2100" spc="-5" dirty="0">
                <a:latin typeface="Verdana"/>
                <a:cs typeface="Verdana"/>
              </a:rPr>
              <a:t>a</a:t>
            </a:r>
            <a:r>
              <a:rPr sz="2100" spc="-10" dirty="0">
                <a:latin typeface="Verdana"/>
                <a:cs typeface="Verdana"/>
              </a:rPr>
              <a:t>b</a:t>
            </a:r>
            <a:r>
              <a:rPr sz="2100" dirty="0">
                <a:latin typeface="Verdana"/>
                <a:cs typeface="Verdana"/>
              </a:rPr>
              <a:t>il</a:t>
            </a:r>
            <a:r>
              <a:rPr sz="2100" spc="-10" dirty="0">
                <a:latin typeface="Verdana"/>
                <a:cs typeface="Verdana"/>
              </a:rPr>
              <a:t>i</a:t>
            </a:r>
            <a:r>
              <a:rPr sz="2100" dirty="0">
                <a:latin typeface="Verdana"/>
                <a:cs typeface="Verdana"/>
              </a:rPr>
              <a:t>ty	</a:t>
            </a:r>
            <a:r>
              <a:rPr sz="2100" spc="-5" dirty="0">
                <a:latin typeface="Verdana"/>
                <a:cs typeface="Verdana"/>
              </a:rPr>
              <a:t>a</a:t>
            </a:r>
            <a:r>
              <a:rPr sz="2100" dirty="0">
                <a:latin typeface="Verdana"/>
                <a:cs typeface="Verdana"/>
              </a:rPr>
              <a:t>nd  </a:t>
            </a:r>
            <a:r>
              <a:rPr sz="2100" spc="-5" dirty="0">
                <a:latin typeface="Verdana"/>
                <a:cs typeface="Verdana"/>
              </a:rPr>
              <a:t>validity of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selection interview are higher</a:t>
            </a:r>
            <a:r>
              <a:rPr sz="2100" spc="605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when</a:t>
            </a:r>
            <a:endParaRPr sz="21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9429" y="2310129"/>
            <a:ext cx="6816725" cy="188087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605"/>
              </a:spcBef>
            </a:pPr>
            <a:r>
              <a:rPr sz="2100" spc="-5" dirty="0">
                <a:latin typeface="Verdana"/>
                <a:cs typeface="Verdana"/>
              </a:rPr>
              <a:t>an interview </a:t>
            </a:r>
            <a:r>
              <a:rPr sz="2100" dirty="0">
                <a:latin typeface="Verdana"/>
                <a:cs typeface="Verdana"/>
              </a:rPr>
              <a:t>is </a:t>
            </a:r>
            <a:r>
              <a:rPr sz="2100" spc="-5" dirty="0">
                <a:latin typeface="Verdana"/>
                <a:cs typeface="Verdana"/>
              </a:rPr>
              <a:t>structured, planned and  standardized </a:t>
            </a:r>
            <a:r>
              <a:rPr sz="2100" dirty="0">
                <a:latin typeface="Verdana"/>
                <a:cs typeface="Verdana"/>
              </a:rPr>
              <a:t>in form. </a:t>
            </a:r>
            <a:r>
              <a:rPr sz="2100" spc="-5" dirty="0">
                <a:latin typeface="Verdana"/>
                <a:cs typeface="Verdana"/>
              </a:rPr>
              <a:t>This approach fosters </a:t>
            </a:r>
            <a:r>
              <a:rPr sz="2100" dirty="0">
                <a:latin typeface="Verdana"/>
                <a:cs typeface="Verdana"/>
              </a:rPr>
              <a:t>a  </a:t>
            </a:r>
            <a:r>
              <a:rPr sz="2100" spc="-5" dirty="0">
                <a:latin typeface="Verdana"/>
                <a:cs typeface="Verdana"/>
              </a:rPr>
              <a:t>comprehensive investigation of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applicant's  background, precludes personal </a:t>
            </a:r>
            <a:r>
              <a:rPr sz="2100" dirty="0">
                <a:latin typeface="Verdana"/>
                <a:cs typeface="Verdana"/>
              </a:rPr>
              <a:t>and </a:t>
            </a:r>
            <a:r>
              <a:rPr sz="2100" spc="-5" dirty="0">
                <a:latin typeface="Verdana"/>
                <a:cs typeface="Verdana"/>
              </a:rPr>
              <a:t>non-job-  related questions, and increases impartiality </a:t>
            </a:r>
            <a:r>
              <a:rPr sz="2100" dirty="0">
                <a:latin typeface="Verdana"/>
                <a:cs typeface="Verdana"/>
              </a:rPr>
              <a:t>in  </a:t>
            </a:r>
            <a:r>
              <a:rPr sz="2100" spc="-5" dirty="0">
                <a:latin typeface="Verdana"/>
                <a:cs typeface="Verdana"/>
              </a:rPr>
              <a:t>qualification assessment. Therefore, an interview  plan is </a:t>
            </a:r>
            <a:r>
              <a:rPr sz="2100" b="1" spc="-5" dirty="0">
                <a:latin typeface="Verdana"/>
                <a:cs typeface="Verdana"/>
              </a:rPr>
              <a:t>strongly</a:t>
            </a:r>
            <a:r>
              <a:rPr sz="2100" b="1" spc="20" dirty="0">
                <a:latin typeface="Verdana"/>
                <a:cs typeface="Verdana"/>
              </a:rPr>
              <a:t> </a:t>
            </a:r>
            <a:r>
              <a:rPr sz="2100" b="1" spc="-5" dirty="0">
                <a:latin typeface="Verdana"/>
                <a:cs typeface="Verdana"/>
              </a:rPr>
              <a:t>recommended</a:t>
            </a:r>
            <a:r>
              <a:rPr sz="2100" spc="-5" dirty="0">
                <a:latin typeface="Verdana"/>
                <a:cs typeface="Verdana"/>
              </a:rPr>
              <a:t>.</a:t>
            </a:r>
            <a:endParaRPr sz="21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6530" y="4527550"/>
            <a:ext cx="191770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1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1450" dirty="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9429" y="4490720"/>
            <a:ext cx="6816725" cy="136906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600"/>
              </a:spcBef>
            </a:pPr>
            <a:r>
              <a:rPr sz="2100" spc="-5" dirty="0">
                <a:latin typeface="Verdana"/>
                <a:cs typeface="Verdana"/>
              </a:rPr>
              <a:t>Prior </a:t>
            </a:r>
            <a:r>
              <a:rPr sz="2100" dirty="0">
                <a:latin typeface="Verdana"/>
                <a:cs typeface="Verdana"/>
              </a:rPr>
              <a:t>to </a:t>
            </a:r>
            <a:r>
              <a:rPr sz="2100" spc="-5" dirty="0">
                <a:latin typeface="Verdana"/>
                <a:cs typeface="Verdana"/>
              </a:rPr>
              <a:t>developing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interview plan, it </a:t>
            </a:r>
            <a:r>
              <a:rPr sz="2100" dirty="0">
                <a:latin typeface="Verdana"/>
                <a:cs typeface="Verdana"/>
              </a:rPr>
              <a:t>is </a:t>
            </a:r>
            <a:r>
              <a:rPr sz="2100" spc="-5" dirty="0">
                <a:latin typeface="Verdana"/>
                <a:cs typeface="Verdana"/>
              </a:rPr>
              <a:t>critical  </a:t>
            </a:r>
            <a:r>
              <a:rPr sz="2100" dirty="0">
                <a:latin typeface="Verdana"/>
                <a:cs typeface="Verdana"/>
              </a:rPr>
              <a:t>to be </a:t>
            </a:r>
            <a:r>
              <a:rPr sz="2100" spc="-5" dirty="0">
                <a:latin typeface="Verdana"/>
                <a:cs typeface="Verdana"/>
              </a:rPr>
              <a:t>clear about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job requirements </a:t>
            </a:r>
            <a:r>
              <a:rPr sz="2100" dirty="0">
                <a:latin typeface="Verdana"/>
                <a:cs typeface="Verdana"/>
              </a:rPr>
              <a:t>and </a:t>
            </a:r>
            <a:r>
              <a:rPr sz="2100" spc="-5" dirty="0">
                <a:latin typeface="Verdana"/>
                <a:cs typeface="Verdana"/>
              </a:rPr>
              <a:t>stick  </a:t>
            </a:r>
            <a:r>
              <a:rPr sz="2100" dirty="0">
                <a:latin typeface="Verdana"/>
                <a:cs typeface="Verdana"/>
              </a:rPr>
              <a:t>to </a:t>
            </a:r>
            <a:r>
              <a:rPr sz="2100" spc="-5" dirty="0">
                <a:latin typeface="Verdana"/>
                <a:cs typeface="Verdana"/>
              </a:rPr>
              <a:t>them </a:t>
            </a:r>
            <a:r>
              <a:rPr sz="2100" dirty="0">
                <a:latin typeface="Verdana"/>
                <a:cs typeface="Verdana"/>
              </a:rPr>
              <a:t>throughout the hiring </a:t>
            </a:r>
            <a:r>
              <a:rPr sz="2100" spc="-5" dirty="0">
                <a:latin typeface="Verdana"/>
                <a:cs typeface="Verdana"/>
              </a:rPr>
              <a:t>process. This  ensures that </a:t>
            </a:r>
            <a:r>
              <a:rPr sz="2100" dirty="0">
                <a:latin typeface="Verdana"/>
                <a:cs typeface="Verdana"/>
              </a:rPr>
              <a:t>you </a:t>
            </a:r>
            <a:r>
              <a:rPr sz="2100" spc="-5" dirty="0">
                <a:latin typeface="Verdana"/>
                <a:cs typeface="Verdana"/>
              </a:rPr>
              <a:t>“don’t fall </a:t>
            </a:r>
            <a:r>
              <a:rPr sz="2100" dirty="0">
                <a:latin typeface="Verdana"/>
                <a:cs typeface="Verdana"/>
              </a:rPr>
              <a:t>in </a:t>
            </a:r>
            <a:r>
              <a:rPr sz="2100" spc="-5" dirty="0">
                <a:latin typeface="Verdana"/>
                <a:cs typeface="Verdana"/>
              </a:rPr>
              <a:t>love with each  candidate and redefine </a:t>
            </a:r>
            <a:r>
              <a:rPr sz="2100" dirty="0">
                <a:latin typeface="Verdana"/>
                <a:cs typeface="Verdana"/>
              </a:rPr>
              <a:t>the </a:t>
            </a:r>
            <a:r>
              <a:rPr sz="2100" spc="-5" dirty="0">
                <a:latin typeface="Verdana"/>
                <a:cs typeface="Verdana"/>
              </a:rPr>
              <a:t>job </a:t>
            </a:r>
            <a:r>
              <a:rPr sz="2100" dirty="0">
                <a:latin typeface="Verdana"/>
                <a:cs typeface="Verdana"/>
              </a:rPr>
              <a:t>to</a:t>
            </a:r>
            <a:r>
              <a:rPr sz="2100" spc="20" dirty="0">
                <a:latin typeface="Verdana"/>
                <a:cs typeface="Verdana"/>
              </a:rPr>
              <a:t> </a:t>
            </a:r>
            <a:r>
              <a:rPr sz="2100" spc="-5" dirty="0">
                <a:latin typeface="Verdana"/>
                <a:cs typeface="Verdana"/>
              </a:rPr>
              <a:t>fit”.</a:t>
            </a:r>
            <a:endParaRPr sz="21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5639" y="3258820"/>
            <a:ext cx="54076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Types </a:t>
            </a:r>
            <a:r>
              <a:rPr sz="4000" dirty="0"/>
              <a:t>of</a:t>
            </a:r>
            <a:r>
              <a:rPr sz="4000" spc="-50" dirty="0"/>
              <a:t> </a:t>
            </a:r>
            <a:r>
              <a:rPr sz="4000" spc="-5" dirty="0"/>
              <a:t>Interview</a:t>
            </a:r>
            <a:endParaRPr sz="4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1359" y="739140"/>
            <a:ext cx="28333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i="1" dirty="0">
                <a:latin typeface="Times New Roman"/>
                <a:cs typeface="Times New Roman"/>
              </a:rPr>
              <a:t>Interview may</a:t>
            </a:r>
            <a:r>
              <a:rPr sz="3200" b="0" i="1" spc="-55" dirty="0">
                <a:latin typeface="Times New Roman"/>
                <a:cs typeface="Times New Roman"/>
              </a:rPr>
              <a:t> </a:t>
            </a:r>
            <a:r>
              <a:rPr sz="3200" b="0" i="1" dirty="0">
                <a:latin typeface="Times New Roman"/>
                <a:cs typeface="Times New Roman"/>
              </a:rPr>
              <a:t>be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1069" y="1653540"/>
            <a:ext cx="34810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One to one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Interview</a:t>
            </a:r>
          </a:p>
        </p:txBody>
      </p:sp>
      <p:sp>
        <p:nvSpPr>
          <p:cNvPr id="4" name="object 4"/>
          <p:cNvSpPr/>
          <p:nvPr/>
        </p:nvSpPr>
        <p:spPr>
          <a:xfrm>
            <a:off x="757327" y="1991360"/>
            <a:ext cx="7904072" cy="3652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1216660" y="3515359"/>
            <a:ext cx="290068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Only two </a:t>
            </a:r>
            <a:r>
              <a:rPr sz="2400" dirty="0">
                <a:latin typeface="Times New Roman"/>
                <a:cs typeface="Times New Roman"/>
              </a:rPr>
              <a:t>participants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</a:p>
          <a:p>
            <a:pPr marL="469900" indent="-457200">
              <a:lnSpc>
                <a:spcPct val="100000"/>
              </a:lnSpc>
              <a:buAutoNum type="arabicPeriod" startAt="2"/>
              <a:tabLst>
                <a:tab pos="469265" algn="l"/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Interviewer</a:t>
            </a:r>
          </a:p>
          <a:p>
            <a:pPr marL="469900" indent="-457200">
              <a:lnSpc>
                <a:spcPct val="100000"/>
              </a:lnSpc>
              <a:buAutoNum type="arabicPeriod" startAt="2"/>
              <a:tabLst>
                <a:tab pos="469265" algn="l"/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Candidate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4719" y="796290"/>
            <a:ext cx="3411854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dirty="0">
                <a:latin typeface="Times New Roman"/>
                <a:cs typeface="Times New Roman"/>
              </a:rPr>
              <a:t>Sequential</a:t>
            </a:r>
            <a:r>
              <a:rPr sz="3200" b="0" spc="-35" dirty="0">
                <a:latin typeface="Times New Roman"/>
                <a:cs typeface="Times New Roman"/>
              </a:rPr>
              <a:t> </a:t>
            </a:r>
            <a:r>
              <a:rPr sz="3200" b="0" dirty="0">
                <a:latin typeface="Times New Roman"/>
                <a:cs typeface="Times New Roman"/>
              </a:rPr>
              <a:t>Interview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2214879"/>
            <a:ext cx="1968500" cy="1671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3853179" y="2298700"/>
            <a:ext cx="1785620" cy="1739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2409189" y="2167890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96229" y="2167890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910830" y="2167890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8" name="object 8"/>
          <p:cNvSpPr/>
          <p:nvPr/>
        </p:nvSpPr>
        <p:spPr>
          <a:xfrm>
            <a:off x="6261100" y="2216150"/>
            <a:ext cx="1811020" cy="1651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9" name="object 9"/>
          <p:cNvGrpSpPr/>
          <p:nvPr/>
        </p:nvGrpSpPr>
        <p:grpSpPr>
          <a:xfrm>
            <a:off x="2205127" y="4186327"/>
            <a:ext cx="4962525" cy="1838325"/>
            <a:chOff x="2205127" y="4186327"/>
            <a:chExt cx="4962525" cy="1838325"/>
          </a:xfrm>
        </p:grpSpPr>
        <p:sp>
          <p:nvSpPr>
            <p:cNvPr id="10" name="object 10"/>
            <p:cNvSpPr/>
            <p:nvPr/>
          </p:nvSpPr>
          <p:spPr>
            <a:xfrm>
              <a:off x="2209799" y="4191000"/>
              <a:ext cx="4953000" cy="1828800"/>
            </a:xfrm>
            <a:custGeom>
              <a:avLst/>
              <a:gdLst/>
              <a:ahLst/>
              <a:cxnLst/>
              <a:rect l="l" t="t" r="r" b="b"/>
              <a:pathLst>
                <a:path w="4953000" h="1828800">
                  <a:moveTo>
                    <a:pt x="2476500" y="0"/>
                  </a:moveTo>
                  <a:lnTo>
                    <a:pt x="2408330" y="339"/>
                  </a:lnTo>
                  <a:lnTo>
                    <a:pt x="2340616" y="1351"/>
                  </a:lnTo>
                  <a:lnTo>
                    <a:pt x="2273380" y="3027"/>
                  </a:lnTo>
                  <a:lnTo>
                    <a:pt x="2206648" y="5359"/>
                  </a:lnTo>
                  <a:lnTo>
                    <a:pt x="2140441" y="8338"/>
                  </a:lnTo>
                  <a:lnTo>
                    <a:pt x="2074785" y="11955"/>
                  </a:lnTo>
                  <a:lnTo>
                    <a:pt x="2009701" y="16202"/>
                  </a:lnTo>
                  <a:lnTo>
                    <a:pt x="1945215" y="21069"/>
                  </a:lnTo>
                  <a:lnTo>
                    <a:pt x="1881349" y="26549"/>
                  </a:lnTo>
                  <a:lnTo>
                    <a:pt x="1818128" y="32631"/>
                  </a:lnTo>
                  <a:lnTo>
                    <a:pt x="1755574" y="39309"/>
                  </a:lnTo>
                  <a:lnTo>
                    <a:pt x="1693712" y="46573"/>
                  </a:lnTo>
                  <a:lnTo>
                    <a:pt x="1632565" y="54414"/>
                  </a:lnTo>
                  <a:lnTo>
                    <a:pt x="1572156" y="62824"/>
                  </a:lnTo>
                  <a:lnTo>
                    <a:pt x="1512510" y="71794"/>
                  </a:lnTo>
                  <a:lnTo>
                    <a:pt x="1453649" y="81316"/>
                  </a:lnTo>
                  <a:lnTo>
                    <a:pt x="1395598" y="91380"/>
                  </a:lnTo>
                  <a:lnTo>
                    <a:pt x="1338380" y="101978"/>
                  </a:lnTo>
                  <a:lnTo>
                    <a:pt x="1282019" y="113102"/>
                  </a:lnTo>
                  <a:lnTo>
                    <a:pt x="1226537" y="124742"/>
                  </a:lnTo>
                  <a:lnTo>
                    <a:pt x="1171960" y="136890"/>
                  </a:lnTo>
                  <a:lnTo>
                    <a:pt x="1118310" y="149537"/>
                  </a:lnTo>
                  <a:lnTo>
                    <a:pt x="1065611" y="162676"/>
                  </a:lnTo>
                  <a:lnTo>
                    <a:pt x="1013886" y="176296"/>
                  </a:lnTo>
                  <a:lnTo>
                    <a:pt x="963160" y="190389"/>
                  </a:lnTo>
                  <a:lnTo>
                    <a:pt x="913456" y="204947"/>
                  </a:lnTo>
                  <a:lnTo>
                    <a:pt x="864797" y="219961"/>
                  </a:lnTo>
                  <a:lnTo>
                    <a:pt x="817207" y="235423"/>
                  </a:lnTo>
                  <a:lnTo>
                    <a:pt x="770709" y="251322"/>
                  </a:lnTo>
                  <a:lnTo>
                    <a:pt x="725328" y="267652"/>
                  </a:lnTo>
                  <a:lnTo>
                    <a:pt x="681087" y="284403"/>
                  </a:lnTo>
                  <a:lnTo>
                    <a:pt x="638009" y="301566"/>
                  </a:lnTo>
                  <a:lnTo>
                    <a:pt x="596118" y="319134"/>
                  </a:lnTo>
                  <a:lnTo>
                    <a:pt x="555438" y="337096"/>
                  </a:lnTo>
                  <a:lnTo>
                    <a:pt x="515992" y="355445"/>
                  </a:lnTo>
                  <a:lnTo>
                    <a:pt x="477804" y="374172"/>
                  </a:lnTo>
                  <a:lnTo>
                    <a:pt x="440897" y="393268"/>
                  </a:lnTo>
                  <a:lnTo>
                    <a:pt x="405296" y="412724"/>
                  </a:lnTo>
                  <a:lnTo>
                    <a:pt x="371023" y="432533"/>
                  </a:lnTo>
                  <a:lnTo>
                    <a:pt x="338102" y="452684"/>
                  </a:lnTo>
                  <a:lnTo>
                    <a:pt x="276411" y="493981"/>
                  </a:lnTo>
                  <a:lnTo>
                    <a:pt x="220413" y="536547"/>
                  </a:lnTo>
                  <a:lnTo>
                    <a:pt x="170295" y="580311"/>
                  </a:lnTo>
                  <a:lnTo>
                    <a:pt x="126248" y="625205"/>
                  </a:lnTo>
                  <a:lnTo>
                    <a:pt x="88459" y="671159"/>
                  </a:lnTo>
                  <a:lnTo>
                    <a:pt x="57117" y="718104"/>
                  </a:lnTo>
                  <a:lnTo>
                    <a:pt x="32411" y="765970"/>
                  </a:lnTo>
                  <a:lnTo>
                    <a:pt x="14531" y="814687"/>
                  </a:lnTo>
                  <a:lnTo>
                    <a:pt x="3664" y="864187"/>
                  </a:lnTo>
                  <a:lnTo>
                    <a:pt x="0" y="914400"/>
                  </a:lnTo>
                  <a:lnTo>
                    <a:pt x="919" y="939591"/>
                  </a:lnTo>
                  <a:lnTo>
                    <a:pt x="8209" y="989456"/>
                  </a:lnTo>
                  <a:lnTo>
                    <a:pt x="22606" y="1038573"/>
                  </a:lnTo>
                  <a:lnTo>
                    <a:pt x="43923" y="1086873"/>
                  </a:lnTo>
                  <a:lnTo>
                    <a:pt x="71970" y="1134287"/>
                  </a:lnTo>
                  <a:lnTo>
                    <a:pt x="106559" y="1180745"/>
                  </a:lnTo>
                  <a:lnTo>
                    <a:pt x="147501" y="1226178"/>
                  </a:lnTo>
                  <a:lnTo>
                    <a:pt x="194607" y="1270515"/>
                  </a:lnTo>
                  <a:lnTo>
                    <a:pt x="247689" y="1313689"/>
                  </a:lnTo>
                  <a:lnTo>
                    <a:pt x="306557" y="1355629"/>
                  </a:lnTo>
                  <a:lnTo>
                    <a:pt x="371023" y="1396266"/>
                  </a:lnTo>
                  <a:lnTo>
                    <a:pt x="405296" y="1416075"/>
                  </a:lnTo>
                  <a:lnTo>
                    <a:pt x="440897" y="1435531"/>
                  </a:lnTo>
                  <a:lnTo>
                    <a:pt x="477804" y="1454627"/>
                  </a:lnTo>
                  <a:lnTo>
                    <a:pt x="515992" y="1473354"/>
                  </a:lnTo>
                  <a:lnTo>
                    <a:pt x="555438" y="1491703"/>
                  </a:lnTo>
                  <a:lnTo>
                    <a:pt x="596118" y="1509665"/>
                  </a:lnTo>
                  <a:lnTo>
                    <a:pt x="638009" y="1527233"/>
                  </a:lnTo>
                  <a:lnTo>
                    <a:pt x="681087" y="1544396"/>
                  </a:lnTo>
                  <a:lnTo>
                    <a:pt x="725328" y="1561147"/>
                  </a:lnTo>
                  <a:lnTo>
                    <a:pt x="770709" y="1577477"/>
                  </a:lnTo>
                  <a:lnTo>
                    <a:pt x="817207" y="1593376"/>
                  </a:lnTo>
                  <a:lnTo>
                    <a:pt x="864797" y="1608838"/>
                  </a:lnTo>
                  <a:lnTo>
                    <a:pt x="913456" y="1623852"/>
                  </a:lnTo>
                  <a:lnTo>
                    <a:pt x="963160" y="1638410"/>
                  </a:lnTo>
                  <a:lnTo>
                    <a:pt x="1013886" y="1652503"/>
                  </a:lnTo>
                  <a:lnTo>
                    <a:pt x="1065611" y="1666123"/>
                  </a:lnTo>
                  <a:lnTo>
                    <a:pt x="1118310" y="1679262"/>
                  </a:lnTo>
                  <a:lnTo>
                    <a:pt x="1171960" y="1691909"/>
                  </a:lnTo>
                  <a:lnTo>
                    <a:pt x="1226537" y="1704057"/>
                  </a:lnTo>
                  <a:lnTo>
                    <a:pt x="1282019" y="1715697"/>
                  </a:lnTo>
                  <a:lnTo>
                    <a:pt x="1338380" y="1726821"/>
                  </a:lnTo>
                  <a:lnTo>
                    <a:pt x="1395598" y="1737419"/>
                  </a:lnTo>
                  <a:lnTo>
                    <a:pt x="1453649" y="1747483"/>
                  </a:lnTo>
                  <a:lnTo>
                    <a:pt x="1512510" y="1757005"/>
                  </a:lnTo>
                  <a:lnTo>
                    <a:pt x="1572156" y="1765975"/>
                  </a:lnTo>
                  <a:lnTo>
                    <a:pt x="1632565" y="1774385"/>
                  </a:lnTo>
                  <a:lnTo>
                    <a:pt x="1693712" y="1782226"/>
                  </a:lnTo>
                  <a:lnTo>
                    <a:pt x="1755574" y="1789490"/>
                  </a:lnTo>
                  <a:lnTo>
                    <a:pt x="1818128" y="1796168"/>
                  </a:lnTo>
                  <a:lnTo>
                    <a:pt x="1881349" y="1802250"/>
                  </a:lnTo>
                  <a:lnTo>
                    <a:pt x="1945215" y="1807730"/>
                  </a:lnTo>
                  <a:lnTo>
                    <a:pt x="2009701" y="1812597"/>
                  </a:lnTo>
                  <a:lnTo>
                    <a:pt x="2074785" y="1816844"/>
                  </a:lnTo>
                  <a:lnTo>
                    <a:pt x="2140441" y="1820461"/>
                  </a:lnTo>
                  <a:lnTo>
                    <a:pt x="2206648" y="1823440"/>
                  </a:lnTo>
                  <a:lnTo>
                    <a:pt x="2273380" y="1825772"/>
                  </a:lnTo>
                  <a:lnTo>
                    <a:pt x="2340616" y="1827448"/>
                  </a:lnTo>
                  <a:lnTo>
                    <a:pt x="2408330" y="1828460"/>
                  </a:lnTo>
                  <a:lnTo>
                    <a:pt x="2476500" y="1828800"/>
                  </a:lnTo>
                  <a:lnTo>
                    <a:pt x="2544669" y="1828460"/>
                  </a:lnTo>
                  <a:lnTo>
                    <a:pt x="2612383" y="1827448"/>
                  </a:lnTo>
                  <a:lnTo>
                    <a:pt x="2679619" y="1825772"/>
                  </a:lnTo>
                  <a:lnTo>
                    <a:pt x="2746351" y="1823440"/>
                  </a:lnTo>
                  <a:lnTo>
                    <a:pt x="2812558" y="1820461"/>
                  </a:lnTo>
                  <a:lnTo>
                    <a:pt x="2878214" y="1816844"/>
                  </a:lnTo>
                  <a:lnTo>
                    <a:pt x="2943298" y="1812597"/>
                  </a:lnTo>
                  <a:lnTo>
                    <a:pt x="3007784" y="1807730"/>
                  </a:lnTo>
                  <a:lnTo>
                    <a:pt x="3071650" y="1802250"/>
                  </a:lnTo>
                  <a:lnTo>
                    <a:pt x="3134871" y="1796168"/>
                  </a:lnTo>
                  <a:lnTo>
                    <a:pt x="3197425" y="1789490"/>
                  </a:lnTo>
                  <a:lnTo>
                    <a:pt x="3259287" y="1782226"/>
                  </a:lnTo>
                  <a:lnTo>
                    <a:pt x="3320434" y="1774385"/>
                  </a:lnTo>
                  <a:lnTo>
                    <a:pt x="3380843" y="1765975"/>
                  </a:lnTo>
                  <a:lnTo>
                    <a:pt x="3440489" y="1757005"/>
                  </a:lnTo>
                  <a:lnTo>
                    <a:pt x="3499350" y="1747483"/>
                  </a:lnTo>
                  <a:lnTo>
                    <a:pt x="3557401" y="1737419"/>
                  </a:lnTo>
                  <a:lnTo>
                    <a:pt x="3614619" y="1726821"/>
                  </a:lnTo>
                  <a:lnTo>
                    <a:pt x="3670980" y="1715697"/>
                  </a:lnTo>
                  <a:lnTo>
                    <a:pt x="3726462" y="1704057"/>
                  </a:lnTo>
                  <a:lnTo>
                    <a:pt x="3781039" y="1691909"/>
                  </a:lnTo>
                  <a:lnTo>
                    <a:pt x="3834689" y="1679262"/>
                  </a:lnTo>
                  <a:lnTo>
                    <a:pt x="3887388" y="1666123"/>
                  </a:lnTo>
                  <a:lnTo>
                    <a:pt x="3939113" y="1652503"/>
                  </a:lnTo>
                  <a:lnTo>
                    <a:pt x="3989839" y="1638410"/>
                  </a:lnTo>
                  <a:lnTo>
                    <a:pt x="4039543" y="1623852"/>
                  </a:lnTo>
                  <a:lnTo>
                    <a:pt x="4088202" y="1608838"/>
                  </a:lnTo>
                  <a:lnTo>
                    <a:pt x="4135792" y="1593376"/>
                  </a:lnTo>
                  <a:lnTo>
                    <a:pt x="4182290" y="1577477"/>
                  </a:lnTo>
                  <a:lnTo>
                    <a:pt x="4227671" y="1561147"/>
                  </a:lnTo>
                  <a:lnTo>
                    <a:pt x="4271912" y="1544396"/>
                  </a:lnTo>
                  <a:lnTo>
                    <a:pt x="4314990" y="1527233"/>
                  </a:lnTo>
                  <a:lnTo>
                    <a:pt x="4356881" y="1509665"/>
                  </a:lnTo>
                  <a:lnTo>
                    <a:pt x="4397561" y="1491703"/>
                  </a:lnTo>
                  <a:lnTo>
                    <a:pt x="4437007" y="1473354"/>
                  </a:lnTo>
                  <a:lnTo>
                    <a:pt x="4475195" y="1454627"/>
                  </a:lnTo>
                  <a:lnTo>
                    <a:pt x="4512102" y="1435531"/>
                  </a:lnTo>
                  <a:lnTo>
                    <a:pt x="4547703" y="1416075"/>
                  </a:lnTo>
                  <a:lnTo>
                    <a:pt x="4581976" y="1396266"/>
                  </a:lnTo>
                  <a:lnTo>
                    <a:pt x="4614897" y="1376115"/>
                  </a:lnTo>
                  <a:lnTo>
                    <a:pt x="4676588" y="1334818"/>
                  </a:lnTo>
                  <a:lnTo>
                    <a:pt x="4732586" y="1292252"/>
                  </a:lnTo>
                  <a:lnTo>
                    <a:pt x="4782704" y="1248488"/>
                  </a:lnTo>
                  <a:lnTo>
                    <a:pt x="4826751" y="1203594"/>
                  </a:lnTo>
                  <a:lnTo>
                    <a:pt x="4864540" y="1157640"/>
                  </a:lnTo>
                  <a:lnTo>
                    <a:pt x="4895882" y="1110695"/>
                  </a:lnTo>
                  <a:lnTo>
                    <a:pt x="4920588" y="1062829"/>
                  </a:lnTo>
                  <a:lnTo>
                    <a:pt x="4938468" y="1014112"/>
                  </a:lnTo>
                  <a:lnTo>
                    <a:pt x="4949335" y="964612"/>
                  </a:lnTo>
                  <a:lnTo>
                    <a:pt x="4953000" y="914400"/>
                  </a:lnTo>
                  <a:lnTo>
                    <a:pt x="4952080" y="889208"/>
                  </a:lnTo>
                  <a:lnTo>
                    <a:pt x="4944790" y="839343"/>
                  </a:lnTo>
                  <a:lnTo>
                    <a:pt x="4930393" y="790226"/>
                  </a:lnTo>
                  <a:lnTo>
                    <a:pt x="4909076" y="741926"/>
                  </a:lnTo>
                  <a:lnTo>
                    <a:pt x="4881029" y="694512"/>
                  </a:lnTo>
                  <a:lnTo>
                    <a:pt x="4846440" y="648054"/>
                  </a:lnTo>
                  <a:lnTo>
                    <a:pt x="4805498" y="602621"/>
                  </a:lnTo>
                  <a:lnTo>
                    <a:pt x="4758392" y="558284"/>
                  </a:lnTo>
                  <a:lnTo>
                    <a:pt x="4705310" y="515110"/>
                  </a:lnTo>
                  <a:lnTo>
                    <a:pt x="4646442" y="473170"/>
                  </a:lnTo>
                  <a:lnTo>
                    <a:pt x="4581976" y="432533"/>
                  </a:lnTo>
                  <a:lnTo>
                    <a:pt x="4547703" y="412724"/>
                  </a:lnTo>
                  <a:lnTo>
                    <a:pt x="4512102" y="393268"/>
                  </a:lnTo>
                  <a:lnTo>
                    <a:pt x="4475195" y="374172"/>
                  </a:lnTo>
                  <a:lnTo>
                    <a:pt x="4437007" y="355445"/>
                  </a:lnTo>
                  <a:lnTo>
                    <a:pt x="4397561" y="337096"/>
                  </a:lnTo>
                  <a:lnTo>
                    <a:pt x="4356881" y="319134"/>
                  </a:lnTo>
                  <a:lnTo>
                    <a:pt x="4314990" y="301566"/>
                  </a:lnTo>
                  <a:lnTo>
                    <a:pt x="4271912" y="284403"/>
                  </a:lnTo>
                  <a:lnTo>
                    <a:pt x="4227671" y="267652"/>
                  </a:lnTo>
                  <a:lnTo>
                    <a:pt x="4182290" y="251322"/>
                  </a:lnTo>
                  <a:lnTo>
                    <a:pt x="4135792" y="235423"/>
                  </a:lnTo>
                  <a:lnTo>
                    <a:pt x="4088202" y="219961"/>
                  </a:lnTo>
                  <a:lnTo>
                    <a:pt x="4039543" y="204947"/>
                  </a:lnTo>
                  <a:lnTo>
                    <a:pt x="3989839" y="190389"/>
                  </a:lnTo>
                  <a:lnTo>
                    <a:pt x="3939113" y="176296"/>
                  </a:lnTo>
                  <a:lnTo>
                    <a:pt x="3887388" y="162676"/>
                  </a:lnTo>
                  <a:lnTo>
                    <a:pt x="3834689" y="149537"/>
                  </a:lnTo>
                  <a:lnTo>
                    <a:pt x="3781039" y="136890"/>
                  </a:lnTo>
                  <a:lnTo>
                    <a:pt x="3726462" y="124742"/>
                  </a:lnTo>
                  <a:lnTo>
                    <a:pt x="3670980" y="113102"/>
                  </a:lnTo>
                  <a:lnTo>
                    <a:pt x="3614619" y="101978"/>
                  </a:lnTo>
                  <a:lnTo>
                    <a:pt x="3557401" y="91380"/>
                  </a:lnTo>
                  <a:lnTo>
                    <a:pt x="3499350" y="81316"/>
                  </a:lnTo>
                  <a:lnTo>
                    <a:pt x="3440489" y="71794"/>
                  </a:lnTo>
                  <a:lnTo>
                    <a:pt x="3380843" y="62824"/>
                  </a:lnTo>
                  <a:lnTo>
                    <a:pt x="3320434" y="54414"/>
                  </a:lnTo>
                  <a:lnTo>
                    <a:pt x="3259287" y="46573"/>
                  </a:lnTo>
                  <a:lnTo>
                    <a:pt x="3197425" y="39309"/>
                  </a:lnTo>
                  <a:lnTo>
                    <a:pt x="3134871" y="32631"/>
                  </a:lnTo>
                  <a:lnTo>
                    <a:pt x="3071650" y="26549"/>
                  </a:lnTo>
                  <a:lnTo>
                    <a:pt x="3007784" y="21069"/>
                  </a:lnTo>
                  <a:lnTo>
                    <a:pt x="2943298" y="16202"/>
                  </a:lnTo>
                  <a:lnTo>
                    <a:pt x="2878214" y="11955"/>
                  </a:lnTo>
                  <a:lnTo>
                    <a:pt x="2812558" y="8338"/>
                  </a:lnTo>
                  <a:lnTo>
                    <a:pt x="2746351" y="5359"/>
                  </a:lnTo>
                  <a:lnTo>
                    <a:pt x="2679619" y="3027"/>
                  </a:lnTo>
                  <a:lnTo>
                    <a:pt x="2612383" y="1351"/>
                  </a:lnTo>
                  <a:lnTo>
                    <a:pt x="2544669" y="339"/>
                  </a:lnTo>
                  <a:lnTo>
                    <a:pt x="247650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2209799" y="4191000"/>
              <a:ext cx="4953000" cy="1828800"/>
            </a:xfrm>
            <a:custGeom>
              <a:avLst/>
              <a:gdLst/>
              <a:ahLst/>
              <a:cxnLst/>
              <a:rect l="l" t="t" r="r" b="b"/>
              <a:pathLst>
                <a:path w="4953000" h="1828800">
                  <a:moveTo>
                    <a:pt x="2476500" y="1828800"/>
                  </a:moveTo>
                  <a:lnTo>
                    <a:pt x="2408330" y="1828460"/>
                  </a:lnTo>
                  <a:lnTo>
                    <a:pt x="2340616" y="1827448"/>
                  </a:lnTo>
                  <a:lnTo>
                    <a:pt x="2273380" y="1825772"/>
                  </a:lnTo>
                  <a:lnTo>
                    <a:pt x="2206648" y="1823440"/>
                  </a:lnTo>
                  <a:lnTo>
                    <a:pt x="2140441" y="1820461"/>
                  </a:lnTo>
                  <a:lnTo>
                    <a:pt x="2074785" y="1816844"/>
                  </a:lnTo>
                  <a:lnTo>
                    <a:pt x="2009701" y="1812597"/>
                  </a:lnTo>
                  <a:lnTo>
                    <a:pt x="1945215" y="1807730"/>
                  </a:lnTo>
                  <a:lnTo>
                    <a:pt x="1881349" y="1802250"/>
                  </a:lnTo>
                  <a:lnTo>
                    <a:pt x="1818128" y="1796168"/>
                  </a:lnTo>
                  <a:lnTo>
                    <a:pt x="1755574" y="1789490"/>
                  </a:lnTo>
                  <a:lnTo>
                    <a:pt x="1693712" y="1782226"/>
                  </a:lnTo>
                  <a:lnTo>
                    <a:pt x="1632565" y="1774385"/>
                  </a:lnTo>
                  <a:lnTo>
                    <a:pt x="1572156" y="1765975"/>
                  </a:lnTo>
                  <a:lnTo>
                    <a:pt x="1512510" y="1757005"/>
                  </a:lnTo>
                  <a:lnTo>
                    <a:pt x="1453649" y="1747483"/>
                  </a:lnTo>
                  <a:lnTo>
                    <a:pt x="1395598" y="1737419"/>
                  </a:lnTo>
                  <a:lnTo>
                    <a:pt x="1338380" y="1726821"/>
                  </a:lnTo>
                  <a:lnTo>
                    <a:pt x="1282019" y="1715697"/>
                  </a:lnTo>
                  <a:lnTo>
                    <a:pt x="1226537" y="1704057"/>
                  </a:lnTo>
                  <a:lnTo>
                    <a:pt x="1171960" y="1691909"/>
                  </a:lnTo>
                  <a:lnTo>
                    <a:pt x="1118310" y="1679262"/>
                  </a:lnTo>
                  <a:lnTo>
                    <a:pt x="1065611" y="1666123"/>
                  </a:lnTo>
                  <a:lnTo>
                    <a:pt x="1013886" y="1652503"/>
                  </a:lnTo>
                  <a:lnTo>
                    <a:pt x="963160" y="1638410"/>
                  </a:lnTo>
                  <a:lnTo>
                    <a:pt x="913456" y="1623852"/>
                  </a:lnTo>
                  <a:lnTo>
                    <a:pt x="864797" y="1608838"/>
                  </a:lnTo>
                  <a:lnTo>
                    <a:pt x="817207" y="1593376"/>
                  </a:lnTo>
                  <a:lnTo>
                    <a:pt x="770709" y="1577477"/>
                  </a:lnTo>
                  <a:lnTo>
                    <a:pt x="725328" y="1561147"/>
                  </a:lnTo>
                  <a:lnTo>
                    <a:pt x="681087" y="1544396"/>
                  </a:lnTo>
                  <a:lnTo>
                    <a:pt x="638009" y="1527233"/>
                  </a:lnTo>
                  <a:lnTo>
                    <a:pt x="596118" y="1509665"/>
                  </a:lnTo>
                  <a:lnTo>
                    <a:pt x="555438" y="1491703"/>
                  </a:lnTo>
                  <a:lnTo>
                    <a:pt x="515992" y="1473354"/>
                  </a:lnTo>
                  <a:lnTo>
                    <a:pt x="477804" y="1454627"/>
                  </a:lnTo>
                  <a:lnTo>
                    <a:pt x="440897" y="1435531"/>
                  </a:lnTo>
                  <a:lnTo>
                    <a:pt x="405296" y="1416075"/>
                  </a:lnTo>
                  <a:lnTo>
                    <a:pt x="371023" y="1396266"/>
                  </a:lnTo>
                  <a:lnTo>
                    <a:pt x="338102" y="1376115"/>
                  </a:lnTo>
                  <a:lnTo>
                    <a:pt x="276411" y="1334818"/>
                  </a:lnTo>
                  <a:lnTo>
                    <a:pt x="220413" y="1292252"/>
                  </a:lnTo>
                  <a:lnTo>
                    <a:pt x="170295" y="1248488"/>
                  </a:lnTo>
                  <a:lnTo>
                    <a:pt x="126248" y="1203594"/>
                  </a:lnTo>
                  <a:lnTo>
                    <a:pt x="88459" y="1157640"/>
                  </a:lnTo>
                  <a:lnTo>
                    <a:pt x="57117" y="1110695"/>
                  </a:lnTo>
                  <a:lnTo>
                    <a:pt x="32411" y="1062829"/>
                  </a:lnTo>
                  <a:lnTo>
                    <a:pt x="14531" y="1014112"/>
                  </a:lnTo>
                  <a:lnTo>
                    <a:pt x="3664" y="964612"/>
                  </a:lnTo>
                  <a:lnTo>
                    <a:pt x="0" y="914400"/>
                  </a:lnTo>
                  <a:lnTo>
                    <a:pt x="919" y="889208"/>
                  </a:lnTo>
                  <a:lnTo>
                    <a:pt x="8209" y="839343"/>
                  </a:lnTo>
                  <a:lnTo>
                    <a:pt x="22606" y="790226"/>
                  </a:lnTo>
                  <a:lnTo>
                    <a:pt x="43923" y="741926"/>
                  </a:lnTo>
                  <a:lnTo>
                    <a:pt x="71970" y="694512"/>
                  </a:lnTo>
                  <a:lnTo>
                    <a:pt x="106559" y="648054"/>
                  </a:lnTo>
                  <a:lnTo>
                    <a:pt x="147501" y="602621"/>
                  </a:lnTo>
                  <a:lnTo>
                    <a:pt x="194607" y="558284"/>
                  </a:lnTo>
                  <a:lnTo>
                    <a:pt x="247689" y="515110"/>
                  </a:lnTo>
                  <a:lnTo>
                    <a:pt x="306557" y="473170"/>
                  </a:lnTo>
                  <a:lnTo>
                    <a:pt x="371023" y="432533"/>
                  </a:lnTo>
                  <a:lnTo>
                    <a:pt x="405296" y="412724"/>
                  </a:lnTo>
                  <a:lnTo>
                    <a:pt x="440897" y="393268"/>
                  </a:lnTo>
                  <a:lnTo>
                    <a:pt x="477804" y="374172"/>
                  </a:lnTo>
                  <a:lnTo>
                    <a:pt x="515992" y="355445"/>
                  </a:lnTo>
                  <a:lnTo>
                    <a:pt x="555438" y="337096"/>
                  </a:lnTo>
                  <a:lnTo>
                    <a:pt x="596118" y="319134"/>
                  </a:lnTo>
                  <a:lnTo>
                    <a:pt x="638009" y="301566"/>
                  </a:lnTo>
                  <a:lnTo>
                    <a:pt x="681087" y="284403"/>
                  </a:lnTo>
                  <a:lnTo>
                    <a:pt x="725328" y="267652"/>
                  </a:lnTo>
                  <a:lnTo>
                    <a:pt x="770709" y="251322"/>
                  </a:lnTo>
                  <a:lnTo>
                    <a:pt x="817207" y="235423"/>
                  </a:lnTo>
                  <a:lnTo>
                    <a:pt x="864797" y="219961"/>
                  </a:lnTo>
                  <a:lnTo>
                    <a:pt x="913456" y="204947"/>
                  </a:lnTo>
                  <a:lnTo>
                    <a:pt x="963160" y="190389"/>
                  </a:lnTo>
                  <a:lnTo>
                    <a:pt x="1013886" y="176296"/>
                  </a:lnTo>
                  <a:lnTo>
                    <a:pt x="1065611" y="162676"/>
                  </a:lnTo>
                  <a:lnTo>
                    <a:pt x="1118310" y="149537"/>
                  </a:lnTo>
                  <a:lnTo>
                    <a:pt x="1171960" y="136890"/>
                  </a:lnTo>
                  <a:lnTo>
                    <a:pt x="1226537" y="124742"/>
                  </a:lnTo>
                  <a:lnTo>
                    <a:pt x="1282019" y="113102"/>
                  </a:lnTo>
                  <a:lnTo>
                    <a:pt x="1338380" y="101978"/>
                  </a:lnTo>
                  <a:lnTo>
                    <a:pt x="1395598" y="91380"/>
                  </a:lnTo>
                  <a:lnTo>
                    <a:pt x="1453649" y="81316"/>
                  </a:lnTo>
                  <a:lnTo>
                    <a:pt x="1512510" y="71794"/>
                  </a:lnTo>
                  <a:lnTo>
                    <a:pt x="1572156" y="62824"/>
                  </a:lnTo>
                  <a:lnTo>
                    <a:pt x="1632565" y="54414"/>
                  </a:lnTo>
                  <a:lnTo>
                    <a:pt x="1693712" y="46573"/>
                  </a:lnTo>
                  <a:lnTo>
                    <a:pt x="1755574" y="39309"/>
                  </a:lnTo>
                  <a:lnTo>
                    <a:pt x="1818128" y="32631"/>
                  </a:lnTo>
                  <a:lnTo>
                    <a:pt x="1881349" y="26549"/>
                  </a:lnTo>
                  <a:lnTo>
                    <a:pt x="1945215" y="21069"/>
                  </a:lnTo>
                  <a:lnTo>
                    <a:pt x="2009701" y="16202"/>
                  </a:lnTo>
                  <a:lnTo>
                    <a:pt x="2074785" y="11955"/>
                  </a:lnTo>
                  <a:lnTo>
                    <a:pt x="2140441" y="8338"/>
                  </a:lnTo>
                  <a:lnTo>
                    <a:pt x="2206648" y="5359"/>
                  </a:lnTo>
                  <a:lnTo>
                    <a:pt x="2273380" y="3027"/>
                  </a:lnTo>
                  <a:lnTo>
                    <a:pt x="2340616" y="1351"/>
                  </a:lnTo>
                  <a:lnTo>
                    <a:pt x="2408330" y="339"/>
                  </a:lnTo>
                  <a:lnTo>
                    <a:pt x="2476500" y="0"/>
                  </a:lnTo>
                  <a:lnTo>
                    <a:pt x="2544669" y="339"/>
                  </a:lnTo>
                  <a:lnTo>
                    <a:pt x="2612383" y="1351"/>
                  </a:lnTo>
                  <a:lnTo>
                    <a:pt x="2679619" y="3027"/>
                  </a:lnTo>
                  <a:lnTo>
                    <a:pt x="2746351" y="5359"/>
                  </a:lnTo>
                  <a:lnTo>
                    <a:pt x="2812558" y="8338"/>
                  </a:lnTo>
                  <a:lnTo>
                    <a:pt x="2878214" y="11955"/>
                  </a:lnTo>
                  <a:lnTo>
                    <a:pt x="2943298" y="16202"/>
                  </a:lnTo>
                  <a:lnTo>
                    <a:pt x="3007784" y="21069"/>
                  </a:lnTo>
                  <a:lnTo>
                    <a:pt x="3071650" y="26549"/>
                  </a:lnTo>
                  <a:lnTo>
                    <a:pt x="3134871" y="32631"/>
                  </a:lnTo>
                  <a:lnTo>
                    <a:pt x="3197425" y="39309"/>
                  </a:lnTo>
                  <a:lnTo>
                    <a:pt x="3259287" y="46573"/>
                  </a:lnTo>
                  <a:lnTo>
                    <a:pt x="3320434" y="54414"/>
                  </a:lnTo>
                  <a:lnTo>
                    <a:pt x="3380843" y="62824"/>
                  </a:lnTo>
                  <a:lnTo>
                    <a:pt x="3440489" y="71794"/>
                  </a:lnTo>
                  <a:lnTo>
                    <a:pt x="3499350" y="81316"/>
                  </a:lnTo>
                  <a:lnTo>
                    <a:pt x="3557401" y="91380"/>
                  </a:lnTo>
                  <a:lnTo>
                    <a:pt x="3614619" y="101978"/>
                  </a:lnTo>
                  <a:lnTo>
                    <a:pt x="3670980" y="113102"/>
                  </a:lnTo>
                  <a:lnTo>
                    <a:pt x="3726462" y="124742"/>
                  </a:lnTo>
                  <a:lnTo>
                    <a:pt x="3781039" y="136890"/>
                  </a:lnTo>
                  <a:lnTo>
                    <a:pt x="3834689" y="149537"/>
                  </a:lnTo>
                  <a:lnTo>
                    <a:pt x="3887388" y="162676"/>
                  </a:lnTo>
                  <a:lnTo>
                    <a:pt x="3939113" y="176296"/>
                  </a:lnTo>
                  <a:lnTo>
                    <a:pt x="3989839" y="190389"/>
                  </a:lnTo>
                  <a:lnTo>
                    <a:pt x="4039543" y="204947"/>
                  </a:lnTo>
                  <a:lnTo>
                    <a:pt x="4088202" y="219961"/>
                  </a:lnTo>
                  <a:lnTo>
                    <a:pt x="4135792" y="235423"/>
                  </a:lnTo>
                  <a:lnTo>
                    <a:pt x="4182290" y="251322"/>
                  </a:lnTo>
                  <a:lnTo>
                    <a:pt x="4227671" y="267652"/>
                  </a:lnTo>
                  <a:lnTo>
                    <a:pt x="4271912" y="284403"/>
                  </a:lnTo>
                  <a:lnTo>
                    <a:pt x="4314990" y="301566"/>
                  </a:lnTo>
                  <a:lnTo>
                    <a:pt x="4356881" y="319134"/>
                  </a:lnTo>
                  <a:lnTo>
                    <a:pt x="4397561" y="337096"/>
                  </a:lnTo>
                  <a:lnTo>
                    <a:pt x="4437007" y="355445"/>
                  </a:lnTo>
                  <a:lnTo>
                    <a:pt x="4475195" y="374172"/>
                  </a:lnTo>
                  <a:lnTo>
                    <a:pt x="4512102" y="393268"/>
                  </a:lnTo>
                  <a:lnTo>
                    <a:pt x="4547703" y="412724"/>
                  </a:lnTo>
                  <a:lnTo>
                    <a:pt x="4581976" y="432533"/>
                  </a:lnTo>
                  <a:lnTo>
                    <a:pt x="4614897" y="452684"/>
                  </a:lnTo>
                  <a:lnTo>
                    <a:pt x="4676588" y="493981"/>
                  </a:lnTo>
                  <a:lnTo>
                    <a:pt x="4732586" y="536547"/>
                  </a:lnTo>
                  <a:lnTo>
                    <a:pt x="4782704" y="580311"/>
                  </a:lnTo>
                  <a:lnTo>
                    <a:pt x="4826751" y="625205"/>
                  </a:lnTo>
                  <a:lnTo>
                    <a:pt x="4864540" y="671159"/>
                  </a:lnTo>
                  <a:lnTo>
                    <a:pt x="4895882" y="718104"/>
                  </a:lnTo>
                  <a:lnTo>
                    <a:pt x="4920588" y="765970"/>
                  </a:lnTo>
                  <a:lnTo>
                    <a:pt x="4938468" y="814687"/>
                  </a:lnTo>
                  <a:lnTo>
                    <a:pt x="4949335" y="864187"/>
                  </a:lnTo>
                  <a:lnTo>
                    <a:pt x="4953000" y="914400"/>
                  </a:lnTo>
                  <a:lnTo>
                    <a:pt x="4952080" y="939591"/>
                  </a:lnTo>
                  <a:lnTo>
                    <a:pt x="4944790" y="989456"/>
                  </a:lnTo>
                  <a:lnTo>
                    <a:pt x="4930393" y="1038573"/>
                  </a:lnTo>
                  <a:lnTo>
                    <a:pt x="4909076" y="1086873"/>
                  </a:lnTo>
                  <a:lnTo>
                    <a:pt x="4881029" y="1134287"/>
                  </a:lnTo>
                  <a:lnTo>
                    <a:pt x="4846440" y="1180745"/>
                  </a:lnTo>
                  <a:lnTo>
                    <a:pt x="4805498" y="1226178"/>
                  </a:lnTo>
                  <a:lnTo>
                    <a:pt x="4758392" y="1270515"/>
                  </a:lnTo>
                  <a:lnTo>
                    <a:pt x="4705310" y="1313689"/>
                  </a:lnTo>
                  <a:lnTo>
                    <a:pt x="4646442" y="1355629"/>
                  </a:lnTo>
                  <a:lnTo>
                    <a:pt x="4581976" y="1396266"/>
                  </a:lnTo>
                  <a:lnTo>
                    <a:pt x="4547703" y="1416075"/>
                  </a:lnTo>
                  <a:lnTo>
                    <a:pt x="4512102" y="1435531"/>
                  </a:lnTo>
                  <a:lnTo>
                    <a:pt x="4475195" y="1454627"/>
                  </a:lnTo>
                  <a:lnTo>
                    <a:pt x="4437007" y="1473354"/>
                  </a:lnTo>
                  <a:lnTo>
                    <a:pt x="4397561" y="1491703"/>
                  </a:lnTo>
                  <a:lnTo>
                    <a:pt x="4356881" y="1509665"/>
                  </a:lnTo>
                  <a:lnTo>
                    <a:pt x="4314990" y="1527233"/>
                  </a:lnTo>
                  <a:lnTo>
                    <a:pt x="4271912" y="1544396"/>
                  </a:lnTo>
                  <a:lnTo>
                    <a:pt x="4227671" y="1561147"/>
                  </a:lnTo>
                  <a:lnTo>
                    <a:pt x="4182290" y="1577477"/>
                  </a:lnTo>
                  <a:lnTo>
                    <a:pt x="4135792" y="1593376"/>
                  </a:lnTo>
                  <a:lnTo>
                    <a:pt x="4088202" y="1608838"/>
                  </a:lnTo>
                  <a:lnTo>
                    <a:pt x="4039543" y="1623852"/>
                  </a:lnTo>
                  <a:lnTo>
                    <a:pt x="3989839" y="1638410"/>
                  </a:lnTo>
                  <a:lnTo>
                    <a:pt x="3939113" y="1652503"/>
                  </a:lnTo>
                  <a:lnTo>
                    <a:pt x="3887388" y="1666123"/>
                  </a:lnTo>
                  <a:lnTo>
                    <a:pt x="3834689" y="1679262"/>
                  </a:lnTo>
                  <a:lnTo>
                    <a:pt x="3781039" y="1691909"/>
                  </a:lnTo>
                  <a:lnTo>
                    <a:pt x="3726462" y="1704057"/>
                  </a:lnTo>
                  <a:lnTo>
                    <a:pt x="3670980" y="1715697"/>
                  </a:lnTo>
                  <a:lnTo>
                    <a:pt x="3614619" y="1726821"/>
                  </a:lnTo>
                  <a:lnTo>
                    <a:pt x="3557401" y="1737419"/>
                  </a:lnTo>
                  <a:lnTo>
                    <a:pt x="3499350" y="1747483"/>
                  </a:lnTo>
                  <a:lnTo>
                    <a:pt x="3440489" y="1757005"/>
                  </a:lnTo>
                  <a:lnTo>
                    <a:pt x="3380843" y="1765975"/>
                  </a:lnTo>
                  <a:lnTo>
                    <a:pt x="3320434" y="1774385"/>
                  </a:lnTo>
                  <a:lnTo>
                    <a:pt x="3259287" y="1782226"/>
                  </a:lnTo>
                  <a:lnTo>
                    <a:pt x="3197425" y="1789490"/>
                  </a:lnTo>
                  <a:lnTo>
                    <a:pt x="3134871" y="1796168"/>
                  </a:lnTo>
                  <a:lnTo>
                    <a:pt x="3071650" y="1802250"/>
                  </a:lnTo>
                  <a:lnTo>
                    <a:pt x="3007784" y="1807730"/>
                  </a:lnTo>
                  <a:lnTo>
                    <a:pt x="2943298" y="1812597"/>
                  </a:lnTo>
                  <a:lnTo>
                    <a:pt x="2878214" y="1816844"/>
                  </a:lnTo>
                  <a:lnTo>
                    <a:pt x="2812558" y="1820461"/>
                  </a:lnTo>
                  <a:lnTo>
                    <a:pt x="2746351" y="1823440"/>
                  </a:lnTo>
                  <a:lnTo>
                    <a:pt x="2679619" y="1825772"/>
                  </a:lnTo>
                  <a:lnTo>
                    <a:pt x="2612383" y="1827448"/>
                  </a:lnTo>
                  <a:lnTo>
                    <a:pt x="2544669" y="1828460"/>
                  </a:lnTo>
                  <a:lnTo>
                    <a:pt x="2476500" y="18288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345689" y="4544059"/>
            <a:ext cx="46824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765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Involves series of interviews  Candidates moves from room to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room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815340"/>
            <a:ext cx="268732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i="1" dirty="0">
                <a:latin typeface="Times New Roman"/>
                <a:cs typeface="Times New Roman"/>
              </a:rPr>
              <a:t>Panel</a:t>
            </a:r>
            <a:r>
              <a:rPr sz="3200" i="1" spc="-45" dirty="0">
                <a:latin typeface="Times New Roman"/>
                <a:cs typeface="Times New Roman"/>
              </a:rPr>
              <a:t> </a:t>
            </a:r>
            <a:r>
              <a:rPr sz="3200" i="1" dirty="0">
                <a:latin typeface="Times New Roman"/>
                <a:cs typeface="Times New Roman"/>
              </a:rPr>
              <a:t>Interview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41520" y="1995170"/>
            <a:ext cx="4145279" cy="29578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4" name="object 4"/>
          <p:cNvGrpSpPr/>
          <p:nvPr/>
        </p:nvGrpSpPr>
        <p:grpSpPr>
          <a:xfrm>
            <a:off x="376327" y="2052727"/>
            <a:ext cx="3971925" cy="3743325"/>
            <a:chOff x="376327" y="2052727"/>
            <a:chExt cx="3971925" cy="3743325"/>
          </a:xfrm>
        </p:grpSpPr>
        <p:sp>
          <p:nvSpPr>
            <p:cNvPr id="5" name="object 5"/>
            <p:cNvSpPr/>
            <p:nvPr/>
          </p:nvSpPr>
          <p:spPr>
            <a:xfrm>
              <a:off x="380999" y="2057399"/>
              <a:ext cx="3962400" cy="3733800"/>
            </a:xfrm>
            <a:custGeom>
              <a:avLst/>
              <a:gdLst/>
              <a:ahLst/>
              <a:cxnLst/>
              <a:rect l="l" t="t" r="r" b="b"/>
              <a:pathLst>
                <a:path w="3962400" h="3733800">
                  <a:moveTo>
                    <a:pt x="1981200" y="0"/>
                  </a:moveTo>
                  <a:lnTo>
                    <a:pt x="1931584" y="573"/>
                  </a:lnTo>
                  <a:lnTo>
                    <a:pt x="1882270" y="2284"/>
                  </a:lnTo>
                  <a:lnTo>
                    <a:pt x="1833271" y="5119"/>
                  </a:lnTo>
                  <a:lnTo>
                    <a:pt x="1784602" y="9065"/>
                  </a:lnTo>
                  <a:lnTo>
                    <a:pt x="1736276" y="14109"/>
                  </a:lnTo>
                  <a:lnTo>
                    <a:pt x="1688308" y="20237"/>
                  </a:lnTo>
                  <a:lnTo>
                    <a:pt x="1640711" y="27436"/>
                  </a:lnTo>
                  <a:lnTo>
                    <a:pt x="1593500" y="35693"/>
                  </a:lnTo>
                  <a:lnTo>
                    <a:pt x="1546690" y="44994"/>
                  </a:lnTo>
                  <a:lnTo>
                    <a:pt x="1500294" y="55325"/>
                  </a:lnTo>
                  <a:lnTo>
                    <a:pt x="1454326" y="66674"/>
                  </a:lnTo>
                  <a:lnTo>
                    <a:pt x="1408801" y="79028"/>
                  </a:lnTo>
                  <a:lnTo>
                    <a:pt x="1363732" y="92372"/>
                  </a:lnTo>
                  <a:lnTo>
                    <a:pt x="1319135" y="106693"/>
                  </a:lnTo>
                  <a:lnTo>
                    <a:pt x="1275022" y="121978"/>
                  </a:lnTo>
                  <a:lnTo>
                    <a:pt x="1231409" y="138214"/>
                  </a:lnTo>
                  <a:lnTo>
                    <a:pt x="1188309" y="155387"/>
                  </a:lnTo>
                  <a:lnTo>
                    <a:pt x="1145736" y="173485"/>
                  </a:lnTo>
                  <a:lnTo>
                    <a:pt x="1103705" y="192493"/>
                  </a:lnTo>
                  <a:lnTo>
                    <a:pt x="1062230" y="212398"/>
                  </a:lnTo>
                  <a:lnTo>
                    <a:pt x="1021325" y="233187"/>
                  </a:lnTo>
                  <a:lnTo>
                    <a:pt x="981004" y="254846"/>
                  </a:lnTo>
                  <a:lnTo>
                    <a:pt x="941281" y="277363"/>
                  </a:lnTo>
                  <a:lnTo>
                    <a:pt x="902171" y="300723"/>
                  </a:lnTo>
                  <a:lnTo>
                    <a:pt x="863687" y="324914"/>
                  </a:lnTo>
                  <a:lnTo>
                    <a:pt x="825844" y="349922"/>
                  </a:lnTo>
                  <a:lnTo>
                    <a:pt x="788656" y="375734"/>
                  </a:lnTo>
                  <a:lnTo>
                    <a:pt x="752137" y="402336"/>
                  </a:lnTo>
                  <a:lnTo>
                    <a:pt x="716301" y="429715"/>
                  </a:lnTo>
                  <a:lnTo>
                    <a:pt x="681162" y="457858"/>
                  </a:lnTo>
                  <a:lnTo>
                    <a:pt x="646735" y="486751"/>
                  </a:lnTo>
                  <a:lnTo>
                    <a:pt x="613034" y="516381"/>
                  </a:lnTo>
                  <a:lnTo>
                    <a:pt x="580072" y="546734"/>
                  </a:lnTo>
                  <a:lnTo>
                    <a:pt x="547864" y="577798"/>
                  </a:lnTo>
                  <a:lnTo>
                    <a:pt x="516425" y="609559"/>
                  </a:lnTo>
                  <a:lnTo>
                    <a:pt x="485767" y="642003"/>
                  </a:lnTo>
                  <a:lnTo>
                    <a:pt x="455906" y="675117"/>
                  </a:lnTo>
                  <a:lnTo>
                    <a:pt x="426856" y="708889"/>
                  </a:lnTo>
                  <a:lnTo>
                    <a:pt x="398630" y="743303"/>
                  </a:lnTo>
                  <a:lnTo>
                    <a:pt x="371244" y="778348"/>
                  </a:lnTo>
                  <a:lnTo>
                    <a:pt x="344710" y="814009"/>
                  </a:lnTo>
                  <a:lnTo>
                    <a:pt x="319043" y="850274"/>
                  </a:lnTo>
                  <a:lnTo>
                    <a:pt x="294258" y="887128"/>
                  </a:lnTo>
                  <a:lnTo>
                    <a:pt x="270368" y="924560"/>
                  </a:lnTo>
                  <a:lnTo>
                    <a:pt x="247388" y="962554"/>
                  </a:lnTo>
                  <a:lnTo>
                    <a:pt x="225332" y="1001099"/>
                  </a:lnTo>
                  <a:lnTo>
                    <a:pt x="204214" y="1040180"/>
                  </a:lnTo>
                  <a:lnTo>
                    <a:pt x="184047" y="1079784"/>
                  </a:lnTo>
                  <a:lnTo>
                    <a:pt x="164847" y="1119898"/>
                  </a:lnTo>
                  <a:lnTo>
                    <a:pt x="146628" y="1160509"/>
                  </a:lnTo>
                  <a:lnTo>
                    <a:pt x="129403" y="1201602"/>
                  </a:lnTo>
                  <a:lnTo>
                    <a:pt x="113187" y="1243166"/>
                  </a:lnTo>
                  <a:lnTo>
                    <a:pt x="97993" y="1285186"/>
                  </a:lnTo>
                  <a:lnTo>
                    <a:pt x="83837" y="1327649"/>
                  </a:lnTo>
                  <a:lnTo>
                    <a:pt x="70731" y="1370541"/>
                  </a:lnTo>
                  <a:lnTo>
                    <a:pt x="58692" y="1413850"/>
                  </a:lnTo>
                  <a:lnTo>
                    <a:pt x="47731" y="1457562"/>
                  </a:lnTo>
                  <a:lnTo>
                    <a:pt x="37864" y="1501664"/>
                  </a:lnTo>
                  <a:lnTo>
                    <a:pt x="29105" y="1546141"/>
                  </a:lnTo>
                  <a:lnTo>
                    <a:pt x="21468" y="1590982"/>
                  </a:lnTo>
                  <a:lnTo>
                    <a:pt x="14967" y="1636172"/>
                  </a:lnTo>
                  <a:lnTo>
                    <a:pt x="9617" y="1681699"/>
                  </a:lnTo>
                  <a:lnTo>
                    <a:pt x="5430" y="1727548"/>
                  </a:lnTo>
                  <a:lnTo>
                    <a:pt x="2423" y="1773707"/>
                  </a:lnTo>
                  <a:lnTo>
                    <a:pt x="608" y="1820162"/>
                  </a:lnTo>
                  <a:lnTo>
                    <a:pt x="0" y="1866900"/>
                  </a:lnTo>
                  <a:lnTo>
                    <a:pt x="608" y="1913637"/>
                  </a:lnTo>
                  <a:lnTo>
                    <a:pt x="2423" y="1960092"/>
                  </a:lnTo>
                  <a:lnTo>
                    <a:pt x="5430" y="2006251"/>
                  </a:lnTo>
                  <a:lnTo>
                    <a:pt x="9617" y="2052100"/>
                  </a:lnTo>
                  <a:lnTo>
                    <a:pt x="14967" y="2097627"/>
                  </a:lnTo>
                  <a:lnTo>
                    <a:pt x="21468" y="2142817"/>
                  </a:lnTo>
                  <a:lnTo>
                    <a:pt x="29105" y="2187658"/>
                  </a:lnTo>
                  <a:lnTo>
                    <a:pt x="37864" y="2232135"/>
                  </a:lnTo>
                  <a:lnTo>
                    <a:pt x="47731" y="2276237"/>
                  </a:lnTo>
                  <a:lnTo>
                    <a:pt x="58692" y="2319949"/>
                  </a:lnTo>
                  <a:lnTo>
                    <a:pt x="70731" y="2363258"/>
                  </a:lnTo>
                  <a:lnTo>
                    <a:pt x="83837" y="2406150"/>
                  </a:lnTo>
                  <a:lnTo>
                    <a:pt x="97993" y="2448613"/>
                  </a:lnTo>
                  <a:lnTo>
                    <a:pt x="113187" y="2490633"/>
                  </a:lnTo>
                  <a:lnTo>
                    <a:pt x="129403" y="2532197"/>
                  </a:lnTo>
                  <a:lnTo>
                    <a:pt x="146628" y="2573290"/>
                  </a:lnTo>
                  <a:lnTo>
                    <a:pt x="164847" y="2613901"/>
                  </a:lnTo>
                  <a:lnTo>
                    <a:pt x="184047" y="2654015"/>
                  </a:lnTo>
                  <a:lnTo>
                    <a:pt x="204214" y="2693619"/>
                  </a:lnTo>
                  <a:lnTo>
                    <a:pt x="225332" y="2732700"/>
                  </a:lnTo>
                  <a:lnTo>
                    <a:pt x="247388" y="2771245"/>
                  </a:lnTo>
                  <a:lnTo>
                    <a:pt x="270368" y="2809240"/>
                  </a:lnTo>
                  <a:lnTo>
                    <a:pt x="294258" y="2846671"/>
                  </a:lnTo>
                  <a:lnTo>
                    <a:pt x="319043" y="2883525"/>
                  </a:lnTo>
                  <a:lnTo>
                    <a:pt x="344710" y="2919790"/>
                  </a:lnTo>
                  <a:lnTo>
                    <a:pt x="371244" y="2955451"/>
                  </a:lnTo>
                  <a:lnTo>
                    <a:pt x="398630" y="2990496"/>
                  </a:lnTo>
                  <a:lnTo>
                    <a:pt x="426856" y="3024910"/>
                  </a:lnTo>
                  <a:lnTo>
                    <a:pt x="455906" y="3058682"/>
                  </a:lnTo>
                  <a:lnTo>
                    <a:pt x="485767" y="3091796"/>
                  </a:lnTo>
                  <a:lnTo>
                    <a:pt x="516425" y="3124240"/>
                  </a:lnTo>
                  <a:lnTo>
                    <a:pt x="547864" y="3156001"/>
                  </a:lnTo>
                  <a:lnTo>
                    <a:pt x="580072" y="3187065"/>
                  </a:lnTo>
                  <a:lnTo>
                    <a:pt x="613034" y="3217418"/>
                  </a:lnTo>
                  <a:lnTo>
                    <a:pt x="646735" y="3247048"/>
                  </a:lnTo>
                  <a:lnTo>
                    <a:pt x="681162" y="3275941"/>
                  </a:lnTo>
                  <a:lnTo>
                    <a:pt x="716301" y="3304084"/>
                  </a:lnTo>
                  <a:lnTo>
                    <a:pt x="752137" y="3331463"/>
                  </a:lnTo>
                  <a:lnTo>
                    <a:pt x="788656" y="3358065"/>
                  </a:lnTo>
                  <a:lnTo>
                    <a:pt x="825844" y="3383877"/>
                  </a:lnTo>
                  <a:lnTo>
                    <a:pt x="863687" y="3408885"/>
                  </a:lnTo>
                  <a:lnTo>
                    <a:pt x="902171" y="3433076"/>
                  </a:lnTo>
                  <a:lnTo>
                    <a:pt x="941281" y="3456436"/>
                  </a:lnTo>
                  <a:lnTo>
                    <a:pt x="981004" y="3478953"/>
                  </a:lnTo>
                  <a:lnTo>
                    <a:pt x="1021325" y="3500612"/>
                  </a:lnTo>
                  <a:lnTo>
                    <a:pt x="1062230" y="3521401"/>
                  </a:lnTo>
                  <a:lnTo>
                    <a:pt x="1103705" y="3541306"/>
                  </a:lnTo>
                  <a:lnTo>
                    <a:pt x="1145736" y="3560314"/>
                  </a:lnTo>
                  <a:lnTo>
                    <a:pt x="1188309" y="3578412"/>
                  </a:lnTo>
                  <a:lnTo>
                    <a:pt x="1231409" y="3595585"/>
                  </a:lnTo>
                  <a:lnTo>
                    <a:pt x="1275022" y="3611821"/>
                  </a:lnTo>
                  <a:lnTo>
                    <a:pt x="1319135" y="3627106"/>
                  </a:lnTo>
                  <a:lnTo>
                    <a:pt x="1363732" y="3641427"/>
                  </a:lnTo>
                  <a:lnTo>
                    <a:pt x="1408801" y="3654771"/>
                  </a:lnTo>
                  <a:lnTo>
                    <a:pt x="1454326" y="3667125"/>
                  </a:lnTo>
                  <a:lnTo>
                    <a:pt x="1500294" y="3678474"/>
                  </a:lnTo>
                  <a:lnTo>
                    <a:pt x="1546690" y="3688805"/>
                  </a:lnTo>
                  <a:lnTo>
                    <a:pt x="1593500" y="3698106"/>
                  </a:lnTo>
                  <a:lnTo>
                    <a:pt x="1640711" y="3706363"/>
                  </a:lnTo>
                  <a:lnTo>
                    <a:pt x="1688308" y="3713562"/>
                  </a:lnTo>
                  <a:lnTo>
                    <a:pt x="1736276" y="3719690"/>
                  </a:lnTo>
                  <a:lnTo>
                    <a:pt x="1784602" y="3724734"/>
                  </a:lnTo>
                  <a:lnTo>
                    <a:pt x="1833271" y="3728680"/>
                  </a:lnTo>
                  <a:lnTo>
                    <a:pt x="1882270" y="3731515"/>
                  </a:lnTo>
                  <a:lnTo>
                    <a:pt x="1931584" y="3733226"/>
                  </a:lnTo>
                  <a:lnTo>
                    <a:pt x="1981200" y="3733800"/>
                  </a:lnTo>
                  <a:lnTo>
                    <a:pt x="2030759" y="3733226"/>
                  </a:lnTo>
                  <a:lnTo>
                    <a:pt x="2080020" y="3731515"/>
                  </a:lnTo>
                  <a:lnTo>
                    <a:pt x="2128970" y="3728680"/>
                  </a:lnTo>
                  <a:lnTo>
                    <a:pt x="2177593" y="3724734"/>
                  </a:lnTo>
                  <a:lnTo>
                    <a:pt x="2225877" y="3719690"/>
                  </a:lnTo>
                  <a:lnTo>
                    <a:pt x="2273805" y="3713562"/>
                  </a:lnTo>
                  <a:lnTo>
                    <a:pt x="2321365" y="3706363"/>
                  </a:lnTo>
                  <a:lnTo>
                    <a:pt x="2368542" y="3698106"/>
                  </a:lnTo>
                  <a:lnTo>
                    <a:pt x="2415322" y="3688805"/>
                  </a:lnTo>
                  <a:lnTo>
                    <a:pt x="2461690" y="3678474"/>
                  </a:lnTo>
                  <a:lnTo>
                    <a:pt x="2507632" y="3667125"/>
                  </a:lnTo>
                  <a:lnTo>
                    <a:pt x="2553135" y="3654771"/>
                  </a:lnTo>
                  <a:lnTo>
                    <a:pt x="2598183" y="3641427"/>
                  </a:lnTo>
                  <a:lnTo>
                    <a:pt x="2642763" y="3627106"/>
                  </a:lnTo>
                  <a:lnTo>
                    <a:pt x="2686860" y="3611821"/>
                  </a:lnTo>
                  <a:lnTo>
                    <a:pt x="2730460" y="3595585"/>
                  </a:lnTo>
                  <a:lnTo>
                    <a:pt x="2773549" y="3578412"/>
                  </a:lnTo>
                  <a:lnTo>
                    <a:pt x="2816113" y="3560314"/>
                  </a:lnTo>
                  <a:lnTo>
                    <a:pt x="2858138" y="3541306"/>
                  </a:lnTo>
                  <a:lnTo>
                    <a:pt x="2899608" y="3521401"/>
                  </a:lnTo>
                  <a:lnTo>
                    <a:pt x="2940510" y="3500612"/>
                  </a:lnTo>
                  <a:lnTo>
                    <a:pt x="2980831" y="3478953"/>
                  </a:lnTo>
                  <a:lnTo>
                    <a:pt x="3020554" y="3456436"/>
                  </a:lnTo>
                  <a:lnTo>
                    <a:pt x="3059667" y="3433076"/>
                  </a:lnTo>
                  <a:lnTo>
                    <a:pt x="3098155" y="3408885"/>
                  </a:lnTo>
                  <a:lnTo>
                    <a:pt x="3136004" y="3383877"/>
                  </a:lnTo>
                  <a:lnTo>
                    <a:pt x="3173199" y="3358065"/>
                  </a:lnTo>
                  <a:lnTo>
                    <a:pt x="3209726" y="3331463"/>
                  </a:lnTo>
                  <a:lnTo>
                    <a:pt x="3245572" y="3304084"/>
                  </a:lnTo>
                  <a:lnTo>
                    <a:pt x="3280722" y="3275941"/>
                  </a:lnTo>
                  <a:lnTo>
                    <a:pt x="3315161" y="3247048"/>
                  </a:lnTo>
                  <a:lnTo>
                    <a:pt x="3348875" y="3217418"/>
                  </a:lnTo>
                  <a:lnTo>
                    <a:pt x="3381851" y="3187065"/>
                  </a:lnTo>
                  <a:lnTo>
                    <a:pt x="3414073" y="3156001"/>
                  </a:lnTo>
                  <a:lnTo>
                    <a:pt x="3445529" y="3124240"/>
                  </a:lnTo>
                  <a:lnTo>
                    <a:pt x="3476202" y="3091796"/>
                  </a:lnTo>
                  <a:lnTo>
                    <a:pt x="3506080" y="3058682"/>
                  </a:lnTo>
                  <a:lnTo>
                    <a:pt x="3535148" y="3024910"/>
                  </a:lnTo>
                  <a:lnTo>
                    <a:pt x="3563392" y="2990496"/>
                  </a:lnTo>
                  <a:lnTo>
                    <a:pt x="3590797" y="2955451"/>
                  </a:lnTo>
                  <a:lnTo>
                    <a:pt x="3617350" y="2919790"/>
                  </a:lnTo>
                  <a:lnTo>
                    <a:pt x="3643035" y="2883525"/>
                  </a:lnTo>
                  <a:lnTo>
                    <a:pt x="3667839" y="2846671"/>
                  </a:lnTo>
                  <a:lnTo>
                    <a:pt x="3691748" y="2809240"/>
                  </a:lnTo>
                  <a:lnTo>
                    <a:pt x="3714748" y="2771245"/>
                  </a:lnTo>
                  <a:lnTo>
                    <a:pt x="3736823" y="2732700"/>
                  </a:lnTo>
                  <a:lnTo>
                    <a:pt x="3757960" y="2693619"/>
                  </a:lnTo>
                  <a:lnTo>
                    <a:pt x="3778145" y="2654015"/>
                  </a:lnTo>
                  <a:lnTo>
                    <a:pt x="3797364" y="2613901"/>
                  </a:lnTo>
                  <a:lnTo>
                    <a:pt x="3815602" y="2573290"/>
                  </a:lnTo>
                  <a:lnTo>
                    <a:pt x="3832844" y="2532197"/>
                  </a:lnTo>
                  <a:lnTo>
                    <a:pt x="3849077" y="2490633"/>
                  </a:lnTo>
                  <a:lnTo>
                    <a:pt x="3864287" y="2448613"/>
                  </a:lnTo>
                  <a:lnTo>
                    <a:pt x="3878459" y="2406150"/>
                  </a:lnTo>
                  <a:lnTo>
                    <a:pt x="3891579" y="2363258"/>
                  </a:lnTo>
                  <a:lnTo>
                    <a:pt x="3903633" y="2319949"/>
                  </a:lnTo>
                  <a:lnTo>
                    <a:pt x="3914607" y="2276237"/>
                  </a:lnTo>
                  <a:lnTo>
                    <a:pt x="3924485" y="2232135"/>
                  </a:lnTo>
                  <a:lnTo>
                    <a:pt x="3933255" y="2187658"/>
                  </a:lnTo>
                  <a:lnTo>
                    <a:pt x="3940902" y="2142817"/>
                  </a:lnTo>
                  <a:lnTo>
                    <a:pt x="3947411" y="2097627"/>
                  </a:lnTo>
                  <a:lnTo>
                    <a:pt x="3952769" y="2052100"/>
                  </a:lnTo>
                  <a:lnTo>
                    <a:pt x="3956961" y="2006251"/>
                  </a:lnTo>
                  <a:lnTo>
                    <a:pt x="3959973" y="1960092"/>
                  </a:lnTo>
                  <a:lnTo>
                    <a:pt x="3961790" y="1913637"/>
                  </a:lnTo>
                  <a:lnTo>
                    <a:pt x="3962400" y="1866900"/>
                  </a:lnTo>
                  <a:lnTo>
                    <a:pt x="3961790" y="1820162"/>
                  </a:lnTo>
                  <a:lnTo>
                    <a:pt x="3959973" y="1773707"/>
                  </a:lnTo>
                  <a:lnTo>
                    <a:pt x="3956961" y="1727548"/>
                  </a:lnTo>
                  <a:lnTo>
                    <a:pt x="3952769" y="1681699"/>
                  </a:lnTo>
                  <a:lnTo>
                    <a:pt x="3947411" y="1636172"/>
                  </a:lnTo>
                  <a:lnTo>
                    <a:pt x="3940902" y="1590982"/>
                  </a:lnTo>
                  <a:lnTo>
                    <a:pt x="3933255" y="1546141"/>
                  </a:lnTo>
                  <a:lnTo>
                    <a:pt x="3924485" y="1501664"/>
                  </a:lnTo>
                  <a:lnTo>
                    <a:pt x="3914607" y="1457562"/>
                  </a:lnTo>
                  <a:lnTo>
                    <a:pt x="3903633" y="1413850"/>
                  </a:lnTo>
                  <a:lnTo>
                    <a:pt x="3891579" y="1370541"/>
                  </a:lnTo>
                  <a:lnTo>
                    <a:pt x="3878459" y="1327649"/>
                  </a:lnTo>
                  <a:lnTo>
                    <a:pt x="3864287" y="1285186"/>
                  </a:lnTo>
                  <a:lnTo>
                    <a:pt x="3849077" y="1243166"/>
                  </a:lnTo>
                  <a:lnTo>
                    <a:pt x="3832844" y="1201602"/>
                  </a:lnTo>
                  <a:lnTo>
                    <a:pt x="3815602" y="1160509"/>
                  </a:lnTo>
                  <a:lnTo>
                    <a:pt x="3797364" y="1119898"/>
                  </a:lnTo>
                  <a:lnTo>
                    <a:pt x="3778145" y="1079784"/>
                  </a:lnTo>
                  <a:lnTo>
                    <a:pt x="3757960" y="1040180"/>
                  </a:lnTo>
                  <a:lnTo>
                    <a:pt x="3736823" y="1001099"/>
                  </a:lnTo>
                  <a:lnTo>
                    <a:pt x="3714748" y="962554"/>
                  </a:lnTo>
                  <a:lnTo>
                    <a:pt x="3691748" y="924560"/>
                  </a:lnTo>
                  <a:lnTo>
                    <a:pt x="3667839" y="887128"/>
                  </a:lnTo>
                  <a:lnTo>
                    <a:pt x="3643035" y="850274"/>
                  </a:lnTo>
                  <a:lnTo>
                    <a:pt x="3617350" y="814009"/>
                  </a:lnTo>
                  <a:lnTo>
                    <a:pt x="3590797" y="778348"/>
                  </a:lnTo>
                  <a:lnTo>
                    <a:pt x="3563392" y="743303"/>
                  </a:lnTo>
                  <a:lnTo>
                    <a:pt x="3535148" y="708889"/>
                  </a:lnTo>
                  <a:lnTo>
                    <a:pt x="3506080" y="675117"/>
                  </a:lnTo>
                  <a:lnTo>
                    <a:pt x="3476202" y="642003"/>
                  </a:lnTo>
                  <a:lnTo>
                    <a:pt x="3445529" y="609559"/>
                  </a:lnTo>
                  <a:lnTo>
                    <a:pt x="3414073" y="577798"/>
                  </a:lnTo>
                  <a:lnTo>
                    <a:pt x="3381851" y="546735"/>
                  </a:lnTo>
                  <a:lnTo>
                    <a:pt x="3348875" y="516381"/>
                  </a:lnTo>
                  <a:lnTo>
                    <a:pt x="3315161" y="486751"/>
                  </a:lnTo>
                  <a:lnTo>
                    <a:pt x="3280722" y="457858"/>
                  </a:lnTo>
                  <a:lnTo>
                    <a:pt x="3245572" y="429715"/>
                  </a:lnTo>
                  <a:lnTo>
                    <a:pt x="3209726" y="402336"/>
                  </a:lnTo>
                  <a:lnTo>
                    <a:pt x="3173199" y="375734"/>
                  </a:lnTo>
                  <a:lnTo>
                    <a:pt x="3136004" y="349922"/>
                  </a:lnTo>
                  <a:lnTo>
                    <a:pt x="3098155" y="324914"/>
                  </a:lnTo>
                  <a:lnTo>
                    <a:pt x="3059667" y="300723"/>
                  </a:lnTo>
                  <a:lnTo>
                    <a:pt x="3020554" y="277363"/>
                  </a:lnTo>
                  <a:lnTo>
                    <a:pt x="2980831" y="254846"/>
                  </a:lnTo>
                  <a:lnTo>
                    <a:pt x="2940510" y="233187"/>
                  </a:lnTo>
                  <a:lnTo>
                    <a:pt x="2899608" y="212398"/>
                  </a:lnTo>
                  <a:lnTo>
                    <a:pt x="2858138" y="192493"/>
                  </a:lnTo>
                  <a:lnTo>
                    <a:pt x="2816113" y="173485"/>
                  </a:lnTo>
                  <a:lnTo>
                    <a:pt x="2773549" y="155387"/>
                  </a:lnTo>
                  <a:lnTo>
                    <a:pt x="2730460" y="138214"/>
                  </a:lnTo>
                  <a:lnTo>
                    <a:pt x="2686860" y="121978"/>
                  </a:lnTo>
                  <a:lnTo>
                    <a:pt x="2642763" y="106693"/>
                  </a:lnTo>
                  <a:lnTo>
                    <a:pt x="2598183" y="92372"/>
                  </a:lnTo>
                  <a:lnTo>
                    <a:pt x="2553135" y="79028"/>
                  </a:lnTo>
                  <a:lnTo>
                    <a:pt x="2507632" y="66674"/>
                  </a:lnTo>
                  <a:lnTo>
                    <a:pt x="2461690" y="55325"/>
                  </a:lnTo>
                  <a:lnTo>
                    <a:pt x="2415322" y="44994"/>
                  </a:lnTo>
                  <a:lnTo>
                    <a:pt x="2368542" y="35693"/>
                  </a:lnTo>
                  <a:lnTo>
                    <a:pt x="2321365" y="27436"/>
                  </a:lnTo>
                  <a:lnTo>
                    <a:pt x="2273805" y="20237"/>
                  </a:lnTo>
                  <a:lnTo>
                    <a:pt x="2225877" y="14109"/>
                  </a:lnTo>
                  <a:lnTo>
                    <a:pt x="2177593" y="9065"/>
                  </a:lnTo>
                  <a:lnTo>
                    <a:pt x="2128970" y="5119"/>
                  </a:lnTo>
                  <a:lnTo>
                    <a:pt x="2080020" y="2284"/>
                  </a:lnTo>
                  <a:lnTo>
                    <a:pt x="2030759" y="573"/>
                  </a:lnTo>
                  <a:lnTo>
                    <a:pt x="198120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380999" y="2057399"/>
              <a:ext cx="3962400" cy="3733800"/>
            </a:xfrm>
            <a:custGeom>
              <a:avLst/>
              <a:gdLst/>
              <a:ahLst/>
              <a:cxnLst/>
              <a:rect l="l" t="t" r="r" b="b"/>
              <a:pathLst>
                <a:path w="3962400" h="3733800">
                  <a:moveTo>
                    <a:pt x="1981200" y="3733800"/>
                  </a:moveTo>
                  <a:lnTo>
                    <a:pt x="1931584" y="3733226"/>
                  </a:lnTo>
                  <a:lnTo>
                    <a:pt x="1882270" y="3731515"/>
                  </a:lnTo>
                  <a:lnTo>
                    <a:pt x="1833271" y="3728680"/>
                  </a:lnTo>
                  <a:lnTo>
                    <a:pt x="1784602" y="3724734"/>
                  </a:lnTo>
                  <a:lnTo>
                    <a:pt x="1736276" y="3719690"/>
                  </a:lnTo>
                  <a:lnTo>
                    <a:pt x="1688308" y="3713562"/>
                  </a:lnTo>
                  <a:lnTo>
                    <a:pt x="1640711" y="3706363"/>
                  </a:lnTo>
                  <a:lnTo>
                    <a:pt x="1593500" y="3698106"/>
                  </a:lnTo>
                  <a:lnTo>
                    <a:pt x="1546690" y="3688805"/>
                  </a:lnTo>
                  <a:lnTo>
                    <a:pt x="1500294" y="3678474"/>
                  </a:lnTo>
                  <a:lnTo>
                    <a:pt x="1454326" y="3667125"/>
                  </a:lnTo>
                  <a:lnTo>
                    <a:pt x="1408801" y="3654771"/>
                  </a:lnTo>
                  <a:lnTo>
                    <a:pt x="1363732" y="3641427"/>
                  </a:lnTo>
                  <a:lnTo>
                    <a:pt x="1319135" y="3627106"/>
                  </a:lnTo>
                  <a:lnTo>
                    <a:pt x="1275022" y="3611821"/>
                  </a:lnTo>
                  <a:lnTo>
                    <a:pt x="1231409" y="3595585"/>
                  </a:lnTo>
                  <a:lnTo>
                    <a:pt x="1188309" y="3578412"/>
                  </a:lnTo>
                  <a:lnTo>
                    <a:pt x="1145736" y="3560314"/>
                  </a:lnTo>
                  <a:lnTo>
                    <a:pt x="1103705" y="3541306"/>
                  </a:lnTo>
                  <a:lnTo>
                    <a:pt x="1062230" y="3521401"/>
                  </a:lnTo>
                  <a:lnTo>
                    <a:pt x="1021325" y="3500612"/>
                  </a:lnTo>
                  <a:lnTo>
                    <a:pt x="981004" y="3478953"/>
                  </a:lnTo>
                  <a:lnTo>
                    <a:pt x="941281" y="3456436"/>
                  </a:lnTo>
                  <a:lnTo>
                    <a:pt x="902171" y="3433076"/>
                  </a:lnTo>
                  <a:lnTo>
                    <a:pt x="863687" y="3408885"/>
                  </a:lnTo>
                  <a:lnTo>
                    <a:pt x="825844" y="3383877"/>
                  </a:lnTo>
                  <a:lnTo>
                    <a:pt x="788656" y="3358065"/>
                  </a:lnTo>
                  <a:lnTo>
                    <a:pt x="752137" y="3331463"/>
                  </a:lnTo>
                  <a:lnTo>
                    <a:pt x="716301" y="3304084"/>
                  </a:lnTo>
                  <a:lnTo>
                    <a:pt x="681162" y="3275941"/>
                  </a:lnTo>
                  <a:lnTo>
                    <a:pt x="646735" y="3247048"/>
                  </a:lnTo>
                  <a:lnTo>
                    <a:pt x="613034" y="3217418"/>
                  </a:lnTo>
                  <a:lnTo>
                    <a:pt x="580072" y="3187065"/>
                  </a:lnTo>
                  <a:lnTo>
                    <a:pt x="547864" y="3156001"/>
                  </a:lnTo>
                  <a:lnTo>
                    <a:pt x="516425" y="3124240"/>
                  </a:lnTo>
                  <a:lnTo>
                    <a:pt x="485767" y="3091796"/>
                  </a:lnTo>
                  <a:lnTo>
                    <a:pt x="455906" y="3058682"/>
                  </a:lnTo>
                  <a:lnTo>
                    <a:pt x="426856" y="3024910"/>
                  </a:lnTo>
                  <a:lnTo>
                    <a:pt x="398630" y="2990496"/>
                  </a:lnTo>
                  <a:lnTo>
                    <a:pt x="371244" y="2955451"/>
                  </a:lnTo>
                  <a:lnTo>
                    <a:pt x="344710" y="2919790"/>
                  </a:lnTo>
                  <a:lnTo>
                    <a:pt x="319043" y="2883525"/>
                  </a:lnTo>
                  <a:lnTo>
                    <a:pt x="294258" y="2846671"/>
                  </a:lnTo>
                  <a:lnTo>
                    <a:pt x="270368" y="2809240"/>
                  </a:lnTo>
                  <a:lnTo>
                    <a:pt x="247388" y="2771245"/>
                  </a:lnTo>
                  <a:lnTo>
                    <a:pt x="225332" y="2732700"/>
                  </a:lnTo>
                  <a:lnTo>
                    <a:pt x="204214" y="2693619"/>
                  </a:lnTo>
                  <a:lnTo>
                    <a:pt x="184047" y="2654015"/>
                  </a:lnTo>
                  <a:lnTo>
                    <a:pt x="164847" y="2613901"/>
                  </a:lnTo>
                  <a:lnTo>
                    <a:pt x="146628" y="2573290"/>
                  </a:lnTo>
                  <a:lnTo>
                    <a:pt x="129403" y="2532197"/>
                  </a:lnTo>
                  <a:lnTo>
                    <a:pt x="113187" y="2490633"/>
                  </a:lnTo>
                  <a:lnTo>
                    <a:pt x="97993" y="2448613"/>
                  </a:lnTo>
                  <a:lnTo>
                    <a:pt x="83837" y="2406150"/>
                  </a:lnTo>
                  <a:lnTo>
                    <a:pt x="70731" y="2363258"/>
                  </a:lnTo>
                  <a:lnTo>
                    <a:pt x="58692" y="2319949"/>
                  </a:lnTo>
                  <a:lnTo>
                    <a:pt x="47731" y="2276237"/>
                  </a:lnTo>
                  <a:lnTo>
                    <a:pt x="37864" y="2232135"/>
                  </a:lnTo>
                  <a:lnTo>
                    <a:pt x="29105" y="2187658"/>
                  </a:lnTo>
                  <a:lnTo>
                    <a:pt x="21468" y="2142817"/>
                  </a:lnTo>
                  <a:lnTo>
                    <a:pt x="14967" y="2097627"/>
                  </a:lnTo>
                  <a:lnTo>
                    <a:pt x="9617" y="2052100"/>
                  </a:lnTo>
                  <a:lnTo>
                    <a:pt x="5430" y="2006251"/>
                  </a:lnTo>
                  <a:lnTo>
                    <a:pt x="2423" y="1960092"/>
                  </a:lnTo>
                  <a:lnTo>
                    <a:pt x="608" y="1913637"/>
                  </a:lnTo>
                  <a:lnTo>
                    <a:pt x="0" y="1866900"/>
                  </a:lnTo>
                  <a:lnTo>
                    <a:pt x="608" y="1820162"/>
                  </a:lnTo>
                  <a:lnTo>
                    <a:pt x="2423" y="1773707"/>
                  </a:lnTo>
                  <a:lnTo>
                    <a:pt x="5430" y="1727548"/>
                  </a:lnTo>
                  <a:lnTo>
                    <a:pt x="9617" y="1681699"/>
                  </a:lnTo>
                  <a:lnTo>
                    <a:pt x="14967" y="1636172"/>
                  </a:lnTo>
                  <a:lnTo>
                    <a:pt x="21468" y="1590982"/>
                  </a:lnTo>
                  <a:lnTo>
                    <a:pt x="29105" y="1546141"/>
                  </a:lnTo>
                  <a:lnTo>
                    <a:pt x="37864" y="1501664"/>
                  </a:lnTo>
                  <a:lnTo>
                    <a:pt x="47731" y="1457562"/>
                  </a:lnTo>
                  <a:lnTo>
                    <a:pt x="58692" y="1413850"/>
                  </a:lnTo>
                  <a:lnTo>
                    <a:pt x="70731" y="1370541"/>
                  </a:lnTo>
                  <a:lnTo>
                    <a:pt x="83837" y="1327649"/>
                  </a:lnTo>
                  <a:lnTo>
                    <a:pt x="97993" y="1285186"/>
                  </a:lnTo>
                  <a:lnTo>
                    <a:pt x="113187" y="1243166"/>
                  </a:lnTo>
                  <a:lnTo>
                    <a:pt x="129403" y="1201602"/>
                  </a:lnTo>
                  <a:lnTo>
                    <a:pt x="146628" y="1160509"/>
                  </a:lnTo>
                  <a:lnTo>
                    <a:pt x="164847" y="1119898"/>
                  </a:lnTo>
                  <a:lnTo>
                    <a:pt x="184047" y="1079784"/>
                  </a:lnTo>
                  <a:lnTo>
                    <a:pt x="204214" y="1040180"/>
                  </a:lnTo>
                  <a:lnTo>
                    <a:pt x="225332" y="1001099"/>
                  </a:lnTo>
                  <a:lnTo>
                    <a:pt x="247388" y="962554"/>
                  </a:lnTo>
                  <a:lnTo>
                    <a:pt x="270368" y="924560"/>
                  </a:lnTo>
                  <a:lnTo>
                    <a:pt x="294258" y="887128"/>
                  </a:lnTo>
                  <a:lnTo>
                    <a:pt x="319043" y="850274"/>
                  </a:lnTo>
                  <a:lnTo>
                    <a:pt x="344710" y="814009"/>
                  </a:lnTo>
                  <a:lnTo>
                    <a:pt x="371244" y="778348"/>
                  </a:lnTo>
                  <a:lnTo>
                    <a:pt x="398630" y="743303"/>
                  </a:lnTo>
                  <a:lnTo>
                    <a:pt x="426856" y="708889"/>
                  </a:lnTo>
                  <a:lnTo>
                    <a:pt x="455906" y="675117"/>
                  </a:lnTo>
                  <a:lnTo>
                    <a:pt x="485767" y="642003"/>
                  </a:lnTo>
                  <a:lnTo>
                    <a:pt x="516425" y="609559"/>
                  </a:lnTo>
                  <a:lnTo>
                    <a:pt x="547864" y="577798"/>
                  </a:lnTo>
                  <a:lnTo>
                    <a:pt x="580072" y="546734"/>
                  </a:lnTo>
                  <a:lnTo>
                    <a:pt x="613034" y="516381"/>
                  </a:lnTo>
                  <a:lnTo>
                    <a:pt x="646735" y="486751"/>
                  </a:lnTo>
                  <a:lnTo>
                    <a:pt x="681162" y="457858"/>
                  </a:lnTo>
                  <a:lnTo>
                    <a:pt x="716301" y="429715"/>
                  </a:lnTo>
                  <a:lnTo>
                    <a:pt x="752137" y="402336"/>
                  </a:lnTo>
                  <a:lnTo>
                    <a:pt x="788656" y="375734"/>
                  </a:lnTo>
                  <a:lnTo>
                    <a:pt x="825844" y="349922"/>
                  </a:lnTo>
                  <a:lnTo>
                    <a:pt x="863687" y="324914"/>
                  </a:lnTo>
                  <a:lnTo>
                    <a:pt x="902171" y="300723"/>
                  </a:lnTo>
                  <a:lnTo>
                    <a:pt x="941281" y="277363"/>
                  </a:lnTo>
                  <a:lnTo>
                    <a:pt x="981004" y="254846"/>
                  </a:lnTo>
                  <a:lnTo>
                    <a:pt x="1021325" y="233187"/>
                  </a:lnTo>
                  <a:lnTo>
                    <a:pt x="1062230" y="212398"/>
                  </a:lnTo>
                  <a:lnTo>
                    <a:pt x="1103705" y="192493"/>
                  </a:lnTo>
                  <a:lnTo>
                    <a:pt x="1145736" y="173485"/>
                  </a:lnTo>
                  <a:lnTo>
                    <a:pt x="1188309" y="155387"/>
                  </a:lnTo>
                  <a:lnTo>
                    <a:pt x="1231409" y="138214"/>
                  </a:lnTo>
                  <a:lnTo>
                    <a:pt x="1275022" y="121978"/>
                  </a:lnTo>
                  <a:lnTo>
                    <a:pt x="1319135" y="106693"/>
                  </a:lnTo>
                  <a:lnTo>
                    <a:pt x="1363732" y="92372"/>
                  </a:lnTo>
                  <a:lnTo>
                    <a:pt x="1408801" y="79028"/>
                  </a:lnTo>
                  <a:lnTo>
                    <a:pt x="1454326" y="66674"/>
                  </a:lnTo>
                  <a:lnTo>
                    <a:pt x="1500294" y="55325"/>
                  </a:lnTo>
                  <a:lnTo>
                    <a:pt x="1546690" y="44994"/>
                  </a:lnTo>
                  <a:lnTo>
                    <a:pt x="1593500" y="35693"/>
                  </a:lnTo>
                  <a:lnTo>
                    <a:pt x="1640711" y="27436"/>
                  </a:lnTo>
                  <a:lnTo>
                    <a:pt x="1688308" y="20237"/>
                  </a:lnTo>
                  <a:lnTo>
                    <a:pt x="1736276" y="14109"/>
                  </a:lnTo>
                  <a:lnTo>
                    <a:pt x="1784602" y="9065"/>
                  </a:lnTo>
                  <a:lnTo>
                    <a:pt x="1833271" y="5119"/>
                  </a:lnTo>
                  <a:lnTo>
                    <a:pt x="1882270" y="2284"/>
                  </a:lnTo>
                  <a:lnTo>
                    <a:pt x="1931584" y="573"/>
                  </a:lnTo>
                  <a:lnTo>
                    <a:pt x="1981200" y="0"/>
                  </a:lnTo>
                  <a:lnTo>
                    <a:pt x="2030759" y="573"/>
                  </a:lnTo>
                  <a:lnTo>
                    <a:pt x="2080020" y="2284"/>
                  </a:lnTo>
                  <a:lnTo>
                    <a:pt x="2128970" y="5119"/>
                  </a:lnTo>
                  <a:lnTo>
                    <a:pt x="2177593" y="9065"/>
                  </a:lnTo>
                  <a:lnTo>
                    <a:pt x="2225877" y="14109"/>
                  </a:lnTo>
                  <a:lnTo>
                    <a:pt x="2273805" y="20237"/>
                  </a:lnTo>
                  <a:lnTo>
                    <a:pt x="2321365" y="27436"/>
                  </a:lnTo>
                  <a:lnTo>
                    <a:pt x="2368542" y="35693"/>
                  </a:lnTo>
                  <a:lnTo>
                    <a:pt x="2415322" y="44994"/>
                  </a:lnTo>
                  <a:lnTo>
                    <a:pt x="2461690" y="55325"/>
                  </a:lnTo>
                  <a:lnTo>
                    <a:pt x="2507632" y="66674"/>
                  </a:lnTo>
                  <a:lnTo>
                    <a:pt x="2553135" y="79028"/>
                  </a:lnTo>
                  <a:lnTo>
                    <a:pt x="2598183" y="92372"/>
                  </a:lnTo>
                  <a:lnTo>
                    <a:pt x="2642763" y="106693"/>
                  </a:lnTo>
                  <a:lnTo>
                    <a:pt x="2686860" y="121978"/>
                  </a:lnTo>
                  <a:lnTo>
                    <a:pt x="2730460" y="138214"/>
                  </a:lnTo>
                  <a:lnTo>
                    <a:pt x="2773549" y="155387"/>
                  </a:lnTo>
                  <a:lnTo>
                    <a:pt x="2816113" y="173485"/>
                  </a:lnTo>
                  <a:lnTo>
                    <a:pt x="2858138" y="192493"/>
                  </a:lnTo>
                  <a:lnTo>
                    <a:pt x="2899608" y="212398"/>
                  </a:lnTo>
                  <a:lnTo>
                    <a:pt x="2940510" y="233187"/>
                  </a:lnTo>
                  <a:lnTo>
                    <a:pt x="2980831" y="254846"/>
                  </a:lnTo>
                  <a:lnTo>
                    <a:pt x="3020554" y="277363"/>
                  </a:lnTo>
                  <a:lnTo>
                    <a:pt x="3059667" y="300723"/>
                  </a:lnTo>
                  <a:lnTo>
                    <a:pt x="3098155" y="324914"/>
                  </a:lnTo>
                  <a:lnTo>
                    <a:pt x="3136004" y="349922"/>
                  </a:lnTo>
                  <a:lnTo>
                    <a:pt x="3173199" y="375734"/>
                  </a:lnTo>
                  <a:lnTo>
                    <a:pt x="3209726" y="402336"/>
                  </a:lnTo>
                  <a:lnTo>
                    <a:pt x="3245572" y="429715"/>
                  </a:lnTo>
                  <a:lnTo>
                    <a:pt x="3280722" y="457858"/>
                  </a:lnTo>
                  <a:lnTo>
                    <a:pt x="3315161" y="486751"/>
                  </a:lnTo>
                  <a:lnTo>
                    <a:pt x="3348875" y="516381"/>
                  </a:lnTo>
                  <a:lnTo>
                    <a:pt x="3381851" y="546735"/>
                  </a:lnTo>
                  <a:lnTo>
                    <a:pt x="3414073" y="577798"/>
                  </a:lnTo>
                  <a:lnTo>
                    <a:pt x="3445529" y="609559"/>
                  </a:lnTo>
                  <a:lnTo>
                    <a:pt x="3476202" y="642003"/>
                  </a:lnTo>
                  <a:lnTo>
                    <a:pt x="3506080" y="675117"/>
                  </a:lnTo>
                  <a:lnTo>
                    <a:pt x="3535148" y="708889"/>
                  </a:lnTo>
                  <a:lnTo>
                    <a:pt x="3563392" y="743303"/>
                  </a:lnTo>
                  <a:lnTo>
                    <a:pt x="3590797" y="778348"/>
                  </a:lnTo>
                  <a:lnTo>
                    <a:pt x="3617350" y="814009"/>
                  </a:lnTo>
                  <a:lnTo>
                    <a:pt x="3643035" y="850274"/>
                  </a:lnTo>
                  <a:lnTo>
                    <a:pt x="3667839" y="887128"/>
                  </a:lnTo>
                  <a:lnTo>
                    <a:pt x="3691748" y="924560"/>
                  </a:lnTo>
                  <a:lnTo>
                    <a:pt x="3714748" y="962554"/>
                  </a:lnTo>
                  <a:lnTo>
                    <a:pt x="3736823" y="1001099"/>
                  </a:lnTo>
                  <a:lnTo>
                    <a:pt x="3757960" y="1040180"/>
                  </a:lnTo>
                  <a:lnTo>
                    <a:pt x="3778145" y="1079784"/>
                  </a:lnTo>
                  <a:lnTo>
                    <a:pt x="3797364" y="1119898"/>
                  </a:lnTo>
                  <a:lnTo>
                    <a:pt x="3815602" y="1160509"/>
                  </a:lnTo>
                  <a:lnTo>
                    <a:pt x="3832844" y="1201602"/>
                  </a:lnTo>
                  <a:lnTo>
                    <a:pt x="3849077" y="1243166"/>
                  </a:lnTo>
                  <a:lnTo>
                    <a:pt x="3864287" y="1285186"/>
                  </a:lnTo>
                  <a:lnTo>
                    <a:pt x="3878459" y="1327649"/>
                  </a:lnTo>
                  <a:lnTo>
                    <a:pt x="3891579" y="1370541"/>
                  </a:lnTo>
                  <a:lnTo>
                    <a:pt x="3903633" y="1413850"/>
                  </a:lnTo>
                  <a:lnTo>
                    <a:pt x="3914607" y="1457562"/>
                  </a:lnTo>
                  <a:lnTo>
                    <a:pt x="3924485" y="1501664"/>
                  </a:lnTo>
                  <a:lnTo>
                    <a:pt x="3933255" y="1546141"/>
                  </a:lnTo>
                  <a:lnTo>
                    <a:pt x="3940902" y="1590982"/>
                  </a:lnTo>
                  <a:lnTo>
                    <a:pt x="3947411" y="1636172"/>
                  </a:lnTo>
                  <a:lnTo>
                    <a:pt x="3952769" y="1681699"/>
                  </a:lnTo>
                  <a:lnTo>
                    <a:pt x="3956961" y="1727548"/>
                  </a:lnTo>
                  <a:lnTo>
                    <a:pt x="3959973" y="1773707"/>
                  </a:lnTo>
                  <a:lnTo>
                    <a:pt x="3961790" y="1820162"/>
                  </a:lnTo>
                  <a:lnTo>
                    <a:pt x="3962400" y="1866900"/>
                  </a:lnTo>
                  <a:lnTo>
                    <a:pt x="3961790" y="1913637"/>
                  </a:lnTo>
                  <a:lnTo>
                    <a:pt x="3959973" y="1960092"/>
                  </a:lnTo>
                  <a:lnTo>
                    <a:pt x="3956961" y="2006251"/>
                  </a:lnTo>
                  <a:lnTo>
                    <a:pt x="3952769" y="2052100"/>
                  </a:lnTo>
                  <a:lnTo>
                    <a:pt x="3947411" y="2097627"/>
                  </a:lnTo>
                  <a:lnTo>
                    <a:pt x="3940902" y="2142817"/>
                  </a:lnTo>
                  <a:lnTo>
                    <a:pt x="3933255" y="2187658"/>
                  </a:lnTo>
                  <a:lnTo>
                    <a:pt x="3924485" y="2232135"/>
                  </a:lnTo>
                  <a:lnTo>
                    <a:pt x="3914607" y="2276237"/>
                  </a:lnTo>
                  <a:lnTo>
                    <a:pt x="3903633" y="2319949"/>
                  </a:lnTo>
                  <a:lnTo>
                    <a:pt x="3891579" y="2363258"/>
                  </a:lnTo>
                  <a:lnTo>
                    <a:pt x="3878459" y="2406150"/>
                  </a:lnTo>
                  <a:lnTo>
                    <a:pt x="3864287" y="2448613"/>
                  </a:lnTo>
                  <a:lnTo>
                    <a:pt x="3849077" y="2490633"/>
                  </a:lnTo>
                  <a:lnTo>
                    <a:pt x="3832844" y="2532197"/>
                  </a:lnTo>
                  <a:lnTo>
                    <a:pt x="3815602" y="2573290"/>
                  </a:lnTo>
                  <a:lnTo>
                    <a:pt x="3797364" y="2613901"/>
                  </a:lnTo>
                  <a:lnTo>
                    <a:pt x="3778145" y="2654015"/>
                  </a:lnTo>
                  <a:lnTo>
                    <a:pt x="3757960" y="2693619"/>
                  </a:lnTo>
                  <a:lnTo>
                    <a:pt x="3736823" y="2732700"/>
                  </a:lnTo>
                  <a:lnTo>
                    <a:pt x="3714748" y="2771245"/>
                  </a:lnTo>
                  <a:lnTo>
                    <a:pt x="3691748" y="2809240"/>
                  </a:lnTo>
                  <a:lnTo>
                    <a:pt x="3667839" y="2846671"/>
                  </a:lnTo>
                  <a:lnTo>
                    <a:pt x="3643035" y="2883525"/>
                  </a:lnTo>
                  <a:lnTo>
                    <a:pt x="3617350" y="2919790"/>
                  </a:lnTo>
                  <a:lnTo>
                    <a:pt x="3590797" y="2955451"/>
                  </a:lnTo>
                  <a:lnTo>
                    <a:pt x="3563392" y="2990496"/>
                  </a:lnTo>
                  <a:lnTo>
                    <a:pt x="3535148" y="3024910"/>
                  </a:lnTo>
                  <a:lnTo>
                    <a:pt x="3506080" y="3058682"/>
                  </a:lnTo>
                  <a:lnTo>
                    <a:pt x="3476202" y="3091796"/>
                  </a:lnTo>
                  <a:lnTo>
                    <a:pt x="3445529" y="3124240"/>
                  </a:lnTo>
                  <a:lnTo>
                    <a:pt x="3414073" y="3156001"/>
                  </a:lnTo>
                  <a:lnTo>
                    <a:pt x="3381851" y="3187065"/>
                  </a:lnTo>
                  <a:lnTo>
                    <a:pt x="3348875" y="3217418"/>
                  </a:lnTo>
                  <a:lnTo>
                    <a:pt x="3315161" y="3247048"/>
                  </a:lnTo>
                  <a:lnTo>
                    <a:pt x="3280722" y="3275941"/>
                  </a:lnTo>
                  <a:lnTo>
                    <a:pt x="3245572" y="3304084"/>
                  </a:lnTo>
                  <a:lnTo>
                    <a:pt x="3209726" y="3331463"/>
                  </a:lnTo>
                  <a:lnTo>
                    <a:pt x="3173199" y="3358065"/>
                  </a:lnTo>
                  <a:lnTo>
                    <a:pt x="3136004" y="3383877"/>
                  </a:lnTo>
                  <a:lnTo>
                    <a:pt x="3098155" y="3408885"/>
                  </a:lnTo>
                  <a:lnTo>
                    <a:pt x="3059667" y="3433076"/>
                  </a:lnTo>
                  <a:lnTo>
                    <a:pt x="3020554" y="3456436"/>
                  </a:lnTo>
                  <a:lnTo>
                    <a:pt x="2980831" y="3478953"/>
                  </a:lnTo>
                  <a:lnTo>
                    <a:pt x="2940510" y="3500612"/>
                  </a:lnTo>
                  <a:lnTo>
                    <a:pt x="2899608" y="3521401"/>
                  </a:lnTo>
                  <a:lnTo>
                    <a:pt x="2858138" y="3541306"/>
                  </a:lnTo>
                  <a:lnTo>
                    <a:pt x="2816113" y="3560314"/>
                  </a:lnTo>
                  <a:lnTo>
                    <a:pt x="2773549" y="3578412"/>
                  </a:lnTo>
                  <a:lnTo>
                    <a:pt x="2730460" y="3595585"/>
                  </a:lnTo>
                  <a:lnTo>
                    <a:pt x="2686860" y="3611821"/>
                  </a:lnTo>
                  <a:lnTo>
                    <a:pt x="2642763" y="3627106"/>
                  </a:lnTo>
                  <a:lnTo>
                    <a:pt x="2598183" y="3641427"/>
                  </a:lnTo>
                  <a:lnTo>
                    <a:pt x="2553135" y="3654771"/>
                  </a:lnTo>
                  <a:lnTo>
                    <a:pt x="2507632" y="3667125"/>
                  </a:lnTo>
                  <a:lnTo>
                    <a:pt x="2461690" y="3678474"/>
                  </a:lnTo>
                  <a:lnTo>
                    <a:pt x="2415322" y="3688805"/>
                  </a:lnTo>
                  <a:lnTo>
                    <a:pt x="2368542" y="3698106"/>
                  </a:lnTo>
                  <a:lnTo>
                    <a:pt x="2321365" y="3706363"/>
                  </a:lnTo>
                  <a:lnTo>
                    <a:pt x="2273805" y="3713562"/>
                  </a:lnTo>
                  <a:lnTo>
                    <a:pt x="2225877" y="3719690"/>
                  </a:lnTo>
                  <a:lnTo>
                    <a:pt x="2177593" y="3724734"/>
                  </a:lnTo>
                  <a:lnTo>
                    <a:pt x="2128970" y="3728680"/>
                  </a:lnTo>
                  <a:lnTo>
                    <a:pt x="2080020" y="3731515"/>
                  </a:lnTo>
                  <a:lnTo>
                    <a:pt x="2030759" y="3733226"/>
                  </a:lnTo>
                  <a:lnTo>
                    <a:pt x="1981200" y="37338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59459" y="3180079"/>
            <a:ext cx="320611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Two </a:t>
            </a:r>
            <a:r>
              <a:rPr sz="2400" dirty="0">
                <a:latin typeface="Times New Roman"/>
                <a:cs typeface="Times New Roman"/>
              </a:rPr>
              <a:t>or more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interviewers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Formal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1933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Definition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30" y="1861820"/>
            <a:ext cx="330454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70000"/>
              <a:buFont typeface="Wingdings"/>
              <a:buChar char=""/>
              <a:tabLst>
                <a:tab pos="354965" algn="l"/>
                <a:tab pos="355600" algn="l"/>
                <a:tab pos="1835150" algn="l"/>
              </a:tabLst>
            </a:pPr>
            <a:r>
              <a:rPr sz="2500" spc="-10" dirty="0">
                <a:latin typeface="Verdana"/>
                <a:cs typeface="Verdana"/>
              </a:rPr>
              <a:t>H</a:t>
            </a:r>
            <a:r>
              <a:rPr sz="2500" spc="-5" dirty="0">
                <a:latin typeface="Verdana"/>
                <a:cs typeface="Verdana"/>
              </a:rPr>
              <a:t>uma</a:t>
            </a:r>
            <a:r>
              <a:rPr sz="2500" dirty="0">
                <a:latin typeface="Verdana"/>
                <a:cs typeface="Verdana"/>
              </a:rPr>
              <a:t>n	Re</a:t>
            </a:r>
            <a:r>
              <a:rPr sz="2500" spc="-15" dirty="0">
                <a:latin typeface="Verdana"/>
                <a:cs typeface="Verdana"/>
              </a:rPr>
              <a:t>s</a:t>
            </a:r>
            <a:r>
              <a:rPr sz="2500" dirty="0">
                <a:latin typeface="Verdana"/>
                <a:cs typeface="Verdana"/>
              </a:rPr>
              <a:t>o</a:t>
            </a:r>
            <a:r>
              <a:rPr sz="2500" spc="-5" dirty="0">
                <a:latin typeface="Verdana"/>
                <a:cs typeface="Verdana"/>
              </a:rPr>
              <a:t>u</a:t>
            </a:r>
            <a:r>
              <a:rPr sz="2500" dirty="0">
                <a:latin typeface="Verdana"/>
                <a:cs typeface="Verdana"/>
              </a:rPr>
              <a:t>r</a:t>
            </a:r>
            <a:r>
              <a:rPr sz="2500" spc="-15" dirty="0">
                <a:latin typeface="Verdana"/>
                <a:cs typeface="Verdana"/>
              </a:rPr>
              <a:t>c</a:t>
            </a:r>
            <a:r>
              <a:rPr sz="2500" dirty="0">
                <a:latin typeface="Verdana"/>
                <a:cs typeface="Verdana"/>
              </a:rPr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68669" y="1861820"/>
            <a:ext cx="208470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10" dirty="0">
                <a:latin typeface="Verdana"/>
                <a:cs typeface="Verdana"/>
              </a:rPr>
              <a:t>M</a:t>
            </a:r>
            <a:r>
              <a:rPr sz="2500" spc="-5" dirty="0">
                <a:latin typeface="Verdana"/>
                <a:cs typeface="Verdana"/>
              </a:rPr>
              <a:t>ana</a:t>
            </a:r>
            <a:r>
              <a:rPr sz="2500" spc="10" dirty="0">
                <a:latin typeface="Verdana"/>
                <a:cs typeface="Verdana"/>
              </a:rPr>
              <a:t>g</a:t>
            </a:r>
            <a:r>
              <a:rPr sz="2500" spc="-10" dirty="0">
                <a:latin typeface="Verdana"/>
                <a:cs typeface="Verdana"/>
              </a:rPr>
              <a:t>e</a:t>
            </a:r>
            <a:r>
              <a:rPr sz="2500" spc="-5" dirty="0">
                <a:latin typeface="Verdana"/>
                <a:cs typeface="Verdana"/>
              </a:rPr>
              <a:t>m</a:t>
            </a:r>
            <a:r>
              <a:rPr sz="2500" dirty="0">
                <a:latin typeface="Verdana"/>
                <a:cs typeface="Verdana"/>
              </a:rPr>
              <a:t>e</a:t>
            </a:r>
            <a:r>
              <a:rPr sz="2500" spc="-5" dirty="0">
                <a:latin typeface="Verdana"/>
                <a:cs typeface="Verdana"/>
              </a:rPr>
              <a:t>nt</a:t>
            </a:r>
            <a:endParaRPr sz="25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69910" y="1861820"/>
            <a:ext cx="113347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5155" algn="l"/>
              </a:tabLst>
            </a:pPr>
            <a:r>
              <a:rPr sz="2500" spc="-10" dirty="0">
                <a:latin typeface="Verdana"/>
                <a:cs typeface="Verdana"/>
              </a:rPr>
              <a:t>i</a:t>
            </a:r>
            <a:r>
              <a:rPr sz="2500" dirty="0">
                <a:latin typeface="Verdana"/>
                <a:cs typeface="Verdana"/>
              </a:rPr>
              <a:t>s	t</a:t>
            </a:r>
            <a:r>
              <a:rPr sz="2500" spc="-5" dirty="0">
                <a:latin typeface="Verdana"/>
                <a:cs typeface="Verdana"/>
              </a:rPr>
              <a:t>he</a:t>
            </a:r>
            <a:endParaRPr sz="25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9429" y="2242820"/>
            <a:ext cx="379730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13585" algn="l"/>
              </a:tabLst>
            </a:pPr>
            <a:r>
              <a:rPr sz="2500" spc="-5" dirty="0">
                <a:latin typeface="Verdana"/>
                <a:cs typeface="Verdana"/>
              </a:rPr>
              <a:t>planning,	organising,</a:t>
            </a:r>
            <a:endParaRPr sz="25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83019" y="2242820"/>
            <a:ext cx="252158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19605" algn="l"/>
              </a:tabLst>
            </a:pPr>
            <a:r>
              <a:rPr sz="2500" dirty="0">
                <a:latin typeface="Verdana"/>
                <a:cs typeface="Verdana"/>
              </a:rPr>
              <a:t>d</a:t>
            </a:r>
            <a:r>
              <a:rPr sz="2500" spc="-10" dirty="0">
                <a:latin typeface="Verdana"/>
                <a:cs typeface="Verdana"/>
              </a:rPr>
              <a:t>i</a:t>
            </a:r>
            <a:r>
              <a:rPr sz="2500" dirty="0">
                <a:latin typeface="Verdana"/>
                <a:cs typeface="Verdana"/>
              </a:rPr>
              <a:t>re</a:t>
            </a:r>
            <a:r>
              <a:rPr sz="2500" spc="-5" dirty="0">
                <a:latin typeface="Verdana"/>
                <a:cs typeface="Verdana"/>
              </a:rPr>
              <a:t>c</a:t>
            </a:r>
            <a:r>
              <a:rPr sz="2500" spc="-10" dirty="0">
                <a:latin typeface="Verdana"/>
                <a:cs typeface="Verdana"/>
              </a:rPr>
              <a:t>t</a:t>
            </a:r>
            <a:r>
              <a:rPr sz="2500" dirty="0">
                <a:latin typeface="Verdana"/>
                <a:cs typeface="Verdana"/>
              </a:rPr>
              <a:t>i</a:t>
            </a:r>
            <a:r>
              <a:rPr sz="2500" spc="-5" dirty="0">
                <a:latin typeface="Verdana"/>
                <a:cs typeface="Verdana"/>
              </a:rPr>
              <a:t>n</a:t>
            </a:r>
            <a:r>
              <a:rPr sz="2500" dirty="0">
                <a:latin typeface="Verdana"/>
                <a:cs typeface="Verdana"/>
              </a:rPr>
              <a:t>g	</a:t>
            </a:r>
            <a:r>
              <a:rPr sz="2500" spc="-5" dirty="0">
                <a:latin typeface="Verdana"/>
                <a:cs typeface="Verdana"/>
              </a:rPr>
              <a:t>and</a:t>
            </a:r>
            <a:endParaRPr sz="25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9429" y="2623820"/>
            <a:ext cx="6815455" cy="277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99900"/>
              </a:lnSpc>
              <a:spcBef>
                <a:spcPts val="100"/>
              </a:spcBef>
            </a:pPr>
            <a:r>
              <a:rPr sz="2500" spc="-5" dirty="0">
                <a:latin typeface="Verdana"/>
                <a:cs typeface="Verdana"/>
              </a:rPr>
              <a:t>controlling of the procurement,  development, </a:t>
            </a:r>
            <a:r>
              <a:rPr sz="2500" spc="-10" dirty="0">
                <a:latin typeface="Verdana"/>
                <a:cs typeface="Verdana"/>
              </a:rPr>
              <a:t>compensation, </a:t>
            </a:r>
            <a:r>
              <a:rPr sz="2500" spc="-5" dirty="0">
                <a:latin typeface="Verdana"/>
                <a:cs typeface="Verdana"/>
              </a:rPr>
              <a:t>integration,  maintenance </a:t>
            </a:r>
            <a:r>
              <a:rPr sz="2500" dirty="0">
                <a:latin typeface="Verdana"/>
                <a:cs typeface="Verdana"/>
              </a:rPr>
              <a:t>and </a:t>
            </a:r>
            <a:r>
              <a:rPr sz="2500" spc="-5" dirty="0">
                <a:latin typeface="Verdana"/>
                <a:cs typeface="Verdana"/>
              </a:rPr>
              <a:t>separation of human  resources to the end that individual,  organisational, and </a:t>
            </a:r>
            <a:r>
              <a:rPr sz="2500" spc="-10" dirty="0">
                <a:latin typeface="Verdana"/>
                <a:cs typeface="Verdana"/>
              </a:rPr>
              <a:t>social </a:t>
            </a:r>
            <a:r>
              <a:rPr sz="2500" spc="-5" dirty="0">
                <a:latin typeface="Verdana"/>
                <a:cs typeface="Verdana"/>
              </a:rPr>
              <a:t>objectives are  </a:t>
            </a:r>
            <a:r>
              <a:rPr sz="2500" spc="-10" dirty="0">
                <a:latin typeface="Verdana"/>
                <a:cs typeface="Verdana"/>
              </a:rPr>
              <a:t>accomplished.</a:t>
            </a:r>
            <a:endParaRPr sz="2500" dirty="0">
              <a:latin typeface="Verdana"/>
              <a:cs typeface="Verdana"/>
            </a:endParaRPr>
          </a:p>
          <a:p>
            <a:pPr marL="3994150" algn="just">
              <a:lnSpc>
                <a:spcPct val="100000"/>
              </a:lnSpc>
              <a:spcBef>
                <a:spcPts val="630"/>
              </a:spcBef>
            </a:pPr>
            <a:r>
              <a:rPr sz="2500" dirty="0">
                <a:latin typeface="Verdana"/>
                <a:cs typeface="Verdana"/>
              </a:rPr>
              <a:t>- </a:t>
            </a:r>
            <a:r>
              <a:rPr sz="2500" i="1" spc="-5" dirty="0">
                <a:latin typeface="Verdana"/>
                <a:cs typeface="Verdana"/>
              </a:rPr>
              <a:t>Edwin </a:t>
            </a:r>
            <a:r>
              <a:rPr sz="2500" i="1" dirty="0">
                <a:latin typeface="Verdana"/>
                <a:cs typeface="Verdana"/>
              </a:rPr>
              <a:t>B.</a:t>
            </a:r>
            <a:r>
              <a:rPr sz="2500" i="1" spc="-70" dirty="0">
                <a:latin typeface="Verdana"/>
                <a:cs typeface="Verdana"/>
              </a:rPr>
              <a:t> </a:t>
            </a:r>
            <a:r>
              <a:rPr sz="2500" i="1" spc="-5" dirty="0">
                <a:latin typeface="Verdana"/>
                <a:cs typeface="Verdana"/>
              </a:rPr>
              <a:t>Flippo</a:t>
            </a:r>
            <a:endParaRPr sz="25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5005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"/>
                <a:cs typeface="Arial"/>
              </a:rPr>
              <a:t>Objectives </a:t>
            </a:r>
            <a:r>
              <a:rPr sz="3600" spc="-10" dirty="0">
                <a:latin typeface="Arial"/>
                <a:cs typeface="Arial"/>
              </a:rPr>
              <a:t>of</a:t>
            </a:r>
            <a:r>
              <a:rPr sz="3600" spc="-4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Interview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069" y="1912619"/>
            <a:ext cx="255270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2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2000" dirty="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0519" y="1861820"/>
            <a:ext cx="6647815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9539">
              <a:lnSpc>
                <a:spcPct val="100000"/>
              </a:lnSpc>
              <a:spcBef>
                <a:spcPts val="100"/>
              </a:spcBef>
            </a:pPr>
            <a:r>
              <a:rPr sz="2900" dirty="0">
                <a:latin typeface="Verdana"/>
                <a:cs typeface="Verdana"/>
              </a:rPr>
              <a:t>Helps </a:t>
            </a:r>
            <a:r>
              <a:rPr sz="2900" spc="-5" dirty="0">
                <a:latin typeface="Verdana"/>
                <a:cs typeface="Verdana"/>
              </a:rPr>
              <a:t>obtain additional information  from</a:t>
            </a:r>
            <a:r>
              <a:rPr sz="2900" spc="-10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applicant</a:t>
            </a:r>
            <a:endParaRPr sz="29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069" y="3421379"/>
            <a:ext cx="255270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2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2000" dirty="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20519" y="3370579"/>
            <a:ext cx="6880859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900" spc="-5" dirty="0">
                <a:latin typeface="Verdana"/>
                <a:cs typeface="Verdana"/>
              </a:rPr>
              <a:t>Facilitates giving general information  to applicant</a:t>
            </a:r>
            <a:endParaRPr sz="29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069" y="4930140"/>
            <a:ext cx="255270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25" dirty="0">
                <a:solidFill>
                  <a:srgbClr val="006666"/>
                </a:solidFill>
                <a:latin typeface="Wingdings"/>
                <a:cs typeface="Wingdings"/>
              </a:rPr>
              <a:t></a:t>
            </a:r>
            <a:endParaRPr sz="2000" dirty="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20519" y="4879340"/>
            <a:ext cx="675830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5" dirty="0">
                <a:latin typeface="Verdana"/>
                <a:cs typeface="Verdana"/>
              </a:rPr>
              <a:t>Help build image </a:t>
            </a:r>
            <a:r>
              <a:rPr sz="2900" dirty="0">
                <a:latin typeface="Verdana"/>
                <a:cs typeface="Verdana"/>
              </a:rPr>
              <a:t>of </a:t>
            </a:r>
            <a:r>
              <a:rPr sz="2900" spc="-5" dirty="0">
                <a:latin typeface="Verdana"/>
                <a:cs typeface="Verdana"/>
              </a:rPr>
              <a:t>the organization</a:t>
            </a:r>
            <a:endParaRPr sz="29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29997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Scope </a:t>
            </a:r>
            <a:r>
              <a:rPr sz="3600" b="0" spc="-5" dirty="0">
                <a:solidFill>
                  <a:srgbClr val="006666"/>
                </a:solidFill>
                <a:latin typeface="Arial"/>
                <a:cs typeface="Arial"/>
              </a:rPr>
              <a:t>of</a:t>
            </a:r>
            <a:r>
              <a:rPr sz="3600" b="0" spc="-100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0" dirty="0">
                <a:solidFill>
                  <a:srgbClr val="006666"/>
                </a:solidFill>
                <a:latin typeface="Arial"/>
                <a:cs typeface="Arial"/>
              </a:rPr>
              <a:t>HRM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38327" y="1747927"/>
            <a:ext cx="6867344" cy="4276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103370" y="3660140"/>
            <a:ext cx="937894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Verdana"/>
                <a:cs typeface="Verdana"/>
              </a:rPr>
              <a:t>HRM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55720" y="1922779"/>
            <a:ext cx="14338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1623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Nature 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5" dirty="0">
                <a:latin typeface="Verdana"/>
                <a:cs typeface="Verdana"/>
              </a:rPr>
              <a:t>t</a:t>
            </a:r>
            <a:r>
              <a:rPr sz="1800" spc="-10" dirty="0">
                <a:latin typeface="Verdana"/>
                <a:cs typeface="Verdana"/>
              </a:rPr>
              <a:t>r</a:t>
            </a:r>
            <a:r>
              <a:rPr sz="1800" spc="5" dirty="0">
                <a:latin typeface="Verdana"/>
                <a:cs typeface="Verdana"/>
              </a:rPr>
              <a:t>o</a:t>
            </a:r>
            <a:r>
              <a:rPr sz="1800" spc="-15" dirty="0">
                <a:latin typeface="Verdana"/>
                <a:cs typeface="Verdana"/>
              </a:rPr>
              <a:t>d</a:t>
            </a:r>
            <a:r>
              <a:rPr sz="1800" dirty="0">
                <a:latin typeface="Verdana"/>
                <a:cs typeface="Verdana"/>
              </a:rPr>
              <a:t>uc</a:t>
            </a:r>
            <a:r>
              <a:rPr sz="1800" spc="-5" dirty="0">
                <a:latin typeface="Verdana"/>
                <a:cs typeface="Verdana"/>
              </a:rPr>
              <a:t>tion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66179" y="2745740"/>
            <a:ext cx="1488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Verdana"/>
                <a:cs typeface="Verdana"/>
              </a:rPr>
              <a:t>P</a:t>
            </a:r>
            <a:r>
              <a:rPr sz="1800" dirty="0">
                <a:latin typeface="Verdana"/>
                <a:cs typeface="Verdana"/>
              </a:rPr>
              <a:t>r</a:t>
            </a:r>
            <a:r>
              <a:rPr sz="1800" spc="-5" dirty="0">
                <a:latin typeface="Verdana"/>
                <a:cs typeface="Verdana"/>
              </a:rPr>
              <a:t>o</a:t>
            </a:r>
            <a:r>
              <a:rPr sz="1800" spc="-10" dirty="0">
                <a:latin typeface="Verdana"/>
                <a:cs typeface="Verdana"/>
              </a:rPr>
              <a:t>c</a:t>
            </a:r>
            <a:r>
              <a:rPr sz="1800" spc="10" dirty="0">
                <a:latin typeface="Verdana"/>
                <a:cs typeface="Verdana"/>
              </a:rPr>
              <a:t>u</a:t>
            </a:r>
            <a:r>
              <a:rPr sz="1800" spc="-10" dirty="0">
                <a:latin typeface="Verdana"/>
                <a:cs typeface="Verdana"/>
              </a:rPr>
              <a:t>r</a:t>
            </a:r>
            <a:r>
              <a:rPr sz="1800" spc="-5" dirty="0">
                <a:latin typeface="Verdana"/>
                <a:cs typeface="Verdana"/>
              </a:rPr>
              <a:t>eme</a:t>
            </a:r>
            <a:r>
              <a:rPr sz="1800" dirty="0">
                <a:latin typeface="Verdana"/>
                <a:cs typeface="Verdana"/>
              </a:rPr>
              <a:t>nt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572260" y="2745740"/>
            <a:ext cx="1123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Verdana"/>
                <a:cs typeface="Verdana"/>
              </a:rPr>
              <a:t>P</a:t>
            </a:r>
            <a:r>
              <a:rPr sz="1800" dirty="0">
                <a:latin typeface="Verdana"/>
                <a:cs typeface="Verdana"/>
              </a:rPr>
              <a:t>r</a:t>
            </a:r>
            <a:r>
              <a:rPr sz="1800" spc="-5" dirty="0">
                <a:latin typeface="Verdana"/>
                <a:cs typeface="Verdana"/>
              </a:rPr>
              <a:t>o</a:t>
            </a:r>
            <a:r>
              <a:rPr sz="1800" dirty="0">
                <a:latin typeface="Verdana"/>
                <a:cs typeface="Verdana"/>
              </a:rPr>
              <a:t>s</a:t>
            </a:r>
            <a:r>
              <a:rPr sz="1800" spc="-15" dirty="0">
                <a:latin typeface="Verdana"/>
                <a:cs typeface="Verdana"/>
              </a:rPr>
              <a:t>p</a:t>
            </a:r>
            <a:r>
              <a:rPr sz="1800" spc="-5" dirty="0">
                <a:latin typeface="Verdana"/>
                <a:cs typeface="Verdana"/>
              </a:rPr>
              <a:t>e</a:t>
            </a:r>
            <a:r>
              <a:rPr sz="1800" dirty="0">
                <a:latin typeface="Verdana"/>
                <a:cs typeface="Verdana"/>
              </a:rPr>
              <a:t>c</a:t>
            </a:r>
            <a:r>
              <a:rPr sz="1800" spc="-5" dirty="0">
                <a:latin typeface="Verdana"/>
                <a:cs typeface="Verdana"/>
              </a:rPr>
              <a:t>ts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73530" y="4056379"/>
            <a:ext cx="11207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925" marR="5080" indent="-2286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n</a:t>
            </a:r>
            <a:r>
              <a:rPr sz="1800" spc="-5" dirty="0">
                <a:latin typeface="Verdana"/>
                <a:cs typeface="Verdana"/>
              </a:rPr>
              <a:t>d</a:t>
            </a:r>
            <a:r>
              <a:rPr sz="1800" dirty="0">
                <a:latin typeface="Verdana"/>
                <a:cs typeface="Verdana"/>
              </a:rPr>
              <a:t>u</a:t>
            </a:r>
            <a:r>
              <a:rPr sz="1800" spc="-10" dirty="0">
                <a:latin typeface="Verdana"/>
                <a:cs typeface="Verdana"/>
              </a:rPr>
              <a:t>s</a:t>
            </a:r>
            <a:r>
              <a:rPr sz="1800" spc="-5" dirty="0">
                <a:latin typeface="Verdana"/>
                <a:cs typeface="Verdana"/>
              </a:rPr>
              <a:t>t</a:t>
            </a:r>
            <a:r>
              <a:rPr sz="1800" dirty="0">
                <a:latin typeface="Verdana"/>
                <a:cs typeface="Verdana"/>
              </a:rPr>
              <a:t>r</a:t>
            </a:r>
            <a:r>
              <a:rPr sz="1800" spc="-5" dirty="0">
                <a:latin typeface="Verdana"/>
                <a:cs typeface="Verdana"/>
              </a:rPr>
              <a:t>ial  Relations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91250" y="4193540"/>
            <a:ext cx="16376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Remuneration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87670" y="5412740"/>
            <a:ext cx="1216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Verdana"/>
                <a:cs typeface="Verdana"/>
              </a:rPr>
              <a:t>M</a:t>
            </a:r>
            <a:r>
              <a:rPr sz="1800" spc="5" dirty="0">
                <a:latin typeface="Verdana"/>
                <a:cs typeface="Verdana"/>
              </a:rPr>
              <a:t>o</a:t>
            </a:r>
            <a:r>
              <a:rPr sz="1800" spc="-10" dirty="0">
                <a:latin typeface="Verdana"/>
                <a:cs typeface="Verdana"/>
              </a:rPr>
              <a:t>t</a:t>
            </a:r>
            <a:r>
              <a:rPr sz="1800" spc="-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v</a:t>
            </a:r>
            <a:r>
              <a:rPr sz="1800" spc="-5" dirty="0">
                <a:latin typeface="Verdana"/>
                <a:cs typeface="Verdana"/>
              </a:rPr>
              <a:t>ation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37739" y="5412740"/>
            <a:ext cx="1468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Verdana"/>
                <a:cs typeface="Verdana"/>
              </a:rPr>
              <a:t>M</a:t>
            </a:r>
            <a:r>
              <a:rPr sz="1800" spc="-5" dirty="0">
                <a:latin typeface="Verdana"/>
                <a:cs typeface="Verdana"/>
              </a:rPr>
              <a:t>ai</a:t>
            </a:r>
            <a:r>
              <a:rPr sz="1800" dirty="0">
                <a:latin typeface="Verdana"/>
                <a:cs typeface="Verdana"/>
              </a:rPr>
              <a:t>n</a:t>
            </a:r>
            <a:r>
              <a:rPr sz="1800" spc="-5" dirty="0">
                <a:latin typeface="Verdana"/>
                <a:cs typeface="Verdana"/>
              </a:rPr>
              <a:t>te</a:t>
            </a:r>
            <a:r>
              <a:rPr sz="1800" dirty="0">
                <a:latin typeface="Verdana"/>
                <a:cs typeface="Verdana"/>
              </a:rPr>
              <a:t>n</a:t>
            </a:r>
            <a:r>
              <a:rPr sz="1800" spc="-5" dirty="0">
                <a:latin typeface="Verdana"/>
                <a:cs typeface="Verdana"/>
              </a:rPr>
              <a:t>a</a:t>
            </a:r>
            <a:r>
              <a:rPr sz="1800" dirty="0">
                <a:latin typeface="Verdana"/>
                <a:cs typeface="Verdana"/>
              </a:rPr>
              <a:t>n</a:t>
            </a:r>
            <a:r>
              <a:rPr sz="1800" spc="-10" dirty="0">
                <a:latin typeface="Verdana"/>
                <a:cs typeface="Verdana"/>
              </a:rPr>
              <a:t>c</a:t>
            </a:r>
            <a:r>
              <a:rPr sz="1800" dirty="0">
                <a:latin typeface="Verdana"/>
                <a:cs typeface="Verdana"/>
              </a:rPr>
              <a:t>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3355340"/>
            <a:ext cx="6464300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900" spc="-10" dirty="0"/>
              <a:t>Shift </a:t>
            </a:r>
            <a:r>
              <a:rPr sz="4900" spc="-5" dirty="0"/>
              <a:t>towards</a:t>
            </a:r>
            <a:r>
              <a:rPr sz="4900" spc="-75" dirty="0"/>
              <a:t> </a:t>
            </a:r>
            <a:r>
              <a:rPr sz="4900" spc="-5" dirty="0"/>
              <a:t>HRD</a:t>
            </a:r>
            <a:endParaRPr sz="4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530" y="836929"/>
            <a:ext cx="27438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HRD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</a:t>
            </a:r>
            <a:r>
              <a:rPr sz="3600" u="heavy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HR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21130" y="1861820"/>
            <a:ext cx="7211059" cy="286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1115" indent="-342900" algn="just">
              <a:lnSpc>
                <a:spcPct val="100000"/>
              </a:lnSpc>
              <a:spcBef>
                <a:spcPts val="100"/>
              </a:spcBef>
              <a:buClr>
                <a:srgbClr val="006666"/>
              </a:buClr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dirty="0">
                <a:latin typeface="Verdana"/>
                <a:cs typeface="Verdana"/>
              </a:rPr>
              <a:t>HR </a:t>
            </a:r>
            <a:r>
              <a:rPr sz="2900" spc="-5" dirty="0">
                <a:latin typeface="Verdana"/>
                <a:cs typeface="Verdana"/>
              </a:rPr>
              <a:t>can </a:t>
            </a:r>
            <a:r>
              <a:rPr sz="2900" spc="5" dirty="0">
                <a:latin typeface="Verdana"/>
                <a:cs typeface="Verdana"/>
              </a:rPr>
              <a:t>be </a:t>
            </a:r>
            <a:r>
              <a:rPr sz="2900" spc="-5" dirty="0">
                <a:latin typeface="Verdana"/>
                <a:cs typeface="Verdana"/>
              </a:rPr>
              <a:t>termed as Human  Resource Function </a:t>
            </a:r>
            <a:r>
              <a:rPr sz="2900" dirty="0">
                <a:latin typeface="Verdana"/>
                <a:cs typeface="Verdana"/>
              </a:rPr>
              <a:t>or HRM </a:t>
            </a:r>
            <a:r>
              <a:rPr sz="2900" spc="-5" dirty="0">
                <a:latin typeface="Verdana"/>
                <a:cs typeface="Verdana"/>
              </a:rPr>
              <a:t>Human  Resource</a:t>
            </a:r>
            <a:r>
              <a:rPr sz="2900" dirty="0">
                <a:latin typeface="Verdana"/>
                <a:cs typeface="Verdana"/>
              </a:rPr>
              <a:t> </a:t>
            </a:r>
            <a:r>
              <a:rPr sz="2900" spc="-5" dirty="0">
                <a:latin typeface="Verdana"/>
                <a:cs typeface="Verdana"/>
              </a:rPr>
              <a:t>Management</a:t>
            </a:r>
            <a:endParaRPr sz="29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6666"/>
              </a:buClr>
              <a:buFont typeface="Wingdings"/>
              <a:buChar char=""/>
            </a:pPr>
            <a:endParaRPr sz="4000" dirty="0">
              <a:latin typeface="Verdana"/>
              <a:cs typeface="Verdana"/>
            </a:endParaRPr>
          </a:p>
          <a:p>
            <a:pPr marL="381000" marR="30480" indent="-342900" algn="just">
              <a:lnSpc>
                <a:spcPct val="100000"/>
              </a:lnSpc>
              <a:buClr>
                <a:srgbClr val="006666"/>
              </a:buClr>
              <a:buSzPct val="68965"/>
              <a:buFont typeface="Wingdings"/>
              <a:buChar char=""/>
              <a:tabLst>
                <a:tab pos="381000" algn="l"/>
              </a:tabLst>
            </a:pPr>
            <a:r>
              <a:rPr sz="2900" dirty="0">
                <a:latin typeface="Verdana"/>
                <a:cs typeface="Verdana"/>
              </a:rPr>
              <a:t>HRD </a:t>
            </a:r>
            <a:r>
              <a:rPr sz="2900" spc="-5" dirty="0">
                <a:latin typeface="Verdana"/>
                <a:cs typeface="Verdana"/>
              </a:rPr>
              <a:t>Stands </a:t>
            </a:r>
            <a:r>
              <a:rPr sz="2900" dirty="0">
                <a:latin typeface="Verdana"/>
                <a:cs typeface="Verdana"/>
              </a:rPr>
              <a:t>for </a:t>
            </a:r>
            <a:r>
              <a:rPr sz="2900" spc="-5" dirty="0">
                <a:latin typeface="Verdana"/>
                <a:cs typeface="Verdana"/>
              </a:rPr>
              <a:t>Human Resource  Development</a:t>
            </a:r>
            <a:endParaRPr sz="29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1931</Words>
  <Application>Microsoft Office PowerPoint</Application>
  <PresentationFormat>On-screen Show (4:3)</PresentationFormat>
  <Paragraphs>469</Paragraphs>
  <Slides>61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Human Resource  Management</vt:lpstr>
      <vt:lpstr>HRM Meaning and Definition</vt:lpstr>
      <vt:lpstr>HRM Meaning and Definition</vt:lpstr>
      <vt:lpstr>Definition</vt:lpstr>
      <vt:lpstr>Definition</vt:lpstr>
      <vt:lpstr>Definition</vt:lpstr>
      <vt:lpstr>Scope of HRM</vt:lpstr>
      <vt:lpstr>Shift towards HRD</vt:lpstr>
      <vt:lpstr>HRD and HR</vt:lpstr>
      <vt:lpstr>HRD and HR</vt:lpstr>
      <vt:lpstr>Importance of HRM</vt:lpstr>
      <vt:lpstr>HUMAN RESOURCE PLANNING</vt:lpstr>
      <vt:lpstr>Human Resource Planning</vt:lpstr>
      <vt:lpstr>Definition</vt:lpstr>
      <vt:lpstr>Definition</vt:lpstr>
      <vt:lpstr>Importance of HRP</vt:lpstr>
      <vt:lpstr>Factors affecting HRP</vt:lpstr>
      <vt:lpstr>HR Demand Forecast</vt:lpstr>
      <vt:lpstr>Forecasting Techniques</vt:lpstr>
      <vt:lpstr>HR Supply Forecast</vt:lpstr>
      <vt:lpstr>HR Supply Forecast</vt:lpstr>
      <vt:lpstr>JOB ANALYSIS</vt:lpstr>
      <vt:lpstr>Job</vt:lpstr>
      <vt:lpstr>Job Analysis</vt:lpstr>
      <vt:lpstr>Job analysis involves following steps:</vt:lpstr>
      <vt:lpstr>Job Description</vt:lpstr>
      <vt:lpstr>Job Specification</vt:lpstr>
      <vt:lpstr>JOB ANALYSIS</vt:lpstr>
      <vt:lpstr>Use of Job Analysis Information</vt:lpstr>
      <vt:lpstr>RECRUITMENT</vt:lpstr>
      <vt:lpstr>Recruitment</vt:lpstr>
      <vt:lpstr>Initiating the Recruitment Process</vt:lpstr>
      <vt:lpstr>Factors Governing recruitment</vt:lpstr>
      <vt:lpstr>Building Pool of Candidate</vt:lpstr>
      <vt:lpstr>SOURCES OF RECRUITMENT</vt:lpstr>
      <vt:lpstr>Recruiting Yield Pyramid</vt:lpstr>
      <vt:lpstr>Recruiting Yield Pyramid</vt:lpstr>
      <vt:lpstr>Internal</vt:lpstr>
      <vt:lpstr>Internal Recruitment</vt:lpstr>
      <vt:lpstr>External Recruitment</vt:lpstr>
      <vt:lpstr>SELECTION</vt:lpstr>
      <vt:lpstr>Selection</vt:lpstr>
      <vt:lpstr>Selection</vt:lpstr>
      <vt:lpstr>Factors affecting selection</vt:lpstr>
      <vt:lpstr>Factors affecting selection</vt:lpstr>
      <vt:lpstr>Process of selection</vt:lpstr>
      <vt:lpstr>Basic Testing Concepts</vt:lpstr>
      <vt:lpstr>Basic Testing Concepts</vt:lpstr>
      <vt:lpstr>Basic Testing Concepts</vt:lpstr>
      <vt:lpstr>Basic Testing Concepts</vt:lpstr>
      <vt:lpstr>Basic Testing Concepts</vt:lpstr>
      <vt:lpstr>Selection Tests</vt:lpstr>
      <vt:lpstr>Interviews</vt:lpstr>
      <vt:lpstr>Shortcomings of interviews</vt:lpstr>
      <vt:lpstr>Preparing for the Interview</vt:lpstr>
      <vt:lpstr>Types of Interview</vt:lpstr>
      <vt:lpstr>Interview may be</vt:lpstr>
      <vt:lpstr>Sequential Interview</vt:lpstr>
      <vt:lpstr>Panel Interview</vt:lpstr>
      <vt:lpstr>Objectives of Interview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 Management</dc:title>
  <dc:creator>comp</dc:creator>
  <cp:lastModifiedBy>nadiagondal</cp:lastModifiedBy>
  <cp:revision>18</cp:revision>
  <dcterms:created xsi:type="dcterms:W3CDTF">2020-12-02T13:42:28Z</dcterms:created>
  <dcterms:modified xsi:type="dcterms:W3CDTF">2020-12-04T02:33:08Z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2009-11-21T00:00:00Z</vt:filetime>
  </property>
  <property fmtid="{D5CDD505-2E9C-101B-9397-08002B2CF9AE}" pid="3" name="Creator">
    <vt:lpwstr>Impress</vt:lpwstr>
  </property>
  <property fmtid="{D5CDD505-2E9C-101B-9397-08002B2CF9AE}" pid="4" name="LastSaved">
    <vt:filetime>2020-12-02T00:00:00Z</vt:filetime>
  </property>
</Properties>
</file>