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AA3EB-E130-4AD0-BB71-556A4E7C85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90F1A0-2E8B-41E7-B9AE-37DC997DB6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F6874B-888F-4915-8FC2-B4B0ECF1C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EE22-8A6B-44AD-88BC-32F58D274332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9C1239-2627-4C25-8DFD-8B11802CF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45FF8-B408-4D9D-9ABC-7D4465A5E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6DE60-4B26-479B-839D-843446F46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26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6C6A7-0ABB-4681-B3AE-F86B656EC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DF9C08-1170-46A5-A58B-09B1222FB9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737187-A720-4065-BAAA-E7E496121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EE22-8A6B-44AD-88BC-32F58D274332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FDE2B-2F9B-438A-A15C-977C1EED6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82ED93-67C5-435F-9C2A-288D00CAE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6DE60-4B26-479B-839D-843446F46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412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A8BAFF-EF2B-40BE-8C11-8B809A0EFD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4386B3-05FD-4C2C-B304-BD8E53EFFF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AE7613-52AA-4BC1-B59F-DDC5C758A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EE22-8A6B-44AD-88BC-32F58D274332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3785ED-FEC2-4BB7-A9EA-987133BF0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FC3390-630D-4428-AF12-8F3925D20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6DE60-4B26-479B-839D-843446F46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54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EEC88-FBA6-4687-A6B6-BC6058123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5C67B6-D1CC-416E-B73D-22E9F8481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E0AB12-034E-4B70-AD1F-2452143E8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EE22-8A6B-44AD-88BC-32F58D274332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5A4BC-EE4E-4AAF-8C73-A3AD658A0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5A721-90A3-4AEC-9397-56AD8CC08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6DE60-4B26-479B-839D-843446F46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019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38766-2FA3-4EF4-B81E-C213C0551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240997-812D-41E3-8D99-6EE2A174F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18BB6-AB47-443F-BB4C-7E57C291A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EE22-8A6B-44AD-88BC-32F58D274332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EDCF6-C802-4C79-B04C-688A602C5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524C14-D76E-44FF-9A33-1956F5615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6DE60-4B26-479B-839D-843446F46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453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5CA54-3E3E-4726-9307-80783B307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AC43C-C2EF-4CF9-9E66-1E693A6C76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A6D3FF-96EB-46AF-8F3E-CD009EDE24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50157-6FE6-40F4-82D2-34442CA1D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EE22-8A6B-44AD-88BC-32F58D274332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0D665F-D3A5-4B79-BAB7-7BE11F847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ED7357-74B0-4BB8-9B51-14C98C244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6DE60-4B26-479B-839D-843446F46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84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33DEB-40DD-491F-967B-BA6533283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0A8D6E-1D5C-4B52-BFD9-74F388D867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39775F-AD38-4C61-BAEE-E2AEE53D55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1706FA-441B-4120-AE50-EC6AE195B7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01D78A-070A-4C93-9F9E-5A9B531C4E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E81C9D-5578-4306-91D3-74BFFD5FA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EE22-8A6B-44AD-88BC-32F58D274332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A968D4-239C-4650-B5AF-CC5CD382B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3C767D-B0C4-4AA6-8CBF-D349A2B2E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6DE60-4B26-479B-839D-843446F46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80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F1907-C767-48CC-B151-E968C885E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8C969C-834A-4234-A99E-6A075C2EC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EE22-8A6B-44AD-88BC-32F58D274332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EACD2A-0AB7-42C3-87F0-1E3684975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153A0A-874F-4752-931C-96CFABE84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6DE60-4B26-479B-839D-843446F46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450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2E8803-87DE-42D2-84AC-316653ED2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EE22-8A6B-44AD-88BC-32F58D274332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DFED0A-9BBC-4459-840D-E9F83C149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0C53E8-24F9-4390-B78C-42D1C3ACF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6DE60-4B26-479B-839D-843446F46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358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9D1E9-3516-4858-9CF5-4084D532B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4BF35-CD8C-46A0-B40D-8C9B600E9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8DEF85-D630-433A-8CCE-3921C303C1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E95FC2-1B9A-4B94-9476-6701EB347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EE22-8A6B-44AD-88BC-32F58D274332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F6B726-17AA-4695-892E-3F035188B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851A76-DDA9-414F-92C2-802F60756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6DE60-4B26-479B-839D-843446F46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637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FF92F-9B13-4733-BB20-CD7361437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AABA30-9749-48BF-BB33-1DEE3C1649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DB64D5-6055-45CD-9ABE-901CFD3887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F4F5E2-3D88-42C9-953D-F77B5F1CC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EE22-8A6B-44AD-88BC-32F58D274332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65A58F-9EF2-4391-A36A-E93897183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AAD66B-57DE-4946-AB46-8243804BC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6DE60-4B26-479B-839D-843446F46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022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68F61-31E3-4F58-B682-D2C51B67B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715E03-9874-4A2F-88EA-9462A20474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634B87-3877-4899-9BB5-C0D829C6D2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0EE22-8A6B-44AD-88BC-32F58D274332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83073-1834-4A16-8633-90A74B8EE9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D73A2-1A08-4C99-B3A7-B5F8988BE6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6DE60-4B26-479B-839D-843446F46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73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1C38E-59A9-4524-8CC1-B93425C87A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sz="6000" b="1" dirty="0"/>
              <a:t>Facade Design Pattern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F0F3B1-C5D0-4F4E-B6AF-D9D9ABC8D6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086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contents</a:t>
            </a:r>
            <a:endParaRPr lang="en-IN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What is Facade design pattern?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Intent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Examples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Problems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Applicability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Structure</a:t>
            </a:r>
          </a:p>
          <a:p>
            <a:pPr marL="0" indent="0">
              <a:buNone/>
            </a:pPr>
            <a:endParaRPr lang="en-IN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538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02330" y="813327"/>
            <a:ext cx="10192441" cy="1543507"/>
          </a:xfrm>
        </p:spPr>
        <p:txBody>
          <a:bodyPr>
            <a:normAutofit fontScale="90000"/>
          </a:bodyPr>
          <a:lstStyle/>
          <a:p>
            <a:r>
              <a:rPr lang="en-IN" sz="4900" b="1" dirty="0"/>
              <a:t>Facade Design Pattern</a:t>
            </a:r>
            <a:br>
              <a:rPr lang="en-IN" sz="4900" b="1" dirty="0">
                <a:solidFill>
                  <a:srgbClr val="FF0000"/>
                </a:solidFill>
              </a:rPr>
            </a:br>
            <a:r>
              <a:rPr lang="en-US" sz="3600" dirty="0"/>
              <a:t> means the </a:t>
            </a:r>
            <a:r>
              <a:rPr lang="en-US" sz="3600" b="1" dirty="0"/>
              <a:t>face of the building</a:t>
            </a:r>
            <a:br>
              <a:rPr lang="en-IN" sz="4000" b="1" dirty="0"/>
            </a:br>
            <a:endParaRPr lang="en-IN" sz="27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44760" y="2532185"/>
            <a:ext cx="8946541" cy="3563846"/>
          </a:xfr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IN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39404" y="2532185"/>
            <a:ext cx="9569002" cy="3539430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wrap="square">
            <a:spAutoFit/>
          </a:bodyPr>
          <a:lstStyle/>
          <a:p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Pattern Name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IN" sz="2800" dirty="0">
                <a:latin typeface="Calibri" panose="020F0502020204030204" pitchFamily="34" charset="0"/>
                <a:cs typeface="Calibri" panose="020F0502020204030204" pitchFamily="34" charset="0"/>
              </a:rPr>
              <a:t>Facade Design Pattern</a:t>
            </a:r>
          </a:p>
          <a:p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Intent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800" dirty="0"/>
              <a:t>Provide a unified interface to a set of interfaces in a subsystem.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800" dirty="0"/>
              <a:t>Façade defines higher level interface that makes subsystem easier to use.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800" dirty="0"/>
              <a:t>It is a simplified interface that performs many other actions behind the scenes.</a:t>
            </a:r>
          </a:p>
        </p:txBody>
      </p:sp>
    </p:spTree>
    <p:extLst>
      <p:ext uri="{BB962C8B-B14F-4D97-AF65-F5344CB8AC3E}">
        <p14:creationId xmlns:p14="http://schemas.microsoft.com/office/powerpoint/2010/main" val="3205080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tx1"/>
                </a:solidFill>
              </a:rPr>
              <a:t>Example</a:t>
            </a:r>
            <a:endParaRPr lang="en-I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55" y="2285999"/>
            <a:ext cx="3760630" cy="3473429"/>
          </a:xfrm>
        </p:spPr>
      </p:pic>
      <p:sp>
        <p:nvSpPr>
          <p:cNvPr id="5" name="TextBox 4"/>
          <p:cNvSpPr txBox="1"/>
          <p:nvPr/>
        </p:nvSpPr>
        <p:spPr>
          <a:xfrm>
            <a:off x="4636394" y="2453424"/>
            <a:ext cx="7031865" cy="3108543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want to add rupees 5000 into your </a:t>
            </a:r>
            <a:r>
              <a:rPr lang="en-US" sz="2800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paytm</a:t>
            </a:r>
            <a:r>
              <a:rPr lang="en-US" sz="28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wallet?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Check you are authorized user?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Check you have enough money in your account?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Check OTP is correct or not?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If All OK ,Finally transaction takes place.</a:t>
            </a:r>
            <a:endParaRPr lang="en-IN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630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2523" y="505614"/>
            <a:ext cx="9601196" cy="1897302"/>
          </a:xfrm>
        </p:spPr>
        <p:txBody>
          <a:bodyPr>
            <a:normAutofit/>
          </a:bodyPr>
          <a:lstStyle/>
          <a:p>
            <a:r>
              <a:rPr lang="en-IN" b="1" dirty="0">
                <a:solidFill>
                  <a:schemeClr val="tx1"/>
                </a:solidFill>
              </a:rPr>
              <a:t>Example</a:t>
            </a:r>
            <a:br>
              <a:rPr lang="en-IN" b="1" dirty="0">
                <a:solidFill>
                  <a:srgbClr val="FF0000"/>
                </a:solidFill>
              </a:rPr>
            </a:br>
            <a:r>
              <a:rPr lang="en-US" sz="3600" b="1" dirty="0"/>
              <a:t>Glass face of the building.</a:t>
            </a:r>
            <a:endParaRPr lang="en-IN" sz="36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90" y="2402916"/>
            <a:ext cx="8500056" cy="3317875"/>
          </a:xfrm>
        </p:spPr>
      </p:pic>
    </p:spTree>
    <p:extLst>
      <p:ext uri="{BB962C8B-B14F-4D97-AF65-F5344CB8AC3E}">
        <p14:creationId xmlns:p14="http://schemas.microsoft.com/office/powerpoint/2010/main" val="3010387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Problem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 </a:t>
            </a:r>
            <a:r>
              <a:rPr lang="en-US" sz="2800" dirty="0"/>
              <a:t>client community needs a simplified interface to the overall functionality of a complex subsystem.</a:t>
            </a: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423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Applicability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When we want a simplified interface that performs many other actions behind the scenes.</a:t>
            </a:r>
          </a:p>
        </p:txBody>
      </p:sp>
    </p:spTree>
    <p:extLst>
      <p:ext uri="{BB962C8B-B14F-4D97-AF65-F5344CB8AC3E}">
        <p14:creationId xmlns:p14="http://schemas.microsoft.com/office/powerpoint/2010/main" val="956989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982133"/>
            <a:ext cx="9601196" cy="64060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Structure</a:t>
            </a:r>
            <a:endParaRPr lang="en-I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4704" y="1777285"/>
            <a:ext cx="10084158" cy="4098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939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13AAD-3593-4B7E-B91C-BD366E9A0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D2C71-777D-4611-B184-EB044F001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Facade simplifies the use of the required subsystem. However, because the Facade is not complete, certain functionality may be unavailable to the client.</a:t>
            </a:r>
          </a:p>
          <a:p>
            <a:r>
              <a:rPr lang="en-GB" b="0" i="0" dirty="0">
                <a:solidFill>
                  <a:srgbClr val="000000"/>
                </a:solidFill>
                <a:effectLst/>
              </a:rPr>
              <a:t>It shields clients from subsystem components, thereby reducing the number of objects that clients deal with and making the subsystem easier to 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640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211</Words>
  <Application>Microsoft Office PowerPoint</Application>
  <PresentationFormat>Widescreen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Facade Design Pattern</vt:lpstr>
      <vt:lpstr>contents</vt:lpstr>
      <vt:lpstr>Facade Design Pattern  means the face of the building </vt:lpstr>
      <vt:lpstr>Example</vt:lpstr>
      <vt:lpstr>Example Glass face of the building.</vt:lpstr>
      <vt:lpstr>Problem</vt:lpstr>
      <vt:lpstr>Applicability</vt:lpstr>
      <vt:lpstr>Structure</vt:lpstr>
      <vt:lpstr>Consequences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Facade Design Pattern</dc:title>
  <dc:creator>asma khan</dc:creator>
  <cp:lastModifiedBy>asma khan</cp:lastModifiedBy>
  <cp:revision>3</cp:revision>
  <dcterms:created xsi:type="dcterms:W3CDTF">2020-04-15T05:24:41Z</dcterms:created>
  <dcterms:modified xsi:type="dcterms:W3CDTF">2020-04-15T05:47:07Z</dcterms:modified>
</cp:coreProperties>
</file>