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7B22-D6A0-4CA3-8DF7-8C815B0FF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What is a Weed??</a:t>
            </a:r>
          </a:p>
        </p:txBody>
      </p:sp>
      <p:pic>
        <p:nvPicPr>
          <p:cNvPr id="5123" name="Picture 7" descr="P10104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43000"/>
            <a:ext cx="9144000" cy="6858000"/>
          </a:xfrm>
        </p:spPr>
      </p:pic>
      <p:pic>
        <p:nvPicPr>
          <p:cNvPr id="4" name="~PP2713.WAV">
            <a:hlinkClick r:id="" action="ppaction://media"/>
          </p:cNvPr>
          <p:cNvPicPr>
            <a:picLocks noRot="1" noChangeAspect="1"/>
          </p:cNvPicPr>
          <p:nvPr>
            <a:wavAudioFile r:embed="rId1" name="~PP2713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Adverse effects of weeds.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Fire hazards after plant senescence</a:t>
            </a:r>
          </a:p>
          <a:p>
            <a:pPr lvl="1"/>
            <a:r>
              <a:rPr lang="en-US" dirty="0" smtClean="0"/>
              <a:t>– a. Roadsides - </a:t>
            </a:r>
            <a:r>
              <a:rPr lang="en-US" dirty="0" err="1" smtClean="0"/>
              <a:t>cogongrass</a:t>
            </a:r>
            <a:endParaRPr lang="en-US" dirty="0" smtClean="0"/>
          </a:p>
          <a:p>
            <a:pPr lvl="1"/>
            <a:r>
              <a:rPr lang="en-US" dirty="0" smtClean="0"/>
              <a:t>– b. Around buildings</a:t>
            </a:r>
          </a:p>
          <a:p>
            <a:r>
              <a:rPr lang="en-US" b="1" dirty="0" smtClean="0"/>
              <a:t>Block vision at intersections</a:t>
            </a:r>
          </a:p>
          <a:p>
            <a:r>
              <a:rPr lang="en-US" b="1" dirty="0" smtClean="0"/>
              <a:t>Damage or crack roads, airport runways,</a:t>
            </a:r>
          </a:p>
          <a:p>
            <a:r>
              <a:rPr lang="en-US" b="1" dirty="0" smtClean="0"/>
              <a:t>driveways, tennis courts</a:t>
            </a:r>
          </a:p>
          <a:p>
            <a:r>
              <a:rPr lang="en-US" b="1" dirty="0" smtClean="0"/>
              <a:t>Increase moisture around base of buildings</a:t>
            </a:r>
          </a:p>
          <a:p>
            <a:pPr>
              <a:buNone/>
            </a:pPr>
            <a:r>
              <a:rPr lang="en-US" b="1" dirty="0" smtClean="0"/>
              <a:t>	or equipment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Water management problems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3914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– a.</a:t>
            </a:r>
            <a:r>
              <a:rPr lang="en-US" b="1" dirty="0" smtClean="0"/>
              <a:t> </a:t>
            </a:r>
            <a:r>
              <a:rPr lang="en-US" dirty="0" smtClean="0"/>
              <a:t>Restrict movement of boats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– b. Restrict water movement in canals, ditches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– c. Limit fishing and other recreational activities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– d. Cause bad odor or taste in drinking water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Poisonous plants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848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– </a:t>
            </a:r>
            <a:r>
              <a:rPr lang="en-US" b="1" dirty="0" smtClean="0"/>
              <a:t>a. Injure animals</a:t>
            </a:r>
            <a:endParaRPr lang="en-US" dirty="0" smtClean="0"/>
          </a:p>
          <a:p>
            <a:pPr marL="914400" lvl="1" indent="-514350">
              <a:buAutoNum type="arabicPeriod"/>
            </a:pPr>
            <a:r>
              <a:rPr lang="en-US" dirty="0" smtClean="0"/>
              <a:t>Crotalaria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lantana</a:t>
            </a:r>
          </a:p>
          <a:p>
            <a:pPr lvl="1">
              <a:buNone/>
            </a:pPr>
            <a:r>
              <a:rPr lang="en-US" dirty="0" smtClean="0"/>
              <a:t>3.  nightshades</a:t>
            </a:r>
          </a:p>
          <a:p>
            <a:pPr>
              <a:buNone/>
            </a:pPr>
            <a:r>
              <a:rPr lang="en-US" dirty="0" smtClean="0"/>
              <a:t>– </a:t>
            </a:r>
            <a:r>
              <a:rPr lang="en-US" b="1" dirty="0" smtClean="0"/>
              <a:t>b. Injure people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castor bean - contains toxin -</a:t>
            </a:r>
            <a:r>
              <a:rPr lang="en-US" dirty="0" err="1" smtClean="0"/>
              <a:t>rici</a:t>
            </a:r>
            <a:r>
              <a:rPr lang="en-US" dirty="0" smtClean="0"/>
              <a:t> - 10 mg can kill a 200 lb man.</a:t>
            </a:r>
          </a:p>
          <a:p>
            <a:pPr lvl="1">
              <a:buNone/>
            </a:pPr>
            <a:r>
              <a:rPr lang="en-US" dirty="0" smtClean="0"/>
              <a:t>2. Hay fever (ragweed, goldenrod, </a:t>
            </a:r>
            <a:r>
              <a:rPr lang="en-US" dirty="0" err="1" smtClean="0"/>
              <a:t>bermudagrass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Toxic to Livestock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6962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Spiny weeds can cause irritation to animal’s digestive tract</a:t>
            </a:r>
          </a:p>
          <a:p>
            <a:r>
              <a:rPr lang="en-US" dirty="0" smtClean="0"/>
              <a:t>Certain weeds produce chemicals that are photoactive when ingested causing livestock sensitivity to sun</a:t>
            </a:r>
          </a:p>
          <a:p>
            <a:r>
              <a:rPr lang="en-US" dirty="0" smtClean="0"/>
              <a:t>Hydrocyanic acid (HCN) produced in </a:t>
            </a:r>
            <a:r>
              <a:rPr lang="en-US" dirty="0" err="1" smtClean="0"/>
              <a:t>johnsongrass</a:t>
            </a:r>
            <a:r>
              <a:rPr lang="en-US" dirty="0" smtClean="0"/>
              <a:t> following stress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467600" cy="4191000"/>
          </a:xfrm>
        </p:spPr>
        <p:txBody>
          <a:bodyPr/>
          <a:lstStyle/>
          <a:p>
            <a:r>
              <a:rPr lang="en-US" dirty="0" smtClean="0"/>
              <a:t>It is the process of keeping or minimizing the weed population and their growth below the level of economic injury to the crop with minimum environment pollution. </a:t>
            </a:r>
          </a:p>
          <a:p>
            <a:r>
              <a:rPr lang="en-US" dirty="0" smtClean="0"/>
              <a:t>Include prevention and control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control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514600"/>
            <a:ext cx="7848600" cy="2362200"/>
          </a:xfrm>
        </p:spPr>
        <p:txBody>
          <a:bodyPr/>
          <a:lstStyle/>
          <a:p>
            <a:r>
              <a:rPr lang="en-US" dirty="0" smtClean="0"/>
              <a:t>The process of keeping the weed population below economic threshold level</a:t>
            </a:r>
          </a:p>
          <a:p>
            <a:endParaRPr lang="en-US" dirty="0" smtClean="0"/>
          </a:p>
          <a:p>
            <a:r>
              <a:rPr lang="en-US" dirty="0" smtClean="0"/>
              <a:t>After the emergence of weed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eradication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6934200" cy="3962400"/>
          </a:xfrm>
        </p:spPr>
        <p:txBody>
          <a:bodyPr/>
          <a:lstStyle/>
          <a:p>
            <a:r>
              <a:rPr lang="en-US" dirty="0" smtClean="0"/>
              <a:t>Complete removal of weed</a:t>
            </a:r>
          </a:p>
          <a:p>
            <a:endParaRPr lang="en-US" dirty="0" smtClean="0"/>
          </a:p>
          <a:p>
            <a:r>
              <a:rPr lang="en-US" dirty="0" smtClean="0"/>
              <a:t>Neither possible nor </a:t>
            </a:r>
            <a:r>
              <a:rPr lang="en-US" dirty="0" err="1" smtClean="0"/>
              <a:t>desireable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competition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162800" cy="4191000"/>
          </a:xfrm>
        </p:spPr>
        <p:txBody>
          <a:bodyPr/>
          <a:lstStyle/>
          <a:p>
            <a:r>
              <a:rPr lang="en-US" dirty="0" smtClean="0"/>
              <a:t>The action of endeavouring to gain what another endeavours to gain at the same time	</a:t>
            </a:r>
            <a:r>
              <a:rPr lang="en-US" sz="2800" dirty="0" smtClean="0"/>
              <a:t>(Oxford Dictionary)</a:t>
            </a:r>
            <a:endParaRPr lang="en-US" dirty="0" smtClean="0"/>
          </a:p>
          <a:p>
            <a:r>
              <a:rPr lang="en-US" dirty="0" smtClean="0"/>
              <a:t>the striving of two or more for the same object</a:t>
            </a:r>
          </a:p>
          <a:p>
            <a:r>
              <a:rPr lang="en-US" dirty="0" smtClean="0"/>
              <a:t>To compete comes from the Latin word ’</a:t>
            </a:r>
            <a:r>
              <a:rPr lang="en-US" dirty="0" err="1" smtClean="0"/>
              <a:t>competere</a:t>
            </a:r>
            <a:r>
              <a:rPr lang="en-US" dirty="0" smtClean="0"/>
              <a:t>’ meaning ‘to ask for same thing’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685800"/>
            <a:ext cx="7315200" cy="5562600"/>
          </a:xfrm>
        </p:spPr>
        <p:txBody>
          <a:bodyPr/>
          <a:lstStyle/>
          <a:p>
            <a:r>
              <a:rPr lang="en-US" dirty="0" smtClean="0"/>
              <a:t>Two plants are in competition with each other when </a:t>
            </a:r>
          </a:p>
          <a:p>
            <a:pPr lvl="1"/>
            <a:r>
              <a:rPr lang="en-US" dirty="0" smtClean="0"/>
              <a:t>the growth of either one or both of them is reduced  </a:t>
            </a:r>
          </a:p>
          <a:p>
            <a:pPr lvl="1"/>
            <a:r>
              <a:rPr lang="en-US" dirty="0" smtClean="0"/>
              <a:t>or their form is modified </a:t>
            </a:r>
          </a:p>
          <a:p>
            <a:pPr lvl="1"/>
            <a:r>
              <a:rPr lang="en-US" dirty="0" smtClean="0"/>
              <a:t>as compared with their growth or form in isolation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685800"/>
            <a:ext cx="8001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competition for space occurs in animals, </a:t>
            </a:r>
          </a:p>
          <a:p>
            <a:r>
              <a:rPr lang="en-US" dirty="0" smtClean="0"/>
              <a:t>but is not plants. </a:t>
            </a:r>
          </a:p>
          <a:p>
            <a:r>
              <a:rPr lang="en-US" dirty="0" smtClean="0"/>
              <a:t>In Plants competition is for the resources the space contains</a:t>
            </a:r>
          </a:p>
          <a:p>
            <a:pPr lvl="1"/>
            <a:r>
              <a:rPr lang="en-US" dirty="0" smtClean="0"/>
              <a:t>Nutrient</a:t>
            </a:r>
          </a:p>
          <a:p>
            <a:pPr lvl="1"/>
            <a:r>
              <a:rPr lang="en-US" dirty="0" smtClean="0"/>
              <a:t>Water </a:t>
            </a:r>
          </a:p>
          <a:p>
            <a:pPr lvl="1"/>
            <a:r>
              <a:rPr lang="en-US" dirty="0" smtClean="0"/>
              <a:t>light </a:t>
            </a:r>
          </a:p>
          <a:p>
            <a:pPr lvl="1"/>
            <a:r>
              <a:rPr lang="en-US" dirty="0" smtClean="0"/>
              <a:t>– rather than space itself.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3726.WAV">
            <a:hlinkClick r:id="" action="ppaction://media"/>
          </p:cNvPr>
          <p:cNvPicPr>
            <a:picLocks noRot="1" noChangeAspect="1"/>
          </p:cNvPicPr>
          <p:nvPr>
            <a:wavAudioFile r:embed="rId1" name="~PP372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533400"/>
            <a:ext cx="8229600" cy="6096000"/>
          </a:xfrm>
        </p:spPr>
        <p:txBody>
          <a:bodyPr>
            <a:normAutofit/>
          </a:bodyPr>
          <a:lstStyle/>
          <a:p>
            <a:r>
              <a:rPr lang="en-US" b="1" dirty="0" smtClean="0"/>
              <a:t>All plant combinations are not always competition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Association of two or more plant spices in the symbiotic association (grasses and legumes)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break  dormancy in some clovers concentration of the CO</a:t>
            </a:r>
            <a:r>
              <a:rPr lang="en-US" baseline="-25000" dirty="0" smtClean="0"/>
              <a:t>2</a:t>
            </a:r>
            <a:r>
              <a:rPr lang="en-US" dirty="0" smtClean="0"/>
              <a:t> increased up to 0.5%. </a:t>
            </a:r>
          </a:p>
          <a:p>
            <a:pPr lvl="2"/>
            <a:r>
              <a:rPr lang="en-US" dirty="0" smtClean="0"/>
              <a:t>If one seed will germinate under normal conditions. It will produce enough CO2 to break the dormancy of neighbouring seeds.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of living much will not be in the category of the competition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457200"/>
            <a:ext cx="7772400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Interference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broader term which includes competition and allelopathy.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Allelopathy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adding a chemical compound to the environment which affect the growth of other plants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Weed characteristics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Abundant seed production</a:t>
            </a:r>
          </a:p>
          <a:p>
            <a:r>
              <a:rPr lang="en-US" sz="2800" dirty="0" smtClean="0"/>
              <a:t>Rapid population establishment</a:t>
            </a:r>
          </a:p>
          <a:p>
            <a:r>
              <a:rPr lang="en-US" sz="2800" dirty="0" smtClean="0"/>
              <a:t>Seed dormancy</a:t>
            </a:r>
          </a:p>
          <a:p>
            <a:r>
              <a:rPr lang="en-US" sz="2800" dirty="0" smtClean="0"/>
              <a:t>Long-term survival of buried seed</a:t>
            </a:r>
          </a:p>
          <a:p>
            <a:r>
              <a:rPr lang="en-US" sz="2800" dirty="0" smtClean="0"/>
              <a:t>Adaptations for spread</a:t>
            </a:r>
          </a:p>
          <a:p>
            <a:r>
              <a:rPr lang="en-US" sz="2800" dirty="0" smtClean="0"/>
              <a:t>Early maturity</a:t>
            </a:r>
          </a:p>
          <a:p>
            <a:r>
              <a:rPr lang="en-US" sz="2800" dirty="0" smtClean="0"/>
              <a:t>Presence of vegetative reproductive structures</a:t>
            </a:r>
          </a:p>
          <a:p>
            <a:r>
              <a:rPr lang="en-US" sz="2800" dirty="0" smtClean="0"/>
              <a:t>Capacity to occupy sites disturbed by man</a:t>
            </a:r>
          </a:p>
          <a:p>
            <a:r>
              <a:rPr lang="en-US" sz="2800" dirty="0" smtClean="0"/>
              <a:t>Allelopathy</a:t>
            </a:r>
          </a:p>
          <a:p>
            <a:r>
              <a:rPr lang="en-US" sz="2800" dirty="0" smtClean="0"/>
              <a:t>Crop mimicry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Relatively few plants are</a:t>
            </a:r>
            <a:br>
              <a:rPr lang="en-US" b="1" dirty="0" smtClean="0"/>
            </a:br>
            <a:r>
              <a:rPr lang="en-US" b="1" dirty="0" smtClean="0"/>
              <a:t>weeds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Thought to be 250,000 plant species</a:t>
            </a:r>
          </a:p>
          <a:p>
            <a:endParaRPr lang="en-US" dirty="0" smtClean="0"/>
          </a:p>
          <a:p>
            <a:r>
              <a:rPr lang="en-US" dirty="0" smtClean="0"/>
              <a:t>Only 1% to 3% (2,500 to 3,000 species) considered weeds</a:t>
            </a:r>
          </a:p>
          <a:p>
            <a:endParaRPr lang="en-US" dirty="0" smtClean="0"/>
          </a:p>
          <a:p>
            <a:r>
              <a:rPr lang="en-US" dirty="0" smtClean="0"/>
              <a:t>Only 0.1% (250 species) are significant weed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001000" cy="5486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dirty="0" smtClean="0"/>
              <a:t>Only 0.01% (25 species) are considered major weed problems in any one crop</a:t>
            </a:r>
          </a:p>
          <a:p>
            <a:endParaRPr lang="en-US" dirty="0" smtClean="0"/>
          </a:p>
          <a:p>
            <a:r>
              <a:rPr lang="en-US" dirty="0" smtClean="0"/>
              <a:t>Many of our most noxious are not native</a:t>
            </a:r>
          </a:p>
          <a:p>
            <a:endParaRPr lang="en-US" dirty="0" smtClean="0"/>
          </a:p>
          <a:p>
            <a:r>
              <a:rPr lang="en-US" dirty="0" smtClean="0"/>
              <a:t>Of the 250 weed species,70% belong to the same 12 families that provide most of the world’s food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Adverse effects of weeds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696200" cy="4648200"/>
          </a:xfrm>
        </p:spPr>
        <p:txBody>
          <a:bodyPr>
            <a:normAutofit/>
          </a:bodyPr>
          <a:lstStyle/>
          <a:p>
            <a:r>
              <a:rPr lang="en-US" b="1" dirty="0" smtClean="0"/>
              <a:t>Loss - yield and quality</a:t>
            </a:r>
          </a:p>
          <a:p>
            <a:r>
              <a:rPr lang="en-US" b="1" dirty="0" smtClean="0"/>
              <a:t>Crop Quality</a:t>
            </a:r>
          </a:p>
          <a:p>
            <a:pPr lvl="1"/>
            <a:r>
              <a:rPr lang="en-US" b="1" dirty="0" smtClean="0"/>
              <a:t>Odors </a:t>
            </a:r>
            <a:r>
              <a:rPr lang="en-US" dirty="0" smtClean="0"/>
              <a:t>(wild garlic in wheat; </a:t>
            </a:r>
            <a:r>
              <a:rPr lang="nl-NL" dirty="0" smtClean="0"/>
              <a:t>mustards in milk; bitter sneezeweed </a:t>
            </a:r>
            <a:r>
              <a:rPr lang="en-US" dirty="0" smtClean="0"/>
              <a:t>in milk)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Stains </a:t>
            </a:r>
            <a:r>
              <a:rPr lang="en-US" dirty="0" smtClean="0"/>
              <a:t>(nightshade berries in beans; red rice in rice)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Toxicity </a:t>
            </a:r>
            <a:r>
              <a:rPr lang="en-US" dirty="0" smtClean="0"/>
              <a:t>(jimsonweed in soybean)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Foreign matter </a:t>
            </a:r>
            <a:r>
              <a:rPr lang="en-US" dirty="0" smtClean="0"/>
              <a:t>(grass in cotton)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Spoilage </a:t>
            </a:r>
            <a:r>
              <a:rPr lang="en-US" dirty="0" smtClean="0"/>
              <a:t>(</a:t>
            </a:r>
            <a:r>
              <a:rPr lang="en-US" dirty="0" err="1" smtClean="0"/>
              <a:t>horsenettle</a:t>
            </a:r>
            <a:r>
              <a:rPr lang="en-US" dirty="0" smtClean="0"/>
              <a:t> in peanut)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Increased Production Costs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696200" cy="4191000"/>
          </a:xfrm>
        </p:spPr>
        <p:txBody>
          <a:bodyPr/>
          <a:lstStyle/>
          <a:p>
            <a:r>
              <a:rPr lang="en-US" b="1" dirty="0" smtClean="0"/>
              <a:t>Cultivation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Mowing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Herbicides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Hand Weeding – hoeing</a:t>
            </a:r>
          </a:p>
          <a:p>
            <a:r>
              <a:rPr lang="en-US" sz="4400" b="1" dirty="0" smtClean="0"/>
              <a:t>Lower Land Values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Insects Harbored by Specific</a:t>
            </a:r>
            <a:br>
              <a:rPr lang="en-US" b="1" dirty="0" smtClean="0"/>
            </a:br>
            <a:r>
              <a:rPr lang="en-US" b="1" dirty="0" smtClean="0"/>
              <a:t>Weeds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010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Colorado potato beetle –Nightshades</a:t>
            </a:r>
          </a:p>
          <a:p>
            <a:r>
              <a:rPr lang="en-US" dirty="0" smtClean="0"/>
              <a:t>Cabbage maggot –</a:t>
            </a:r>
            <a:r>
              <a:rPr lang="en-US" dirty="0" err="1" smtClean="0"/>
              <a:t>Lambsquarters</a:t>
            </a:r>
            <a:endParaRPr lang="en-US" dirty="0" smtClean="0"/>
          </a:p>
          <a:p>
            <a:r>
              <a:rPr lang="en-US" dirty="0" smtClean="0"/>
              <a:t>Corn borer –Russian thistle</a:t>
            </a:r>
          </a:p>
          <a:p>
            <a:r>
              <a:rPr lang="en-US" dirty="0" smtClean="0"/>
              <a:t>Whitefly Aphid, </a:t>
            </a:r>
            <a:r>
              <a:rPr lang="en-US" dirty="0" err="1" smtClean="0"/>
              <a:t>Jasid</a:t>
            </a:r>
            <a:r>
              <a:rPr lang="en-US" dirty="0" smtClean="0"/>
              <a:t> – Pigweed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Plant Diseases Harbored by</a:t>
            </a:r>
            <a:br>
              <a:rPr lang="en-US" b="1" dirty="0" smtClean="0"/>
            </a:br>
            <a:r>
              <a:rPr lang="en-US" b="1" dirty="0" smtClean="0"/>
              <a:t>Specific Weeds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848600" cy="4572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Johnsongrass</a:t>
            </a:r>
            <a:r>
              <a:rPr lang="en-US" b="1" dirty="0" smtClean="0"/>
              <a:t> rhizomes ---maize dwarf mosaic</a:t>
            </a:r>
          </a:p>
          <a:p>
            <a:pPr>
              <a:buNone/>
            </a:pPr>
            <a:r>
              <a:rPr lang="en-US" b="1" dirty="0" smtClean="0"/>
              <a:t>virus</a:t>
            </a:r>
          </a:p>
          <a:p>
            <a:r>
              <a:rPr lang="en-US" b="1" dirty="0" smtClean="0"/>
              <a:t>Black stem rust ----barberry and wild oats</a:t>
            </a:r>
          </a:p>
          <a:p>
            <a:r>
              <a:rPr lang="en-US" b="1" dirty="0" smtClean="0"/>
              <a:t>Leaf roll virus --- nightshade </a:t>
            </a:r>
          </a:p>
          <a:p>
            <a:r>
              <a:rPr lang="en-US" b="1" dirty="0" err="1" smtClean="0"/>
              <a:t>Horsenettle</a:t>
            </a:r>
            <a:r>
              <a:rPr lang="en-US" b="1" dirty="0" smtClean="0"/>
              <a:t> ---- several diseases</a:t>
            </a:r>
          </a:p>
          <a:p>
            <a:r>
              <a:rPr lang="en-US" b="1" dirty="0" smtClean="0"/>
              <a:t>Field bind weed --- CLCV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Nematodes Harbored by</a:t>
            </a:r>
            <a:br>
              <a:rPr lang="en-US" b="1" dirty="0" smtClean="0"/>
            </a:br>
            <a:r>
              <a:rPr lang="en-US" b="1" dirty="0" smtClean="0"/>
              <a:t>Specific Weeds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315200" cy="4267200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dirty="0" err="1" smtClean="0"/>
              <a:t>Nutsedges</a:t>
            </a:r>
            <a:r>
              <a:rPr lang="en-US" dirty="0" smtClean="0"/>
              <a:t> –Columbia </a:t>
            </a:r>
            <a:r>
              <a:rPr lang="en-US" dirty="0" err="1" smtClean="0"/>
              <a:t>lance,root</a:t>
            </a:r>
            <a:r>
              <a:rPr lang="en-US" dirty="0" smtClean="0"/>
              <a:t>-knot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666</Words>
  <Application>Microsoft Office PowerPoint</Application>
  <PresentationFormat>On-screen Show (4:3)</PresentationFormat>
  <Paragraphs>125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What is a Weed??</vt:lpstr>
      <vt:lpstr>Slide 2</vt:lpstr>
      <vt:lpstr>Relatively few plants are weeds </vt:lpstr>
      <vt:lpstr>Slide 4</vt:lpstr>
      <vt:lpstr>Adverse effects of weeds </vt:lpstr>
      <vt:lpstr>Increased Production Costs</vt:lpstr>
      <vt:lpstr>Insects Harbored by Specific Weeds</vt:lpstr>
      <vt:lpstr>Plant Diseases Harbored by Specific Weeds</vt:lpstr>
      <vt:lpstr>Nematodes Harbored by Specific Weeds</vt:lpstr>
      <vt:lpstr>Adverse effects of weeds.</vt:lpstr>
      <vt:lpstr>Water management problems </vt:lpstr>
      <vt:lpstr>Poisonous plants </vt:lpstr>
      <vt:lpstr>Toxic to Livestock</vt:lpstr>
      <vt:lpstr>WEED MANAGEMENT</vt:lpstr>
      <vt:lpstr>Weed control </vt:lpstr>
      <vt:lpstr>Weed eradication</vt:lpstr>
      <vt:lpstr>Weed competition</vt:lpstr>
      <vt:lpstr>Slide 18</vt:lpstr>
      <vt:lpstr>Slide 19</vt:lpstr>
      <vt:lpstr>Slide 20</vt:lpstr>
      <vt:lpstr>Slide 21</vt:lpstr>
      <vt:lpstr>Weed characteristics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Weed??</dc:title>
  <dc:creator/>
  <cp:lastModifiedBy>inspiron</cp:lastModifiedBy>
  <cp:revision>22</cp:revision>
  <dcterms:created xsi:type="dcterms:W3CDTF">2006-08-16T00:00:00Z</dcterms:created>
  <dcterms:modified xsi:type="dcterms:W3CDTF">2020-04-01T05:36:54Z</dcterms:modified>
</cp:coreProperties>
</file>