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6" r:id="rId3"/>
    <p:sldId id="257" r:id="rId4"/>
    <p:sldId id="261" r:id="rId5"/>
    <p:sldId id="284" r:id="rId6"/>
    <p:sldId id="285" r:id="rId7"/>
    <p:sldId id="258" r:id="rId8"/>
    <p:sldId id="262" r:id="rId9"/>
    <p:sldId id="263" r:id="rId10"/>
    <p:sldId id="264" r:id="rId11"/>
    <p:sldId id="265" r:id="rId12"/>
    <p:sldId id="283" r:id="rId13"/>
    <p:sldId id="266" r:id="rId14"/>
    <p:sldId id="267" r:id="rId15"/>
    <p:sldId id="272" r:id="rId16"/>
    <p:sldId id="259" r:id="rId17"/>
    <p:sldId id="268" r:id="rId18"/>
    <p:sldId id="269" r:id="rId19"/>
    <p:sldId id="270" r:id="rId20"/>
    <p:sldId id="271"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1CF05-7262-42F9-9EA6-6BC7FEEFDEDE}" type="doc">
      <dgm:prSet loTypeId="urn:microsoft.com/office/officeart/2005/8/layout/hList7#1" loCatId="list" qsTypeId="urn:microsoft.com/office/officeart/2005/8/quickstyle/simple4" qsCatId="simple" csTypeId="urn:microsoft.com/office/officeart/2005/8/colors/accent1_2" csCatId="accent1" phldr="1"/>
      <dgm:spPr/>
      <dgm:t>
        <a:bodyPr/>
        <a:lstStyle/>
        <a:p>
          <a:endParaRPr lang="en-US"/>
        </a:p>
      </dgm:t>
    </dgm:pt>
    <dgm:pt modelId="{02BE8C87-6F85-477D-8C0F-A9E32BF6FC30}">
      <dgm:prSet/>
      <dgm:spPr/>
      <dgm:t>
        <a:bodyPr/>
        <a:lstStyle/>
        <a:p>
          <a:pPr rtl="0"/>
          <a:r>
            <a:rPr lang="en-US" b="1" dirty="0" smtClean="0"/>
            <a:t>Group Action of Muscles</a:t>
          </a:r>
          <a:endParaRPr lang="en-US" b="1" dirty="0"/>
        </a:p>
      </dgm:t>
    </dgm:pt>
    <dgm:pt modelId="{2FD7FF6A-9A0C-49D6-B4AF-08E89DFBFFC0}" type="parTrans" cxnId="{F89793D7-9863-4660-8DB4-5F07D740A971}">
      <dgm:prSet/>
      <dgm:spPr/>
      <dgm:t>
        <a:bodyPr/>
        <a:lstStyle/>
        <a:p>
          <a:endParaRPr lang="en-US"/>
        </a:p>
      </dgm:t>
    </dgm:pt>
    <dgm:pt modelId="{D180BC6D-DC8A-4DCE-B5AA-206E2DCD09FE}" type="sibTrans" cxnId="{F89793D7-9863-4660-8DB4-5F07D740A971}">
      <dgm:prSet/>
      <dgm:spPr/>
      <dgm:t>
        <a:bodyPr/>
        <a:lstStyle/>
        <a:p>
          <a:endParaRPr lang="en-US"/>
        </a:p>
      </dgm:t>
    </dgm:pt>
    <dgm:pt modelId="{D2E4118D-774A-4107-B014-6B9AE9861152}">
      <dgm:prSet/>
      <dgm:spPr/>
      <dgm:t>
        <a:bodyPr/>
        <a:lstStyle/>
        <a:p>
          <a:pPr rtl="0"/>
          <a:r>
            <a:rPr lang="en-US" b="1" dirty="0" smtClean="0"/>
            <a:t>Nervous Control</a:t>
          </a:r>
          <a:endParaRPr lang="en-US" b="1" dirty="0"/>
        </a:p>
      </dgm:t>
    </dgm:pt>
    <dgm:pt modelId="{B7B2B3D6-7838-4100-9595-C01AB48A78CC}" type="parTrans" cxnId="{FF51B997-6057-4500-A444-2BA79BA494D1}">
      <dgm:prSet/>
      <dgm:spPr/>
      <dgm:t>
        <a:bodyPr/>
        <a:lstStyle/>
        <a:p>
          <a:endParaRPr lang="en-US"/>
        </a:p>
      </dgm:t>
    </dgm:pt>
    <dgm:pt modelId="{63A33079-52E6-41BC-81F8-164AF528E576}" type="sibTrans" cxnId="{FF51B997-6057-4500-A444-2BA79BA494D1}">
      <dgm:prSet/>
      <dgm:spPr/>
      <dgm:t>
        <a:bodyPr/>
        <a:lstStyle/>
        <a:p>
          <a:endParaRPr lang="en-US"/>
        </a:p>
      </dgm:t>
    </dgm:pt>
    <dgm:pt modelId="{4D9455E6-D067-446C-861D-6BA669E1A164}">
      <dgm:prSet/>
      <dgm:spPr/>
      <dgm:t>
        <a:bodyPr/>
        <a:lstStyle/>
        <a:p>
          <a:pPr rtl="0"/>
          <a:r>
            <a:rPr lang="en-US" dirty="0" smtClean="0"/>
            <a:t>The Motor Pathway</a:t>
          </a:r>
          <a:endParaRPr lang="en-US" dirty="0"/>
        </a:p>
      </dgm:t>
    </dgm:pt>
    <dgm:pt modelId="{4328C93F-3924-4CA1-BD3B-12860B85EEB6}" type="parTrans" cxnId="{9CE11832-C0F0-42FF-AE20-5D2B5DAE9502}">
      <dgm:prSet/>
      <dgm:spPr/>
      <dgm:t>
        <a:bodyPr/>
        <a:lstStyle/>
        <a:p>
          <a:endParaRPr lang="en-US"/>
        </a:p>
      </dgm:t>
    </dgm:pt>
    <dgm:pt modelId="{AB9972E3-3FA1-4B92-ADA4-A64E1D0D2B55}" type="sibTrans" cxnId="{9CE11832-C0F0-42FF-AE20-5D2B5DAE9502}">
      <dgm:prSet/>
      <dgm:spPr/>
      <dgm:t>
        <a:bodyPr/>
        <a:lstStyle/>
        <a:p>
          <a:endParaRPr lang="en-US"/>
        </a:p>
      </dgm:t>
    </dgm:pt>
    <dgm:pt modelId="{A4ED6ADE-DCA4-4EA7-8DC0-71307C4BF07F}">
      <dgm:prSet/>
      <dgm:spPr/>
      <dgm:t>
        <a:bodyPr/>
        <a:lstStyle/>
        <a:p>
          <a:pPr rtl="0"/>
          <a:r>
            <a:rPr lang="en-US" dirty="0" smtClean="0"/>
            <a:t>Cerebral Cortex</a:t>
          </a:r>
          <a:endParaRPr lang="en-US" dirty="0"/>
        </a:p>
      </dgm:t>
    </dgm:pt>
    <dgm:pt modelId="{250DF06E-4B1E-4050-BD25-2CB5B3FA817D}" type="parTrans" cxnId="{3689015B-4927-4418-9DCB-D386AC98DF09}">
      <dgm:prSet/>
      <dgm:spPr/>
      <dgm:t>
        <a:bodyPr/>
        <a:lstStyle/>
        <a:p>
          <a:endParaRPr lang="en-US"/>
        </a:p>
      </dgm:t>
    </dgm:pt>
    <dgm:pt modelId="{052792B8-DEAF-4895-B6AB-1BC3008B4BC9}" type="sibTrans" cxnId="{3689015B-4927-4418-9DCB-D386AC98DF09}">
      <dgm:prSet/>
      <dgm:spPr/>
      <dgm:t>
        <a:bodyPr/>
        <a:lstStyle/>
        <a:p>
          <a:endParaRPr lang="en-US"/>
        </a:p>
      </dgm:t>
    </dgm:pt>
    <dgm:pt modelId="{FDE44EA6-449E-4258-B79F-C429E2BECAFD}">
      <dgm:prSet/>
      <dgm:spPr/>
      <dgm:t>
        <a:bodyPr/>
        <a:lstStyle/>
        <a:p>
          <a:pPr rtl="0"/>
          <a:r>
            <a:rPr lang="en-US" dirty="0" smtClean="0"/>
            <a:t>Cerebellum</a:t>
          </a:r>
          <a:endParaRPr lang="en-US" dirty="0"/>
        </a:p>
      </dgm:t>
    </dgm:pt>
    <dgm:pt modelId="{9E47976B-38D8-41E6-A2CD-B9F4ABAD7931}" type="parTrans" cxnId="{8D3B3BAF-912F-426B-85DA-245E755D8662}">
      <dgm:prSet/>
      <dgm:spPr/>
      <dgm:t>
        <a:bodyPr/>
        <a:lstStyle/>
        <a:p>
          <a:endParaRPr lang="en-US"/>
        </a:p>
      </dgm:t>
    </dgm:pt>
    <dgm:pt modelId="{7DDE72EC-D90F-41D2-8C58-644D827C63DB}" type="sibTrans" cxnId="{8D3B3BAF-912F-426B-85DA-245E755D8662}">
      <dgm:prSet/>
      <dgm:spPr/>
      <dgm:t>
        <a:bodyPr/>
        <a:lstStyle/>
        <a:p>
          <a:endParaRPr lang="en-US"/>
        </a:p>
      </dgm:t>
    </dgm:pt>
    <dgm:pt modelId="{B2B7F4AE-E98F-44A0-8276-DDFBCD3B0240}">
      <dgm:prSet/>
      <dgm:spPr/>
      <dgm:t>
        <a:bodyPr/>
        <a:lstStyle/>
        <a:p>
          <a:pPr rtl="0"/>
          <a:r>
            <a:rPr lang="en-US" dirty="0" smtClean="0"/>
            <a:t>Kinesthetic Sensation</a:t>
          </a:r>
          <a:endParaRPr lang="en-US" dirty="0"/>
        </a:p>
      </dgm:t>
    </dgm:pt>
    <dgm:pt modelId="{1CC96EF4-564E-429C-9E8C-4F1A72A75757}" type="parTrans" cxnId="{E668CF9A-00F2-458E-AD4F-71A0891D845A}">
      <dgm:prSet/>
      <dgm:spPr/>
      <dgm:t>
        <a:bodyPr/>
        <a:lstStyle/>
        <a:p>
          <a:endParaRPr lang="en-US"/>
        </a:p>
      </dgm:t>
    </dgm:pt>
    <dgm:pt modelId="{8C9F86B0-67E3-48D6-993B-9E7791E4F3F5}" type="sibTrans" cxnId="{E668CF9A-00F2-458E-AD4F-71A0891D845A}">
      <dgm:prSet/>
      <dgm:spPr/>
      <dgm:t>
        <a:bodyPr/>
        <a:lstStyle/>
        <a:p>
          <a:endParaRPr lang="en-US"/>
        </a:p>
      </dgm:t>
    </dgm:pt>
    <dgm:pt modelId="{194BBA0A-BE16-4C7B-AD7B-2F8E4D9E769D}" type="pres">
      <dgm:prSet presAssocID="{D6A1CF05-7262-42F9-9EA6-6BC7FEEFDEDE}" presName="Name0" presStyleCnt="0">
        <dgm:presLayoutVars>
          <dgm:dir/>
          <dgm:resizeHandles val="exact"/>
        </dgm:presLayoutVars>
      </dgm:prSet>
      <dgm:spPr/>
      <dgm:t>
        <a:bodyPr/>
        <a:lstStyle/>
        <a:p>
          <a:endParaRPr lang="en-US"/>
        </a:p>
      </dgm:t>
    </dgm:pt>
    <dgm:pt modelId="{0AB5940C-67BB-4D74-938F-F9D02FE5DCA3}" type="pres">
      <dgm:prSet presAssocID="{D6A1CF05-7262-42F9-9EA6-6BC7FEEFDEDE}" presName="fgShape" presStyleLbl="fgShp" presStyleIdx="0" presStyleCnt="1"/>
      <dgm:spPr/>
      <dgm:t>
        <a:bodyPr/>
        <a:lstStyle/>
        <a:p>
          <a:endParaRPr lang="en-US"/>
        </a:p>
      </dgm:t>
    </dgm:pt>
    <dgm:pt modelId="{84644B14-1BE3-4E7A-9BEE-F470BE301D84}" type="pres">
      <dgm:prSet presAssocID="{D6A1CF05-7262-42F9-9EA6-6BC7FEEFDEDE}" presName="linComp" presStyleCnt="0"/>
      <dgm:spPr/>
      <dgm:t>
        <a:bodyPr/>
        <a:lstStyle/>
        <a:p>
          <a:endParaRPr lang="en-US"/>
        </a:p>
      </dgm:t>
    </dgm:pt>
    <dgm:pt modelId="{B86315D9-13CF-424E-9625-243913E99288}" type="pres">
      <dgm:prSet presAssocID="{02BE8C87-6F85-477D-8C0F-A9E32BF6FC30}" presName="compNode" presStyleCnt="0"/>
      <dgm:spPr/>
      <dgm:t>
        <a:bodyPr/>
        <a:lstStyle/>
        <a:p>
          <a:endParaRPr lang="en-US"/>
        </a:p>
      </dgm:t>
    </dgm:pt>
    <dgm:pt modelId="{ED3271AD-E541-4C38-AC23-A1C9FDDF46AA}" type="pres">
      <dgm:prSet presAssocID="{02BE8C87-6F85-477D-8C0F-A9E32BF6FC30}" presName="bkgdShape" presStyleLbl="node1" presStyleIdx="0" presStyleCnt="2"/>
      <dgm:spPr/>
      <dgm:t>
        <a:bodyPr/>
        <a:lstStyle/>
        <a:p>
          <a:endParaRPr lang="en-US"/>
        </a:p>
      </dgm:t>
    </dgm:pt>
    <dgm:pt modelId="{3B0CE562-4C87-4C83-9B16-BEB53D64D8A8}" type="pres">
      <dgm:prSet presAssocID="{02BE8C87-6F85-477D-8C0F-A9E32BF6FC30}" presName="nodeTx" presStyleLbl="node1" presStyleIdx="0" presStyleCnt="2">
        <dgm:presLayoutVars>
          <dgm:bulletEnabled val="1"/>
        </dgm:presLayoutVars>
      </dgm:prSet>
      <dgm:spPr/>
      <dgm:t>
        <a:bodyPr/>
        <a:lstStyle/>
        <a:p>
          <a:endParaRPr lang="en-US"/>
        </a:p>
      </dgm:t>
    </dgm:pt>
    <dgm:pt modelId="{5D059BC8-D592-4C72-96E8-68C33309CB76}" type="pres">
      <dgm:prSet presAssocID="{02BE8C87-6F85-477D-8C0F-A9E32BF6FC30}" presName="invisiNode" presStyleLbl="node1" presStyleIdx="0" presStyleCnt="2"/>
      <dgm:spPr/>
      <dgm:t>
        <a:bodyPr/>
        <a:lstStyle/>
        <a:p>
          <a:endParaRPr lang="en-US"/>
        </a:p>
      </dgm:t>
    </dgm:pt>
    <dgm:pt modelId="{7350F02C-FBB9-4D0C-9A43-A8512F040DF9}" type="pres">
      <dgm:prSet presAssocID="{02BE8C87-6F85-477D-8C0F-A9E32BF6FC30}" presName="imagNod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E200CDDC-2830-4AD5-B1EF-1D7B3298CA05}" type="pres">
      <dgm:prSet presAssocID="{D180BC6D-DC8A-4DCE-B5AA-206E2DCD09FE}" presName="sibTrans" presStyleLbl="sibTrans2D1" presStyleIdx="0" presStyleCnt="0"/>
      <dgm:spPr/>
      <dgm:t>
        <a:bodyPr/>
        <a:lstStyle/>
        <a:p>
          <a:endParaRPr lang="en-US"/>
        </a:p>
      </dgm:t>
    </dgm:pt>
    <dgm:pt modelId="{8FD776EA-4032-45FD-B61A-9124E303624F}" type="pres">
      <dgm:prSet presAssocID="{D2E4118D-774A-4107-B014-6B9AE9861152}" presName="compNode" presStyleCnt="0"/>
      <dgm:spPr/>
      <dgm:t>
        <a:bodyPr/>
        <a:lstStyle/>
        <a:p>
          <a:endParaRPr lang="en-US"/>
        </a:p>
      </dgm:t>
    </dgm:pt>
    <dgm:pt modelId="{EFC56C88-6129-47AD-BFB3-E141399EBD9C}" type="pres">
      <dgm:prSet presAssocID="{D2E4118D-774A-4107-B014-6B9AE9861152}" presName="bkgdShape" presStyleLbl="node1" presStyleIdx="1" presStyleCnt="2"/>
      <dgm:spPr/>
      <dgm:t>
        <a:bodyPr/>
        <a:lstStyle/>
        <a:p>
          <a:endParaRPr lang="en-US"/>
        </a:p>
      </dgm:t>
    </dgm:pt>
    <dgm:pt modelId="{5D940DF7-8206-4C4F-98C9-0C0EDB8D0AE0}" type="pres">
      <dgm:prSet presAssocID="{D2E4118D-774A-4107-B014-6B9AE9861152}" presName="nodeTx" presStyleLbl="node1" presStyleIdx="1" presStyleCnt="2">
        <dgm:presLayoutVars>
          <dgm:bulletEnabled val="1"/>
        </dgm:presLayoutVars>
      </dgm:prSet>
      <dgm:spPr/>
      <dgm:t>
        <a:bodyPr/>
        <a:lstStyle/>
        <a:p>
          <a:endParaRPr lang="en-US"/>
        </a:p>
      </dgm:t>
    </dgm:pt>
    <dgm:pt modelId="{7CDD5282-4228-42FE-A15F-A19DA7809FF3}" type="pres">
      <dgm:prSet presAssocID="{D2E4118D-774A-4107-B014-6B9AE9861152}" presName="invisiNode" presStyleLbl="node1" presStyleIdx="1" presStyleCnt="2"/>
      <dgm:spPr/>
      <dgm:t>
        <a:bodyPr/>
        <a:lstStyle/>
        <a:p>
          <a:endParaRPr lang="en-US"/>
        </a:p>
      </dgm:t>
    </dgm:pt>
    <dgm:pt modelId="{4C69101B-B609-4383-8259-579B29AA69B2}" type="pres">
      <dgm:prSet presAssocID="{D2E4118D-774A-4107-B014-6B9AE9861152}" presName="imagNode"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Lst>
  <dgm:cxnLst>
    <dgm:cxn modelId="{ECE8EB20-5A98-423E-B5EE-D2E11629022E}" type="presOf" srcId="{02BE8C87-6F85-477D-8C0F-A9E32BF6FC30}" destId="{ED3271AD-E541-4C38-AC23-A1C9FDDF46AA}" srcOrd="0" destOrd="0" presId="urn:microsoft.com/office/officeart/2005/8/layout/hList7#1"/>
    <dgm:cxn modelId="{F89793D7-9863-4660-8DB4-5F07D740A971}" srcId="{D6A1CF05-7262-42F9-9EA6-6BC7FEEFDEDE}" destId="{02BE8C87-6F85-477D-8C0F-A9E32BF6FC30}" srcOrd="0" destOrd="0" parTransId="{2FD7FF6A-9A0C-49D6-B4AF-08E89DFBFFC0}" sibTransId="{D180BC6D-DC8A-4DCE-B5AA-206E2DCD09FE}"/>
    <dgm:cxn modelId="{1E7D5433-2937-4F5F-A5C6-224C190AC811}" type="presOf" srcId="{4D9455E6-D067-446C-861D-6BA669E1A164}" destId="{EFC56C88-6129-47AD-BFB3-E141399EBD9C}" srcOrd="0" destOrd="1" presId="urn:microsoft.com/office/officeart/2005/8/layout/hList7#1"/>
    <dgm:cxn modelId="{3B80BE25-F774-4AE6-84ED-3E1FA7F5E8FE}" type="presOf" srcId="{4D9455E6-D067-446C-861D-6BA669E1A164}" destId="{5D940DF7-8206-4C4F-98C9-0C0EDB8D0AE0}" srcOrd="1" destOrd="1" presId="urn:microsoft.com/office/officeart/2005/8/layout/hList7#1"/>
    <dgm:cxn modelId="{00A13E98-4442-4518-A8E1-727E50C4D594}" type="presOf" srcId="{B2B7F4AE-E98F-44A0-8276-DDFBCD3B0240}" destId="{5D940DF7-8206-4C4F-98C9-0C0EDB8D0AE0}" srcOrd="1" destOrd="4" presId="urn:microsoft.com/office/officeart/2005/8/layout/hList7#1"/>
    <dgm:cxn modelId="{02ED23AC-2951-4093-AFEF-DDD9744A9DF7}" type="presOf" srcId="{02BE8C87-6F85-477D-8C0F-A9E32BF6FC30}" destId="{3B0CE562-4C87-4C83-9B16-BEB53D64D8A8}" srcOrd="1" destOrd="0" presId="urn:microsoft.com/office/officeart/2005/8/layout/hList7#1"/>
    <dgm:cxn modelId="{A741CF10-D36C-4C5A-A14F-3132A66A5EB2}" type="presOf" srcId="{D180BC6D-DC8A-4DCE-B5AA-206E2DCD09FE}" destId="{E200CDDC-2830-4AD5-B1EF-1D7B3298CA05}" srcOrd="0" destOrd="0" presId="urn:microsoft.com/office/officeart/2005/8/layout/hList7#1"/>
    <dgm:cxn modelId="{8D3B3BAF-912F-426B-85DA-245E755D8662}" srcId="{D2E4118D-774A-4107-B014-6B9AE9861152}" destId="{FDE44EA6-449E-4258-B79F-C429E2BECAFD}" srcOrd="2" destOrd="0" parTransId="{9E47976B-38D8-41E6-A2CD-B9F4ABAD7931}" sibTransId="{7DDE72EC-D90F-41D2-8C58-644D827C63DB}"/>
    <dgm:cxn modelId="{B60D247E-243B-415C-AB66-FC2FB2A47F60}" type="presOf" srcId="{D2E4118D-774A-4107-B014-6B9AE9861152}" destId="{EFC56C88-6129-47AD-BFB3-E141399EBD9C}" srcOrd="0" destOrd="0" presId="urn:microsoft.com/office/officeart/2005/8/layout/hList7#1"/>
    <dgm:cxn modelId="{5D602A77-119B-49D0-897A-942A75929750}" type="presOf" srcId="{A4ED6ADE-DCA4-4EA7-8DC0-71307C4BF07F}" destId="{5D940DF7-8206-4C4F-98C9-0C0EDB8D0AE0}" srcOrd="1" destOrd="2" presId="urn:microsoft.com/office/officeart/2005/8/layout/hList7#1"/>
    <dgm:cxn modelId="{B00D8335-FA81-46E3-AFB6-A22392EAF612}" type="presOf" srcId="{D2E4118D-774A-4107-B014-6B9AE9861152}" destId="{5D940DF7-8206-4C4F-98C9-0C0EDB8D0AE0}" srcOrd="1" destOrd="0" presId="urn:microsoft.com/office/officeart/2005/8/layout/hList7#1"/>
    <dgm:cxn modelId="{E668CF9A-00F2-458E-AD4F-71A0891D845A}" srcId="{D2E4118D-774A-4107-B014-6B9AE9861152}" destId="{B2B7F4AE-E98F-44A0-8276-DDFBCD3B0240}" srcOrd="3" destOrd="0" parTransId="{1CC96EF4-564E-429C-9E8C-4F1A72A75757}" sibTransId="{8C9F86B0-67E3-48D6-993B-9E7791E4F3F5}"/>
    <dgm:cxn modelId="{3689015B-4927-4418-9DCB-D386AC98DF09}" srcId="{D2E4118D-774A-4107-B014-6B9AE9861152}" destId="{A4ED6ADE-DCA4-4EA7-8DC0-71307C4BF07F}" srcOrd="1" destOrd="0" parTransId="{250DF06E-4B1E-4050-BD25-2CB5B3FA817D}" sibTransId="{052792B8-DEAF-4895-B6AB-1BC3008B4BC9}"/>
    <dgm:cxn modelId="{68E862DB-634B-4663-8411-F362520BEB31}" type="presOf" srcId="{FDE44EA6-449E-4258-B79F-C429E2BECAFD}" destId="{5D940DF7-8206-4C4F-98C9-0C0EDB8D0AE0}" srcOrd="1" destOrd="3" presId="urn:microsoft.com/office/officeart/2005/8/layout/hList7#1"/>
    <dgm:cxn modelId="{9CE11832-C0F0-42FF-AE20-5D2B5DAE9502}" srcId="{D2E4118D-774A-4107-B014-6B9AE9861152}" destId="{4D9455E6-D067-446C-861D-6BA669E1A164}" srcOrd="0" destOrd="0" parTransId="{4328C93F-3924-4CA1-BD3B-12860B85EEB6}" sibTransId="{AB9972E3-3FA1-4B92-ADA4-A64E1D0D2B55}"/>
    <dgm:cxn modelId="{B6E7957C-DA91-4518-AE27-566AF0FE863F}" type="presOf" srcId="{FDE44EA6-449E-4258-B79F-C429E2BECAFD}" destId="{EFC56C88-6129-47AD-BFB3-E141399EBD9C}" srcOrd="0" destOrd="3" presId="urn:microsoft.com/office/officeart/2005/8/layout/hList7#1"/>
    <dgm:cxn modelId="{1F6355E5-34A1-4311-8FDC-A21E751BE266}" type="presOf" srcId="{B2B7F4AE-E98F-44A0-8276-DDFBCD3B0240}" destId="{EFC56C88-6129-47AD-BFB3-E141399EBD9C}" srcOrd="0" destOrd="4" presId="urn:microsoft.com/office/officeart/2005/8/layout/hList7#1"/>
    <dgm:cxn modelId="{FF51B997-6057-4500-A444-2BA79BA494D1}" srcId="{D6A1CF05-7262-42F9-9EA6-6BC7FEEFDEDE}" destId="{D2E4118D-774A-4107-B014-6B9AE9861152}" srcOrd="1" destOrd="0" parTransId="{B7B2B3D6-7838-4100-9595-C01AB48A78CC}" sibTransId="{63A33079-52E6-41BC-81F8-164AF528E576}"/>
    <dgm:cxn modelId="{26B2D646-DE5B-4C58-95C6-930ED9A7E2DB}" type="presOf" srcId="{D6A1CF05-7262-42F9-9EA6-6BC7FEEFDEDE}" destId="{194BBA0A-BE16-4C7B-AD7B-2F8E4D9E769D}" srcOrd="0" destOrd="0" presId="urn:microsoft.com/office/officeart/2005/8/layout/hList7#1"/>
    <dgm:cxn modelId="{6D8A096B-FFB8-4F40-A23D-CB8F48022A90}" type="presOf" srcId="{A4ED6ADE-DCA4-4EA7-8DC0-71307C4BF07F}" destId="{EFC56C88-6129-47AD-BFB3-E141399EBD9C}" srcOrd="0" destOrd="2" presId="urn:microsoft.com/office/officeart/2005/8/layout/hList7#1"/>
    <dgm:cxn modelId="{FF09A1C5-03B2-4930-8D2C-2E3A1DB77E54}" type="presParOf" srcId="{194BBA0A-BE16-4C7B-AD7B-2F8E4D9E769D}" destId="{0AB5940C-67BB-4D74-938F-F9D02FE5DCA3}" srcOrd="0" destOrd="0" presId="urn:microsoft.com/office/officeart/2005/8/layout/hList7#1"/>
    <dgm:cxn modelId="{A9022460-D28A-415D-BBBD-3994281C1DD4}" type="presParOf" srcId="{194BBA0A-BE16-4C7B-AD7B-2F8E4D9E769D}" destId="{84644B14-1BE3-4E7A-9BEE-F470BE301D84}" srcOrd="1" destOrd="0" presId="urn:microsoft.com/office/officeart/2005/8/layout/hList7#1"/>
    <dgm:cxn modelId="{CBFC7AF6-1BCF-4F40-AA1B-557B1660F6A3}" type="presParOf" srcId="{84644B14-1BE3-4E7A-9BEE-F470BE301D84}" destId="{B86315D9-13CF-424E-9625-243913E99288}" srcOrd="0" destOrd="0" presId="urn:microsoft.com/office/officeart/2005/8/layout/hList7#1"/>
    <dgm:cxn modelId="{90BD1F04-4EAB-47C2-AA49-65C95B50D04E}" type="presParOf" srcId="{B86315D9-13CF-424E-9625-243913E99288}" destId="{ED3271AD-E541-4C38-AC23-A1C9FDDF46AA}" srcOrd="0" destOrd="0" presId="urn:microsoft.com/office/officeart/2005/8/layout/hList7#1"/>
    <dgm:cxn modelId="{72267851-2197-4678-8BE7-B73A0D49C6B1}" type="presParOf" srcId="{B86315D9-13CF-424E-9625-243913E99288}" destId="{3B0CE562-4C87-4C83-9B16-BEB53D64D8A8}" srcOrd="1" destOrd="0" presId="urn:microsoft.com/office/officeart/2005/8/layout/hList7#1"/>
    <dgm:cxn modelId="{B0FA3D92-0AF1-4607-B32C-8AD86549DD98}" type="presParOf" srcId="{B86315D9-13CF-424E-9625-243913E99288}" destId="{5D059BC8-D592-4C72-96E8-68C33309CB76}" srcOrd="2" destOrd="0" presId="urn:microsoft.com/office/officeart/2005/8/layout/hList7#1"/>
    <dgm:cxn modelId="{A2892FE0-FA3B-468E-810A-DBD4F5164DE8}" type="presParOf" srcId="{B86315D9-13CF-424E-9625-243913E99288}" destId="{7350F02C-FBB9-4D0C-9A43-A8512F040DF9}" srcOrd="3" destOrd="0" presId="urn:microsoft.com/office/officeart/2005/8/layout/hList7#1"/>
    <dgm:cxn modelId="{1BB3B50C-6D54-4DAE-AA33-26B9CCF6A2E7}" type="presParOf" srcId="{84644B14-1BE3-4E7A-9BEE-F470BE301D84}" destId="{E200CDDC-2830-4AD5-B1EF-1D7B3298CA05}" srcOrd="1" destOrd="0" presId="urn:microsoft.com/office/officeart/2005/8/layout/hList7#1"/>
    <dgm:cxn modelId="{07120B2A-FCEC-41E9-A18F-AFA0673A40BC}" type="presParOf" srcId="{84644B14-1BE3-4E7A-9BEE-F470BE301D84}" destId="{8FD776EA-4032-45FD-B61A-9124E303624F}" srcOrd="2" destOrd="0" presId="urn:microsoft.com/office/officeart/2005/8/layout/hList7#1"/>
    <dgm:cxn modelId="{8EC57DD6-43EB-44C5-B88C-BD4A9E5B5080}" type="presParOf" srcId="{8FD776EA-4032-45FD-B61A-9124E303624F}" destId="{EFC56C88-6129-47AD-BFB3-E141399EBD9C}" srcOrd="0" destOrd="0" presId="urn:microsoft.com/office/officeart/2005/8/layout/hList7#1"/>
    <dgm:cxn modelId="{C7130F97-B48C-4D84-A8A6-F123931456AD}" type="presParOf" srcId="{8FD776EA-4032-45FD-B61A-9124E303624F}" destId="{5D940DF7-8206-4C4F-98C9-0C0EDB8D0AE0}" srcOrd="1" destOrd="0" presId="urn:microsoft.com/office/officeart/2005/8/layout/hList7#1"/>
    <dgm:cxn modelId="{78716759-F776-4306-A8F7-AEC144D6BDD4}" type="presParOf" srcId="{8FD776EA-4032-45FD-B61A-9124E303624F}" destId="{7CDD5282-4228-42FE-A15F-A19DA7809FF3}" srcOrd="2" destOrd="0" presId="urn:microsoft.com/office/officeart/2005/8/layout/hList7#1"/>
    <dgm:cxn modelId="{31073533-BB37-4137-A5A6-71CEC886DAD9}" type="presParOf" srcId="{8FD776EA-4032-45FD-B61A-9124E303624F}" destId="{4C69101B-B609-4383-8259-579B29AA69B2}"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271AD-E541-4C38-AC23-A1C9FDDF46AA}">
      <dsp:nvSpPr>
        <dsp:cNvPr id="0" name=""/>
        <dsp:cNvSpPr/>
      </dsp:nvSpPr>
      <dsp:spPr>
        <a:xfrm>
          <a:off x="3536" y="0"/>
          <a:ext cx="4050506" cy="452596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en-US" sz="2300" b="1" kern="1200" dirty="0" smtClean="0"/>
            <a:t>Group Action of Muscles</a:t>
          </a:r>
          <a:endParaRPr lang="en-US" sz="2300" b="1" kern="1200" dirty="0"/>
        </a:p>
      </dsp:txBody>
      <dsp:txXfrm>
        <a:off x="3536" y="1810385"/>
        <a:ext cx="4050506" cy="1810385"/>
      </dsp:txXfrm>
    </dsp:sp>
    <dsp:sp modelId="{7350F02C-FBB9-4D0C-9A43-A8512F040DF9}">
      <dsp:nvSpPr>
        <dsp:cNvPr id="0" name=""/>
        <dsp:cNvSpPr/>
      </dsp:nvSpPr>
      <dsp:spPr>
        <a:xfrm>
          <a:off x="1275216" y="271557"/>
          <a:ext cx="1507145" cy="1507145"/>
        </a:xfrm>
        <a:prstGeom prst="ellipse">
          <a:avLst/>
        </a:prstGeom>
        <a:blipFill rotWithShape="0">
          <a:blip xmlns:r="http://schemas.openxmlformats.org/officeDocument/2006/relationships" r:embed="rId2"/>
          <a:stretch>
            <a:fillRect/>
          </a:stretch>
        </a:blip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EFC56C88-6129-47AD-BFB3-E141399EBD9C}">
      <dsp:nvSpPr>
        <dsp:cNvPr id="0" name=""/>
        <dsp:cNvSpPr/>
      </dsp:nvSpPr>
      <dsp:spPr>
        <a:xfrm>
          <a:off x="4175557" y="0"/>
          <a:ext cx="4050506" cy="452596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1">
          <a:noAutofit/>
        </a:bodyPr>
        <a:lstStyle/>
        <a:p>
          <a:pPr lvl="0" algn="l" defTabSz="1022350" rtl="0">
            <a:lnSpc>
              <a:spcPct val="90000"/>
            </a:lnSpc>
            <a:spcBef>
              <a:spcPct val="0"/>
            </a:spcBef>
            <a:spcAft>
              <a:spcPct val="35000"/>
            </a:spcAft>
          </a:pPr>
          <a:r>
            <a:rPr lang="en-US" sz="2300" b="1" kern="1200" dirty="0" smtClean="0"/>
            <a:t>Nervous Control</a:t>
          </a:r>
          <a:endParaRPr lang="en-US" sz="2300" b="1" kern="1200" dirty="0"/>
        </a:p>
        <a:p>
          <a:pPr marL="171450" lvl="1" indent="-171450" algn="l" defTabSz="800100" rtl="0">
            <a:lnSpc>
              <a:spcPct val="90000"/>
            </a:lnSpc>
            <a:spcBef>
              <a:spcPct val="0"/>
            </a:spcBef>
            <a:spcAft>
              <a:spcPct val="15000"/>
            </a:spcAft>
            <a:buChar char="••"/>
          </a:pPr>
          <a:r>
            <a:rPr lang="en-US" sz="1800" kern="1200" dirty="0" smtClean="0"/>
            <a:t>The Motor Pathway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Cerebral Cortex</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Cerebellum</a:t>
          </a:r>
          <a:endParaRPr lang="en-US" sz="1800" kern="1200" dirty="0"/>
        </a:p>
        <a:p>
          <a:pPr marL="171450" lvl="1" indent="-171450" algn="l" defTabSz="800100" rtl="0">
            <a:lnSpc>
              <a:spcPct val="90000"/>
            </a:lnSpc>
            <a:spcBef>
              <a:spcPct val="0"/>
            </a:spcBef>
            <a:spcAft>
              <a:spcPct val="15000"/>
            </a:spcAft>
            <a:buChar char="••"/>
          </a:pPr>
          <a:r>
            <a:rPr lang="en-US" sz="1800" kern="1200" dirty="0" smtClean="0"/>
            <a:t>Kinesthetic Sensation</a:t>
          </a:r>
          <a:endParaRPr lang="en-US" sz="1800" kern="1200" dirty="0"/>
        </a:p>
      </dsp:txBody>
      <dsp:txXfrm>
        <a:off x="4175557" y="1810385"/>
        <a:ext cx="4050506" cy="1810385"/>
      </dsp:txXfrm>
    </dsp:sp>
    <dsp:sp modelId="{4C69101B-B609-4383-8259-579B29AA69B2}">
      <dsp:nvSpPr>
        <dsp:cNvPr id="0" name=""/>
        <dsp:cNvSpPr/>
      </dsp:nvSpPr>
      <dsp:spPr>
        <a:xfrm>
          <a:off x="5447237" y="271557"/>
          <a:ext cx="1507145" cy="1507145"/>
        </a:xfrm>
        <a:prstGeom prst="ellipse">
          <a:avLst/>
        </a:prstGeom>
        <a:blipFill rotWithShape="0">
          <a:blip xmlns:r="http://schemas.openxmlformats.org/officeDocument/2006/relationships" r:embed="rId3"/>
          <a:stretch>
            <a:fillRect/>
          </a:stretch>
        </a:blip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0AB5940C-67BB-4D74-938F-F9D02FE5DCA3}">
      <dsp:nvSpPr>
        <dsp:cNvPr id="0" name=""/>
        <dsp:cNvSpPr/>
      </dsp:nvSpPr>
      <dsp:spPr>
        <a:xfrm>
          <a:off x="329183" y="3620770"/>
          <a:ext cx="7571232" cy="678894"/>
        </a:xfrm>
        <a:prstGeom prst="leftRightArrow">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7886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7886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fld id="{1D8BD707-D9CF-40AE-B4C6-C98DA3205C09}" type="datetimeFigureOut">
              <a:rPr lang="en-US" smtClean="0"/>
              <a:pPr/>
              <a:t>03-May-17</a:t>
            </a:fld>
            <a:endParaRPr lang="en-US"/>
          </a:p>
        </p:txBody>
      </p:sp>
      <p:sp>
        <p:nvSpPr>
          <p:cNvPr id="21" name="Rectangle 21"/>
          <p:cNvSpPr>
            <a:spLocks noGrp="1" noChangeArrowheads="1"/>
          </p:cNvSpPr>
          <p:nvPr>
            <p:ph type="ftr" sz="quarter" idx="11"/>
          </p:nvPr>
        </p:nvSpPr>
        <p:spPr/>
        <p:txBody>
          <a:bodyPr/>
          <a:lstStyle>
            <a:lvl1pPr>
              <a:defRPr/>
            </a:lvl1pPr>
          </a:lstStyle>
          <a:p>
            <a:endParaRPr lang="en-US"/>
          </a:p>
        </p:txBody>
      </p:sp>
      <p:sp>
        <p:nvSpPr>
          <p:cNvPr id="22" name="Rectangle 22"/>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267138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5" name="Rectangle 20"/>
          <p:cNvSpPr>
            <a:spLocks noGrp="1" noChangeArrowheads="1"/>
          </p:cNvSpPr>
          <p:nvPr>
            <p:ph type="ftr" sz="quarter" idx="11"/>
          </p:nvPr>
        </p:nvSpPr>
        <p:spPr>
          <a:ln/>
        </p:spPr>
        <p:txBody>
          <a:bodyPr/>
          <a:lstStyle>
            <a:lvl1pPr>
              <a:defRPr/>
            </a:lvl1pPr>
          </a:lstStyle>
          <a:p>
            <a:endParaRPr lang="en-US"/>
          </a:p>
        </p:txBody>
      </p:sp>
      <p:sp>
        <p:nvSpPr>
          <p:cNvPr id="6"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3478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5" name="Rectangle 20"/>
          <p:cNvSpPr>
            <a:spLocks noGrp="1" noChangeArrowheads="1"/>
          </p:cNvSpPr>
          <p:nvPr>
            <p:ph type="ftr" sz="quarter" idx="11"/>
          </p:nvPr>
        </p:nvSpPr>
        <p:spPr>
          <a:ln/>
        </p:spPr>
        <p:txBody>
          <a:bodyPr/>
          <a:lstStyle>
            <a:lvl1pPr>
              <a:defRPr/>
            </a:lvl1pPr>
          </a:lstStyle>
          <a:p>
            <a:endParaRPr lang="en-US"/>
          </a:p>
        </p:txBody>
      </p:sp>
      <p:sp>
        <p:nvSpPr>
          <p:cNvPr id="6"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761155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4" name="Rectangle 20"/>
          <p:cNvSpPr>
            <a:spLocks noGrp="1" noChangeArrowheads="1"/>
          </p:cNvSpPr>
          <p:nvPr>
            <p:ph type="ftr" sz="quarter" idx="11"/>
          </p:nvPr>
        </p:nvSpPr>
        <p:spPr>
          <a:ln/>
        </p:spPr>
        <p:txBody>
          <a:bodyPr/>
          <a:lstStyle>
            <a:lvl1pPr>
              <a:defRPr/>
            </a:lvl1pPr>
          </a:lstStyle>
          <a:p>
            <a:endParaRPr lang="en-US"/>
          </a:p>
        </p:txBody>
      </p:sp>
      <p:sp>
        <p:nvSpPr>
          <p:cNvPr id="5"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70541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6" name="Rectangle 20"/>
          <p:cNvSpPr>
            <a:spLocks noGrp="1" noChangeArrowheads="1"/>
          </p:cNvSpPr>
          <p:nvPr>
            <p:ph type="ftr" sz="quarter" idx="11"/>
          </p:nvPr>
        </p:nvSpPr>
        <p:spPr>
          <a:ln/>
        </p:spPr>
        <p:txBody>
          <a:bodyPr/>
          <a:lstStyle>
            <a:lvl1pPr>
              <a:defRPr/>
            </a:lvl1pPr>
          </a:lstStyle>
          <a:p>
            <a:endParaRPr lang="en-US"/>
          </a:p>
        </p:txBody>
      </p:sp>
      <p:sp>
        <p:nvSpPr>
          <p:cNvPr id="7"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67347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6" name="Rectangle 20"/>
          <p:cNvSpPr>
            <a:spLocks noGrp="1" noChangeArrowheads="1"/>
          </p:cNvSpPr>
          <p:nvPr>
            <p:ph type="ftr" sz="quarter" idx="11"/>
          </p:nvPr>
        </p:nvSpPr>
        <p:spPr>
          <a:ln/>
        </p:spPr>
        <p:txBody>
          <a:bodyPr/>
          <a:lstStyle>
            <a:lvl1pPr>
              <a:defRPr/>
            </a:lvl1pPr>
          </a:lstStyle>
          <a:p>
            <a:endParaRPr lang="en-US"/>
          </a:p>
        </p:txBody>
      </p:sp>
      <p:sp>
        <p:nvSpPr>
          <p:cNvPr id="7"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31919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5" name="Rectangle 20"/>
          <p:cNvSpPr>
            <a:spLocks noGrp="1" noChangeArrowheads="1"/>
          </p:cNvSpPr>
          <p:nvPr>
            <p:ph type="ftr" sz="quarter" idx="11"/>
          </p:nvPr>
        </p:nvSpPr>
        <p:spPr>
          <a:ln/>
        </p:spPr>
        <p:txBody>
          <a:bodyPr/>
          <a:lstStyle>
            <a:lvl1pPr>
              <a:defRPr/>
            </a:lvl1pPr>
          </a:lstStyle>
          <a:p>
            <a:endParaRPr lang="en-US"/>
          </a:p>
        </p:txBody>
      </p:sp>
      <p:sp>
        <p:nvSpPr>
          <p:cNvPr id="6"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26608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5" name="Rectangle 20"/>
          <p:cNvSpPr>
            <a:spLocks noGrp="1" noChangeArrowheads="1"/>
          </p:cNvSpPr>
          <p:nvPr>
            <p:ph type="ftr" sz="quarter" idx="11"/>
          </p:nvPr>
        </p:nvSpPr>
        <p:spPr>
          <a:ln/>
        </p:spPr>
        <p:txBody>
          <a:bodyPr/>
          <a:lstStyle>
            <a:lvl1pPr>
              <a:defRPr/>
            </a:lvl1pPr>
          </a:lstStyle>
          <a:p>
            <a:endParaRPr lang="en-US"/>
          </a:p>
        </p:txBody>
      </p:sp>
      <p:sp>
        <p:nvSpPr>
          <p:cNvPr id="6"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410507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6" name="Rectangle 20"/>
          <p:cNvSpPr>
            <a:spLocks noGrp="1" noChangeArrowheads="1"/>
          </p:cNvSpPr>
          <p:nvPr>
            <p:ph type="ftr" sz="quarter" idx="11"/>
          </p:nvPr>
        </p:nvSpPr>
        <p:spPr>
          <a:ln/>
        </p:spPr>
        <p:txBody>
          <a:bodyPr/>
          <a:lstStyle>
            <a:lvl1pPr>
              <a:defRPr/>
            </a:lvl1pPr>
          </a:lstStyle>
          <a:p>
            <a:endParaRPr lang="en-US"/>
          </a:p>
        </p:txBody>
      </p:sp>
      <p:sp>
        <p:nvSpPr>
          <p:cNvPr id="7"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77344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8" name="Rectangle 20"/>
          <p:cNvSpPr>
            <a:spLocks noGrp="1" noChangeArrowheads="1"/>
          </p:cNvSpPr>
          <p:nvPr>
            <p:ph type="ftr" sz="quarter" idx="11"/>
          </p:nvPr>
        </p:nvSpPr>
        <p:spPr>
          <a:ln/>
        </p:spPr>
        <p:txBody>
          <a:bodyPr/>
          <a:lstStyle>
            <a:lvl1pPr>
              <a:defRPr/>
            </a:lvl1pPr>
          </a:lstStyle>
          <a:p>
            <a:endParaRPr lang="en-US"/>
          </a:p>
        </p:txBody>
      </p:sp>
      <p:sp>
        <p:nvSpPr>
          <p:cNvPr id="9"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49521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4" name="Rectangle 20"/>
          <p:cNvSpPr>
            <a:spLocks noGrp="1" noChangeArrowheads="1"/>
          </p:cNvSpPr>
          <p:nvPr>
            <p:ph type="ftr" sz="quarter" idx="11"/>
          </p:nvPr>
        </p:nvSpPr>
        <p:spPr>
          <a:ln/>
        </p:spPr>
        <p:txBody>
          <a:bodyPr/>
          <a:lstStyle>
            <a:lvl1pPr>
              <a:defRPr/>
            </a:lvl1pPr>
          </a:lstStyle>
          <a:p>
            <a:endParaRPr lang="en-US"/>
          </a:p>
        </p:txBody>
      </p:sp>
      <p:sp>
        <p:nvSpPr>
          <p:cNvPr id="5"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1559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3" name="Rectangle 20"/>
          <p:cNvSpPr>
            <a:spLocks noGrp="1" noChangeArrowheads="1"/>
          </p:cNvSpPr>
          <p:nvPr>
            <p:ph type="ftr" sz="quarter" idx="11"/>
          </p:nvPr>
        </p:nvSpPr>
        <p:spPr>
          <a:ln/>
        </p:spPr>
        <p:txBody>
          <a:bodyPr/>
          <a:lstStyle>
            <a:lvl1pPr>
              <a:defRPr/>
            </a:lvl1pPr>
          </a:lstStyle>
          <a:p>
            <a:endParaRPr lang="en-US"/>
          </a:p>
        </p:txBody>
      </p:sp>
      <p:sp>
        <p:nvSpPr>
          <p:cNvPr id="4"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188137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6" name="Rectangle 20"/>
          <p:cNvSpPr>
            <a:spLocks noGrp="1" noChangeArrowheads="1"/>
          </p:cNvSpPr>
          <p:nvPr>
            <p:ph type="ftr" sz="quarter" idx="11"/>
          </p:nvPr>
        </p:nvSpPr>
        <p:spPr>
          <a:ln/>
        </p:spPr>
        <p:txBody>
          <a:bodyPr/>
          <a:lstStyle>
            <a:lvl1pPr>
              <a:defRPr/>
            </a:lvl1pPr>
          </a:lstStyle>
          <a:p>
            <a:endParaRPr lang="en-US"/>
          </a:p>
        </p:txBody>
      </p:sp>
      <p:sp>
        <p:nvSpPr>
          <p:cNvPr id="7"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25294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fld id="{1D8BD707-D9CF-40AE-B4C6-C98DA3205C09}" type="datetimeFigureOut">
              <a:rPr lang="en-US" smtClean="0"/>
              <a:pPr/>
              <a:t>03-May-17</a:t>
            </a:fld>
            <a:endParaRPr lang="en-US"/>
          </a:p>
        </p:txBody>
      </p:sp>
      <p:sp>
        <p:nvSpPr>
          <p:cNvPr id="6" name="Rectangle 20"/>
          <p:cNvSpPr>
            <a:spLocks noGrp="1" noChangeArrowheads="1"/>
          </p:cNvSpPr>
          <p:nvPr>
            <p:ph type="ftr" sz="quarter" idx="11"/>
          </p:nvPr>
        </p:nvSpPr>
        <p:spPr>
          <a:ln/>
        </p:spPr>
        <p:txBody>
          <a:bodyPr/>
          <a:lstStyle>
            <a:lvl1pPr>
              <a:defRPr/>
            </a:lvl1pPr>
          </a:lstStyle>
          <a:p>
            <a:endParaRPr lang="en-US"/>
          </a:p>
        </p:txBody>
      </p:sp>
      <p:sp>
        <p:nvSpPr>
          <p:cNvPr id="7" name="Rectangle 21"/>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extLst>
      <p:ext uri="{BB962C8B-B14F-4D97-AF65-F5344CB8AC3E}">
        <p14:creationId xmlns="" xmlns:p14="http://schemas.microsoft.com/office/powerpoint/2010/main" val="347969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7782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7782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782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7783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783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7783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7783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7783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7783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7783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783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7783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783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7784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7784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7784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7784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03-May-17</a:t>
            </a:fld>
            <a:endParaRPr lang="en-US"/>
          </a:p>
        </p:txBody>
      </p:sp>
      <p:sp>
        <p:nvSpPr>
          <p:cNvPr id="7784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784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6F15528-21DE-4FAA-801E-634DDDAF4B2B}" type="slidenum">
              <a:rPr lang="en-US" smtClean="0"/>
              <a:pPr/>
              <a:t>‹#›</a:t>
            </a:fld>
            <a:endParaRPr lang="en-US"/>
          </a:p>
        </p:txBody>
      </p:sp>
      <p:sp>
        <p:nvSpPr>
          <p:cNvPr id="7784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a:p>
        </p:txBody>
      </p:sp>
      <p:sp>
        <p:nvSpPr>
          <p:cNvPr id="3" name="Subtitle 2"/>
          <p:cNvSpPr>
            <a:spLocks noGrp="1"/>
          </p:cNvSpPr>
          <p:nvPr>
            <p:ph type="subTitle" sz="quarter"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59929830"/>
              </p:ext>
            </p:extLst>
          </p:nvPr>
        </p:nvGraphicFramePr>
        <p:xfrm>
          <a:off x="0" y="20638"/>
          <a:ext cx="9144000" cy="6837362"/>
        </p:xfrm>
        <a:graphic>
          <a:graphicData uri="http://schemas.openxmlformats.org/presentationml/2006/ole">
            <p:oleObj spid="_x0000_s2067" name="Slide" r:id="rId3" imgW="4572009" imgH="3429007" progId="PowerPoint.Slide.8">
              <p:embed/>
            </p:oleObj>
          </a:graphicData>
        </a:graphic>
      </p:graphicFrame>
    </p:spTree>
    <p:extLst>
      <p:ext uri="{BB962C8B-B14F-4D97-AF65-F5344CB8AC3E}">
        <p14:creationId xmlns="" xmlns:p14="http://schemas.microsoft.com/office/powerpoint/2010/main" val="22298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SYNERGIST </a:t>
            </a:r>
            <a:endParaRPr lang="en-US" dirty="0"/>
          </a:p>
        </p:txBody>
      </p:sp>
      <p:sp>
        <p:nvSpPr>
          <p:cNvPr id="3" name="Content Placeholder 2"/>
          <p:cNvSpPr>
            <a:spLocks noGrp="1"/>
          </p:cNvSpPr>
          <p:nvPr>
            <p:ph idx="1"/>
          </p:nvPr>
        </p:nvSpPr>
        <p:spPr>
          <a:xfrm>
            <a:off x="457200" y="1600200"/>
            <a:ext cx="6858000" cy="4525963"/>
          </a:xfrm>
        </p:spPr>
        <p:txBody>
          <a:bodyPr/>
          <a:lstStyle/>
          <a:p>
            <a:r>
              <a:rPr lang="en-US" dirty="0" err="1" smtClean="0"/>
              <a:t>Syn</a:t>
            </a:r>
            <a:r>
              <a:rPr lang="en-US" dirty="0" smtClean="0"/>
              <a:t>-</a:t>
            </a:r>
            <a:r>
              <a:rPr lang="en-US" sz="2000" i="1" u="sng" dirty="0" smtClean="0">
                <a:latin typeface="Albertus Medium" pitchFamily="34" charset="0"/>
              </a:rPr>
              <a:t>Greek</a:t>
            </a:r>
            <a:r>
              <a:rPr lang="en-US" dirty="0" smtClean="0"/>
              <a:t>-With</a:t>
            </a:r>
          </a:p>
          <a:p>
            <a:r>
              <a:rPr lang="en-US" dirty="0" smtClean="0"/>
              <a:t>They work with agonists</a:t>
            </a:r>
          </a:p>
          <a:p>
            <a:pPr lvl="1">
              <a:buFont typeface="Wingdings" pitchFamily="2" charset="2"/>
              <a:buChar char="ü"/>
            </a:pPr>
            <a:r>
              <a:rPr lang="en-US" dirty="0" smtClean="0"/>
              <a:t>Provide suitable background of activity</a:t>
            </a:r>
          </a:p>
          <a:p>
            <a:pPr lvl="1">
              <a:buFont typeface="Wingdings" pitchFamily="2" charset="2"/>
              <a:buChar char="ü"/>
            </a:pPr>
            <a:r>
              <a:rPr lang="en-US" dirty="0" smtClean="0"/>
              <a:t>Facilitate movement</a:t>
            </a:r>
          </a:p>
          <a:p>
            <a:pPr lvl="1">
              <a:buFont typeface="Wingdings" pitchFamily="2" charset="2"/>
              <a:buChar char="ü"/>
            </a:pPr>
            <a:r>
              <a:rPr lang="en-US" dirty="0" smtClean="0"/>
              <a:t>Modify direction of movement</a:t>
            </a:r>
          </a:p>
          <a:p>
            <a:pPr lvl="1">
              <a:buFont typeface="Wingdings" pitchFamily="2" charset="2"/>
              <a:buChar char="ü"/>
            </a:pPr>
            <a:r>
              <a:rPr lang="en-US" dirty="0" smtClean="0"/>
              <a:t>Control joints which are not involved (in case of 2 joint muscle)</a:t>
            </a:r>
          </a:p>
          <a:p>
            <a:endParaRPr lang="en-US" dirty="0"/>
          </a:p>
        </p:txBody>
      </p:sp>
      <p:pic>
        <p:nvPicPr>
          <p:cNvPr id="4" name="Picture 3" descr="ag_antag_fix.gif"/>
          <p:cNvPicPr>
            <a:picLocks noChangeAspect="1"/>
          </p:cNvPicPr>
          <p:nvPr/>
        </p:nvPicPr>
        <p:blipFill>
          <a:blip r:embed="rId2"/>
          <a:stretch>
            <a:fillRect/>
          </a:stretch>
        </p:blipFill>
        <p:spPr>
          <a:xfrm>
            <a:off x="6019800" y="304800"/>
            <a:ext cx="2940604" cy="2381250"/>
          </a:xfrm>
          <a:prstGeom prst="rect">
            <a:avLst/>
          </a:prstGeom>
        </p:spPr>
      </p:pic>
    </p:spTree>
    <p:extLst>
      <p:ext uri="{BB962C8B-B14F-4D97-AF65-F5344CB8AC3E}">
        <p14:creationId xmlns="" xmlns:p14="http://schemas.microsoft.com/office/powerpoint/2010/main" val="239274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FIXATORS</a:t>
            </a:r>
            <a:endParaRPr lang="en-US" dirty="0">
              <a:effectLst/>
            </a:endParaRPr>
          </a:p>
        </p:txBody>
      </p:sp>
      <p:sp>
        <p:nvSpPr>
          <p:cNvPr id="3" name="Content Placeholder 2"/>
          <p:cNvSpPr>
            <a:spLocks noGrp="1"/>
          </p:cNvSpPr>
          <p:nvPr>
            <p:ph idx="1"/>
          </p:nvPr>
        </p:nvSpPr>
        <p:spPr/>
        <p:txBody>
          <a:bodyPr/>
          <a:lstStyle/>
          <a:p>
            <a:pPr marL="0" indent="0">
              <a:buNone/>
            </a:pPr>
            <a:endParaRPr lang="en-US" dirty="0" smtClean="0">
              <a:effectLst/>
            </a:endParaRPr>
          </a:p>
          <a:p>
            <a:pPr marL="0" indent="0">
              <a:buNone/>
            </a:pPr>
            <a:r>
              <a:rPr lang="en-US" dirty="0" smtClean="0">
                <a:effectLst/>
              </a:rPr>
              <a:t>Stabilize the bone of origin</a:t>
            </a:r>
          </a:p>
          <a:p>
            <a:pPr lvl="1">
              <a:buFont typeface="Wingdings" pitchFamily="2" charset="2"/>
              <a:buChar char="ü"/>
            </a:pPr>
            <a:r>
              <a:rPr lang="en-US" dirty="0">
                <a:effectLst/>
              </a:rPr>
              <a:t> </a:t>
            </a:r>
            <a:r>
              <a:rPr lang="en-US" dirty="0" smtClean="0">
                <a:effectLst/>
              </a:rPr>
              <a:t>Increase the efficiency of agonist</a:t>
            </a:r>
          </a:p>
          <a:p>
            <a:pPr lvl="1">
              <a:buFont typeface="Wingdings" pitchFamily="2" charset="2"/>
              <a:buChar char="ü"/>
            </a:pPr>
            <a:r>
              <a:rPr lang="en-US" dirty="0" smtClean="0">
                <a:effectLst/>
              </a:rPr>
              <a:t>Stabilize the body as a whole</a:t>
            </a:r>
          </a:p>
        </p:txBody>
      </p:sp>
    </p:spTree>
    <p:extLst>
      <p:ext uri="{BB962C8B-B14F-4D97-AF65-F5344CB8AC3E}">
        <p14:creationId xmlns="" xmlns:p14="http://schemas.microsoft.com/office/powerpoint/2010/main" val="200106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CONTROL</a:t>
            </a:r>
          </a:p>
        </p:txBody>
      </p:sp>
      <p:sp>
        <p:nvSpPr>
          <p:cNvPr id="3" name="Content Placeholder 2"/>
          <p:cNvSpPr>
            <a:spLocks noGrp="1"/>
          </p:cNvSpPr>
          <p:nvPr>
            <p:ph idx="1"/>
          </p:nvPr>
        </p:nvSpPr>
        <p:spPr/>
        <p:txBody>
          <a:bodyPr/>
          <a:lstStyle/>
          <a:p>
            <a:pPr marL="0" indent="0">
              <a:buNone/>
            </a:pPr>
            <a:r>
              <a:rPr lang="en-US" dirty="0" smtClean="0"/>
              <a:t>This involves </a:t>
            </a:r>
            <a:r>
              <a:rPr lang="en-US" smtClean="0"/>
              <a:t>the following</a:t>
            </a:r>
            <a:endParaRPr lang="en-US" dirty="0" smtClean="0"/>
          </a:p>
          <a:p>
            <a:pPr marL="571500" indent="-571500">
              <a:buFont typeface="+mj-lt"/>
              <a:buAutoNum type="romanUcPeriod"/>
            </a:pPr>
            <a:r>
              <a:rPr lang="en-US" dirty="0" smtClean="0">
                <a:effectLst/>
              </a:rPr>
              <a:t>The motor pathway</a:t>
            </a:r>
            <a:endParaRPr lang="en-US" dirty="0" smtClean="0"/>
          </a:p>
          <a:p>
            <a:pPr marL="571500" indent="-571500">
              <a:buFont typeface="+mj-lt"/>
              <a:buAutoNum type="romanUcPeriod"/>
            </a:pPr>
            <a:r>
              <a:rPr lang="en-US" dirty="0" smtClean="0">
                <a:effectLst/>
              </a:rPr>
              <a:t>Cerebral cortex</a:t>
            </a:r>
          </a:p>
          <a:p>
            <a:pPr marL="571500" indent="-571500">
              <a:buFont typeface="+mj-lt"/>
              <a:buAutoNum type="romanUcPeriod"/>
            </a:pPr>
            <a:r>
              <a:rPr lang="en-US" dirty="0" smtClean="0">
                <a:effectLst/>
              </a:rPr>
              <a:t>Cerebellum</a:t>
            </a:r>
          </a:p>
          <a:p>
            <a:pPr marL="571500" indent="-571500">
              <a:buFont typeface="+mj-lt"/>
              <a:buAutoNum type="romanUcPeriod"/>
            </a:pPr>
            <a:r>
              <a:rPr lang="en-US" dirty="0" smtClean="0">
                <a:effectLst/>
              </a:rPr>
              <a:t>Kinesthetic sensation</a:t>
            </a:r>
            <a:endParaRPr lang="en-US" dirty="0"/>
          </a:p>
        </p:txBody>
      </p:sp>
    </p:spTree>
    <p:extLst>
      <p:ext uri="{BB962C8B-B14F-4D97-AF65-F5344CB8AC3E}">
        <p14:creationId xmlns="" xmlns:p14="http://schemas.microsoft.com/office/powerpoint/2010/main" val="390315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CONTROL</a:t>
            </a:r>
            <a:endParaRPr lang="en-US" dirty="0"/>
          </a:p>
        </p:txBody>
      </p:sp>
      <p:sp>
        <p:nvSpPr>
          <p:cNvPr id="3" name="Content Placeholder 2"/>
          <p:cNvSpPr>
            <a:spLocks noGrp="1"/>
          </p:cNvSpPr>
          <p:nvPr>
            <p:ph idx="1"/>
          </p:nvPr>
        </p:nvSpPr>
        <p:spPr>
          <a:xfrm>
            <a:off x="457200" y="1600200"/>
            <a:ext cx="8229600" cy="4800600"/>
          </a:xfrm>
        </p:spPr>
        <p:txBody>
          <a:bodyPr/>
          <a:lstStyle/>
          <a:p>
            <a:pPr lvl="0">
              <a:buFont typeface="Wingdings" pitchFamily="2" charset="2"/>
              <a:buChar char="q"/>
            </a:pPr>
            <a:r>
              <a:rPr lang="en-US" b="1" dirty="0" smtClean="0">
                <a:effectLst/>
              </a:rPr>
              <a:t>THE MOTOR PATHWAY: </a:t>
            </a:r>
            <a:r>
              <a:rPr lang="en-US" dirty="0" smtClean="0">
                <a:effectLst/>
              </a:rPr>
              <a:t>action of muscle is determined by the afferent impulses reaching to it. </a:t>
            </a:r>
          </a:p>
          <a:p>
            <a:pPr lvl="0">
              <a:buFont typeface="Wingdings" pitchFamily="2" charset="2"/>
              <a:buChar char="q"/>
            </a:pPr>
            <a:r>
              <a:rPr lang="en-US" b="1" dirty="0" smtClean="0">
                <a:effectLst/>
              </a:rPr>
              <a:t>CEREBRAL CORTEX: </a:t>
            </a:r>
            <a:r>
              <a:rPr lang="en-US" dirty="0" smtClean="0">
                <a:effectLst/>
              </a:rPr>
              <a:t>voluntary movement is initiated in response to sensory stimulus. Initiation centers exist in the brain stem that alert the cerebral cortex that is responsible for planning the pattern of movement.</a:t>
            </a:r>
            <a:endParaRPr lang="en-US" b="1" dirty="0" smtClean="0">
              <a:effectLst/>
            </a:endParaRPr>
          </a:p>
        </p:txBody>
      </p:sp>
    </p:spTree>
    <p:extLst>
      <p:ext uri="{BB962C8B-B14F-4D97-AF65-F5344CB8AC3E}">
        <p14:creationId xmlns="" xmlns:p14="http://schemas.microsoft.com/office/powerpoint/2010/main" val="33837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lstStyle/>
          <a:p>
            <a:pPr lvl="0">
              <a:buFont typeface="Wingdings" pitchFamily="2" charset="2"/>
              <a:buChar char="q"/>
            </a:pPr>
            <a:r>
              <a:rPr lang="en-US" b="1" dirty="0" smtClean="0">
                <a:effectLst/>
              </a:rPr>
              <a:t>CEREBELLUM: </a:t>
            </a:r>
            <a:r>
              <a:rPr lang="en-US" dirty="0">
                <a:effectLst/>
              </a:rPr>
              <a:t>I</a:t>
            </a:r>
            <a:r>
              <a:rPr lang="en-US" dirty="0" smtClean="0">
                <a:effectLst/>
              </a:rPr>
              <a:t>t is receiving station of information. It delicately adjust all the information and result in harmonious interaction of muscles and conveys the pattern to the AHC by either extra pyramidal tracts or other pathway of the spinal cord</a:t>
            </a:r>
            <a:endParaRPr lang="en-US" b="1" dirty="0" smtClean="0">
              <a:effectLst/>
            </a:endParaRPr>
          </a:p>
          <a:p>
            <a:pPr lvl="0">
              <a:buFont typeface="Wingdings" pitchFamily="2" charset="2"/>
              <a:buChar char="q"/>
            </a:pPr>
            <a:r>
              <a:rPr lang="en-US" b="1" dirty="0" smtClean="0">
                <a:effectLst/>
              </a:rPr>
              <a:t>KINESTHETIC SENSATION: </a:t>
            </a:r>
            <a:r>
              <a:rPr lang="en-US" dirty="0">
                <a:effectLst/>
              </a:rPr>
              <a:t>A</a:t>
            </a:r>
            <a:r>
              <a:rPr lang="en-US" dirty="0" smtClean="0">
                <a:effectLst/>
              </a:rPr>
              <a:t>fferent impulses arise from the proprioceptors situated in the muscle, tendons and joints. They record the position of limb. Some of the impulses reach the conscious level other end in spinal cord and cerebellum. </a:t>
            </a:r>
            <a:endParaRPr lang="en-US" b="1" dirty="0" smtClean="0">
              <a:effectLst/>
            </a:endParaRPr>
          </a:p>
        </p:txBody>
      </p:sp>
    </p:spTree>
    <p:extLst>
      <p:ext uri="{BB962C8B-B14F-4D97-AF65-F5344CB8AC3E}">
        <p14:creationId xmlns="" xmlns:p14="http://schemas.microsoft.com/office/powerpoint/2010/main" val="18179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INCOORDINATION </a:t>
            </a:r>
            <a:endParaRPr lang="en-US" dirty="0"/>
          </a:p>
        </p:txBody>
      </p:sp>
      <p:sp>
        <p:nvSpPr>
          <p:cNvPr id="3" name="Content Placeholder 2"/>
          <p:cNvSpPr>
            <a:spLocks noGrp="1"/>
          </p:cNvSpPr>
          <p:nvPr>
            <p:ph idx="1"/>
          </p:nvPr>
        </p:nvSpPr>
        <p:spPr>
          <a:xfrm>
            <a:off x="457200" y="1600200"/>
            <a:ext cx="8229600" cy="5029200"/>
          </a:xfrm>
        </p:spPr>
        <p:txBody>
          <a:bodyPr/>
          <a:lstStyle/>
          <a:p>
            <a:pPr>
              <a:buFont typeface="Wingdings" pitchFamily="2" charset="2"/>
              <a:buChar char="q"/>
            </a:pPr>
            <a:r>
              <a:rPr lang="en-US" dirty="0" smtClean="0"/>
              <a:t>Interference in the coordination process lead to the jerky, arrhythmic or inaccurate movement.</a:t>
            </a:r>
          </a:p>
          <a:p>
            <a:pPr>
              <a:buFont typeface="Wingdings" pitchFamily="2" charset="2"/>
              <a:buChar char="q"/>
            </a:pPr>
            <a:r>
              <a:rPr lang="en-US" dirty="0" smtClean="0"/>
              <a:t>The exercises designed to overcome the problem are different according to the location of the lesion which is causing it.  </a:t>
            </a:r>
            <a:endParaRPr lang="en-US" dirty="0"/>
          </a:p>
        </p:txBody>
      </p:sp>
    </p:spTree>
    <p:extLst>
      <p:ext uri="{BB962C8B-B14F-4D97-AF65-F5344CB8AC3E}">
        <p14:creationId xmlns="" xmlns:p14="http://schemas.microsoft.com/office/powerpoint/2010/main" val="3751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INCO-ORDINATION </a:t>
            </a:r>
            <a:endParaRPr lang="en-US" dirty="0"/>
          </a:p>
        </p:txBody>
      </p:sp>
      <p:sp>
        <p:nvSpPr>
          <p:cNvPr id="3" name="Content Placeholder 2"/>
          <p:cNvSpPr>
            <a:spLocks noGrp="1"/>
          </p:cNvSpPr>
          <p:nvPr>
            <p:ph idx="1"/>
          </p:nvPr>
        </p:nvSpPr>
        <p:spPr/>
        <p:txBody>
          <a:bodyPr/>
          <a:lstStyle/>
          <a:p>
            <a:pPr marL="0" lvl="0" indent="0">
              <a:buNone/>
            </a:pPr>
            <a:r>
              <a:rPr lang="en-US" dirty="0" smtClean="0"/>
              <a:t>In coordination results  due to following</a:t>
            </a:r>
          </a:p>
          <a:p>
            <a:pPr marL="571500" lvl="0" indent="-571500">
              <a:buFont typeface="+mj-lt"/>
              <a:buAutoNum type="romanUcPeriod"/>
            </a:pPr>
            <a:r>
              <a:rPr lang="en-US" dirty="0"/>
              <a:t>W</a:t>
            </a:r>
            <a:r>
              <a:rPr lang="en-US" dirty="0" smtClean="0"/>
              <a:t>eakness or flaccidity of muscles</a:t>
            </a:r>
          </a:p>
          <a:p>
            <a:pPr marL="571500" indent="-571500">
              <a:buFont typeface="+mj-lt"/>
              <a:buAutoNum type="romanUcPeriod"/>
            </a:pPr>
            <a:r>
              <a:rPr lang="en-US" dirty="0"/>
              <a:t>S</a:t>
            </a:r>
            <a:r>
              <a:rPr lang="en-US" dirty="0" smtClean="0"/>
              <a:t>pasticity of the muscles</a:t>
            </a:r>
          </a:p>
          <a:p>
            <a:pPr marL="571500" lvl="0" indent="-571500">
              <a:buFont typeface="+mj-lt"/>
              <a:buAutoNum type="romanUcPeriod"/>
            </a:pPr>
            <a:r>
              <a:rPr lang="en-US" dirty="0"/>
              <a:t>C</a:t>
            </a:r>
            <a:r>
              <a:rPr lang="en-US" dirty="0" smtClean="0"/>
              <a:t>erebellar lesion</a:t>
            </a:r>
          </a:p>
          <a:p>
            <a:pPr marL="571500" indent="-571500">
              <a:buFont typeface="+mj-lt"/>
              <a:buAutoNum type="romanUcPeriod"/>
            </a:pPr>
            <a:r>
              <a:rPr lang="en-US" dirty="0"/>
              <a:t>L</a:t>
            </a:r>
            <a:r>
              <a:rPr lang="en-US" dirty="0" smtClean="0"/>
              <a:t>oss of kinesthetic sensation</a:t>
            </a:r>
          </a:p>
        </p:txBody>
      </p:sp>
      <p:pic>
        <p:nvPicPr>
          <p:cNvPr id="4" name="Picture 2" descr="C:\Documents and Settings\Administrator\My Documents\Downloads\incordination.jpg"/>
          <p:cNvPicPr>
            <a:picLocks noChangeAspect="1" noChangeArrowheads="1"/>
          </p:cNvPicPr>
          <p:nvPr/>
        </p:nvPicPr>
        <p:blipFill>
          <a:blip r:embed="rId2"/>
          <a:srcRect/>
          <a:stretch>
            <a:fillRect/>
          </a:stretch>
        </p:blipFill>
        <p:spPr bwMode="auto">
          <a:xfrm>
            <a:off x="4267200" y="4419600"/>
            <a:ext cx="4876800" cy="2438400"/>
          </a:xfrm>
          <a:prstGeom prst="rect">
            <a:avLst/>
          </a:prstGeom>
          <a:noFill/>
        </p:spPr>
      </p:pic>
    </p:spTree>
    <p:extLst>
      <p:ext uri="{BB962C8B-B14F-4D97-AF65-F5344CB8AC3E}">
        <p14:creationId xmlns="" xmlns:p14="http://schemas.microsoft.com/office/powerpoint/2010/main" val="39920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WEAKNESS OR FLACCIDITY OF MUSCLES</a:t>
            </a:r>
            <a:endParaRPr lang="en-US" dirty="0"/>
          </a:p>
        </p:txBody>
      </p:sp>
      <p:sp>
        <p:nvSpPr>
          <p:cNvPr id="3" name="Content Placeholder 2"/>
          <p:cNvSpPr>
            <a:spLocks noGrp="1"/>
          </p:cNvSpPr>
          <p:nvPr>
            <p:ph idx="1"/>
          </p:nvPr>
        </p:nvSpPr>
        <p:spPr/>
        <p:txBody>
          <a:bodyPr/>
          <a:lstStyle/>
          <a:p>
            <a:pPr marL="0" indent="0">
              <a:buNone/>
            </a:pPr>
            <a:r>
              <a:rPr lang="en-US" dirty="0" smtClean="0"/>
              <a:t>In this case lesion of the Lower motor neurons prevents the appropriate impulses from reaching the muscle</a:t>
            </a:r>
            <a:endParaRPr lang="en-US" dirty="0"/>
          </a:p>
        </p:txBody>
      </p:sp>
    </p:spTree>
    <p:extLst>
      <p:ext uri="{BB962C8B-B14F-4D97-AF65-F5344CB8AC3E}">
        <p14:creationId xmlns="" xmlns:p14="http://schemas.microsoft.com/office/powerpoint/2010/main" val="1924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SPASTICITY OF THE MUSCLES</a:t>
            </a:r>
            <a:endParaRPr lang="en-US" dirty="0"/>
          </a:p>
        </p:txBody>
      </p:sp>
      <p:sp>
        <p:nvSpPr>
          <p:cNvPr id="3" name="Content Placeholder 2"/>
          <p:cNvSpPr>
            <a:spLocks noGrp="1"/>
          </p:cNvSpPr>
          <p:nvPr>
            <p:ph idx="1"/>
          </p:nvPr>
        </p:nvSpPr>
        <p:spPr/>
        <p:txBody>
          <a:bodyPr/>
          <a:lstStyle/>
          <a:p>
            <a:pPr marL="0" indent="0">
              <a:buNone/>
            </a:pPr>
            <a:r>
              <a:rPr lang="en-US" dirty="0" smtClean="0"/>
              <a:t>Lesion affecting the area of the cerebral cortex, or the upper motor neurons  result in spasticity of the muscle so the response is abnormal.</a:t>
            </a:r>
            <a:endParaRPr lang="en-US" dirty="0"/>
          </a:p>
        </p:txBody>
      </p:sp>
    </p:spTree>
    <p:extLst>
      <p:ext uri="{BB962C8B-B14F-4D97-AF65-F5344CB8AC3E}">
        <p14:creationId xmlns="" xmlns:p14="http://schemas.microsoft.com/office/powerpoint/2010/main" val="1819631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800" dirty="0" smtClean="0"/>
              <a:t>CEREBELLAR LESION</a:t>
            </a:r>
            <a:endParaRPr lang="en-US" sz="4800" dirty="0"/>
          </a:p>
        </p:txBody>
      </p:sp>
      <p:sp>
        <p:nvSpPr>
          <p:cNvPr id="3" name="Content Placeholder 2"/>
          <p:cNvSpPr>
            <a:spLocks noGrp="1"/>
          </p:cNvSpPr>
          <p:nvPr>
            <p:ph idx="1"/>
          </p:nvPr>
        </p:nvSpPr>
        <p:spPr/>
        <p:txBody>
          <a:bodyPr/>
          <a:lstStyle/>
          <a:p>
            <a:pPr>
              <a:buFont typeface="Wingdings" pitchFamily="2" charset="2"/>
              <a:buChar char="ü"/>
            </a:pPr>
            <a:r>
              <a:rPr lang="en-US" dirty="0" smtClean="0"/>
              <a:t>This is known as the ‘CEREBELLAR ATAXIA’ it means ‘without order’.</a:t>
            </a:r>
          </a:p>
          <a:p>
            <a:pPr>
              <a:buFont typeface="Wingdings" pitchFamily="2" charset="2"/>
              <a:buChar char="ü"/>
            </a:pPr>
            <a:r>
              <a:rPr lang="en-US" dirty="0" smtClean="0"/>
              <a:t>There is marked </a:t>
            </a:r>
            <a:r>
              <a:rPr lang="en-US" dirty="0" err="1" smtClean="0"/>
              <a:t>hypotonicity</a:t>
            </a:r>
            <a:r>
              <a:rPr lang="en-US" dirty="0" smtClean="0"/>
              <a:t> of the muscle, tire easily, inadequate fixator action.</a:t>
            </a:r>
          </a:p>
          <a:p>
            <a:pPr>
              <a:buFont typeface="Wingdings" pitchFamily="2" charset="2"/>
              <a:buChar char="ü"/>
            </a:pPr>
            <a:r>
              <a:rPr lang="en-US" dirty="0" smtClean="0"/>
              <a:t>Movement is irregular, swaying and with intention tremors. </a:t>
            </a:r>
            <a:endParaRPr lang="en-US" dirty="0"/>
          </a:p>
        </p:txBody>
      </p:sp>
    </p:spTree>
    <p:extLst>
      <p:ext uri="{BB962C8B-B14F-4D97-AF65-F5344CB8AC3E}">
        <p14:creationId xmlns="" xmlns:p14="http://schemas.microsoft.com/office/powerpoint/2010/main" val="18672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295401"/>
            <a:ext cx="7772400" cy="2305050"/>
          </a:xfrm>
        </p:spPr>
        <p:txBody>
          <a:bodyPr>
            <a:noAutofit/>
          </a:bodyPr>
          <a:lstStyle/>
          <a:p>
            <a:r>
              <a:rPr lang="en-US" sz="6000" b="1" dirty="0" smtClean="0"/>
              <a:t>NEUROMUSCULAR COORDINATION</a:t>
            </a:r>
            <a:endParaRPr lang="en-US" sz="6000" b="1" dirty="0"/>
          </a:p>
        </p:txBody>
      </p:sp>
      <p:sp>
        <p:nvSpPr>
          <p:cNvPr id="3" name="Subtitle 2"/>
          <p:cNvSpPr>
            <a:spLocks noGrp="1"/>
          </p:cNvSpPr>
          <p:nvPr>
            <p:ph type="subTitle" sz="quarter" idx="1"/>
          </p:nvPr>
        </p:nvSpPr>
        <p:spPr/>
        <p:txBody>
          <a:bodyPr/>
          <a:lstStyle/>
          <a:p>
            <a:r>
              <a:rPr lang="en-US" dirty="0" smtClean="0"/>
              <a:t>Dr Atif Malik</a:t>
            </a:r>
          </a:p>
        </p:txBody>
      </p:sp>
    </p:spTree>
    <p:extLst>
      <p:ext uri="{BB962C8B-B14F-4D97-AF65-F5344CB8AC3E}">
        <p14:creationId xmlns="" xmlns:p14="http://schemas.microsoft.com/office/powerpoint/2010/main" val="125468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LOSS OF KINESTHETIC SENSATION</a:t>
            </a:r>
            <a:endParaRPr lang="en-US" sz="4000" dirty="0"/>
          </a:p>
        </p:txBody>
      </p:sp>
      <p:sp>
        <p:nvSpPr>
          <p:cNvPr id="3" name="Content Placeholder 2"/>
          <p:cNvSpPr>
            <a:spLocks noGrp="1"/>
          </p:cNvSpPr>
          <p:nvPr>
            <p:ph idx="1"/>
          </p:nvPr>
        </p:nvSpPr>
        <p:spPr/>
        <p:txBody>
          <a:bodyPr/>
          <a:lstStyle/>
          <a:p>
            <a:pPr>
              <a:buFont typeface="Wingdings" pitchFamily="2" charset="2"/>
              <a:buChar char="Ø"/>
            </a:pPr>
            <a:r>
              <a:rPr lang="en-US" dirty="0" smtClean="0"/>
              <a:t>This is ‘SENSORY ATAXIA’ or in case of TABES DORSALIS, TEBATIC ATAXIA.</a:t>
            </a:r>
          </a:p>
          <a:p>
            <a:pPr>
              <a:buFont typeface="Wingdings" pitchFamily="2" charset="2"/>
              <a:buChar char="Ø"/>
            </a:pPr>
            <a:r>
              <a:rPr lang="en-US" dirty="0" smtClean="0"/>
              <a:t>In this case patient is unaware of his body in space or  position of joint.</a:t>
            </a:r>
          </a:p>
          <a:p>
            <a:pPr>
              <a:buFont typeface="Wingdings" pitchFamily="2" charset="2"/>
              <a:buChar char="Ø"/>
            </a:pPr>
            <a:r>
              <a:rPr lang="en-US" dirty="0" smtClean="0"/>
              <a:t>The muscle are hypotonic and tire easily, they are unaware with sensation of fatigue.</a:t>
            </a:r>
            <a:endParaRPr lang="en-US" dirty="0"/>
          </a:p>
        </p:txBody>
      </p:sp>
    </p:spTree>
    <p:extLst>
      <p:ext uri="{BB962C8B-B14F-4D97-AF65-F5344CB8AC3E}">
        <p14:creationId xmlns="" xmlns:p14="http://schemas.microsoft.com/office/powerpoint/2010/main" val="29277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IMOOR\Desktop\thank you\images.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9666" y="0"/>
            <a:ext cx="909433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619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ORDINATED MOVEMENT</a:t>
            </a:r>
            <a:endParaRPr lang="en-US" dirty="0"/>
          </a:p>
        </p:txBody>
      </p:sp>
      <p:sp>
        <p:nvSpPr>
          <p:cNvPr id="3" name="Content Placeholder 2"/>
          <p:cNvSpPr>
            <a:spLocks noGrp="1"/>
          </p:cNvSpPr>
          <p:nvPr>
            <p:ph idx="1"/>
          </p:nvPr>
        </p:nvSpPr>
        <p:spPr>
          <a:xfrm>
            <a:off x="457200" y="1295400"/>
            <a:ext cx="8229600" cy="5105400"/>
          </a:xfrm>
        </p:spPr>
        <p:txBody>
          <a:bodyPr/>
          <a:lstStyle/>
          <a:p>
            <a:pPr marL="0" indent="0">
              <a:buNone/>
            </a:pPr>
            <a:r>
              <a:rPr lang="en-US" dirty="0" smtClean="0"/>
              <a:t>Smooth, accurate and purposeful movement brought about by the integrated action of many muscles, superimposed upon the basis of efficient postural activity.</a:t>
            </a:r>
          </a:p>
          <a:p>
            <a:pPr marL="0" indent="0">
              <a:buNone/>
            </a:pPr>
            <a:r>
              <a:rPr lang="en-US" dirty="0" smtClean="0"/>
              <a:t>The muscle are grouped together as</a:t>
            </a:r>
          </a:p>
          <a:p>
            <a:pPr marL="571500" indent="-571500">
              <a:buFont typeface="+mj-lt"/>
              <a:buAutoNum type="romanUcPeriod"/>
            </a:pPr>
            <a:r>
              <a:rPr lang="en-US" dirty="0" smtClean="0"/>
              <a:t>Prime movers</a:t>
            </a:r>
          </a:p>
          <a:p>
            <a:pPr marL="571500" indent="-571500">
              <a:buFont typeface="+mj-lt"/>
              <a:buAutoNum type="romanUcPeriod"/>
            </a:pPr>
            <a:r>
              <a:rPr lang="en-US" dirty="0" smtClean="0"/>
              <a:t>Antagonists</a:t>
            </a:r>
          </a:p>
          <a:p>
            <a:pPr marL="571500" indent="-571500">
              <a:buFont typeface="+mj-lt"/>
              <a:buAutoNum type="romanUcPeriod"/>
            </a:pPr>
            <a:r>
              <a:rPr lang="en-US" dirty="0" smtClean="0"/>
              <a:t>Synergists </a:t>
            </a:r>
          </a:p>
          <a:p>
            <a:pPr marL="571500" indent="-571500">
              <a:buFont typeface="+mj-lt"/>
              <a:buAutoNum type="romanUcPeriod"/>
            </a:pPr>
            <a:r>
              <a:rPr lang="en-US" dirty="0" smtClean="0"/>
              <a:t>Fixators </a:t>
            </a:r>
            <a:endParaRPr lang="en-US" dirty="0"/>
          </a:p>
        </p:txBody>
      </p:sp>
    </p:spTree>
    <p:extLst>
      <p:ext uri="{BB962C8B-B14F-4D97-AF65-F5344CB8AC3E}">
        <p14:creationId xmlns="" xmlns:p14="http://schemas.microsoft.com/office/powerpoint/2010/main" val="40222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CO-ORDINATED MOVEMENTS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2376576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42719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Documents and Settings\Administrator\My Documents\Downloads\coordination 1.jpg"/>
          <p:cNvPicPr>
            <a:picLocks noGrp="1" noChangeAspect="1" noChangeArrowheads="1"/>
          </p:cNvPicPr>
          <p:nvPr>
            <p:ph idx="1"/>
          </p:nvPr>
        </p:nvPicPr>
        <p:blipFill>
          <a:blip r:embed="rId2"/>
          <a:srcRect/>
          <a:stretch>
            <a:fillRect/>
          </a:stretch>
        </p:blipFill>
        <p:spPr bwMode="auto">
          <a:xfrm>
            <a:off x="457200" y="304800"/>
            <a:ext cx="8305799" cy="655319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Documents and Settings\Administrator\My Documents\Downloads\coordination.jpg"/>
          <p:cNvPicPr>
            <a:picLocks noGrp="1" noChangeAspect="1" noChangeArrowheads="1"/>
          </p:cNvPicPr>
          <p:nvPr>
            <p:ph idx="1"/>
          </p:nvPr>
        </p:nvPicPr>
        <p:blipFill>
          <a:blip r:embed="rId2"/>
          <a:srcRect/>
          <a:stretch>
            <a:fillRect/>
          </a:stretch>
        </p:blipFill>
        <p:spPr bwMode="auto">
          <a:xfrm>
            <a:off x="5029200" y="0"/>
            <a:ext cx="4114800" cy="5715000"/>
          </a:xfrm>
          <a:prstGeom prst="rect">
            <a:avLst/>
          </a:prstGeom>
          <a:noFill/>
        </p:spPr>
      </p:pic>
      <p:pic>
        <p:nvPicPr>
          <p:cNvPr id="5" name="Picture 4" descr="C:\Documents and Settings\Administrator\My Documents\Downloads\coordination 4.jpg"/>
          <p:cNvPicPr>
            <a:picLocks noChangeAspect="1" noChangeArrowheads="1"/>
          </p:cNvPicPr>
          <p:nvPr/>
        </p:nvPicPr>
        <p:blipFill>
          <a:blip r:embed="rId3"/>
          <a:srcRect/>
          <a:stretch>
            <a:fillRect/>
          </a:stretch>
        </p:blipFill>
        <p:spPr bwMode="auto">
          <a:xfrm>
            <a:off x="0" y="228600"/>
            <a:ext cx="4974420" cy="5410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GROUP ACTION OF THE MUSCLE</a:t>
            </a:r>
            <a:endParaRPr lang="en-US" dirty="0">
              <a:effectLst/>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effectLst/>
              </a:rPr>
              <a:t>A single muscle can work alone to produce a particular movement or to secure stability</a:t>
            </a:r>
          </a:p>
          <a:p>
            <a:pPr>
              <a:buFont typeface="Wingdings" pitchFamily="2" charset="2"/>
              <a:buChar char="Ø"/>
            </a:pPr>
            <a:r>
              <a:rPr lang="en-US" dirty="0" smtClean="0">
                <a:effectLst/>
              </a:rPr>
              <a:t>Functionally, muscles work together in groups</a:t>
            </a:r>
          </a:p>
          <a:p>
            <a:pPr>
              <a:buFont typeface="Wingdings" pitchFamily="2" charset="2"/>
              <a:buChar char="Ø"/>
            </a:pPr>
            <a:r>
              <a:rPr lang="en-US" dirty="0" smtClean="0">
                <a:effectLst/>
              </a:rPr>
              <a:t>Each muscle has some specific part to play</a:t>
            </a:r>
          </a:p>
          <a:p>
            <a:pPr>
              <a:buFont typeface="Wingdings" pitchFamily="2" charset="2"/>
              <a:buChar char="Ø"/>
            </a:pPr>
            <a:r>
              <a:rPr lang="en-US" dirty="0" smtClean="0">
                <a:effectLst/>
              </a:rPr>
              <a:t>Integrated activity of many groups is required to produce efficient functional movement</a:t>
            </a:r>
          </a:p>
        </p:txBody>
      </p:sp>
    </p:spTree>
    <p:extLst>
      <p:ext uri="{BB962C8B-B14F-4D97-AF65-F5344CB8AC3E}">
        <p14:creationId xmlns="" xmlns:p14="http://schemas.microsoft.com/office/powerpoint/2010/main" val="7490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AGONIST (PRIME MOVERS)</a:t>
            </a:r>
            <a:endParaRPr lang="en-US" dirty="0"/>
          </a:p>
        </p:txBody>
      </p:sp>
      <p:sp>
        <p:nvSpPr>
          <p:cNvPr id="3" name="Content Placeholder 2"/>
          <p:cNvSpPr>
            <a:spLocks noGrp="1"/>
          </p:cNvSpPr>
          <p:nvPr>
            <p:ph idx="1"/>
          </p:nvPr>
        </p:nvSpPr>
        <p:spPr/>
        <p:txBody>
          <a:bodyPr/>
          <a:lstStyle/>
          <a:p>
            <a:pPr marL="0" indent="0">
              <a:buNone/>
            </a:pPr>
            <a:r>
              <a:rPr lang="en-US" dirty="0" smtClean="0"/>
              <a:t>They contract to provide force required to produce movement</a:t>
            </a:r>
          </a:p>
          <a:p>
            <a:pPr marL="0" indent="0">
              <a:buNone/>
            </a:pPr>
            <a:endParaRPr lang="en-US" dirty="0"/>
          </a:p>
        </p:txBody>
      </p:sp>
      <p:pic>
        <p:nvPicPr>
          <p:cNvPr id="5" name="Picture 4" descr="ag_antag_fix.gif"/>
          <p:cNvPicPr>
            <a:picLocks noChangeAspect="1"/>
          </p:cNvPicPr>
          <p:nvPr/>
        </p:nvPicPr>
        <p:blipFill>
          <a:blip r:embed="rId2"/>
          <a:stretch>
            <a:fillRect/>
          </a:stretch>
        </p:blipFill>
        <p:spPr>
          <a:xfrm>
            <a:off x="5105400" y="2590800"/>
            <a:ext cx="3505200" cy="2838450"/>
          </a:xfrm>
          <a:prstGeom prst="rect">
            <a:avLst/>
          </a:prstGeom>
        </p:spPr>
      </p:pic>
    </p:spTree>
    <p:extLst>
      <p:ext uri="{BB962C8B-B14F-4D97-AF65-F5344CB8AC3E}">
        <p14:creationId xmlns="" xmlns:p14="http://schemas.microsoft.com/office/powerpoint/2010/main" val="409488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ANTAGONIST </a:t>
            </a:r>
            <a:endParaRPr lang="en-US" dirty="0"/>
          </a:p>
        </p:txBody>
      </p:sp>
      <p:sp>
        <p:nvSpPr>
          <p:cNvPr id="3" name="Content Placeholder 2"/>
          <p:cNvSpPr>
            <a:spLocks noGrp="1"/>
          </p:cNvSpPr>
          <p:nvPr>
            <p:ph idx="1"/>
          </p:nvPr>
        </p:nvSpPr>
        <p:spPr/>
        <p:txBody>
          <a:bodyPr/>
          <a:lstStyle/>
          <a:p>
            <a:r>
              <a:rPr lang="en-US" dirty="0" smtClean="0"/>
              <a:t>Their action would oppose the action of agonists</a:t>
            </a:r>
          </a:p>
          <a:p>
            <a:r>
              <a:rPr lang="en-US" dirty="0" smtClean="0"/>
              <a:t>Their activity is inhibited and relax to allow movement</a:t>
            </a:r>
          </a:p>
          <a:p>
            <a:endParaRPr lang="en-US" dirty="0"/>
          </a:p>
        </p:txBody>
      </p:sp>
      <p:pic>
        <p:nvPicPr>
          <p:cNvPr id="4098" name="Picture 2"/>
          <p:cNvPicPr>
            <a:picLocks noChangeAspect="1" noChangeArrowheads="1"/>
          </p:cNvPicPr>
          <p:nvPr/>
        </p:nvPicPr>
        <p:blipFill>
          <a:blip r:embed="rId2"/>
          <a:srcRect/>
          <a:stretch>
            <a:fillRect/>
          </a:stretch>
        </p:blipFill>
        <p:spPr bwMode="auto">
          <a:xfrm>
            <a:off x="5334000" y="3386248"/>
            <a:ext cx="3181350" cy="2319228"/>
          </a:xfrm>
          <a:prstGeom prst="rect">
            <a:avLst/>
          </a:prstGeom>
          <a:noFill/>
          <a:ln w="9525">
            <a:noFill/>
            <a:miter lim="800000"/>
            <a:headEnd/>
            <a:tailEnd/>
          </a:ln>
          <a:effectLst/>
        </p:spPr>
      </p:pic>
    </p:spTree>
    <p:extLst>
      <p:ext uri="{BB962C8B-B14F-4D97-AF65-F5344CB8AC3E}">
        <p14:creationId xmlns="" xmlns:p14="http://schemas.microsoft.com/office/powerpoint/2010/main" val="363117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CPPT # 05 ECG</Template>
  <TotalTime>263</TotalTime>
  <Words>543</Words>
  <Application>Microsoft Office PowerPoint</Application>
  <PresentationFormat>On-screen Show (4:3)</PresentationFormat>
  <Paragraphs>70</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Teamwork</vt:lpstr>
      <vt:lpstr>Slide</vt:lpstr>
      <vt:lpstr>Slide 1</vt:lpstr>
      <vt:lpstr>NEUROMUSCULAR COORDINATION</vt:lpstr>
      <vt:lpstr>CO ORDINATED MOVEMENT</vt:lpstr>
      <vt:lpstr>CO-ORDINATED MOVEMENTS</vt:lpstr>
      <vt:lpstr>Slide 5</vt:lpstr>
      <vt:lpstr>Slide 6</vt:lpstr>
      <vt:lpstr>GROUP ACTION OF THE MUSCLE</vt:lpstr>
      <vt:lpstr>AGONIST (PRIME MOVERS)</vt:lpstr>
      <vt:lpstr>ANTAGONIST </vt:lpstr>
      <vt:lpstr>SYNERGIST </vt:lpstr>
      <vt:lpstr>FIXATORS</vt:lpstr>
      <vt:lpstr>NERVOUS CONTROL</vt:lpstr>
      <vt:lpstr>NERVOUS CONTROL</vt:lpstr>
      <vt:lpstr>Slide 14</vt:lpstr>
      <vt:lpstr>INCOORDINATION </vt:lpstr>
      <vt:lpstr>INCO-ORDINATION </vt:lpstr>
      <vt:lpstr>WEAKNESS OR FLACCIDITY OF MUSCLES</vt:lpstr>
      <vt:lpstr>SPASTICITY OF THE MUSCLES</vt:lpstr>
      <vt:lpstr>CEREBELLAR LESION</vt:lpstr>
      <vt:lpstr>LOSS OF KINESTHETIC SENSATION</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NEUROMUSCULAR COORDINATION</dc:title>
  <dc:creator>DR TAIMOOR UL HASSAN</dc:creator>
  <cp:lastModifiedBy>Windows User</cp:lastModifiedBy>
  <cp:revision>39</cp:revision>
  <dcterms:created xsi:type="dcterms:W3CDTF">2006-08-16T00:00:00Z</dcterms:created>
  <dcterms:modified xsi:type="dcterms:W3CDTF">2017-05-03T05:09:01Z</dcterms:modified>
</cp:coreProperties>
</file>