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3DAF07-31CB-4DDA-AFE5-D960C5F460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HORT 308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551545A-29D7-4E43-BCDB-E3CAAE0A6E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MEDICINAL AND AROMATIC PLANTS</a:t>
            </a:r>
          </a:p>
        </p:txBody>
      </p:sp>
    </p:spTree>
    <p:extLst>
      <p:ext uri="{BB962C8B-B14F-4D97-AF65-F5344CB8AC3E}">
        <p14:creationId xmlns:p14="http://schemas.microsoft.com/office/powerpoint/2010/main" val="251219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Chili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93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B.N </a:t>
            </a:r>
            <a:r>
              <a:rPr lang="en-US" i="1" dirty="0" smtClean="0"/>
              <a:t>Capsicum </a:t>
            </a:r>
            <a:r>
              <a:rPr lang="en-US" i="1" dirty="0" err="1" smtClean="0"/>
              <a:t>frutescens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Family: </a:t>
            </a:r>
            <a:r>
              <a:rPr lang="en-US" dirty="0" err="1" smtClean="0"/>
              <a:t>Solanaceae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" y="2472744"/>
            <a:ext cx="7585255" cy="3546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8711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 and Cultivation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Native to tropical USA</a:t>
            </a:r>
          </a:p>
          <a:p>
            <a:r>
              <a:rPr lang="en-US" dirty="0" smtClean="0"/>
              <a:t>Now cultivated in tropics of Africa</a:t>
            </a:r>
          </a:p>
          <a:p>
            <a:r>
              <a:rPr lang="en-US" dirty="0" smtClean="0"/>
              <a:t>Asia</a:t>
            </a:r>
          </a:p>
          <a:p>
            <a:r>
              <a:rPr lang="en-US" dirty="0" smtClean="0"/>
              <a:t>India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045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Constituents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Capsaicin</a:t>
            </a:r>
          </a:p>
          <a:p>
            <a:r>
              <a:rPr lang="en-US" dirty="0" smtClean="0"/>
              <a:t>Carotenoids</a:t>
            </a:r>
          </a:p>
          <a:p>
            <a:r>
              <a:rPr lang="en-US" dirty="0" smtClean="0"/>
              <a:t>Flavonoids</a:t>
            </a:r>
          </a:p>
          <a:p>
            <a:r>
              <a:rPr lang="en-US" dirty="0" smtClean="0"/>
              <a:t>Volatile oil</a:t>
            </a:r>
          </a:p>
          <a:p>
            <a:r>
              <a:rPr lang="en-US" dirty="0" smtClean="0"/>
              <a:t>Steroidal </a:t>
            </a:r>
            <a:r>
              <a:rPr lang="en-US" dirty="0" err="1" smtClean="0"/>
              <a:t>saponins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6602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 smtClean="0"/>
              <a:t>Stimulant</a:t>
            </a:r>
          </a:p>
          <a:p>
            <a:r>
              <a:rPr lang="en-US" dirty="0" smtClean="0"/>
              <a:t>Tonic</a:t>
            </a:r>
          </a:p>
          <a:p>
            <a:r>
              <a:rPr lang="en-US" dirty="0" smtClean="0"/>
              <a:t>Carminative</a:t>
            </a:r>
          </a:p>
          <a:p>
            <a:r>
              <a:rPr lang="en-US" dirty="0" smtClean="0"/>
              <a:t>Relives muscular spasms</a:t>
            </a:r>
          </a:p>
          <a:p>
            <a:r>
              <a:rPr lang="en-US" dirty="0" smtClean="0"/>
              <a:t>Antiseptic</a:t>
            </a:r>
          </a:p>
          <a:p>
            <a:endParaRPr lang="en-US" dirty="0"/>
          </a:p>
          <a:p>
            <a:r>
              <a:rPr lang="en-US" dirty="0" smtClean="0"/>
              <a:t>Increases sweating</a:t>
            </a:r>
          </a:p>
          <a:p>
            <a:r>
              <a:rPr lang="en-US" dirty="0" smtClean="0"/>
              <a:t>Increase blood flow to the skin</a:t>
            </a:r>
          </a:p>
          <a:p>
            <a:r>
              <a:rPr lang="en-US" dirty="0" smtClean="0"/>
              <a:t>Analgesic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338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and Current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Analgesic and Antibiotic</a:t>
            </a:r>
          </a:p>
          <a:p>
            <a:r>
              <a:rPr lang="en-US" dirty="0" smtClean="0"/>
              <a:t>Warming stimulant</a:t>
            </a:r>
          </a:p>
          <a:p>
            <a:r>
              <a:rPr lang="en-US" dirty="0" smtClean="0"/>
              <a:t>External Uses: Skin, rheumatic &amp; arthritis, remove waste, placed inside socks foe permanent cold feet</a:t>
            </a:r>
          </a:p>
          <a:p>
            <a:r>
              <a:rPr lang="en-US" dirty="0" smtClean="0"/>
              <a:t>Internal Uses: Relives gas and colic, stimulate secretions of digestive juices, prevents infection, for gargles and sore throat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248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Fresh and Dried Fruit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263860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Powder</a:t>
            </a:r>
          </a:p>
          <a:p>
            <a:r>
              <a:rPr lang="en-US" dirty="0" smtClean="0"/>
              <a:t>Infused oil</a:t>
            </a:r>
          </a:p>
          <a:p>
            <a:r>
              <a:rPr lang="en-US" dirty="0" smtClean="0"/>
              <a:t>Tincture</a:t>
            </a:r>
          </a:p>
          <a:p>
            <a:r>
              <a:rPr lang="en-US" dirty="0" smtClean="0"/>
              <a:t>Ointment</a:t>
            </a:r>
          </a:p>
          <a:p>
            <a:r>
              <a:rPr lang="en-US" dirty="0" smtClean="0"/>
              <a:t>Tablets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1369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Avoid in peptic ulcers</a:t>
            </a:r>
          </a:p>
          <a:p>
            <a:endParaRPr lang="en-US" dirty="0" smtClean="0"/>
          </a:p>
          <a:p>
            <a:r>
              <a:rPr lang="en-US" dirty="0" smtClean="0"/>
              <a:t>In Pregnancy and breast feeding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160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/>
              <a:t>Calendula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10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B.N </a:t>
            </a:r>
            <a:r>
              <a:rPr lang="en-US" i="1" dirty="0" smtClean="0"/>
              <a:t>Calendula </a:t>
            </a:r>
            <a:r>
              <a:rPr lang="en-US" i="1" dirty="0" err="1" smtClean="0"/>
              <a:t>officinalis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Family: </a:t>
            </a:r>
            <a:r>
              <a:rPr lang="en-US" dirty="0" err="1" smtClean="0"/>
              <a:t>Compositae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071" y="2513258"/>
            <a:ext cx="7400825" cy="3694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1788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 and Cultivation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Native to Southern Europe</a:t>
            </a:r>
          </a:p>
          <a:p>
            <a:r>
              <a:rPr lang="en-US" dirty="0" smtClean="0"/>
              <a:t>Now cultivated worldwide</a:t>
            </a:r>
          </a:p>
          <a:p>
            <a:r>
              <a:rPr lang="en-US" dirty="0" smtClean="0"/>
              <a:t>Flowers harvested and dried in shade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969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Constituents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 err="1" smtClean="0"/>
              <a:t>Triterpenes</a:t>
            </a:r>
            <a:endParaRPr lang="en-US" dirty="0" smtClean="0"/>
          </a:p>
          <a:p>
            <a:r>
              <a:rPr lang="en-US" dirty="0" smtClean="0"/>
              <a:t>Resins </a:t>
            </a:r>
          </a:p>
          <a:p>
            <a:r>
              <a:rPr lang="en-US" dirty="0" smtClean="0"/>
              <a:t>Bitter glycosides</a:t>
            </a:r>
          </a:p>
          <a:p>
            <a:r>
              <a:rPr lang="en-US" dirty="0" smtClean="0"/>
              <a:t>Volatile Oil</a:t>
            </a:r>
          </a:p>
          <a:p>
            <a:r>
              <a:rPr lang="en-US" dirty="0" smtClean="0"/>
              <a:t>Sterols</a:t>
            </a:r>
          </a:p>
          <a:p>
            <a:endParaRPr lang="en-US" dirty="0" smtClean="0"/>
          </a:p>
          <a:p>
            <a:r>
              <a:rPr lang="en-US" dirty="0" smtClean="0"/>
              <a:t>Flavonoids</a:t>
            </a:r>
          </a:p>
          <a:p>
            <a:r>
              <a:rPr lang="en-US" dirty="0" smtClean="0"/>
              <a:t>Mucilage</a:t>
            </a:r>
          </a:p>
          <a:p>
            <a:r>
              <a:rPr lang="en-US" dirty="0" err="1" smtClean="0"/>
              <a:t>Carotones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6688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 smtClean="0"/>
              <a:t>Anti inflammatory</a:t>
            </a:r>
          </a:p>
          <a:p>
            <a:r>
              <a:rPr lang="en-US" dirty="0" smtClean="0"/>
              <a:t>Relives muscular spasms</a:t>
            </a:r>
          </a:p>
          <a:p>
            <a:r>
              <a:rPr lang="en-US" dirty="0" smtClean="0"/>
              <a:t>Astringent</a:t>
            </a:r>
          </a:p>
          <a:p>
            <a:r>
              <a:rPr lang="en-US" dirty="0" smtClean="0"/>
              <a:t>Prevents hemorrhaging</a:t>
            </a:r>
          </a:p>
          <a:p>
            <a:r>
              <a:rPr lang="en-US" dirty="0" smtClean="0"/>
              <a:t>Heals wounds</a:t>
            </a:r>
          </a:p>
          <a:p>
            <a:endParaRPr lang="en-US" dirty="0"/>
          </a:p>
          <a:p>
            <a:r>
              <a:rPr lang="en-US" dirty="0" smtClean="0"/>
              <a:t>Antiseptic</a:t>
            </a:r>
          </a:p>
          <a:p>
            <a:r>
              <a:rPr lang="en-US" dirty="0" smtClean="0"/>
              <a:t>Detoxifying</a:t>
            </a:r>
          </a:p>
          <a:p>
            <a:r>
              <a:rPr lang="en-US" dirty="0" smtClean="0"/>
              <a:t>Mildly estrogenic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625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2" y="776071"/>
            <a:ext cx="7200897" cy="1303867"/>
          </a:xfrm>
        </p:spPr>
        <p:txBody>
          <a:bodyPr/>
          <a:lstStyle/>
          <a:p>
            <a:r>
              <a:rPr lang="en-US" dirty="0" smtClean="0"/>
              <a:t>Traditional and Current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51" y="2376628"/>
            <a:ext cx="7200897" cy="3805231"/>
          </a:xfrm>
        </p:spPr>
        <p:txBody>
          <a:bodyPr/>
          <a:lstStyle/>
          <a:p>
            <a:r>
              <a:rPr lang="en-US" dirty="0" smtClean="0"/>
              <a:t>Therapeutic Properties: Antiseptic, antifungal, antibacterial, antiviral</a:t>
            </a:r>
          </a:p>
          <a:p>
            <a:r>
              <a:rPr lang="en-US" dirty="0" smtClean="0"/>
              <a:t>Skin Remedies: Minor skin problems, cuts and scraps, wounds, burns, sunburns, acne, rashes, ringworm, athlete’s foot, soothes nipples that are sore from breast feeding</a:t>
            </a:r>
          </a:p>
          <a:p>
            <a:r>
              <a:rPr lang="en-US" dirty="0" smtClean="0"/>
              <a:t>Digestive: Colic, ulcer, inflammation</a:t>
            </a:r>
          </a:p>
          <a:p>
            <a:r>
              <a:rPr lang="en-US" dirty="0" smtClean="0"/>
              <a:t>Detoxifying: Treat toxicity that underlies fevers and infections, </a:t>
            </a:r>
            <a:r>
              <a:rPr lang="en-US" dirty="0" err="1" smtClean="0"/>
              <a:t>systemetic</a:t>
            </a:r>
            <a:r>
              <a:rPr lang="en-US" dirty="0" smtClean="0"/>
              <a:t> skin disorders</a:t>
            </a:r>
          </a:p>
          <a:p>
            <a:r>
              <a:rPr lang="en-US" dirty="0" smtClean="0"/>
              <a:t>Gynecological: Mild estrogenic, reduce menstrual pain and regulate bleeding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848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Dried Petals</a:t>
            </a:r>
          </a:p>
          <a:p>
            <a:endParaRPr lang="en-US" dirty="0" smtClean="0"/>
          </a:p>
          <a:p>
            <a:r>
              <a:rPr lang="en-US" dirty="0" smtClean="0"/>
              <a:t>Dried Flower Heads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099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Cream</a:t>
            </a:r>
          </a:p>
          <a:p>
            <a:r>
              <a:rPr lang="en-US" dirty="0" smtClean="0"/>
              <a:t>Infusion</a:t>
            </a:r>
          </a:p>
          <a:p>
            <a:r>
              <a:rPr lang="en-US" dirty="0" smtClean="0"/>
              <a:t>Ointment</a:t>
            </a:r>
          </a:p>
          <a:p>
            <a:r>
              <a:rPr lang="en-US" dirty="0" smtClean="0"/>
              <a:t>Infused oil</a:t>
            </a:r>
          </a:p>
          <a:p>
            <a:r>
              <a:rPr lang="en-US" dirty="0" smtClean="0"/>
              <a:t>Tincture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638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</TotalTime>
  <Words>268</Words>
  <Application>Microsoft Office PowerPoint</Application>
  <PresentationFormat>On-screen Show (4:3)</PresentationFormat>
  <Paragraphs>87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Apex</vt:lpstr>
      <vt:lpstr>HORT 308</vt:lpstr>
      <vt:lpstr>Calendula</vt:lpstr>
      <vt:lpstr>B.N Calendula officinalis Family: Compositae</vt:lpstr>
      <vt:lpstr>Habitat and Cultivation</vt:lpstr>
      <vt:lpstr>Key Constituents</vt:lpstr>
      <vt:lpstr>Key Action</vt:lpstr>
      <vt:lpstr>Traditional and Current Uses</vt:lpstr>
      <vt:lpstr>Parts Used</vt:lpstr>
      <vt:lpstr>Key Preparation</vt:lpstr>
      <vt:lpstr>Chili</vt:lpstr>
      <vt:lpstr>B.N Capsicum frutescens Family: Solanaceae</vt:lpstr>
      <vt:lpstr>Habitat and Cultivation</vt:lpstr>
      <vt:lpstr>Key Constituents</vt:lpstr>
      <vt:lpstr>Key Actions</vt:lpstr>
      <vt:lpstr>Traditional and Current Uses</vt:lpstr>
      <vt:lpstr>Parts Used</vt:lpstr>
      <vt:lpstr>Key Preparation</vt:lpstr>
      <vt:lpstr>Caution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HORT 308</dc:title>
  <dc:creator>Hp</dc:creator>
  <cp:lastModifiedBy>Hp</cp:lastModifiedBy>
  <cp:revision>4</cp:revision>
  <dcterms:created xsi:type="dcterms:W3CDTF">2020-04-16T15:20:31Z</dcterms:created>
  <dcterms:modified xsi:type="dcterms:W3CDTF">2020-04-16T15:47:17Z</dcterms:modified>
</cp:coreProperties>
</file>