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Chili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Capsicum </a:t>
            </a:r>
            <a:r>
              <a:rPr lang="en-US" i="1" dirty="0" err="1" smtClean="0"/>
              <a:t>frutescens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Solanaceae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" y="2472744"/>
            <a:ext cx="7585255" cy="3546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71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and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tropical USA</a:t>
            </a:r>
          </a:p>
          <a:p>
            <a:r>
              <a:rPr lang="en-US" dirty="0" smtClean="0"/>
              <a:t>Now cultivated in tropics of Africa</a:t>
            </a:r>
          </a:p>
          <a:p>
            <a:r>
              <a:rPr lang="en-US" dirty="0" smtClean="0"/>
              <a:t>Asia</a:t>
            </a:r>
          </a:p>
          <a:p>
            <a:r>
              <a:rPr lang="en-US" dirty="0" smtClean="0"/>
              <a:t>India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45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Capsaicin</a:t>
            </a:r>
          </a:p>
          <a:p>
            <a:r>
              <a:rPr lang="en-US" dirty="0" smtClean="0"/>
              <a:t>Carotenoids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Volatile oil</a:t>
            </a:r>
          </a:p>
          <a:p>
            <a:r>
              <a:rPr lang="en-US" dirty="0" smtClean="0"/>
              <a:t>Steroidal </a:t>
            </a:r>
            <a:r>
              <a:rPr lang="en-US" dirty="0" err="1" smtClean="0"/>
              <a:t>saponins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6602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Stimulant</a:t>
            </a:r>
          </a:p>
          <a:p>
            <a:r>
              <a:rPr lang="en-US" dirty="0" smtClean="0"/>
              <a:t>Tonic</a:t>
            </a:r>
          </a:p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Relives muscular spasms</a:t>
            </a:r>
          </a:p>
          <a:p>
            <a:r>
              <a:rPr lang="en-US" dirty="0" smtClean="0"/>
              <a:t>Antiseptic</a:t>
            </a:r>
          </a:p>
          <a:p>
            <a:endParaRPr lang="en-US" dirty="0"/>
          </a:p>
          <a:p>
            <a:r>
              <a:rPr lang="en-US" dirty="0" smtClean="0"/>
              <a:t>Increases sweating</a:t>
            </a:r>
          </a:p>
          <a:p>
            <a:r>
              <a:rPr lang="en-US" dirty="0" smtClean="0"/>
              <a:t>Increase blood flow to the skin</a:t>
            </a:r>
          </a:p>
          <a:p>
            <a:r>
              <a:rPr lang="en-US" dirty="0" smtClean="0"/>
              <a:t>Analgesic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38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Analgesic and Antibiotic</a:t>
            </a:r>
          </a:p>
          <a:p>
            <a:r>
              <a:rPr lang="en-US" dirty="0" smtClean="0"/>
              <a:t>Warming stimulant</a:t>
            </a:r>
          </a:p>
          <a:p>
            <a:r>
              <a:rPr lang="en-US" dirty="0" smtClean="0"/>
              <a:t>External Uses: Skin, rheumatic &amp; arthritis, remove waste, placed inside socks foe permanent cold feet</a:t>
            </a:r>
          </a:p>
          <a:p>
            <a:r>
              <a:rPr lang="en-US" dirty="0" smtClean="0"/>
              <a:t>Internal Uses: Relives gas and colic, stimulate secretions of digestive juices, prevents infection, for gargles and sore throat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48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Fresh and Dried Fruit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6386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Powder</a:t>
            </a:r>
          </a:p>
          <a:p>
            <a:r>
              <a:rPr lang="en-US" dirty="0" smtClean="0"/>
              <a:t>Infused oil</a:t>
            </a:r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Ointment</a:t>
            </a:r>
          </a:p>
          <a:p>
            <a:r>
              <a:rPr lang="en-US" dirty="0" smtClean="0"/>
              <a:t>Tablets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36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Avoid in peptic ulcers</a:t>
            </a:r>
          </a:p>
          <a:p>
            <a:endParaRPr lang="en-US" dirty="0" smtClean="0"/>
          </a:p>
          <a:p>
            <a:r>
              <a:rPr lang="en-US" dirty="0" smtClean="0"/>
              <a:t>In Pregnancy and breast feeding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60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Calendula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1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Calendula </a:t>
            </a:r>
            <a:r>
              <a:rPr lang="en-US" i="1" dirty="0" err="1" smtClean="0"/>
              <a:t>officinalis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Compositae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71" y="2513258"/>
            <a:ext cx="7400825" cy="369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178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and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Southern Europe</a:t>
            </a:r>
          </a:p>
          <a:p>
            <a:r>
              <a:rPr lang="en-US" dirty="0" smtClean="0"/>
              <a:t>Now cultivated worldwide</a:t>
            </a:r>
          </a:p>
          <a:p>
            <a:r>
              <a:rPr lang="en-US" dirty="0" smtClean="0"/>
              <a:t>Flowers harvested and dried in shade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6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err="1" smtClean="0"/>
              <a:t>Triterpenes</a:t>
            </a:r>
            <a:endParaRPr lang="en-US" dirty="0" smtClean="0"/>
          </a:p>
          <a:p>
            <a:r>
              <a:rPr lang="en-US" dirty="0" smtClean="0"/>
              <a:t>Resins </a:t>
            </a:r>
          </a:p>
          <a:p>
            <a:r>
              <a:rPr lang="en-US" dirty="0" smtClean="0"/>
              <a:t>Bitter glycosides</a:t>
            </a:r>
          </a:p>
          <a:p>
            <a:r>
              <a:rPr lang="en-US" dirty="0" smtClean="0"/>
              <a:t>Volatile Oil</a:t>
            </a:r>
          </a:p>
          <a:p>
            <a:r>
              <a:rPr lang="en-US" dirty="0" smtClean="0"/>
              <a:t>Sterols</a:t>
            </a:r>
          </a:p>
          <a:p>
            <a:endParaRPr lang="en-US" dirty="0" smtClean="0"/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Mucilage</a:t>
            </a:r>
          </a:p>
          <a:p>
            <a:r>
              <a:rPr lang="en-US" dirty="0" err="1" smtClean="0"/>
              <a:t>Carotones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68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Anti inflammatory</a:t>
            </a:r>
          </a:p>
          <a:p>
            <a:r>
              <a:rPr lang="en-US" dirty="0" smtClean="0"/>
              <a:t>Relives muscular spasms</a:t>
            </a:r>
          </a:p>
          <a:p>
            <a:r>
              <a:rPr lang="en-US" dirty="0" smtClean="0"/>
              <a:t>Astringent</a:t>
            </a:r>
          </a:p>
          <a:p>
            <a:r>
              <a:rPr lang="en-US" dirty="0" smtClean="0"/>
              <a:t>Prevents hemorrhaging</a:t>
            </a:r>
          </a:p>
          <a:p>
            <a:r>
              <a:rPr lang="en-US" dirty="0" smtClean="0"/>
              <a:t>Heals wounds</a:t>
            </a:r>
          </a:p>
          <a:p>
            <a:endParaRPr lang="en-US" dirty="0"/>
          </a:p>
          <a:p>
            <a:r>
              <a:rPr lang="en-US" dirty="0" smtClean="0"/>
              <a:t>Antiseptic</a:t>
            </a:r>
          </a:p>
          <a:p>
            <a:r>
              <a:rPr lang="en-US" dirty="0" smtClean="0"/>
              <a:t>Detoxifying</a:t>
            </a:r>
          </a:p>
          <a:p>
            <a:r>
              <a:rPr lang="en-US" dirty="0" smtClean="0"/>
              <a:t>Mildly estrogenic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2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2" y="776071"/>
            <a:ext cx="7200897" cy="1303867"/>
          </a:xfrm>
        </p:spPr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1" y="2376628"/>
            <a:ext cx="7200897" cy="3805231"/>
          </a:xfrm>
        </p:spPr>
        <p:txBody>
          <a:bodyPr/>
          <a:lstStyle/>
          <a:p>
            <a:r>
              <a:rPr lang="en-US" dirty="0" smtClean="0"/>
              <a:t>Therapeutic Properties: Antiseptic, antifungal, antibacterial, antiviral</a:t>
            </a:r>
          </a:p>
          <a:p>
            <a:r>
              <a:rPr lang="en-US" dirty="0" smtClean="0"/>
              <a:t>Skin Remedies: Minor skin problems, cuts and scraps, wounds, burns, sunburns, acne, rashes, ringworm, athlete’s foot, soothes nipples that are sore from breast feeding</a:t>
            </a:r>
          </a:p>
          <a:p>
            <a:r>
              <a:rPr lang="en-US" dirty="0" smtClean="0"/>
              <a:t>Digestive: Colic, ulcer, inflammation</a:t>
            </a:r>
          </a:p>
          <a:p>
            <a:r>
              <a:rPr lang="en-US" dirty="0" smtClean="0"/>
              <a:t>Detoxifying: Treat toxicity that underlies fevers and infections, </a:t>
            </a:r>
            <a:r>
              <a:rPr lang="en-US" dirty="0" err="1" smtClean="0"/>
              <a:t>systemetic</a:t>
            </a:r>
            <a:r>
              <a:rPr lang="en-US" dirty="0" smtClean="0"/>
              <a:t> skin disorders</a:t>
            </a:r>
          </a:p>
          <a:p>
            <a:r>
              <a:rPr lang="en-US" dirty="0" smtClean="0"/>
              <a:t>Gynecological: Mild estrogenic, reduce menstrual pain and regulate bleeding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84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Dried Petals</a:t>
            </a:r>
          </a:p>
          <a:p>
            <a:endParaRPr lang="en-US" dirty="0" smtClean="0"/>
          </a:p>
          <a:p>
            <a:r>
              <a:rPr lang="en-US" dirty="0" smtClean="0"/>
              <a:t>Dried Flower Heads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09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Cream</a:t>
            </a:r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Ointment</a:t>
            </a:r>
          </a:p>
          <a:p>
            <a:r>
              <a:rPr lang="en-US" dirty="0" smtClean="0"/>
              <a:t>Infused oil</a:t>
            </a:r>
          </a:p>
          <a:p>
            <a:r>
              <a:rPr lang="en-US" dirty="0" smtClean="0"/>
              <a:t>Tincture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3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268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HORT 308</vt:lpstr>
      <vt:lpstr>Calendula</vt:lpstr>
      <vt:lpstr>B.N Calendula officinalis Family: Compositae</vt:lpstr>
      <vt:lpstr>Habitat and Cultivation</vt:lpstr>
      <vt:lpstr>Key Constituents</vt:lpstr>
      <vt:lpstr>Key Action</vt:lpstr>
      <vt:lpstr>Traditional and Current Uses</vt:lpstr>
      <vt:lpstr>Parts Used</vt:lpstr>
      <vt:lpstr>Key Preparation</vt:lpstr>
      <vt:lpstr>Chili</vt:lpstr>
      <vt:lpstr>B.N Capsicum frutescens Family: Solanaceae</vt:lpstr>
      <vt:lpstr>Habitat and Cultivation</vt:lpstr>
      <vt:lpstr>Key Constituents</vt:lpstr>
      <vt:lpstr>Key Actions</vt:lpstr>
      <vt:lpstr>Traditional and Current Uses</vt:lpstr>
      <vt:lpstr>Parts Used</vt:lpstr>
      <vt:lpstr>Key Preparation</vt:lpstr>
      <vt:lpstr>Caution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4</cp:revision>
  <dcterms:created xsi:type="dcterms:W3CDTF">2020-04-16T15:20:31Z</dcterms:created>
  <dcterms:modified xsi:type="dcterms:W3CDTF">2020-04-16T15:47:17Z</dcterms:modified>
</cp:coreProperties>
</file>