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DA2D-B404-42C5-B1A5-0C332E4B3B34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3098-ECC2-4B7F-8AEF-1702362D4D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DA2D-B404-42C5-B1A5-0C332E4B3B34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3098-ECC2-4B7F-8AEF-1702362D4D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DA2D-B404-42C5-B1A5-0C332E4B3B34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3098-ECC2-4B7F-8AEF-1702362D4D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DA2D-B404-42C5-B1A5-0C332E4B3B34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3098-ECC2-4B7F-8AEF-1702362D4D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DA2D-B404-42C5-B1A5-0C332E4B3B34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3098-ECC2-4B7F-8AEF-1702362D4D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DA2D-B404-42C5-B1A5-0C332E4B3B34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3098-ECC2-4B7F-8AEF-1702362D4D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DA2D-B404-42C5-B1A5-0C332E4B3B34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3098-ECC2-4B7F-8AEF-1702362D4D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DA2D-B404-42C5-B1A5-0C332E4B3B34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3098-ECC2-4B7F-8AEF-1702362D4D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DA2D-B404-42C5-B1A5-0C332E4B3B34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3098-ECC2-4B7F-8AEF-1702362D4D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DA2D-B404-42C5-B1A5-0C332E4B3B34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3098-ECC2-4B7F-8AEF-1702362D4D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DA2D-B404-42C5-B1A5-0C332E4B3B34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3098-ECC2-4B7F-8AEF-1702362D4D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EDA2D-B404-42C5-B1A5-0C332E4B3B34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E3098-ECC2-4B7F-8AEF-1702362D4D8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Reporting</a:t>
            </a:r>
            <a:endParaRPr lang="en-US" sz="7200" dirty="0">
              <a:solidFill>
                <a:srgbClr val="FF0000"/>
              </a:solidFill>
            </a:endParaRPr>
          </a:p>
        </p:txBody>
      </p:sp>
      <p:pic>
        <p:nvPicPr>
          <p:cNvPr id="4" name="Picture 3" descr="News Reporting.jpg"/>
          <p:cNvPicPr>
            <a:picLocks noChangeAspect="1"/>
          </p:cNvPicPr>
          <p:nvPr/>
        </p:nvPicPr>
        <p:blipFill>
          <a:blip r:embed="rId2"/>
          <a:srcRect b="9242"/>
          <a:stretch>
            <a:fillRect/>
          </a:stretch>
        </p:blipFill>
        <p:spPr>
          <a:xfrm>
            <a:off x="2133600" y="1981200"/>
            <a:ext cx="5031947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Traits of Political Beat Reporter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Brave</a:t>
            </a:r>
          </a:p>
          <a:p>
            <a:r>
              <a:rPr lang="en-US" dirty="0" smtClean="0"/>
              <a:t>Witty</a:t>
            </a:r>
          </a:p>
          <a:p>
            <a:r>
              <a:rPr lang="en-US" dirty="0" smtClean="0"/>
              <a:t>Analyst</a:t>
            </a:r>
          </a:p>
          <a:p>
            <a:r>
              <a:rPr lang="en-US" dirty="0" smtClean="0"/>
              <a:t>Knowledge of Political Science</a:t>
            </a:r>
          </a:p>
          <a:p>
            <a:r>
              <a:rPr lang="en-US" dirty="0" smtClean="0"/>
              <a:t>Investigative skills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How to write Political Report?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</a:p>
          <a:p>
            <a:r>
              <a:rPr lang="en-US" dirty="0" smtClean="0"/>
              <a:t>Body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  <p:pic>
        <p:nvPicPr>
          <p:cNvPr id="4" name="Picture 3" descr="Political Beat Reporting.jpg"/>
          <p:cNvPicPr>
            <a:picLocks noChangeAspect="1"/>
          </p:cNvPicPr>
          <p:nvPr/>
        </p:nvPicPr>
        <p:blipFill>
          <a:blip r:embed="rId2"/>
          <a:srcRect b="1877"/>
          <a:stretch>
            <a:fillRect/>
          </a:stretch>
        </p:blipFill>
        <p:spPr>
          <a:xfrm>
            <a:off x="3962400" y="1752600"/>
            <a:ext cx="4044214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Court Beat Reporting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Court Beat Reportin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0799" y="1600200"/>
            <a:ext cx="6842401" cy="452596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Types of Courts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Higher Court: (Supreme Court, High Court, Federal </a:t>
            </a:r>
            <a:r>
              <a:rPr lang="en-US" dirty="0" err="1" smtClean="0"/>
              <a:t>Shariat</a:t>
            </a:r>
            <a:r>
              <a:rPr lang="en-US" dirty="0" smtClean="0"/>
              <a:t> Court)</a:t>
            </a:r>
          </a:p>
          <a:p>
            <a:r>
              <a:rPr lang="en-US" dirty="0" smtClean="0"/>
              <a:t>Lower Courts: </a:t>
            </a:r>
          </a:p>
          <a:p>
            <a:r>
              <a:rPr lang="en-US" dirty="0" smtClean="0"/>
              <a:t>Civil Courts</a:t>
            </a:r>
          </a:p>
          <a:p>
            <a:r>
              <a:rPr lang="en-US" dirty="0" smtClean="0"/>
              <a:t>Session Courts</a:t>
            </a:r>
          </a:p>
          <a:p>
            <a:r>
              <a:rPr lang="en-US" dirty="0" smtClean="0"/>
              <a:t>Anti Corruption Courts</a:t>
            </a:r>
          </a:p>
          <a:p>
            <a:r>
              <a:rPr lang="en-US" dirty="0" smtClean="0"/>
              <a:t>Banking Courts</a:t>
            </a:r>
          </a:p>
          <a:p>
            <a:r>
              <a:rPr lang="en-US" dirty="0" smtClean="0"/>
              <a:t>Consumer Courts</a:t>
            </a:r>
          </a:p>
          <a:p>
            <a:r>
              <a:rPr lang="en-US" dirty="0" smtClean="0"/>
              <a:t>Labor Courts</a:t>
            </a:r>
          </a:p>
          <a:p>
            <a:r>
              <a:rPr lang="en-US" dirty="0" smtClean="0"/>
              <a:t>Revenue Courts</a:t>
            </a:r>
          </a:p>
          <a:p>
            <a:r>
              <a:rPr lang="en-US" dirty="0" smtClean="0"/>
              <a:t>Human Rights Courts</a:t>
            </a:r>
          </a:p>
          <a:p>
            <a:r>
              <a:rPr lang="en-US" dirty="0" smtClean="0"/>
              <a:t>Accountability Courts</a:t>
            </a:r>
          </a:p>
          <a:p>
            <a:r>
              <a:rPr lang="en-US" dirty="0" smtClean="0"/>
              <a:t>FIA Courts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Proceeding of Courts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Arrangement</a:t>
            </a:r>
          </a:p>
          <a:p>
            <a:r>
              <a:rPr lang="en-US" dirty="0" smtClean="0"/>
              <a:t>Bench trials</a:t>
            </a:r>
          </a:p>
          <a:p>
            <a:r>
              <a:rPr lang="en-US" dirty="0" smtClean="0"/>
              <a:t>Decree</a:t>
            </a:r>
          </a:p>
          <a:p>
            <a:r>
              <a:rPr lang="en-US" dirty="0" smtClean="0"/>
              <a:t>Pleader</a:t>
            </a:r>
          </a:p>
          <a:p>
            <a:r>
              <a:rPr lang="en-US" dirty="0" smtClean="0"/>
              <a:t>Plaintiff</a:t>
            </a:r>
          </a:p>
          <a:p>
            <a:r>
              <a:rPr lang="en-US" dirty="0" smtClean="0"/>
              <a:t>Defendant</a:t>
            </a:r>
          </a:p>
          <a:p>
            <a:r>
              <a:rPr lang="en-US" dirty="0" smtClean="0"/>
              <a:t>Injunction</a:t>
            </a:r>
          </a:p>
          <a:p>
            <a:r>
              <a:rPr lang="en-US" dirty="0" smtClean="0"/>
              <a:t>Offence</a:t>
            </a:r>
          </a:p>
          <a:p>
            <a:r>
              <a:rPr lang="en-US" dirty="0" smtClean="0"/>
              <a:t>Charges</a:t>
            </a:r>
          </a:p>
          <a:p>
            <a:r>
              <a:rPr lang="en-US" dirty="0" smtClean="0"/>
              <a:t>Bailiff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Jurisdiction of Court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Magistrate Class-I: (7 years, Rs. 15000 Fine)</a:t>
            </a:r>
          </a:p>
          <a:p>
            <a:r>
              <a:rPr lang="en-US" dirty="0" smtClean="0"/>
              <a:t>Magistrate Class-II: (3 Years, Rs. 5000 Fine)</a:t>
            </a:r>
          </a:p>
          <a:p>
            <a:r>
              <a:rPr lang="en-US" dirty="0" smtClean="0"/>
              <a:t>Magistrate Class-III (1 Month)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Sources of Court Reporting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Lawyers</a:t>
            </a:r>
          </a:p>
          <a:p>
            <a:r>
              <a:rPr lang="en-US" dirty="0" smtClean="0"/>
              <a:t>Defendant</a:t>
            </a:r>
          </a:p>
          <a:p>
            <a:r>
              <a:rPr lang="en-US" dirty="0" smtClean="0"/>
              <a:t>Plaintiff</a:t>
            </a:r>
          </a:p>
          <a:p>
            <a:r>
              <a:rPr lang="en-US" dirty="0" smtClean="0"/>
              <a:t>Cause List</a:t>
            </a:r>
          </a:p>
          <a:p>
            <a:r>
              <a:rPr lang="en-US" dirty="0" smtClean="0"/>
              <a:t>Law Books</a:t>
            </a:r>
          </a:p>
          <a:p>
            <a:r>
              <a:rPr lang="en-US" dirty="0" smtClean="0"/>
              <a:t>Dictionaries</a:t>
            </a:r>
          </a:p>
          <a:p>
            <a:r>
              <a:rPr lang="en-US" dirty="0" smtClean="0"/>
              <a:t>Registrar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Importance of Court Reporting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 of Courts</a:t>
            </a:r>
          </a:p>
          <a:p>
            <a:r>
              <a:rPr lang="en-US" dirty="0" smtClean="0"/>
              <a:t>Performance of Courts</a:t>
            </a:r>
          </a:p>
          <a:p>
            <a:r>
              <a:rPr lang="en-US" dirty="0" smtClean="0"/>
              <a:t>Judicial Activism</a:t>
            </a:r>
          </a:p>
          <a:p>
            <a:r>
              <a:rPr lang="en-US" dirty="0" smtClean="0"/>
              <a:t>Need of newspaper</a:t>
            </a:r>
          </a:p>
          <a:p>
            <a:r>
              <a:rPr lang="en-US" dirty="0" smtClean="0"/>
              <a:t>Guidance for Lawyers</a:t>
            </a:r>
          </a:p>
          <a:p>
            <a:r>
              <a:rPr lang="en-US" dirty="0" smtClean="0"/>
              <a:t>Guidance for policy makers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How to write court news?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</a:p>
          <a:p>
            <a:r>
              <a:rPr lang="en-US" dirty="0" smtClean="0"/>
              <a:t>Body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  <p:pic>
        <p:nvPicPr>
          <p:cNvPr id="4" name="Picture 3" descr="Court New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2514600"/>
            <a:ext cx="4354648" cy="272891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Crime Beat Reporting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Crime Beat reportin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828800"/>
            <a:ext cx="6803572" cy="3810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Reporting Types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219200"/>
          </a:xfrm>
        </p:spPr>
        <p:txBody>
          <a:bodyPr/>
          <a:lstStyle/>
          <a:p>
            <a:r>
              <a:rPr lang="en-US" dirty="0" smtClean="0"/>
              <a:t>Interpretative Reporting</a:t>
            </a:r>
          </a:p>
          <a:p>
            <a:r>
              <a:rPr lang="en-US" dirty="0" smtClean="0"/>
              <a:t>Investigative Reporting</a:t>
            </a:r>
          </a:p>
        </p:txBody>
      </p:sp>
      <p:pic>
        <p:nvPicPr>
          <p:cNvPr id="4" name="Picture 3" descr="Investigation Report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0548" y="2514600"/>
            <a:ext cx="5458452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Types of Laws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Civil Laws</a:t>
            </a:r>
          </a:p>
          <a:p>
            <a:r>
              <a:rPr lang="en-US" dirty="0" smtClean="0"/>
              <a:t>Criminal Laws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Types of Crime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Murder</a:t>
            </a:r>
          </a:p>
          <a:p>
            <a:r>
              <a:rPr lang="en-US" dirty="0" smtClean="0"/>
              <a:t>Robbery</a:t>
            </a:r>
          </a:p>
          <a:p>
            <a:r>
              <a:rPr lang="en-US" dirty="0" smtClean="0"/>
              <a:t>Kidnapping</a:t>
            </a:r>
          </a:p>
          <a:p>
            <a:r>
              <a:rPr lang="en-US" dirty="0" smtClean="0"/>
              <a:t>Harassment</a:t>
            </a:r>
          </a:p>
          <a:p>
            <a:r>
              <a:rPr lang="en-US" dirty="0" smtClean="0"/>
              <a:t>Threat</a:t>
            </a:r>
          </a:p>
          <a:p>
            <a:r>
              <a:rPr lang="en-US" dirty="0" smtClean="0"/>
              <a:t>Fraud</a:t>
            </a:r>
          </a:p>
          <a:p>
            <a:r>
              <a:rPr lang="en-US" dirty="0" smtClean="0"/>
              <a:t>Narcotics</a:t>
            </a:r>
          </a:p>
          <a:p>
            <a:r>
              <a:rPr lang="en-US" dirty="0" err="1" smtClean="0"/>
              <a:t>Dacoity</a:t>
            </a:r>
            <a:endParaRPr lang="en-US" dirty="0" smtClean="0"/>
          </a:p>
          <a:p>
            <a:r>
              <a:rPr lang="en-US" dirty="0" smtClean="0"/>
              <a:t>Firing</a:t>
            </a:r>
          </a:p>
          <a:p>
            <a:r>
              <a:rPr lang="en-US" dirty="0" smtClean="0"/>
              <a:t>Extortion</a:t>
            </a:r>
          </a:p>
          <a:p>
            <a:r>
              <a:rPr lang="en-US" dirty="0" smtClean="0"/>
              <a:t>Burglary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Sources for Crime Beat Reporting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Police Stations</a:t>
            </a:r>
          </a:p>
          <a:p>
            <a:r>
              <a:rPr lang="en-US" dirty="0" smtClean="0"/>
              <a:t>IG		RPO		DPO		SDPO</a:t>
            </a:r>
          </a:p>
          <a:p>
            <a:pPr>
              <a:buNone/>
            </a:pPr>
            <a:r>
              <a:rPr lang="en-US" dirty="0" smtClean="0"/>
              <a:t>		SHO</a:t>
            </a:r>
          </a:p>
          <a:p>
            <a:r>
              <a:rPr lang="en-US" dirty="0" smtClean="0"/>
              <a:t>Eye Witnesses			</a:t>
            </a:r>
            <a:r>
              <a:rPr lang="en-US" dirty="0" smtClean="0">
                <a:solidFill>
                  <a:schemeClr val="accent2"/>
                </a:solidFill>
              </a:rPr>
              <a:t>Rescue Services</a:t>
            </a:r>
          </a:p>
          <a:p>
            <a:r>
              <a:rPr lang="en-US" dirty="0" smtClean="0"/>
              <a:t>Complainant/ Plaintiff	</a:t>
            </a:r>
            <a:r>
              <a:rPr lang="en-US" dirty="0" smtClean="0">
                <a:solidFill>
                  <a:schemeClr val="accent2"/>
                </a:solidFill>
              </a:rPr>
              <a:t>Spots</a:t>
            </a:r>
          </a:p>
          <a:p>
            <a:r>
              <a:rPr lang="en-US" dirty="0" smtClean="0"/>
              <a:t>Accused/ Culprits		</a:t>
            </a:r>
            <a:r>
              <a:rPr lang="en-US" dirty="0" smtClean="0">
                <a:solidFill>
                  <a:schemeClr val="accent2"/>
                </a:solidFill>
              </a:rPr>
              <a:t>Victim</a:t>
            </a:r>
          </a:p>
          <a:p>
            <a:r>
              <a:rPr lang="en-US" dirty="0" smtClean="0"/>
              <a:t>Hospitals			</a:t>
            </a:r>
            <a:r>
              <a:rPr lang="en-US" dirty="0" smtClean="0">
                <a:solidFill>
                  <a:schemeClr val="accent2"/>
                </a:solidFill>
              </a:rPr>
              <a:t>CCTV Cameras</a:t>
            </a:r>
          </a:p>
          <a:p>
            <a:r>
              <a:rPr lang="en-US" dirty="0" smtClean="0"/>
              <a:t>Postmortem Report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1524000" y="20574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3352800" y="19812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181600" y="19812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838200" y="25908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Traits of Crime Reporter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 finder</a:t>
            </a:r>
          </a:p>
          <a:p>
            <a:r>
              <a:rPr lang="en-US" dirty="0" smtClean="0"/>
              <a:t>Basic Knowledge</a:t>
            </a:r>
          </a:p>
          <a:p>
            <a:r>
              <a:rPr lang="en-US" dirty="0" smtClean="0"/>
              <a:t>Brave</a:t>
            </a:r>
          </a:p>
          <a:p>
            <a:r>
              <a:rPr lang="en-US" dirty="0" smtClean="0"/>
              <a:t>Police Structure</a:t>
            </a:r>
          </a:p>
          <a:p>
            <a:r>
              <a:rPr lang="en-US" dirty="0" smtClean="0"/>
              <a:t>Analyst</a:t>
            </a:r>
          </a:p>
          <a:p>
            <a:r>
              <a:rPr lang="en-US" dirty="0" smtClean="0"/>
              <a:t>Interviewing Skills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Importance of Crime Reporting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Effects</a:t>
            </a:r>
          </a:p>
          <a:p>
            <a:r>
              <a:rPr lang="en-US" dirty="0" smtClean="0"/>
              <a:t>News ways of Crime</a:t>
            </a:r>
          </a:p>
          <a:p>
            <a:r>
              <a:rPr lang="en-US" dirty="0" smtClean="0"/>
              <a:t>Need of Newspaper</a:t>
            </a:r>
          </a:p>
          <a:p>
            <a:r>
              <a:rPr lang="en-US" dirty="0" smtClean="0"/>
              <a:t>Performance of Law enforcement agencies</a:t>
            </a:r>
          </a:p>
          <a:p>
            <a:r>
              <a:rPr lang="en-US" dirty="0" smtClean="0"/>
              <a:t>Helpful in making news laws</a:t>
            </a:r>
          </a:p>
          <a:p>
            <a:r>
              <a:rPr lang="en-US" dirty="0" smtClean="0"/>
              <a:t>Human interest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How to write crime news?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</a:p>
          <a:p>
            <a:r>
              <a:rPr lang="en-US" dirty="0" smtClean="0"/>
              <a:t>Body 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  <p:pic>
        <p:nvPicPr>
          <p:cNvPr id="4" name="Picture 3" descr="crime new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3124200"/>
            <a:ext cx="5467537" cy="318224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Reporting Tips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3100" dirty="0" smtClean="0">
                <a:solidFill>
                  <a:srgbClr val="FF0000"/>
                </a:solidFill>
              </a:rPr>
              <a:t>(Clues, Principles)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 a thief</a:t>
            </a:r>
          </a:p>
          <a:p>
            <a:r>
              <a:rPr lang="en-US" dirty="0" smtClean="0"/>
              <a:t>Be Quick on your feet</a:t>
            </a:r>
          </a:p>
          <a:p>
            <a:r>
              <a:rPr lang="en-US" dirty="0" smtClean="0"/>
              <a:t>Save surprises</a:t>
            </a:r>
          </a:p>
          <a:p>
            <a:r>
              <a:rPr lang="en-US" dirty="0" smtClean="0"/>
              <a:t>Fall in love with every story</a:t>
            </a:r>
          </a:p>
          <a:p>
            <a:r>
              <a:rPr lang="en-US" dirty="0" smtClean="0"/>
              <a:t>Be Quite and get close</a:t>
            </a:r>
          </a:p>
          <a:p>
            <a:r>
              <a:rPr lang="en-US" dirty="0" smtClean="0"/>
              <a:t>Check your facts</a:t>
            </a:r>
          </a:p>
          <a:p>
            <a:r>
              <a:rPr lang="en-US" dirty="0" smtClean="0"/>
              <a:t>Learn from everyone</a:t>
            </a:r>
          </a:p>
          <a:p>
            <a:r>
              <a:rPr lang="en-US" dirty="0" smtClean="0"/>
              <a:t>Don’t impress, just inform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5 C’s in Reporting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400"/>
          </a:xfrm>
        </p:spPr>
        <p:txBody>
          <a:bodyPr/>
          <a:lstStyle/>
          <a:p>
            <a:r>
              <a:rPr lang="en-US" dirty="0" smtClean="0"/>
              <a:t>Complete</a:t>
            </a:r>
          </a:p>
          <a:p>
            <a:r>
              <a:rPr lang="en-US" dirty="0" smtClean="0"/>
              <a:t>Concise</a:t>
            </a:r>
          </a:p>
          <a:p>
            <a:r>
              <a:rPr lang="en-US" dirty="0" smtClean="0"/>
              <a:t>Creative</a:t>
            </a:r>
          </a:p>
          <a:p>
            <a:r>
              <a:rPr lang="en-US" dirty="0" smtClean="0"/>
              <a:t>Correct</a:t>
            </a:r>
          </a:p>
          <a:p>
            <a:r>
              <a:rPr lang="en-US" dirty="0" smtClean="0"/>
              <a:t>Credible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Traits/Qualities of Reporter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Curious</a:t>
            </a:r>
            <a:endParaRPr lang="en-US" dirty="0"/>
          </a:p>
          <a:p>
            <a:r>
              <a:rPr lang="en-US" dirty="0" smtClean="0"/>
              <a:t>Knowledge</a:t>
            </a:r>
          </a:p>
          <a:p>
            <a:r>
              <a:rPr lang="en-US" dirty="0" smtClean="0"/>
              <a:t>Writing Skills</a:t>
            </a:r>
          </a:p>
          <a:p>
            <a:r>
              <a:rPr lang="en-US" dirty="0" smtClean="0"/>
              <a:t>Brave</a:t>
            </a:r>
          </a:p>
          <a:p>
            <a:r>
              <a:rPr lang="en-US" dirty="0" smtClean="0"/>
              <a:t>Confident</a:t>
            </a:r>
          </a:p>
          <a:p>
            <a:r>
              <a:rPr lang="en-US" dirty="0" smtClean="0"/>
              <a:t>Witty</a:t>
            </a:r>
          </a:p>
          <a:p>
            <a:r>
              <a:rPr lang="en-US" dirty="0" smtClean="0"/>
              <a:t>Investigative Skills</a:t>
            </a:r>
          </a:p>
          <a:p>
            <a:r>
              <a:rPr lang="en-US" dirty="0" smtClean="0"/>
              <a:t>Analyst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Beat Reporting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Political</a:t>
            </a:r>
          </a:p>
          <a:p>
            <a:r>
              <a:rPr lang="en-US" dirty="0" smtClean="0"/>
              <a:t>Crime</a:t>
            </a:r>
          </a:p>
          <a:p>
            <a:r>
              <a:rPr lang="en-US" dirty="0" smtClean="0"/>
              <a:t>Showbiz</a:t>
            </a:r>
          </a:p>
          <a:p>
            <a:r>
              <a:rPr lang="en-US" dirty="0" smtClean="0"/>
              <a:t>Sports</a:t>
            </a:r>
          </a:p>
          <a:p>
            <a:r>
              <a:rPr lang="en-US" dirty="0" smtClean="0"/>
              <a:t>Courts</a:t>
            </a:r>
          </a:p>
          <a:p>
            <a:r>
              <a:rPr lang="en-US" dirty="0" smtClean="0"/>
              <a:t>Commerce</a:t>
            </a:r>
          </a:p>
          <a:p>
            <a:r>
              <a:rPr lang="en-US" dirty="0" smtClean="0"/>
              <a:t>Agriculture</a:t>
            </a:r>
          </a:p>
          <a:p>
            <a:r>
              <a:rPr lang="en-US" dirty="0" smtClean="0"/>
              <a:t>Climate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Political Beat Reporting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(Terminologies)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05232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Politics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Bill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Political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Privileged Motion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Leadership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Adjourned Motion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Point of Order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Manifesto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Parliament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Amendment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 Confidence Movement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Political Beat Reporting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3100" dirty="0" smtClean="0">
                <a:solidFill>
                  <a:srgbClr val="FF0000"/>
                </a:solidFill>
              </a:rPr>
              <a:t>(Sources)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950720"/>
          <a:ext cx="6096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002280">
                <a:tc>
                  <a:txBody>
                    <a:bodyPr/>
                    <a:lstStyle/>
                    <a:p>
                      <a:r>
                        <a:rPr lang="en-US" dirty="0" smtClean="0"/>
                        <a:t>Parliament</a:t>
                      </a:r>
                    </a:p>
                    <a:p>
                      <a:r>
                        <a:rPr lang="en-US" dirty="0" smtClean="0"/>
                        <a:t>PM </a:t>
                      </a:r>
                      <a:r>
                        <a:rPr lang="en-US" dirty="0" err="1" smtClean="0"/>
                        <a:t>Secreterate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Pm House</a:t>
                      </a:r>
                    </a:p>
                    <a:p>
                      <a:r>
                        <a:rPr lang="en-US" dirty="0" smtClean="0"/>
                        <a:t>Political Leaders</a:t>
                      </a:r>
                    </a:p>
                    <a:p>
                      <a:r>
                        <a:rPr lang="en-US" dirty="0" smtClean="0"/>
                        <a:t>Provincial Assembly</a:t>
                      </a:r>
                    </a:p>
                    <a:p>
                      <a:r>
                        <a:rPr lang="en-US" dirty="0" smtClean="0"/>
                        <a:t>Public Meetings</a:t>
                      </a:r>
                    </a:p>
                    <a:p>
                      <a:r>
                        <a:rPr lang="en-US" dirty="0" smtClean="0"/>
                        <a:t>Election Commission</a:t>
                      </a:r>
                    </a:p>
                    <a:p>
                      <a:r>
                        <a:rPr lang="en-US" dirty="0" smtClean="0"/>
                        <a:t>Presiding Officer</a:t>
                      </a:r>
                    </a:p>
                    <a:p>
                      <a:r>
                        <a:rPr lang="en-US" dirty="0" smtClean="0"/>
                        <a:t>Political Party Spokesman</a:t>
                      </a:r>
                    </a:p>
                    <a:p>
                      <a:r>
                        <a:rPr lang="en-US" dirty="0" smtClean="0"/>
                        <a:t>Rallies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Procession</a:t>
                      </a:r>
                    </a:p>
                    <a:p>
                      <a:r>
                        <a:rPr lang="en-US" dirty="0" smtClean="0"/>
                        <a:t>Long March</a:t>
                      </a:r>
                    </a:p>
                    <a:p>
                      <a:r>
                        <a:rPr lang="en-US" dirty="0" smtClean="0"/>
                        <a:t>Library</a:t>
                      </a:r>
                    </a:p>
                    <a:p>
                      <a:r>
                        <a:rPr lang="en-US" dirty="0" smtClean="0"/>
                        <a:t>Ordinance</a:t>
                      </a:r>
                    </a:p>
                    <a:p>
                      <a:r>
                        <a:rPr lang="en-US" dirty="0" smtClean="0"/>
                        <a:t>Books</a:t>
                      </a:r>
                    </a:p>
                    <a:p>
                      <a:r>
                        <a:rPr lang="en-US" dirty="0" smtClean="0"/>
                        <a:t>Monitoring</a:t>
                      </a:r>
                    </a:p>
                    <a:p>
                      <a:r>
                        <a:rPr lang="en-US" dirty="0" smtClean="0"/>
                        <a:t>Press Gallery</a:t>
                      </a:r>
                    </a:p>
                    <a:p>
                      <a:r>
                        <a:rPr lang="en-US" dirty="0" smtClean="0"/>
                        <a:t>Lobby</a:t>
                      </a:r>
                    </a:p>
                    <a:p>
                      <a:r>
                        <a:rPr lang="en-US" dirty="0" smtClean="0"/>
                        <a:t>Opposition Leader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Why Political Reporting?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Human Interest</a:t>
            </a:r>
          </a:p>
          <a:p>
            <a:r>
              <a:rPr lang="en-US" dirty="0" smtClean="0"/>
              <a:t>Public Opinion</a:t>
            </a:r>
          </a:p>
          <a:p>
            <a:r>
              <a:rPr lang="en-US" dirty="0" smtClean="0"/>
              <a:t>Need of Newspaper</a:t>
            </a:r>
          </a:p>
          <a:p>
            <a:r>
              <a:rPr lang="en-US" dirty="0" smtClean="0"/>
              <a:t>Rights of People</a:t>
            </a:r>
          </a:p>
          <a:p>
            <a:r>
              <a:rPr lang="en-US" dirty="0" smtClean="0"/>
              <a:t>Check and Balance</a:t>
            </a:r>
          </a:p>
          <a:p>
            <a:r>
              <a:rPr lang="en-US" dirty="0" smtClean="0"/>
              <a:t>Performance of Govt.</a:t>
            </a:r>
          </a:p>
          <a:p>
            <a:r>
              <a:rPr lang="en-US" dirty="0" smtClean="0"/>
              <a:t>Awareness about Corruption</a:t>
            </a:r>
          </a:p>
          <a:p>
            <a:r>
              <a:rPr lang="en-US" dirty="0" smtClean="0"/>
              <a:t>Determine the Role of opposition</a:t>
            </a:r>
          </a:p>
          <a:p>
            <a:r>
              <a:rPr lang="en-US" dirty="0" smtClean="0"/>
              <a:t>International Political situation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400</Words>
  <Application>Microsoft Office PowerPoint</Application>
  <PresentationFormat>On-screen Show (4:3)</PresentationFormat>
  <Paragraphs>183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Reporting</vt:lpstr>
      <vt:lpstr>Reporting Types</vt:lpstr>
      <vt:lpstr>Reporting Tips (Clues, Principles)</vt:lpstr>
      <vt:lpstr>5 C’s in Reporting</vt:lpstr>
      <vt:lpstr>Traits/Qualities of Reporter</vt:lpstr>
      <vt:lpstr>Beat Reporting</vt:lpstr>
      <vt:lpstr>Political Beat Reporting (Terminologies)</vt:lpstr>
      <vt:lpstr>Political Beat Reporting (Sources)</vt:lpstr>
      <vt:lpstr>Why Political Reporting?</vt:lpstr>
      <vt:lpstr>Traits of Political Beat Reporter</vt:lpstr>
      <vt:lpstr>How to write Political Report?</vt:lpstr>
      <vt:lpstr>Court Beat Reporting</vt:lpstr>
      <vt:lpstr>Types of Courts</vt:lpstr>
      <vt:lpstr>Proceeding of Courts</vt:lpstr>
      <vt:lpstr>Jurisdiction of Court</vt:lpstr>
      <vt:lpstr>Sources of Court Reporting</vt:lpstr>
      <vt:lpstr>Importance of Court Reporting</vt:lpstr>
      <vt:lpstr>How to write court news?</vt:lpstr>
      <vt:lpstr>Crime Beat Reporting</vt:lpstr>
      <vt:lpstr>Types of Laws</vt:lpstr>
      <vt:lpstr>Types of Crime</vt:lpstr>
      <vt:lpstr>Sources for Crime Beat Reporting</vt:lpstr>
      <vt:lpstr>Traits of Crime Reporter</vt:lpstr>
      <vt:lpstr>Importance of Crime Reporting</vt:lpstr>
      <vt:lpstr>How to write crime news?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</dc:title>
  <dc:creator>PRO</dc:creator>
  <cp:lastModifiedBy>PRO</cp:lastModifiedBy>
  <cp:revision>12</cp:revision>
  <dcterms:created xsi:type="dcterms:W3CDTF">2021-02-01T05:58:59Z</dcterms:created>
  <dcterms:modified xsi:type="dcterms:W3CDTF">2021-02-01T08:27:30Z</dcterms:modified>
</cp:coreProperties>
</file>