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Capsule</a:t>
            </a:r>
          </a:p>
          <a:p>
            <a:r>
              <a:rPr lang="en-US" dirty="0" smtClean="0"/>
              <a:t>Tablets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7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Do not use more than 6 weeks continuously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870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Eucalyptus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1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Eucalyptus </a:t>
            </a:r>
            <a:r>
              <a:rPr lang="en-US" i="1" dirty="0" err="1" smtClean="0"/>
              <a:t>globulus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Myrtaceae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14" y="2552566"/>
            <a:ext cx="7470351" cy="33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27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Australia</a:t>
            </a:r>
          </a:p>
          <a:p>
            <a:r>
              <a:rPr lang="en-US" dirty="0" smtClean="0"/>
              <a:t>Grown in Tropics, Subtropics and temperate areas because of ecological problems</a:t>
            </a:r>
          </a:p>
          <a:p>
            <a:r>
              <a:rPr lang="en-US" dirty="0" smtClean="0"/>
              <a:t>Recommended for marshy areas</a:t>
            </a:r>
          </a:p>
        </p:txBody>
      </p:sp>
    </p:spTree>
    <p:extLst>
      <p:ext uri="{BB962C8B-B14F-4D97-AF65-F5344CB8AC3E}">
        <p14:creationId xmlns:p14="http://schemas.microsoft.com/office/powerpoint/2010/main" val="322067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Tannins</a:t>
            </a:r>
          </a:p>
          <a:p>
            <a:r>
              <a:rPr lang="en-US" dirty="0" smtClean="0"/>
              <a:t>Resin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5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Expectorant</a:t>
            </a:r>
          </a:p>
          <a:p>
            <a:r>
              <a:rPr lang="en-US" dirty="0" smtClean="0"/>
              <a:t>Stimulates local blood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7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Last 50 years showed marked antiseptic 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893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Against infection (aboriginal)</a:t>
            </a:r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Expectorant</a:t>
            </a:r>
          </a:p>
          <a:p>
            <a:r>
              <a:rPr lang="en-US" dirty="0" smtClean="0"/>
              <a:t>Warming (chest rubbing)</a:t>
            </a:r>
          </a:p>
          <a:p>
            <a:r>
              <a:rPr lang="en-US" dirty="0" smtClean="0"/>
              <a:t>Pain relief (rheumatic essential oil)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70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Leaves (Fresh and Dry)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21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Siberian Ginseng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40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Lozenges</a:t>
            </a:r>
          </a:p>
          <a:p>
            <a:r>
              <a:rPr lang="en-US" dirty="0" smtClean="0"/>
              <a:t>Capsules</a:t>
            </a:r>
          </a:p>
          <a:p>
            <a:r>
              <a:rPr lang="en-US" dirty="0" smtClean="0"/>
              <a:t>Inhalation (Essential oil)</a:t>
            </a:r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Tincture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Eleutherococcus</a:t>
            </a:r>
            <a:r>
              <a:rPr lang="en-US" i="1" dirty="0" smtClean="0"/>
              <a:t> </a:t>
            </a:r>
            <a:r>
              <a:rPr lang="en-US" i="1" dirty="0" err="1" smtClean="0"/>
              <a:t>senticosus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Araliaceae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26" y="2533515"/>
            <a:ext cx="7318570" cy="345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4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Eastern Russia</a:t>
            </a:r>
          </a:p>
          <a:p>
            <a:r>
              <a:rPr lang="en-US" dirty="0" smtClean="0"/>
              <a:t>China</a:t>
            </a:r>
          </a:p>
          <a:p>
            <a:r>
              <a:rPr lang="en-US" dirty="0" smtClean="0"/>
              <a:t>Korea</a:t>
            </a:r>
          </a:p>
          <a:p>
            <a:r>
              <a:rPr lang="en-US" dirty="0" smtClean="0"/>
              <a:t>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5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err="1" smtClean="0"/>
              <a:t>Eleutherosides</a:t>
            </a:r>
            <a:endParaRPr lang="en-US" dirty="0" smtClean="0"/>
          </a:p>
          <a:p>
            <a:r>
              <a:rPr lang="en-US" dirty="0" err="1" smtClean="0"/>
              <a:t>Phenylpropanoids</a:t>
            </a:r>
            <a:endParaRPr lang="en-US" dirty="0" smtClean="0"/>
          </a:p>
          <a:p>
            <a:r>
              <a:rPr lang="en-US" dirty="0" err="1" smtClean="0"/>
              <a:t>Lignans</a:t>
            </a:r>
            <a:endParaRPr lang="en-US" dirty="0" smtClean="0"/>
          </a:p>
          <a:p>
            <a:r>
              <a:rPr lang="en-US" dirty="0" err="1" smtClean="0"/>
              <a:t>Coumarins</a:t>
            </a:r>
            <a:endParaRPr lang="en-US" dirty="0" smtClean="0"/>
          </a:p>
          <a:p>
            <a:r>
              <a:rPr lang="en-US" dirty="0" smtClean="0"/>
              <a:t>Sugars</a:t>
            </a:r>
          </a:p>
          <a:p>
            <a:endParaRPr lang="en-US" dirty="0"/>
          </a:p>
          <a:p>
            <a:r>
              <a:rPr lang="en-US" dirty="0" smtClean="0"/>
              <a:t>Polysaccharides</a:t>
            </a:r>
          </a:p>
          <a:p>
            <a:r>
              <a:rPr lang="en-US" dirty="0" err="1" smtClean="0"/>
              <a:t>Triterpenoid</a:t>
            </a:r>
            <a:r>
              <a:rPr lang="en-US" dirty="0" smtClean="0"/>
              <a:t> </a:t>
            </a:r>
            <a:r>
              <a:rPr lang="en-US" dirty="0" err="1" smtClean="0"/>
              <a:t>saponins</a:t>
            </a:r>
            <a:endParaRPr lang="en-US" dirty="0" smtClean="0"/>
          </a:p>
          <a:p>
            <a:r>
              <a:rPr lang="en-US" dirty="0" err="1" smtClean="0"/>
              <a:t>Glycans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0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Adaptogenic</a:t>
            </a:r>
            <a:endParaRPr lang="en-US" dirty="0" smtClean="0"/>
          </a:p>
          <a:p>
            <a:r>
              <a:rPr lang="en-US" dirty="0" smtClean="0"/>
              <a:t>Tonic</a:t>
            </a:r>
          </a:p>
          <a:p>
            <a:r>
              <a:rPr lang="en-US" dirty="0" smtClean="0"/>
              <a:t>Stimulant</a:t>
            </a:r>
          </a:p>
          <a:p>
            <a:r>
              <a:rPr lang="en-US" dirty="0" smtClean="0"/>
              <a:t>Protects immune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5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Russia since 1950, the exact method by which it stimulates stamina and resistance to stress is yet 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4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Enhancing Resilience (reduce physical stress)</a:t>
            </a:r>
          </a:p>
          <a:p>
            <a:r>
              <a:rPr lang="en-US" dirty="0" smtClean="0"/>
              <a:t>Exhaustion remedy</a:t>
            </a:r>
          </a:p>
          <a:p>
            <a:r>
              <a:rPr lang="en-US" dirty="0" smtClean="0"/>
              <a:t>Treatment of Impotence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2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Roots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186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HORT 308</vt:lpstr>
      <vt:lpstr>Siberian Ginseng</vt:lpstr>
      <vt:lpstr>B.N Eleutherococcus senticosus Family:  Araliaceae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  <vt:lpstr>Caution</vt:lpstr>
      <vt:lpstr>Eucalyptus</vt:lpstr>
      <vt:lpstr>B.N Eucalyptus globulus Family:  Myrtaceae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9</cp:revision>
  <dcterms:created xsi:type="dcterms:W3CDTF">2020-04-16T15:20:31Z</dcterms:created>
  <dcterms:modified xsi:type="dcterms:W3CDTF">2020-04-16T16:06:08Z</dcterms:modified>
</cp:coreProperties>
</file>