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90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1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1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1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0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7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4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7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6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6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C86D-20A3-4CBE-AEEC-4C38FD26D366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12440-8BC6-40C3-B2DF-C005C00D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2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choolrun.com/what-is-a-syllable" TargetMode="External"/><Relationship Id="rId2" Type="http://schemas.openxmlformats.org/officeDocument/2006/relationships/hyperlink" Target="https://www.theschoolrun.com/what-is-a-phonem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xBEmaaSh1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u6UVwkUgz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3943"/>
            <a:ext cx="9144000" cy="556367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SYLLABLES</a:t>
            </a:r>
          </a:p>
          <a:p>
            <a:pPr algn="l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unbroken sound unit having one vowel and accompanying consonants.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Syllables differ from phonemes in that a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phoneme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smallest unit of sound; the number of syllables in a word is unrelated to the number of phonemes it contains. For example: /b/, /k/, /t/,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/ear/ are all phonemes. The word ‘chat’ is made up of three phonemes (/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/a/ /t/). The word ‘light’ is made up of three phonemes (/l/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/t/).  However, both the words ‘chat’ and ‘light’ have only one syllable each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3"/>
              </a:rPr>
              <a:t>https://www.theschoolrun.com/what-is-a-syllable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5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7519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word the number of vowels identify 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umber of syllables.</a:t>
            </a:r>
          </a:p>
          <a:p>
            <a:pPr fontAlgn="base"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   has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syllable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(words of one syllable are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monosyllabic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   has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syllables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  has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syllables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(com 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  has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syllables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(cat / e /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y)</a:t>
            </a:r>
          </a:p>
          <a:p>
            <a:pPr fontAlgn="base">
              <a:lnSpc>
                <a:spcPct val="200000"/>
              </a:lnSpc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Syllables in KS1 English</a:t>
            </a:r>
          </a:p>
          <a:p>
            <a:pPr>
              <a:lnSpc>
                <a:spcPct val="200000"/>
              </a:lnSpc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25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200000"/>
              </a:lnSpc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syllables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www.youtube.com/watch?v=VxBEmaaSh1c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8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800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youtu.be/9S7DY2lgJlU</a:t>
            </a:r>
            <a:endParaRPr lang="en-US" sz="1800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Syllables! | Scratch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Garden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vowel= 1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                          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form adjective.</a:t>
            </a:r>
          </a:p>
          <a:p>
            <a:pPr>
              <a:lnSpc>
                <a:spcPct val="200000"/>
              </a:lnSpc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 for vowel;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end of the vowels are silent.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ee’s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the end sound will be /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</a:p>
          <a:p>
            <a:pPr>
              <a:lnSpc>
                <a:spcPct val="20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8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61029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 for y;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sound as vowel. But when it comes with a vowel sound at the end it mixes up and is not produces separately. But if it comes alone not with a vowel then it is produced like a separate vowel.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Like./ Employ/ and /university/.</a:t>
            </a:r>
          </a:p>
          <a:p>
            <a:pPr marL="0" indent="0">
              <a:lnSpc>
                <a:spcPct val="200000"/>
              </a:lnSpc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https://www.youtube.com/watch?v=Vu6UVwkUgzc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5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haier</dc:creator>
  <cp:lastModifiedBy>haier</cp:lastModifiedBy>
  <cp:revision>4</cp:revision>
  <dcterms:created xsi:type="dcterms:W3CDTF">2020-04-28T21:41:50Z</dcterms:created>
  <dcterms:modified xsi:type="dcterms:W3CDTF">2020-04-29T07:32:44Z</dcterms:modified>
</cp:coreProperties>
</file>