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1D00-4D62-43FF-9C6E-E8486074A6F1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33D34-AF40-44AA-B524-06CE580C00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ERILIZATION&#10;TECHNIQUES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ïª Gaseous sterilization-&#10;ïª Ethylene oxide used.&#10;ïª Special type of chemical sterilization using gases and vapour&#10;ïª The ga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5344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dvantage:&#10;1. It has penetration power quite useful for sterilizing&#10;surgical instruments (such as catheter, needles, pla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6106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ïª Decontamination - removal of microorganisms contaminating&#10;an object&#10;ïª Preservation - preventing methods of microbes-cau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763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ïª Chemical agents&#10;ïª Alcohols, aldehydes, halogen, phenols, surfactants,&#10;heavy metals&#10;ï§ e.g., ethylene oxide â most common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8991600" cy="6238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ïª The solution to be sterilized is passed through depth-&#10;filter or screen-filter which includes&#10;ïª Particulate filters&#10;ïª M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154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re are 3 effects:&#10;1. Gamma radiation sterilization of medical device is&#10;common but irradiation effect at 2.5 mega rad 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ïª Sterilization â An introduction&#10;ïª Importance of sterilization&#10;ïª Methods&#10;ï§ Advantages &amp; Disadvantages&#10;ïª Effects of Steri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TERILIZATION :-&#10;ï¶ The process of killing or&#10;removing bacteria and all other&#10;forms of living micro-organisms&#10;and there sp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ïª THREE METHOD :-&#10;1. Physical method&#10;a)Dry heat sterilization&#10;b)Moist heat sterilization&#10;c)Sterilization by radiation (gam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l.&#10;No.&#10;Physical Method of&#10;Sterilization&#10;Instruments used&#10;1 Dry Heat Oven&#10;2 Moist Heat Autoclave&#10;3 Radiation Gamma-ray Ch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ïª Instrument- âOVENâ&#10;OVEN : -&#10;specially designed instrument - electrically heated and&#10;thermostatically controlled.&#10;Expos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3058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ïª Instrument- âAUTOCLAVEâ&#10;Heating process in autoclave - saturated steam under pressure&#10;is allowed to penetrated through m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89916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wo techniques involved:&#10;ïª Alteration of chemicals lead to form new compound in&#10;cells destroying the micro-organism itself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0"/>
            <a:ext cx="8610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DVANTAGE&#10;1. No significance rise in temperature&#10;2. Continuous process due to short exposure time.&#10;DISADVANTAGE&#10;1. May le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baba</dc:creator>
  <cp:lastModifiedBy>baba</cp:lastModifiedBy>
  <cp:revision>21</cp:revision>
  <dcterms:created xsi:type="dcterms:W3CDTF">2019-02-19T13:58:26Z</dcterms:created>
  <dcterms:modified xsi:type="dcterms:W3CDTF">2019-02-19T17:18:58Z</dcterms:modified>
</cp:coreProperties>
</file>