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D2C7-D670-F749-8128-B36D654CE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Correction of pronoun: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E37D8-869B-0740-8C5C-7F36CB5B0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-7447359"/>
            <a:ext cx="6801612" cy="20895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E0D5-0565-A245-BA6E-148B87F1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BBC111-3495-B84C-8E32-E4046CFAC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64"/>
            <a:ext cx="12192000" cy="6849936"/>
          </a:xfrm>
        </p:spPr>
      </p:pic>
    </p:spTree>
    <p:extLst>
      <p:ext uri="{BB962C8B-B14F-4D97-AF65-F5344CB8AC3E}">
        <p14:creationId xmlns:p14="http://schemas.microsoft.com/office/powerpoint/2010/main" val="126262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2C76-DF7C-1342-BEC8-0884811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954DC4-36DD-DB4A-A333-167D09C94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3859"/>
            <a:ext cx="12192000" cy="13055203"/>
          </a:xfrm>
        </p:spPr>
      </p:pic>
    </p:spTree>
    <p:extLst>
      <p:ext uri="{BB962C8B-B14F-4D97-AF65-F5344CB8AC3E}">
        <p14:creationId xmlns:p14="http://schemas.microsoft.com/office/powerpoint/2010/main" val="112672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2A79-2E0B-6144-BBB4-F4438FE7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DEC8DF-BA5E-2948-AA38-E76374644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016"/>
          </a:xfrm>
        </p:spPr>
      </p:pic>
    </p:spTree>
    <p:extLst>
      <p:ext uri="{BB962C8B-B14F-4D97-AF65-F5344CB8AC3E}">
        <p14:creationId xmlns:p14="http://schemas.microsoft.com/office/powerpoint/2010/main" val="372337184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Parcel</vt:lpstr>
      <vt:lpstr>Correction of pronoun: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of pronoun:</dc:title>
  <dc:creator>sanatulla60@gmail.com</dc:creator>
  <cp:lastModifiedBy>sanatulla60@gmail.com</cp:lastModifiedBy>
  <cp:revision>1</cp:revision>
  <dcterms:created xsi:type="dcterms:W3CDTF">2020-10-30T15:10:56Z</dcterms:created>
  <dcterms:modified xsi:type="dcterms:W3CDTF">2020-10-30T15:13:16Z</dcterms:modified>
</cp:coreProperties>
</file>