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9"/>
  </p:notesMasterIdLst>
  <p:sldIdLst>
    <p:sldId id="256" r:id="rId2"/>
    <p:sldId id="286" r:id="rId3"/>
    <p:sldId id="293" r:id="rId4"/>
    <p:sldId id="292" r:id="rId5"/>
    <p:sldId id="294" r:id="rId6"/>
    <p:sldId id="287" r:id="rId7"/>
    <p:sldId id="289" r:id="rId8"/>
    <p:sldId id="290" r:id="rId9"/>
    <p:sldId id="291" r:id="rId10"/>
    <p:sldId id="277" r:id="rId11"/>
    <p:sldId id="296" r:id="rId12"/>
    <p:sldId id="297" r:id="rId13"/>
    <p:sldId id="298" r:id="rId14"/>
    <p:sldId id="299" r:id="rId15"/>
    <p:sldId id="295" r:id="rId16"/>
    <p:sldId id="301" r:id="rId17"/>
    <p:sldId id="300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mtaz" initials="m" lastIdx="3" clrIdx="0">
    <p:extLst>
      <p:ext uri="{19B8F6BF-5375-455C-9EA6-DF929625EA0E}">
        <p15:presenceInfo xmlns:p15="http://schemas.microsoft.com/office/powerpoint/2012/main" userId="06f53d98cca2de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3T22:49:13.236" idx="2">
    <p:pos x="4331" y="0"/>
    <p:text/>
    <p:extLst>
      <p:ext uri="{C676402C-5697-4E1C-873F-D02D1690AC5C}">
        <p15:threadingInfo xmlns:p15="http://schemas.microsoft.com/office/powerpoint/2012/main" timeZoneBias="-300"/>
      </p:ext>
    </p:extLst>
  </p:cm>
  <p:cm authorId="1" dt="2020-11-08T22:24:09.509" idx="3">
    <p:pos x="5760" y="541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307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3218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0534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894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9038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4107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0765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4401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56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170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4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814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975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3909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4262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75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title" idx="2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3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3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7962900" y="152400"/>
            <a:ext cx="0" cy="15240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2600" b="0" i="0" u="none" strike="noStrike" cap="none"/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sz="2300" b="0" i="0" u="none" strike="noStrike" cap="none"/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2000" b="0"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2000" b="0"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  <p:grpSp>
        <p:nvGrpSpPr>
          <p:cNvPr id="12" name="Google Shape;12;p1"/>
          <p:cNvGrpSpPr/>
          <p:nvPr/>
        </p:nvGrpSpPr>
        <p:grpSpPr>
          <a:xfrm>
            <a:off x="8153400" y="152400"/>
            <a:ext cx="792162" cy="1295400"/>
            <a:chOff x="8153400" y="1524000"/>
            <a:chExt cx="838200" cy="1371600"/>
          </a:xfrm>
        </p:grpSpPr>
        <p:sp>
          <p:nvSpPr>
            <p:cNvPr id="13" name="Google Shape;13;p1"/>
            <p:cNvSpPr/>
            <p:nvPr/>
          </p:nvSpPr>
          <p:spPr>
            <a:xfrm>
              <a:off x="81534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83312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85090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81534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83312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85090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686800" y="17018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8153400" y="18796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8331200" y="18796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8509000" y="1879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8686800" y="1879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8864600" y="18796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8153400" y="20574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8331200" y="20574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8509000" y="20574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8686800" y="20574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81534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83312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8509000" y="22352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8686800" y="22352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864600" y="22352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153400" y="24130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8331200" y="24130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8509000" y="24130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8686800" y="24130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8153400" y="25908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8331200" y="25908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8509000" y="25908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8686800" y="25908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8331200" y="27686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8686800" y="27686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ctrTitle"/>
          </p:nvPr>
        </p:nvSpPr>
        <p:spPr>
          <a:xfrm>
            <a:off x="0" y="1214203"/>
            <a:ext cx="9024079" cy="49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Rural Sociology </a:t>
            </a:r>
            <a:b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800" b="1" baseline="30000" dirty="0"/>
            </a:br>
            <a:r>
              <a:rPr lang="en-US" sz="4800" b="1" baseline="30000" dirty="0"/>
              <a:t>BS Sociology</a:t>
            </a:r>
            <a:br>
              <a:rPr lang="en-US" sz="4800" b="1" baseline="30000" dirty="0"/>
            </a:br>
            <a:r>
              <a:rPr lang="en-US" sz="2500" b="1" dirty="0"/>
              <a:t>Semester: 7</a:t>
            </a:r>
            <a:r>
              <a:rPr lang="en-US" sz="2500" b="1" baseline="30000" dirty="0"/>
              <a:t>th</a:t>
            </a:r>
            <a:br>
              <a:rPr lang="en-US" sz="2500" b="1" baseline="30000" dirty="0"/>
            </a:br>
            <a:r>
              <a:rPr lang="en-US" sz="2500" b="1" baseline="30000" dirty="0"/>
              <a:t>Lecture No. 12</a:t>
            </a:r>
            <a:br>
              <a:rPr lang="en-US" sz="4800" b="1" baseline="30000" dirty="0"/>
            </a:br>
            <a:br>
              <a:rPr lang="en-US" sz="4800" b="1" baseline="30000" dirty="0"/>
            </a:br>
            <a:r>
              <a:rPr lang="en-US" sz="4800" b="1" baseline="30000" dirty="0"/>
              <a:t>Instructor: Mumtaz Hussain</a:t>
            </a:r>
            <a:br>
              <a:rPr lang="en-US" sz="4800" b="1" baseline="30000" dirty="0"/>
            </a:br>
            <a:r>
              <a:rPr lang="en-US" sz="4800" b="1" baseline="30000" dirty="0"/>
              <a:t>University of Sargodha Sb Campus </a:t>
            </a:r>
            <a:br>
              <a:rPr lang="en-US" sz="4800" b="1" baseline="30000" dirty="0"/>
            </a:br>
            <a:r>
              <a:rPr lang="en-US" sz="4800" b="1" baseline="30000" dirty="0"/>
              <a:t>Bhakkar</a:t>
            </a:r>
            <a:br>
              <a:rPr lang="en-US" sz="2800" b="1" baseline="30000" dirty="0"/>
            </a:br>
            <a:br>
              <a:rPr lang="en-US" sz="4800" b="1" dirty="0"/>
            </a:br>
            <a:endParaRPr sz="39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indent="0">
              <a:buNone/>
            </a:pPr>
            <a:br>
              <a:rPr lang="en-US" dirty="0"/>
            </a:b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CAEAA-0FC1-42AE-BE1C-82F492DECD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68" t="16541" r="27213" b="6190"/>
          <a:stretch/>
        </p:blipFill>
        <p:spPr>
          <a:xfrm>
            <a:off x="0" y="0"/>
            <a:ext cx="8763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4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indent="0" algn="just"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0DCC86-57A9-4F84-B886-4706119B5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13" t="14791" r="28689" b="44679"/>
          <a:stretch/>
        </p:blipFill>
        <p:spPr>
          <a:xfrm>
            <a:off x="239843" y="152399"/>
            <a:ext cx="8763000" cy="28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8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45408F-45AE-401A-91DE-B07D35B1C4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84" t="14500" r="27049" b="26601"/>
          <a:stretch/>
        </p:blipFill>
        <p:spPr>
          <a:xfrm>
            <a:off x="-1" y="0"/>
            <a:ext cx="8679305" cy="61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44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indent="0" algn="just">
              <a:buNone/>
            </a:pPr>
            <a:endParaRPr lang="en-US" dirty="0"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FACE99-2CDE-41C5-AB6E-51743EC67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29" t="14792" r="28525" b="57216"/>
          <a:stretch/>
        </p:blipFill>
        <p:spPr>
          <a:xfrm>
            <a:off x="-1" y="299803"/>
            <a:ext cx="8649325" cy="22635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53B902-37D6-4513-9D15-4E9EB92ED403}"/>
              </a:ext>
            </a:extLst>
          </p:cNvPr>
          <p:cNvPicPr/>
          <p:nvPr/>
        </p:nvPicPr>
        <p:blipFill rotWithShape="1">
          <a:blip r:embed="rId4"/>
          <a:srcRect l="28917" t="15000" r="29371" b="34485"/>
          <a:stretch/>
        </p:blipFill>
        <p:spPr bwMode="auto">
          <a:xfrm>
            <a:off x="267324" y="2407014"/>
            <a:ext cx="8495676" cy="4298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9425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6E507F-687D-481A-970D-D98ACC00A4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94" t="27038" r="28852" b="40013"/>
          <a:stretch/>
        </p:blipFill>
        <p:spPr>
          <a:xfrm>
            <a:off x="0" y="209862"/>
            <a:ext cx="8874177" cy="307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97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EC7899-2BC9-474F-AD0D-4428ECAA6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21" t="15374" r="28197" b="52260"/>
          <a:stretch/>
        </p:blipFill>
        <p:spPr>
          <a:xfrm>
            <a:off x="0" y="0"/>
            <a:ext cx="8763000" cy="3087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F8983A-2CE0-4592-B664-95018EC0E0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97" t="15375" r="25738" b="50000"/>
          <a:stretch/>
        </p:blipFill>
        <p:spPr>
          <a:xfrm>
            <a:off x="169264" y="2879986"/>
            <a:ext cx="8763000" cy="38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15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CD40FD-F602-49FF-BE89-F951CCA21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53" t="15374" r="26557" b="31266"/>
          <a:stretch/>
        </p:blipFill>
        <p:spPr>
          <a:xfrm>
            <a:off x="-89942" y="0"/>
            <a:ext cx="9233941" cy="5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9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r>
              <a:rPr lang="en-US" sz="4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653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14990" y="1"/>
            <a:ext cx="89154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50" b="1" u="sng" dirty="0">
              <a:solidFill>
                <a:schemeClr val="dk1"/>
              </a:solidFill>
              <a:latin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tx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9698FD-C212-4DAE-9DD0-F68C27E8B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94" t="14500" r="27049" b="5023"/>
          <a:stretch/>
        </p:blipFill>
        <p:spPr>
          <a:xfrm>
            <a:off x="0" y="0"/>
            <a:ext cx="8915400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7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14990" y="1"/>
            <a:ext cx="89154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tx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9CCFFD-9707-4EEE-A6D0-7071F8ABB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73" t="27913" r="25411" b="58674"/>
          <a:stretch/>
        </p:blipFill>
        <p:spPr>
          <a:xfrm>
            <a:off x="89941" y="0"/>
            <a:ext cx="8840449" cy="1843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593A78-4C1D-424C-8395-22941C0257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62" t="14791" r="25574" b="74907"/>
          <a:stretch/>
        </p:blipFill>
        <p:spPr>
          <a:xfrm>
            <a:off x="213610" y="1648918"/>
            <a:ext cx="9143999" cy="158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6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14990" y="1"/>
            <a:ext cx="89154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50" b="1" u="sng" dirty="0">
              <a:solidFill>
                <a:schemeClr val="dk1"/>
              </a:solidFill>
              <a:latin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50" b="1" u="sng" dirty="0">
              <a:solidFill>
                <a:schemeClr val="dk1"/>
              </a:solidFill>
              <a:latin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5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schemeClr val="dk1"/>
              </a:solidFill>
              <a:latin typeface="Lato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dk1"/>
              </a:solidFill>
              <a:latin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50" b="1" u="sng" dirty="0">
              <a:solidFill>
                <a:schemeClr val="dk1"/>
              </a:solidFill>
              <a:latin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tx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7EA1-58E1-4738-8E57-632424FCC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69" t="15666" r="26885" b="7648"/>
          <a:stretch/>
        </p:blipFill>
        <p:spPr>
          <a:xfrm>
            <a:off x="335405" y="0"/>
            <a:ext cx="882358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4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14990" y="1"/>
            <a:ext cx="89154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schemeClr val="dk1"/>
              </a:solidFill>
              <a:latin typeface="Lato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dk1"/>
              </a:solidFill>
              <a:latin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50" b="1" u="sng" dirty="0">
              <a:solidFill>
                <a:schemeClr val="dk1"/>
              </a:solidFill>
              <a:latin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tx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496A00-5068-4FE7-9537-875C399E2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05" t="14500" r="26394" b="9105"/>
          <a:stretch/>
        </p:blipFill>
        <p:spPr>
          <a:xfrm>
            <a:off x="14990" y="0"/>
            <a:ext cx="8754256" cy="67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14990" y="14991"/>
            <a:ext cx="8915400" cy="728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F76A8-6725-48FE-8908-E32AD1A8DD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60" t="14792" r="27378" b="50000"/>
          <a:stretch/>
        </p:blipFill>
        <p:spPr>
          <a:xfrm>
            <a:off x="0" y="14991"/>
            <a:ext cx="8915400" cy="2503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8F4F69-3B5A-40E1-80A0-C1B61DAA27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33" t="14791" r="30820" b="27737"/>
          <a:stretch/>
        </p:blipFill>
        <p:spPr>
          <a:xfrm>
            <a:off x="228600" y="2518347"/>
            <a:ext cx="8716780" cy="42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5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0" y="2"/>
            <a:ext cx="89154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50" b="1" u="sng" dirty="0">
              <a:solidFill>
                <a:schemeClr val="dk1"/>
              </a:solidFill>
              <a:latin typeface="Lat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50" b="1" u="sng" dirty="0">
              <a:solidFill>
                <a:schemeClr val="dk1"/>
              </a:solidFill>
              <a:latin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B980C9-3DE5-4A6E-8797-61F888E8B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57" t="15375" r="27705" b="24851"/>
          <a:stretch/>
        </p:blipFill>
        <p:spPr>
          <a:xfrm>
            <a:off x="0" y="0"/>
            <a:ext cx="8915400" cy="6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4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0" y="2"/>
            <a:ext cx="89154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 rtl="0"/>
            <a:endParaRPr lang="en-US" sz="2800" b="0" i="0" dirty="0">
              <a:solidFill>
                <a:srgbClr val="222222"/>
              </a:solidFill>
              <a:effectLst/>
              <a:latin typeface="Lato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50" b="1" i="0" u="sng" strike="noStrike" cap="none" dirty="0">
              <a:solidFill>
                <a:schemeClr val="dk1"/>
              </a:solidFill>
              <a:latin typeface="Lato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DEA68-A1C6-43B4-8590-35F01B01F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61" t="15374" r="26722" b="33307"/>
          <a:stretch/>
        </p:blipFill>
        <p:spPr>
          <a:xfrm>
            <a:off x="0" y="132411"/>
            <a:ext cx="8664315" cy="617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5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0" y="2"/>
            <a:ext cx="89154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B0B236-D8F3-43F1-8441-677BE25BD6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45" t="13917" r="28197" b="21935"/>
          <a:stretch/>
        </p:blipFill>
        <p:spPr>
          <a:xfrm>
            <a:off x="404733" y="0"/>
            <a:ext cx="8304552" cy="604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327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Network 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CCCC00"/>
      </a:accent4>
      <a:accent5>
        <a:srgbClr val="669999"/>
      </a:accent5>
      <a:accent6>
        <a:srgbClr val="FFFFFF"/>
      </a:accent6>
      <a:hlink>
        <a:srgbClr val="7E9CE8"/>
      </a:hlink>
      <a:folHlink>
        <a:srgbClr val="D8D8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</Words>
  <Application>Microsoft Office PowerPoint</Application>
  <PresentationFormat>On-screen Show (4:3)</PresentationFormat>
  <Paragraphs>31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Lato</vt:lpstr>
      <vt:lpstr>Custom</vt:lpstr>
      <vt:lpstr>Rural Sociology   BS Sociology Semester: 7th Lecture No. 12  Instructor: Mumtaz Hussain University of Sargodha Sb Campus  Bhakkar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Sociology   Semester: 7th BS Sociology University of Sargodha Sb Campus  Bahkker  Instructor: Mumtaz Hussain PhD Scholar in Sociology University of Punjab, Lahore </dc:title>
  <cp:lastModifiedBy>mumtaz</cp:lastModifiedBy>
  <cp:revision>300</cp:revision>
  <dcterms:modified xsi:type="dcterms:W3CDTF">2020-11-17T06:06:57Z</dcterms:modified>
</cp:coreProperties>
</file>