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3DAF07-31CB-4DDA-AFE5-D960C5F460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HORT 308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551545A-29D7-4E43-BCDB-E3CAAE0A6E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MEDICINAL AND AROMATIC PLANTS</a:t>
            </a:r>
          </a:p>
        </p:txBody>
      </p:sp>
    </p:spTree>
    <p:extLst>
      <p:ext uri="{BB962C8B-B14F-4D97-AF65-F5344CB8AC3E}">
        <p14:creationId xmlns:p14="http://schemas.microsoft.com/office/powerpoint/2010/main" val="251219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Infusion</a:t>
            </a:r>
          </a:p>
          <a:p>
            <a:r>
              <a:rPr lang="en-US" dirty="0" smtClean="0"/>
              <a:t>Decoction</a:t>
            </a:r>
          </a:p>
          <a:p>
            <a:r>
              <a:rPr lang="en-US" dirty="0" smtClean="0"/>
              <a:t>Capsules</a:t>
            </a:r>
          </a:p>
          <a:p>
            <a:r>
              <a:rPr lang="en-US" dirty="0" smtClean="0"/>
              <a:t>Tinctures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498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Ispagula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60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515" y="917331"/>
            <a:ext cx="6123214" cy="5291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970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1893" y="720197"/>
            <a:ext cx="7200897" cy="1303867"/>
          </a:xfrm>
        </p:spPr>
        <p:txBody>
          <a:bodyPr/>
          <a:lstStyle/>
          <a:p>
            <a:r>
              <a:rPr lang="en-US" dirty="0" smtClean="0"/>
              <a:t>Habitat and cultivation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232" y="2840267"/>
            <a:ext cx="6977934" cy="3318936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285" y="3438659"/>
            <a:ext cx="5525036" cy="2575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035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Constituents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6834" y="3348506"/>
            <a:ext cx="4481848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406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339" y="3005137"/>
            <a:ext cx="4066504" cy="139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695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and current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Laxative(Constipation)Husk and seed having high </a:t>
            </a:r>
            <a:r>
              <a:rPr lang="en-US" dirty="0" err="1" smtClean="0"/>
              <a:t>fibre</a:t>
            </a:r>
            <a:endParaRPr lang="en-US" dirty="0" smtClean="0"/>
          </a:p>
          <a:p>
            <a:r>
              <a:rPr lang="en-US" dirty="0" smtClean="0"/>
              <a:t>Bowl problems (Diarrhea, Irritation, Dysentery)</a:t>
            </a:r>
          </a:p>
          <a:p>
            <a:r>
              <a:rPr lang="en-US" dirty="0" smtClean="0"/>
              <a:t>Hemorrhoid relieve(softening of bowl)</a:t>
            </a:r>
          </a:p>
          <a:p>
            <a:r>
              <a:rPr lang="en-US" dirty="0" smtClean="0"/>
              <a:t>Detoxifying</a:t>
            </a:r>
          </a:p>
          <a:p>
            <a:r>
              <a:rPr lang="en-US" dirty="0" smtClean="0"/>
              <a:t>Digestion ailments</a:t>
            </a:r>
          </a:p>
          <a:p>
            <a:r>
              <a:rPr lang="en-US" dirty="0" smtClean="0"/>
              <a:t>Urinary infections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04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Regulate bowel functions Proved in clinical trails in Germany and U S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15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Husk</a:t>
            </a:r>
          </a:p>
          <a:p>
            <a:r>
              <a:rPr lang="en-US" dirty="0" smtClean="0"/>
              <a:t>Seeds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4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Cold </a:t>
            </a:r>
            <a:r>
              <a:rPr lang="en-US" dirty="0" err="1" smtClean="0"/>
              <a:t>macerration</a:t>
            </a:r>
            <a:r>
              <a:rPr lang="en-US" dirty="0" smtClean="0"/>
              <a:t> (soak 20 grams of seed in 200 ml of water for 10 hours and take as a single dose for constipation)</a:t>
            </a:r>
          </a:p>
          <a:p>
            <a:r>
              <a:rPr lang="en-US" dirty="0" smtClean="0"/>
              <a:t>Capsules</a:t>
            </a:r>
          </a:p>
          <a:p>
            <a:pPr marL="0" indent="0">
              <a:buNone/>
            </a:pPr>
            <a:r>
              <a:rPr lang="en-US" dirty="0" smtClean="0"/>
              <a:t>					</a:t>
            </a:r>
            <a:r>
              <a:rPr lang="en-US" sz="6000" dirty="0" smtClean="0"/>
              <a:t>	Precaution</a:t>
            </a:r>
            <a:endParaRPr lang="en-US" sz="6000" dirty="0"/>
          </a:p>
          <a:p>
            <a:pPr marL="0" indent="0">
              <a:buNone/>
            </a:pPr>
            <a:r>
              <a:rPr lang="en-US" dirty="0"/>
              <a:t>Always take with plenty of water, never </a:t>
            </a:r>
            <a:r>
              <a:rPr lang="en-US" dirty="0" err="1"/>
              <a:t>never</a:t>
            </a:r>
            <a:r>
              <a:rPr lang="en-US" dirty="0"/>
              <a:t> dose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946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Corn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260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B.N </a:t>
            </a:r>
            <a:r>
              <a:rPr lang="en-US" i="1" dirty="0" err="1" smtClean="0"/>
              <a:t>Zea</a:t>
            </a:r>
            <a:r>
              <a:rPr lang="en-US" i="1" dirty="0" smtClean="0"/>
              <a:t> mays</a:t>
            </a:r>
            <a:br>
              <a:rPr lang="en-US" i="1" dirty="0" smtClean="0"/>
            </a:br>
            <a:r>
              <a:rPr lang="en-US" dirty="0" smtClean="0"/>
              <a:t>Family: </a:t>
            </a:r>
            <a:r>
              <a:rPr lang="en-US" dirty="0" err="1" smtClean="0"/>
              <a:t>Gramineae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116" y="2538279"/>
            <a:ext cx="7360780" cy="3519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1395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Habitat &amp; Cultivation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Native to Andes &amp; </a:t>
            </a:r>
            <a:r>
              <a:rPr lang="en-US" dirty="0" err="1" smtClean="0"/>
              <a:t>Cantral</a:t>
            </a:r>
            <a:r>
              <a:rPr lang="en-US" dirty="0" smtClean="0"/>
              <a:t> America, Peru</a:t>
            </a:r>
          </a:p>
          <a:p>
            <a:endParaRPr lang="en-US" dirty="0" smtClean="0"/>
          </a:p>
          <a:p>
            <a:r>
              <a:rPr lang="en-US" dirty="0" smtClean="0"/>
              <a:t>Cultivated throughout the world as food</a:t>
            </a:r>
          </a:p>
        </p:txBody>
      </p:sp>
    </p:spTree>
    <p:extLst>
      <p:ext uri="{BB962C8B-B14F-4D97-AF65-F5344CB8AC3E}">
        <p14:creationId xmlns:p14="http://schemas.microsoft.com/office/powerpoint/2010/main" val="4160990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Constituents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endParaRPr lang="en-US" dirty="0" smtClean="0"/>
          </a:p>
          <a:p>
            <a:r>
              <a:rPr lang="en-US" dirty="0" smtClean="0"/>
              <a:t>Flavonoids</a:t>
            </a:r>
          </a:p>
          <a:p>
            <a:r>
              <a:rPr lang="en-US" dirty="0" smtClean="0"/>
              <a:t>Alkaloids</a:t>
            </a:r>
          </a:p>
          <a:p>
            <a:r>
              <a:rPr lang="en-US" dirty="0" err="1" smtClean="0"/>
              <a:t>Allantoin</a:t>
            </a:r>
            <a:endParaRPr lang="en-US" dirty="0" smtClean="0"/>
          </a:p>
          <a:p>
            <a:r>
              <a:rPr lang="en-US" dirty="0" err="1" smtClean="0"/>
              <a:t>Saponins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Volatile Oil </a:t>
            </a:r>
          </a:p>
          <a:p>
            <a:r>
              <a:rPr lang="en-US" dirty="0" smtClean="0"/>
              <a:t>Mucilage</a:t>
            </a:r>
          </a:p>
          <a:p>
            <a:r>
              <a:rPr lang="en-US" dirty="0" smtClean="0"/>
              <a:t>Vitamins C &amp; K</a:t>
            </a:r>
          </a:p>
          <a:p>
            <a:r>
              <a:rPr lang="en-US" dirty="0" smtClean="0"/>
              <a:t>Potassium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825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Urinary demulcent</a:t>
            </a:r>
          </a:p>
          <a:p>
            <a:r>
              <a:rPr lang="en-US" dirty="0" smtClean="0"/>
              <a:t>Diuretic</a:t>
            </a:r>
          </a:p>
          <a:p>
            <a:r>
              <a:rPr lang="en-US" dirty="0" smtClean="0"/>
              <a:t>Mildly stimulates bile secretion</a:t>
            </a:r>
          </a:p>
          <a:p>
            <a:r>
              <a:rPr lang="en-US" dirty="0" smtClean="0"/>
              <a:t>Gently lowers blood pressure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010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Bile production</a:t>
            </a:r>
          </a:p>
          <a:p>
            <a:r>
              <a:rPr lang="en-US" dirty="0" smtClean="0"/>
              <a:t>Corn silk lowers B.P</a:t>
            </a:r>
          </a:p>
          <a:p>
            <a:r>
              <a:rPr lang="en-US" dirty="0" smtClean="0"/>
              <a:t>Reduces blood clotting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958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 &amp; Current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Poultice</a:t>
            </a:r>
          </a:p>
          <a:p>
            <a:r>
              <a:rPr lang="en-US" dirty="0" smtClean="0"/>
              <a:t>Bruises, swellings, sores and boils</a:t>
            </a:r>
          </a:p>
          <a:p>
            <a:r>
              <a:rPr lang="en-US" dirty="0" smtClean="0"/>
              <a:t>Itchy skin</a:t>
            </a:r>
          </a:p>
          <a:p>
            <a:r>
              <a:rPr lang="en-US" dirty="0" smtClean="0"/>
              <a:t>Urinary Remedy: Due to potassium corn silk is used as diuretic, relive irritation &amp; improve urine flow, prostate disorder</a:t>
            </a:r>
          </a:p>
          <a:p>
            <a:r>
              <a:rPr lang="en-US" dirty="0" smtClean="0"/>
              <a:t>Kidney Stone</a:t>
            </a:r>
          </a:p>
          <a:p>
            <a:r>
              <a:rPr lang="en-US" dirty="0" smtClean="0"/>
              <a:t>Fluid retention &amp; jaundice</a:t>
            </a:r>
          </a:p>
        </p:txBody>
      </p:sp>
    </p:spTree>
    <p:extLst>
      <p:ext uri="{BB962C8B-B14F-4D97-AF65-F5344CB8AC3E}">
        <p14:creationId xmlns:p14="http://schemas.microsoft.com/office/powerpoint/2010/main" val="514542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Corn silk</a:t>
            </a:r>
          </a:p>
          <a:p>
            <a:endParaRPr lang="en-US" sz="2800" dirty="0"/>
          </a:p>
          <a:p>
            <a:r>
              <a:rPr lang="en-US" sz="2800" dirty="0" smtClean="0"/>
              <a:t>Meal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10719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48</TotalTime>
  <Words>201</Words>
  <Application>Microsoft Office PowerPoint</Application>
  <PresentationFormat>On-screen Show (4:3)</PresentationFormat>
  <Paragraphs>72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Apex</vt:lpstr>
      <vt:lpstr>HORT 308</vt:lpstr>
      <vt:lpstr>Corn</vt:lpstr>
      <vt:lpstr>B.N Zea mays Family: Gramineae</vt:lpstr>
      <vt:lpstr>Habitat &amp; Cultivation</vt:lpstr>
      <vt:lpstr>Key Constituents</vt:lpstr>
      <vt:lpstr>Key Actions</vt:lpstr>
      <vt:lpstr>Research</vt:lpstr>
      <vt:lpstr>Tradition &amp; Current Uses</vt:lpstr>
      <vt:lpstr>Parts Used</vt:lpstr>
      <vt:lpstr>Key Preparations</vt:lpstr>
      <vt:lpstr>Ispagula</vt:lpstr>
      <vt:lpstr>PowerPoint Presentation</vt:lpstr>
      <vt:lpstr>Habitat and cultivation</vt:lpstr>
      <vt:lpstr>Key Constituents</vt:lpstr>
      <vt:lpstr>Key Actions</vt:lpstr>
      <vt:lpstr>Traditional and current uses</vt:lpstr>
      <vt:lpstr>Research</vt:lpstr>
      <vt:lpstr>Parts used</vt:lpstr>
      <vt:lpstr>Key preparations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HORT 308</dc:title>
  <dc:creator>Hp</dc:creator>
  <cp:lastModifiedBy>Hp</cp:lastModifiedBy>
  <cp:revision>14</cp:revision>
  <dcterms:created xsi:type="dcterms:W3CDTF">2020-04-16T15:20:31Z</dcterms:created>
  <dcterms:modified xsi:type="dcterms:W3CDTF">2020-04-16T16:22:33Z</dcterms:modified>
</cp:coreProperties>
</file>