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Design Execution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6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0" y="2286000"/>
            <a:ext cx="4421361" cy="3337866"/>
          </a:xfrm>
        </p:spPr>
      </p:pic>
    </p:spTree>
    <p:extLst>
      <p:ext uri="{BB962C8B-B14F-4D97-AF65-F5344CB8AC3E}">
        <p14:creationId xmlns:p14="http://schemas.microsoft.com/office/powerpoint/2010/main" val="262431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15397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1252" y="444349"/>
            <a:ext cx="4382117" cy="6236620"/>
          </a:xfrm>
        </p:spPr>
      </p:pic>
    </p:spTree>
    <p:extLst>
      <p:ext uri="{BB962C8B-B14F-4D97-AF65-F5344CB8AC3E}">
        <p14:creationId xmlns:p14="http://schemas.microsoft.com/office/powerpoint/2010/main" val="108884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49325"/>
            <a:ext cx="3329516" cy="4994275"/>
          </a:xfrm>
        </p:spPr>
      </p:pic>
    </p:spTree>
    <p:extLst>
      <p:ext uri="{BB962C8B-B14F-4D97-AF65-F5344CB8AC3E}">
        <p14:creationId xmlns:p14="http://schemas.microsoft.com/office/powerpoint/2010/main" val="330208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9" y="990600"/>
            <a:ext cx="4841875" cy="4841875"/>
          </a:xfrm>
        </p:spPr>
      </p:pic>
    </p:spTree>
    <p:extLst>
      <p:ext uri="{BB962C8B-B14F-4D97-AF65-F5344CB8AC3E}">
        <p14:creationId xmlns:p14="http://schemas.microsoft.com/office/powerpoint/2010/main" val="284223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8" y="990600"/>
            <a:ext cx="5043619" cy="4841875"/>
          </a:xfrm>
        </p:spPr>
      </p:pic>
    </p:spTree>
    <p:extLst>
      <p:ext uri="{BB962C8B-B14F-4D97-AF65-F5344CB8AC3E}">
        <p14:creationId xmlns:p14="http://schemas.microsoft.com/office/powerpoint/2010/main" val="29069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9" y="914400"/>
            <a:ext cx="4918075" cy="4918075"/>
          </a:xfrm>
        </p:spPr>
      </p:pic>
    </p:spTree>
    <p:extLst>
      <p:ext uri="{BB962C8B-B14F-4D97-AF65-F5344CB8AC3E}">
        <p14:creationId xmlns:p14="http://schemas.microsoft.com/office/powerpoint/2010/main" val="393303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516437" cy="4516437"/>
          </a:xfrm>
        </p:spPr>
      </p:pic>
    </p:spTree>
    <p:extLst>
      <p:ext uri="{BB962C8B-B14F-4D97-AF65-F5344CB8AC3E}">
        <p14:creationId xmlns:p14="http://schemas.microsoft.com/office/powerpoint/2010/main" val="414461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294785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4803775" cy="4803775"/>
          </a:xfrm>
        </p:spPr>
      </p:pic>
    </p:spTree>
    <p:extLst>
      <p:ext uri="{BB962C8B-B14F-4D97-AF65-F5344CB8AC3E}">
        <p14:creationId xmlns:p14="http://schemas.microsoft.com/office/powerpoint/2010/main" val="1635290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</TotalTime>
  <Words>4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Design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fabric</vt:lpstr>
      <vt:lpstr>product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Fabric Rendering</dc:title>
  <dc:creator>Turn Back</dc:creator>
  <cp:lastModifiedBy>Turn Back</cp:lastModifiedBy>
  <cp:revision>14</cp:revision>
  <dcterms:created xsi:type="dcterms:W3CDTF">2020-04-09T04:12:17Z</dcterms:created>
  <dcterms:modified xsi:type="dcterms:W3CDTF">2020-05-16T02:51:09Z</dcterms:modified>
</cp:coreProperties>
</file>