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68" r:id="rId9"/>
    <p:sldId id="27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Rich Internet application</a:t>
            </a:r>
            <a:r>
              <a:rPr lang="en-I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 </a:t>
            </a:r>
            <a:r>
              <a:rPr lang="en-I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 application</a:t>
            </a:r>
            <a:r>
              <a:rPr lang="en-I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browser based </a:t>
            </a:r>
            <a:r>
              <a:rPr lang="en-I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</a:t>
            </a:r>
            <a:r>
              <a:rPr lang="en-I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which does not require additional software installation and runs independently on sandbox. </a:t>
            </a:r>
            <a:r>
              <a:rPr lang="en-IN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 is a modern platform that enables storing of text, images, audio or video in a user-friendly manner.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3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FX MARK-UP LANGUAGE, extended Mark-up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0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43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Enterprise Apps </a:t>
            </a:r>
            <a:r>
              <a:rPr lang="en-US" sz="7200"/>
              <a:t>Development </a:t>
            </a:r>
            <a:r>
              <a:rPr lang="en-US" sz="7200" smtClean="0"/>
              <a:t>–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4D518-1F69-493C-9BE5-EA075865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What is JavaFX?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History.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Why we use it?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JavaFx or Swing/AWT?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JavaFX window structure.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JavaFX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N" sz="2400" dirty="0"/>
              <a:t>JavaFX is a Java library used to develop Desktop applications as well as Rich Internet Applications (RIA).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/>
              <a:t>The applications built in JavaFX, can run on multiple platforms including Web, Mobile and Desktops.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/>
              <a:t>JavaFX is intended to replace swing in Java applications as a GUI framework. However, It provides more functionalities than swing.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/>
              <a:t>Like Swing, JavaFX also provides its own components and doesn't depend upon the operating system.</a:t>
            </a:r>
          </a:p>
        </p:txBody>
      </p:sp>
    </p:spTree>
    <p:extLst>
      <p:ext uri="{BB962C8B-B14F-4D97-AF65-F5344CB8AC3E}">
        <p14:creationId xmlns:p14="http://schemas.microsoft.com/office/powerpoint/2010/main" val="119982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JavaFX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A media/graphics framework for creating GUIs in java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JavaFx is intended to replace Swing as the standard GUI library for java SE.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More powerful.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Used to create both web and desktop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Like Swing, it draws its own components.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Makes use of FXML – a new XML based mark-up language for defining UIs.</a:t>
            </a:r>
          </a:p>
        </p:txBody>
      </p:sp>
    </p:spTree>
    <p:extLst>
      <p:ext uri="{BB962C8B-B14F-4D97-AF65-F5344CB8AC3E}">
        <p14:creationId xmlns:p14="http://schemas.microsoft.com/office/powerpoint/2010/main" val="158517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First announced in May 2007 by the Sun Microsystems.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Released in December 2008.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Introduced to improve ease of creating GUIs for Java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Latest release is JavaFx 11.0.2</a:t>
            </a:r>
          </a:p>
          <a:p>
            <a:pPr marL="457200" indent="-457200">
              <a:buFont typeface="+mj-lt"/>
              <a:buAutoNum type="arabicPeriod"/>
            </a:pPr>
            <a:endParaRPr lang="en-IN" sz="2500" dirty="0"/>
          </a:p>
          <a:p>
            <a:pPr marL="0" indent="0">
              <a:buNone/>
            </a:pP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91684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Much more improved, advanced than Swing.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can be the replacement the Swing.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UIs of JavaFx looks much more attractive and it has much more functionality than Java Swing.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Oracle provides you JavaFX scene builder which is visual user interface design tool.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Ability to apply CSS on the component of the UIs opens a door for better looking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3D support.</a:t>
            </a:r>
          </a:p>
        </p:txBody>
      </p:sp>
    </p:spTree>
    <p:extLst>
      <p:ext uri="{BB962C8B-B14F-4D97-AF65-F5344CB8AC3E}">
        <p14:creationId xmlns:p14="http://schemas.microsoft.com/office/powerpoint/2010/main" val="402145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JavaFx or Swing/AWT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GUIs are created a lot faster than in Swing and AWT.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More sophisticated and aesthetically pleasing UIs.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Easy integration of sound, images, videos and web content.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Code is simplified in JavaFX by separating the UI from the logic of the application.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JavaFx can be integrated in Swing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98700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JavaFX Window Structure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5054AB-63AC-4793-B3C9-6D8CFEBA77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481" y="2398394"/>
            <a:ext cx="7715037" cy="2996565"/>
          </a:xfrm>
        </p:spPr>
      </p:pic>
    </p:spTree>
    <p:extLst>
      <p:ext uri="{BB962C8B-B14F-4D97-AF65-F5344CB8AC3E}">
        <p14:creationId xmlns:p14="http://schemas.microsoft.com/office/powerpoint/2010/main" val="190995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JavaFX Window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800" dirty="0"/>
              <a:t>JavaFX application will have three major components namely </a:t>
            </a:r>
            <a:r>
              <a:rPr lang="en-IN" sz="2800" b="1" dirty="0"/>
              <a:t>Stage, Scene</a:t>
            </a:r>
            <a:r>
              <a:rPr lang="en-IN" sz="2800" dirty="0"/>
              <a:t> and </a:t>
            </a:r>
            <a:r>
              <a:rPr lang="en-IN" sz="2800" b="1" dirty="0"/>
              <a:t>Nodes</a:t>
            </a:r>
            <a:r>
              <a:rPr lang="en-IN" sz="2800" dirty="0"/>
              <a:t> as shown in the previous slide.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800" dirty="0"/>
              <a:t>The main window in JavaFX on which every component or widget resides is called Stage.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800" dirty="0"/>
              <a:t>On top of it, there is a framework called Scene. On Scene you can add a widget like button, label etc.</a:t>
            </a:r>
          </a:p>
        </p:txBody>
      </p:sp>
    </p:spTree>
    <p:extLst>
      <p:ext uri="{BB962C8B-B14F-4D97-AF65-F5344CB8AC3E}">
        <p14:creationId xmlns:p14="http://schemas.microsoft.com/office/powerpoint/2010/main" val="14869769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451</TotalTime>
  <Words>363</Words>
  <Application>Microsoft Office PowerPoint</Application>
  <PresentationFormat>Widescreen</PresentationFormat>
  <Paragraphs>51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Enterprise Apps Development –</vt:lpstr>
      <vt:lpstr>Topics</vt:lpstr>
      <vt:lpstr>JavaFX</vt:lpstr>
      <vt:lpstr>What is JavaFX</vt:lpstr>
      <vt:lpstr>History </vt:lpstr>
      <vt:lpstr>Why we use it?</vt:lpstr>
      <vt:lpstr>JavaFx or Swing/AWT</vt:lpstr>
      <vt:lpstr>JavaFX Window Structure</vt:lpstr>
      <vt:lpstr>JavaFX Window Structure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</dc:title>
  <dc:creator>Tariq Mahmood</dc:creator>
  <cp:lastModifiedBy>Tariq Mahmood</cp:lastModifiedBy>
  <cp:revision>144</cp:revision>
  <dcterms:created xsi:type="dcterms:W3CDTF">2019-08-31T15:44:02Z</dcterms:created>
  <dcterms:modified xsi:type="dcterms:W3CDTF">2020-05-03T00:09:31Z</dcterms:modified>
</cp:coreProperties>
</file>