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405AA-BEF8-4645-BD99-27FF5758C5B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75E6-BBD2-49C0-8BF2-BD4EE6BBF2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HEART SOUND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Lub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-dub,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lub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-dub   </a:t>
            </a:r>
            <a:r>
              <a:rPr lang="en-US" dirty="0"/>
              <a:t>type   of   sound   heard   with   a stethoscope placed over chest in heart's </a:t>
            </a:r>
            <a:r>
              <a:rPr lang="en-US" dirty="0" err="1"/>
              <a:t>postion</a:t>
            </a:r>
            <a:r>
              <a:rPr lang="en-US" dirty="0"/>
              <a:t> is called heart sound. </a:t>
            </a:r>
            <a:endParaRPr lang="en-US" dirty="0" smtClean="0"/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Lub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= First heart sound Dub = Second heart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sound.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57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HEART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Diastolic murmurs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 Early diastolic murmurs, due to aortic or pulmonary regurgitation</a:t>
            </a:r>
          </a:p>
          <a:p>
            <a:r>
              <a:rPr lang="en-US" dirty="0"/>
              <a:t>  Mid-diastolic   murmurs   arise   from   mitral valve.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140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HEART SOUND</a:t>
            </a:r>
            <a:endParaRPr lang="en-US" dirty="0"/>
          </a:p>
        </p:txBody>
      </p:sp>
      <p:pic>
        <p:nvPicPr>
          <p:cNvPr id="4" name="Picture 2" descr="C:\Users\Usman Sandhu\Desktop\078426ff6c5137342195e9464f03f04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7002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HEART SOUND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Production of Heart Sounds</a:t>
            </a:r>
          </a:p>
          <a:p>
            <a:pPr marL="457200" lvl="1" indent="0">
              <a:buNone/>
            </a:pPr>
            <a:r>
              <a:rPr lang="en-US" dirty="0" smtClean="0"/>
              <a:t>Heart sounds are produced by closure of valves(not by opening of valves).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Closure of valves sets up vibrations </a:t>
            </a:r>
            <a:r>
              <a:rPr lang="en-US" dirty="0" smtClean="0"/>
              <a:t>in valves, in adjacent blood, in walls of  heart and in major vessels around heart.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These vibrations are heard as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heart sounds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537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HEART SOUND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Kinds of Heart Sounds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First Heart Sound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Lub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Occurs at beginning of systole. Produced due to closure of AV valves. (0.14 sec)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Second Heart Sound (Dub)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Occurs at end of systole. Produced due to closure of semilunar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(aortic and pulmonary) </a:t>
            </a:r>
            <a:r>
              <a:rPr lang="en-US" dirty="0"/>
              <a:t>valves.(</a:t>
            </a:r>
            <a:r>
              <a:rPr lang="en-US" dirty="0" smtClean="0"/>
              <a:t>O.11 </a:t>
            </a:r>
            <a:r>
              <a:rPr lang="en-US" dirty="0"/>
              <a:t>sec)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48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HEART SOUND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Third Heart Sound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Occurs at </a:t>
            </a:r>
            <a:r>
              <a:rPr lang="en-US" dirty="0" err="1"/>
              <a:t>begining</a:t>
            </a:r>
            <a:r>
              <a:rPr lang="en-US" dirty="0"/>
              <a:t> of middle third-of diastole. </a:t>
            </a:r>
            <a:endParaRPr lang="en-US" dirty="0" smtClean="0"/>
          </a:p>
          <a:p>
            <a:r>
              <a:rPr lang="en-US" dirty="0" smtClean="0"/>
              <a:t>Produced </a:t>
            </a:r>
            <a:r>
              <a:rPr lang="en-US" dirty="0"/>
              <a:t>by oscillation of blood back and forth b/w walls of ventricles initiated by inrushing blood from atria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13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HEART SOUND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Fourth Heart Sound or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Atrial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Sound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Occurs when atria contract. Produced by inrush of blood into ventricles.</a:t>
            </a:r>
          </a:p>
          <a:p>
            <a:r>
              <a:rPr lang="en-US" dirty="0"/>
              <a:t>Valves on the night side of heart open </a:t>
            </a:r>
            <a:r>
              <a:rPr lang="en-US" i="1" dirty="0" smtClean="0"/>
              <a:t>first </a:t>
            </a:r>
            <a:r>
              <a:rPr lang="en-US" dirty="0"/>
              <a:t>but close last. A delayed closing of the pulmonary valves, as occurs during inspiration, can cause splitting of the second heart sound.</a:t>
            </a:r>
          </a:p>
        </p:txBody>
      </p:sp>
    </p:spTree>
    <p:extLst>
      <p:ext uri="{BB962C8B-B14F-4D97-AF65-F5344CB8AC3E}">
        <p14:creationId xmlns="" xmlns:p14="http://schemas.microsoft.com/office/powerpoint/2010/main" val="268020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HEART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Tripple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Rhythm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   If </a:t>
            </a:r>
            <a:r>
              <a:rPr lang="en-US" dirty="0"/>
              <a:t>3rd of 4th heart sound is heard in addition to 1st and 2nd; </a:t>
            </a:r>
            <a:r>
              <a:rPr lang="en-US" dirty="0" smtClean="0"/>
              <a:t>      it </a:t>
            </a:r>
            <a:r>
              <a:rPr lang="en-US" dirty="0"/>
              <a:t>is called </a:t>
            </a:r>
            <a:r>
              <a:rPr lang="en-US" dirty="0" err="1"/>
              <a:t>tripple</a:t>
            </a:r>
            <a:r>
              <a:rPr lang="en-US" dirty="0"/>
              <a:t> </a:t>
            </a:r>
            <a:r>
              <a:rPr lang="en-US" dirty="0" smtClean="0"/>
              <a:t>rhythm.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Gallop Rhythm     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   When </a:t>
            </a:r>
            <a:r>
              <a:rPr lang="en-US" dirty="0"/>
              <a:t>3rd or 4th heart sound sum up due to rapid heart </a:t>
            </a:r>
            <a:r>
              <a:rPr lang="en-US" dirty="0" smtClean="0"/>
              <a:t>rate </a:t>
            </a:r>
            <a:r>
              <a:rPr lang="en-US" dirty="0"/>
              <a:t>i</a:t>
            </a:r>
            <a:r>
              <a:rPr lang="en-US" dirty="0" smtClean="0"/>
              <a:t>n certain </a:t>
            </a:r>
            <a:r>
              <a:rPr lang="en-US" dirty="0"/>
              <a:t>pathological conditions, it is called gallop </a:t>
            </a:r>
            <a:r>
              <a:rPr lang="en-US" dirty="0" smtClean="0"/>
              <a:t>rhythm.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73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HEART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Auscultation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  Listening to sounds of body (and also of heart) with stethoscope is called auscultation.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Murmur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Abnormal heart sound is known as murmur.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492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HEART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Types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Systolic Murmurs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/>
              <a:t>Pansystolic</a:t>
            </a:r>
            <a:r>
              <a:rPr lang="en-US" dirty="0" smtClean="0"/>
              <a:t>     </a:t>
            </a:r>
            <a:r>
              <a:rPr lang="en-US" dirty="0"/>
              <a:t>murmur,     due     to     mitral </a:t>
            </a:r>
            <a:r>
              <a:rPr lang="en-US" dirty="0" smtClean="0"/>
              <a:t>regurgitation.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Ejection murmur, arise from pulmonary or aortic outflow tracts.</a:t>
            </a:r>
          </a:p>
          <a:p>
            <a:r>
              <a:rPr lang="en-US" dirty="0" smtClean="0"/>
              <a:t>  </a:t>
            </a:r>
            <a:r>
              <a:rPr lang="en-US" dirty="0"/>
              <a:t>Late   systolic    murmur,    to    mitral   valve prolapse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478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HEART SOUND </vt:lpstr>
      <vt:lpstr>HEART SOUND</vt:lpstr>
      <vt:lpstr>HEART SOUND </vt:lpstr>
      <vt:lpstr>HEART SOUND </vt:lpstr>
      <vt:lpstr>HEART SOUND </vt:lpstr>
      <vt:lpstr>HEART SOUND </vt:lpstr>
      <vt:lpstr>HEART SOUND</vt:lpstr>
      <vt:lpstr>HEART SOUND</vt:lpstr>
      <vt:lpstr>HEART SOUND</vt:lpstr>
      <vt:lpstr>HEART SOUND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 SOUND </dc:title>
  <dc:creator>USMAN SANDHU</dc:creator>
  <cp:lastModifiedBy>USMAN SANDHU</cp:lastModifiedBy>
  <cp:revision>1</cp:revision>
  <dcterms:created xsi:type="dcterms:W3CDTF">2020-04-18T22:07:53Z</dcterms:created>
  <dcterms:modified xsi:type="dcterms:W3CDTF">2020-04-18T22:08:14Z</dcterms:modified>
</cp:coreProperties>
</file>