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64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0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5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6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55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4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4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1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7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4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FF7C28-4595-4778-9D93-8560D09185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8EC3AE-00FC-458C-9994-190A084FB9F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22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Mean (Group data)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sz="3600" i="1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600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i="1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𝑓𝑥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(Sample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mean)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 =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denote the Frequency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49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the table below, find the sample mean.</a:t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Frequency. </a:t>
            </a:r>
            <a:r>
              <a:rPr lang="en-US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br>
              <a:rPr lang="en-US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15.5-20.5                                           3</a:t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20.5-25.5                                          5</a:t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25.5-30.5                                          4</a:t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30.5-35.5                                          3</a:t>
            </a:r>
            <a:b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35.5-40.5                                         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5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Classes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</a:t>
                </a: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Frequency. </a:t>
                </a:r>
                <a:r>
                  <a:rPr lang="en-US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X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b="1" i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fX</a:t>
                </a:r>
                <a:endParaRPr lang="en-US" b="1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15.5-20.5                              3                       18                   54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20.5-25.5                             5                        23                  115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25.5-30.5                             4                        28                  112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30.5-35.5                             3                        33                   99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35.5-40.5                            </a:t>
                </a:r>
                <a:r>
                  <a:rPr lang="en-US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38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76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Total                                  17                       140                456</a:t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𝒇𝒙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456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26.2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55" t="-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64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A.M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based on all the observation </a:t>
            </a:r>
          </a:p>
          <a:p>
            <a:r>
              <a:rPr lang="en-US" dirty="0" smtClean="0"/>
              <a:t>It is easy to calculate and simple to use</a:t>
            </a:r>
          </a:p>
          <a:p>
            <a:r>
              <a:rPr lang="en-US" dirty="0" smtClean="0"/>
              <a:t>It is determined for every kind of data</a:t>
            </a:r>
          </a:p>
          <a:p>
            <a:r>
              <a:rPr lang="en-US" dirty="0" smtClean="0"/>
              <a:t>It is amenable to mathematical treatment</a:t>
            </a:r>
          </a:p>
        </p:txBody>
      </p:sp>
    </p:spTree>
    <p:extLst>
      <p:ext uri="{BB962C8B-B14F-4D97-AF65-F5344CB8AC3E}">
        <p14:creationId xmlns:p14="http://schemas.microsoft.com/office/powerpoint/2010/main" val="313695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greatly affected by extreme values</a:t>
            </a:r>
          </a:p>
          <a:p>
            <a:r>
              <a:rPr lang="en-US" dirty="0" smtClean="0"/>
              <a:t>If the group data has open end class mean can not b computed.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7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724243" cy="559801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01: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mean of the following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Weekly Income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No.workers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35-39                                        15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40-44                                         13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45-49                  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50-54                                         29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55-59                                         11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60-64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65-69                                           5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4356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</TotalTime>
  <Words>85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Cambria Math</vt:lpstr>
      <vt:lpstr>Times New Roman</vt:lpstr>
      <vt:lpstr>Wingdings</vt:lpstr>
      <vt:lpstr>Retrospect</vt:lpstr>
      <vt:lpstr>Arithmetic Mean (Group data)</vt:lpstr>
      <vt:lpstr>Question</vt:lpstr>
      <vt:lpstr>Solution:</vt:lpstr>
      <vt:lpstr>Advantages of A.M</vt:lpstr>
      <vt:lpstr>Disadvantages</vt:lpstr>
      <vt:lpstr>Question 01: Find the mean of the following data.     Weekly Income                      No.workers         35-39                                        15         40-44                                         13         45-49                                         17         50-54                                         29         55-59                                         11         60-64                                         10         65-69                                           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Mean (Group data)</dc:title>
  <dc:creator>Ali</dc:creator>
  <cp:lastModifiedBy>Ali</cp:lastModifiedBy>
  <cp:revision>3</cp:revision>
  <dcterms:created xsi:type="dcterms:W3CDTF">2020-05-02T06:40:52Z</dcterms:created>
  <dcterms:modified xsi:type="dcterms:W3CDTF">2020-05-02T06:52:04Z</dcterms:modified>
</cp:coreProperties>
</file>