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434" r:id="rId2"/>
    <p:sldId id="260" r:id="rId3"/>
    <p:sldId id="261" r:id="rId4"/>
    <p:sldId id="391" r:id="rId5"/>
    <p:sldId id="393" r:id="rId6"/>
    <p:sldId id="392" r:id="rId7"/>
    <p:sldId id="395" r:id="rId8"/>
    <p:sldId id="396" r:id="rId9"/>
    <p:sldId id="397" r:id="rId10"/>
    <p:sldId id="398" r:id="rId11"/>
    <p:sldId id="399" r:id="rId12"/>
    <p:sldId id="400" r:id="rId13"/>
    <p:sldId id="403" r:id="rId14"/>
    <p:sldId id="404" r:id="rId15"/>
    <p:sldId id="405" r:id="rId16"/>
    <p:sldId id="406" r:id="rId17"/>
    <p:sldId id="407" r:id="rId18"/>
    <p:sldId id="412" r:id="rId19"/>
    <p:sldId id="413" r:id="rId20"/>
    <p:sldId id="425" r:id="rId21"/>
    <p:sldId id="426" r:id="rId22"/>
    <p:sldId id="427" r:id="rId23"/>
    <p:sldId id="428" r:id="rId24"/>
    <p:sldId id="429" r:id="rId25"/>
    <p:sldId id="414" r:id="rId26"/>
    <p:sldId id="415" r:id="rId27"/>
    <p:sldId id="416" r:id="rId28"/>
    <p:sldId id="417" r:id="rId29"/>
    <p:sldId id="418" r:id="rId30"/>
    <p:sldId id="430" r:id="rId31"/>
    <p:sldId id="431" r:id="rId32"/>
    <p:sldId id="432" r:id="rId33"/>
    <p:sldId id="433" r:id="rId34"/>
    <p:sldId id="419" r:id="rId35"/>
    <p:sldId id="420" r:id="rId36"/>
    <p:sldId id="421" r:id="rId37"/>
    <p:sldId id="422" r:id="rId38"/>
    <p:sldId id="423" r:id="rId39"/>
    <p:sldId id="424" r:id="rId40"/>
    <p:sldId id="262" r:id="rId41"/>
    <p:sldId id="26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gi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Relationship Id="rId4" Type="http://schemas.openxmlformats.org/officeDocument/2006/relationships/image" Target="../media/image31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gif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Relationship Id="rId4" Type="http://schemas.openxmlformats.org/officeDocument/2006/relationships/image" Target="../media/image31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four categories of application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8A2C16B-1BE6-40AD-B76A-3988AF0EAC21}">
      <dgm:prSet/>
      <dgm:spPr/>
      <dgm:t>
        <a:bodyPr/>
        <a:lstStyle/>
        <a:p>
          <a:r>
            <a:rPr lang="en-US" dirty="0" smtClean="0"/>
            <a:t>Differentiate among the seven forms through which software is available</a:t>
          </a:r>
        </a:p>
      </dgm:t>
    </dgm:pt>
    <dgm:pt modelId="{D0B64BED-6574-43EE-895B-A804E5CF1C81}" type="parTrans" cxnId="{E0D83B29-6F9F-43F4-AA9C-57B211F14864}">
      <dgm:prSet/>
      <dgm:spPr/>
      <dgm:t>
        <a:bodyPr/>
        <a:lstStyle/>
        <a:p>
          <a:endParaRPr lang="en-US"/>
        </a:p>
      </dgm:t>
    </dgm:pt>
    <dgm:pt modelId="{541829D2-93B7-4129-AEE8-90F5B1CDF0C4}" type="sibTrans" cxnId="{E0D83B29-6F9F-43F4-AA9C-57B211F14864}">
      <dgm:prSet/>
      <dgm:spPr/>
      <dgm:t>
        <a:bodyPr/>
        <a:lstStyle/>
        <a:p>
          <a:endParaRPr lang="en-US"/>
        </a:p>
      </dgm:t>
    </dgm:pt>
    <dgm:pt modelId="{CAD78E88-55C4-4F09-BD12-548950C62DD8}">
      <dgm:prSet/>
      <dgm:spPr/>
      <dgm:t>
        <a:bodyPr/>
        <a:lstStyle/>
        <a:p>
          <a:r>
            <a:rPr lang="en-US" dirty="0" smtClean="0"/>
            <a:t>Explain how the operating system and utility programs work with application software</a:t>
          </a:r>
        </a:p>
      </dgm:t>
    </dgm:pt>
    <dgm:pt modelId="{37F9CE30-63A5-4C84-A040-2B0360318898}" type="parTrans" cxnId="{BCBDC042-BB60-476F-AFC6-F93A891557DB}">
      <dgm:prSet/>
      <dgm:spPr/>
      <dgm:t>
        <a:bodyPr/>
        <a:lstStyle/>
        <a:p>
          <a:endParaRPr lang="en-US"/>
        </a:p>
      </dgm:t>
    </dgm:pt>
    <dgm:pt modelId="{CBA38CAA-D72D-4D50-9AE9-A07E3531B271}" type="sibTrans" cxnId="{BCBDC042-BB60-476F-AFC6-F93A891557DB}">
      <dgm:prSet/>
      <dgm:spPr/>
      <dgm:t>
        <a:bodyPr/>
        <a:lstStyle/>
        <a:p>
          <a:endParaRPr lang="en-US"/>
        </a:p>
      </dgm:t>
    </dgm:pt>
    <dgm:pt modelId="{6340B4FD-4716-4167-8CAC-128DB3A81B73}">
      <dgm:prSet/>
      <dgm:spPr/>
      <dgm:t>
        <a:bodyPr/>
        <a:lstStyle/>
        <a:p>
          <a:r>
            <a:rPr lang="en-US" dirty="0" smtClean="0"/>
            <a:t>Describe characteristics of a user interface</a:t>
          </a:r>
        </a:p>
      </dgm:t>
    </dgm:pt>
    <dgm:pt modelId="{FDC4A2E9-44AB-4471-9BCE-B2B8C101EA88}" type="parTrans" cxnId="{A2760D25-C33A-4759-98F5-C9ED93958772}">
      <dgm:prSet/>
      <dgm:spPr/>
      <dgm:t>
        <a:bodyPr/>
        <a:lstStyle/>
        <a:p>
          <a:endParaRPr lang="en-US"/>
        </a:p>
      </dgm:t>
    </dgm:pt>
    <dgm:pt modelId="{E15888A1-47A0-4481-8E9A-9402F3587204}" type="sibTrans" cxnId="{A2760D25-C33A-4759-98F5-C9ED93958772}">
      <dgm:prSet/>
      <dgm:spPr/>
      <dgm:t>
        <a:bodyPr/>
        <a:lstStyle/>
        <a:p>
          <a:endParaRPr lang="en-US"/>
        </a:p>
      </dgm:t>
    </dgm:pt>
    <dgm:pt modelId="{EC5A341C-127E-4EEE-9057-274944E35871}">
      <dgm:prSet/>
      <dgm:spPr/>
      <dgm:t>
        <a:bodyPr/>
        <a:lstStyle/>
        <a:p>
          <a:r>
            <a:rPr lang="en-US" dirty="0" smtClean="0"/>
            <a:t>Identify the key features of widely used business programs</a:t>
          </a:r>
        </a:p>
      </dgm:t>
    </dgm:pt>
    <dgm:pt modelId="{E32E6492-1B96-4C3C-A1A9-B5361C02E2C1}" type="parTrans" cxnId="{018D413F-7B38-4533-9891-2E01B11F9E61}">
      <dgm:prSet/>
      <dgm:spPr/>
      <dgm:t>
        <a:bodyPr/>
        <a:lstStyle/>
        <a:p>
          <a:endParaRPr lang="en-US"/>
        </a:p>
      </dgm:t>
    </dgm:pt>
    <dgm:pt modelId="{EDEF40EB-8847-4E36-B4CB-DF5749955901}" type="sibTrans" cxnId="{018D413F-7B38-4533-9891-2E01B11F9E6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33538E6-9EEE-4CD5-93C4-0C90FAE75F53}" type="pres">
      <dgm:prSet presAssocID="{08A2C16B-1BE6-40AD-B76A-3988AF0EAC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7424D-90E9-44DB-89E5-8F2A99DEA94C}" type="pres">
      <dgm:prSet presAssocID="{541829D2-93B7-4129-AEE8-90F5B1CDF0C4}" presName="sibTrans" presStyleCnt="0"/>
      <dgm:spPr/>
    </dgm:pt>
    <dgm:pt modelId="{C7D849DB-545B-4766-BD66-2977F21C03AD}" type="pres">
      <dgm:prSet presAssocID="{CAD78E88-55C4-4F09-BD12-548950C62D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4F130-4A97-4008-8851-DD3FAC7067EF}" type="pres">
      <dgm:prSet presAssocID="{CBA38CAA-D72D-4D50-9AE9-A07E3531B271}" presName="sibTrans" presStyleCnt="0"/>
      <dgm:spPr/>
    </dgm:pt>
    <dgm:pt modelId="{F8815899-F88D-41B3-A125-0FBCE1BE5F51}" type="pres">
      <dgm:prSet presAssocID="{6340B4FD-4716-4167-8CAC-128DB3A81B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0D28-A289-41A3-8D4E-5A3C1A661900}" type="pres">
      <dgm:prSet presAssocID="{E15888A1-47A0-4481-8E9A-9402F3587204}" presName="sibTrans" presStyleCnt="0"/>
      <dgm:spPr/>
    </dgm:pt>
    <dgm:pt modelId="{7DE15484-94EA-4392-8614-3BA695475D68}" type="pres">
      <dgm:prSet presAssocID="{EC5A341C-127E-4EEE-9057-274944E358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D413F-7B38-4533-9891-2E01B11F9E61}" srcId="{3DE9E547-3C66-4E5D-9D07-0515EED2B913}" destId="{EC5A341C-127E-4EEE-9057-274944E35871}" srcOrd="4" destOrd="0" parTransId="{E32E6492-1B96-4C3C-A1A9-B5361C02E2C1}" sibTransId="{EDEF40EB-8847-4E36-B4CB-DF5749955901}"/>
    <dgm:cxn modelId="{EE7F4A9C-8AFF-451C-BC11-623F6DBFA9E3}" type="presOf" srcId="{EC5A341C-127E-4EEE-9057-274944E35871}" destId="{7DE15484-94EA-4392-8614-3BA695475D68}" srcOrd="0" destOrd="0" presId="urn:microsoft.com/office/officeart/2005/8/layout/default#11"/>
    <dgm:cxn modelId="{A2760D25-C33A-4759-98F5-C9ED93958772}" srcId="{3DE9E547-3C66-4E5D-9D07-0515EED2B913}" destId="{6340B4FD-4716-4167-8CAC-128DB3A81B73}" srcOrd="3" destOrd="0" parTransId="{FDC4A2E9-44AB-4471-9BCE-B2B8C101EA88}" sibTransId="{E15888A1-47A0-4481-8E9A-9402F3587204}"/>
    <dgm:cxn modelId="{B0BEB274-6C05-4047-9F09-F0C26D300361}" type="presOf" srcId="{6340B4FD-4716-4167-8CAC-128DB3A81B73}" destId="{F8815899-F88D-41B3-A125-0FBCE1BE5F51}" srcOrd="0" destOrd="0" presId="urn:microsoft.com/office/officeart/2005/8/layout/default#11"/>
    <dgm:cxn modelId="{4220CF5A-F17C-4915-BF75-D4A48FAB5785}" type="presOf" srcId="{08A2C16B-1BE6-40AD-B76A-3988AF0EAC21}" destId="{C33538E6-9EEE-4CD5-93C4-0C90FAE75F53}" srcOrd="0" destOrd="0" presId="urn:microsoft.com/office/officeart/2005/8/layout/default#11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BCBDC042-BB60-476F-AFC6-F93A891557DB}" srcId="{3DE9E547-3C66-4E5D-9D07-0515EED2B913}" destId="{CAD78E88-55C4-4F09-BD12-548950C62DD8}" srcOrd="2" destOrd="0" parTransId="{37F9CE30-63A5-4C84-A040-2B0360318898}" sibTransId="{CBA38CAA-D72D-4D50-9AE9-A07E3531B271}"/>
    <dgm:cxn modelId="{E0D83B29-6F9F-43F4-AA9C-57B211F14864}" srcId="{3DE9E547-3C66-4E5D-9D07-0515EED2B913}" destId="{08A2C16B-1BE6-40AD-B76A-3988AF0EAC21}" srcOrd="1" destOrd="0" parTransId="{D0B64BED-6574-43EE-895B-A804E5CF1C81}" sibTransId="{541829D2-93B7-4129-AEE8-90F5B1CDF0C4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4C0FC616-8CD7-4A30-A6E8-1586625E5EE8}" type="presOf" srcId="{CAD78E88-55C4-4F09-BD12-548950C62DD8}" destId="{C7D849DB-545B-4766-BD66-2977F21C03AD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DA223CBF-8BF9-430B-83EA-B9CE7610D9CB}" type="presParOf" srcId="{46A1C575-DE29-4021-A28C-E1E7FA78085E}" destId="{C33538E6-9EEE-4CD5-93C4-0C90FAE75F53}" srcOrd="2" destOrd="0" presId="urn:microsoft.com/office/officeart/2005/8/layout/default#11"/>
    <dgm:cxn modelId="{A67384A2-962A-4DB1-8312-5EDAF55110F2}" type="presParOf" srcId="{46A1C575-DE29-4021-A28C-E1E7FA78085E}" destId="{E807424D-90E9-44DB-89E5-8F2A99DEA94C}" srcOrd="3" destOrd="0" presId="urn:microsoft.com/office/officeart/2005/8/layout/default#11"/>
    <dgm:cxn modelId="{04EA264F-A9CE-4757-B543-02F788360A8F}" type="presParOf" srcId="{46A1C575-DE29-4021-A28C-E1E7FA78085E}" destId="{C7D849DB-545B-4766-BD66-2977F21C03AD}" srcOrd="4" destOrd="0" presId="urn:microsoft.com/office/officeart/2005/8/layout/default#11"/>
    <dgm:cxn modelId="{F30BF05F-080E-4762-9F7F-894E8A21EB29}" type="presParOf" srcId="{46A1C575-DE29-4021-A28C-E1E7FA78085E}" destId="{9C74F130-4A97-4008-8851-DD3FAC7067EF}" srcOrd="5" destOrd="0" presId="urn:microsoft.com/office/officeart/2005/8/layout/default#11"/>
    <dgm:cxn modelId="{0E130E0D-68CE-405C-8B26-BA22B7E897CB}" type="presParOf" srcId="{46A1C575-DE29-4021-A28C-E1E7FA78085E}" destId="{F8815899-F88D-41B3-A125-0FBCE1BE5F51}" srcOrd="6" destOrd="0" presId="urn:microsoft.com/office/officeart/2005/8/layout/default#11"/>
    <dgm:cxn modelId="{9393CDAC-FED1-430D-964B-5E22670E614F}" type="presParOf" srcId="{46A1C575-DE29-4021-A28C-E1E7FA78085E}" destId="{3D050D28-A289-41A3-8D4E-5A3C1A661900}" srcOrd="7" destOrd="0" presId="urn:microsoft.com/office/officeart/2005/8/layout/default#11"/>
    <dgm:cxn modelId="{6152009B-8103-4D50-8788-542AFC33CFD1}" type="presParOf" srcId="{46A1C575-DE29-4021-A28C-E1E7FA78085E}" destId="{7DE15484-94EA-4392-8614-3BA695475D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#4" loCatId="list" qsTypeId="urn:microsoft.com/office/officeart/2005/8/quickstyle/3d2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Professional photo editing software</a:t>
          </a:r>
          <a:endParaRPr lang="en-US" dirty="0">
            <a:solidFill>
              <a:srgbClr val="67588E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Video and audio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89814939-DE2F-488A-A088-8B740FD0C34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Multimedia authoring software</a:t>
          </a:r>
          <a:endParaRPr lang="en-US" b="1" dirty="0">
            <a:solidFill>
              <a:srgbClr val="67588E"/>
            </a:solidFill>
          </a:endParaRPr>
        </a:p>
      </dgm:t>
    </dgm:pt>
    <dgm:pt modelId="{B9401DF2-FF25-4248-980D-F7A5B6B199EC}" type="parTrans" cxnId="{FFAB645E-CB61-4470-BBCE-2B5FCC55D1DC}">
      <dgm:prSet/>
      <dgm:spPr/>
      <dgm:t>
        <a:bodyPr/>
        <a:lstStyle/>
        <a:p>
          <a:endParaRPr lang="en-US"/>
        </a:p>
      </dgm:t>
    </dgm:pt>
    <dgm:pt modelId="{5D73AAE4-5A04-41FE-A8AA-C8926523CA46}" type="sibTrans" cxnId="{FFAB645E-CB61-4470-BBCE-2B5FCC55D1DC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A4A29-2D99-46C6-B2BD-3F94CD96C115}" type="pres">
      <dgm:prSet presAssocID="{6CE70C14-06A1-4FAC-B862-2667C1E14C66}" presName="spacing" presStyleCnt="0"/>
      <dgm:spPr/>
    </dgm:pt>
    <dgm:pt modelId="{46049B7A-EA6C-4169-BB70-EDB5406E1BC7}" type="pres">
      <dgm:prSet presAssocID="{89814939-DE2F-488A-A088-8B740FD0C342}" presName="composite" presStyleCnt="0"/>
      <dgm:spPr/>
    </dgm:pt>
    <dgm:pt modelId="{05BF530A-36C6-42D5-A242-781007C05F05}" type="pres">
      <dgm:prSet presAssocID="{89814939-DE2F-488A-A088-8B740FD0C34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E47409-3900-4B61-A1AD-57D3CB78190B}" type="pres">
      <dgm:prSet presAssocID="{89814939-DE2F-488A-A088-8B740FD0C3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CD1772D9-99CA-4BD7-8039-53D788CEA47D}" type="presOf" srcId="{B3316AEA-D0EF-446F-91CA-214CFA77A1F4}" destId="{C43F755A-7EC3-4CBF-91AB-8BE8A8F9BFE7}" srcOrd="0" destOrd="0" presId="urn:microsoft.com/office/officeart/2005/8/layout/vList3#4"/>
    <dgm:cxn modelId="{FFAB645E-CB61-4470-BBCE-2B5FCC55D1DC}" srcId="{AAD22EAC-EE8A-419F-B971-DD96C6D96004}" destId="{89814939-DE2F-488A-A088-8B740FD0C342}" srcOrd="2" destOrd="0" parTransId="{B9401DF2-FF25-4248-980D-F7A5B6B199EC}" sibTransId="{5D73AAE4-5A04-41FE-A8AA-C8926523CA46}"/>
    <dgm:cxn modelId="{FF903614-F947-4E61-BF27-F0B172303779}" type="presOf" srcId="{80E7A621-B3EC-4E50-8ACD-E93E7C2BBBC9}" destId="{22A5CF67-8D3C-49AE-8D0D-066C3B22A975}" srcOrd="0" destOrd="0" presId="urn:microsoft.com/office/officeart/2005/8/layout/vList3#4"/>
    <dgm:cxn modelId="{85A3AF47-1C00-435D-B549-55C0D3FEE2B4}" type="presOf" srcId="{AAD22EAC-EE8A-419F-B971-DD96C6D96004}" destId="{754E3BB1-917F-41C7-AAA3-2301D8ACD236}" srcOrd="0" destOrd="0" presId="urn:microsoft.com/office/officeart/2005/8/layout/vList3#4"/>
    <dgm:cxn modelId="{2C5E92D4-BA31-4476-BE84-36348EA6AD70}" type="presOf" srcId="{89814939-DE2F-488A-A088-8B740FD0C342}" destId="{24E47409-3900-4B61-A1AD-57D3CB78190B}" srcOrd="0" destOrd="0" presId="urn:microsoft.com/office/officeart/2005/8/layout/vList3#4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5FE4C3A1-5C83-4805-90DF-F992BA312895}" type="presParOf" srcId="{754E3BB1-917F-41C7-AAA3-2301D8ACD236}" destId="{556C1E7B-D786-4067-A777-B6DA1679C2F1}" srcOrd="0" destOrd="0" presId="urn:microsoft.com/office/officeart/2005/8/layout/vList3#4"/>
    <dgm:cxn modelId="{55305741-BB70-4815-8666-98DB2CDDBF56}" type="presParOf" srcId="{556C1E7B-D786-4067-A777-B6DA1679C2F1}" destId="{2FEEEF18-91FB-470B-A2BC-3E98FB45F608}" srcOrd="0" destOrd="0" presId="urn:microsoft.com/office/officeart/2005/8/layout/vList3#4"/>
    <dgm:cxn modelId="{19DE7F7C-FBAF-4F1C-AA84-396040B5C002}" type="presParOf" srcId="{556C1E7B-D786-4067-A777-B6DA1679C2F1}" destId="{C43F755A-7EC3-4CBF-91AB-8BE8A8F9BFE7}" srcOrd="1" destOrd="0" presId="urn:microsoft.com/office/officeart/2005/8/layout/vList3#4"/>
    <dgm:cxn modelId="{C4B8A617-A421-42F1-BC5C-32EEE7A4E17E}" type="presParOf" srcId="{754E3BB1-917F-41C7-AAA3-2301D8ACD236}" destId="{677601D3-BE5B-4FB1-B926-789B559F16DE}" srcOrd="1" destOrd="0" presId="urn:microsoft.com/office/officeart/2005/8/layout/vList3#4"/>
    <dgm:cxn modelId="{00AC81FB-6E91-4781-9474-918C70207B02}" type="presParOf" srcId="{754E3BB1-917F-41C7-AAA3-2301D8ACD236}" destId="{9CF1F8EF-2E42-4C97-961C-F84700270334}" srcOrd="2" destOrd="0" presId="urn:microsoft.com/office/officeart/2005/8/layout/vList3#4"/>
    <dgm:cxn modelId="{B8DB6B3D-C7F3-45DE-9DC4-89FF21F409C7}" type="presParOf" srcId="{9CF1F8EF-2E42-4C97-961C-F84700270334}" destId="{14761EA7-ECB8-4991-B963-877E5FA7E5E4}" srcOrd="0" destOrd="0" presId="urn:microsoft.com/office/officeart/2005/8/layout/vList3#4"/>
    <dgm:cxn modelId="{512C2DEB-3059-4F59-B9F0-A4855BC3C967}" type="presParOf" srcId="{9CF1F8EF-2E42-4C97-961C-F84700270334}" destId="{22A5CF67-8D3C-49AE-8D0D-066C3B22A975}" srcOrd="1" destOrd="0" presId="urn:microsoft.com/office/officeart/2005/8/layout/vList3#4"/>
    <dgm:cxn modelId="{66EF8B9E-DF16-4D37-A376-A80F7E159979}" type="presParOf" srcId="{754E3BB1-917F-41C7-AAA3-2301D8ACD236}" destId="{5B7A4A29-2D99-46C6-B2BD-3F94CD96C115}" srcOrd="3" destOrd="0" presId="urn:microsoft.com/office/officeart/2005/8/layout/vList3#4"/>
    <dgm:cxn modelId="{2D6CEED0-FF5A-48E1-86D1-EB4E87F54384}" type="presParOf" srcId="{754E3BB1-917F-41C7-AAA3-2301D8ACD236}" destId="{46049B7A-EA6C-4169-BB70-EDB5406E1BC7}" srcOrd="4" destOrd="0" presId="urn:microsoft.com/office/officeart/2005/8/layout/vList3#4"/>
    <dgm:cxn modelId="{94E3257B-4F6C-4A0A-B50F-B8F420551109}" type="presParOf" srcId="{46049B7A-EA6C-4169-BB70-EDB5406E1BC7}" destId="{05BF530A-36C6-42D5-A242-781007C05F05}" srcOrd="0" destOrd="0" presId="urn:microsoft.com/office/officeart/2005/8/layout/vList3#4"/>
    <dgm:cxn modelId="{76E75210-ACC1-4812-B637-18FBEDAF519B}" type="presParOf" srcId="{46049B7A-EA6C-4169-BB70-EDB5406E1BC7}" destId="{24E47409-3900-4B61-A1AD-57D3CB78190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B7A305-B053-4E52-98A5-8E6F3D3D94A1}" type="doc">
      <dgm:prSet loTypeId="urn:microsoft.com/office/officeart/2005/8/layout/vList4#7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1EE9DC3-E113-4883-82DA-A2116621B69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finance software</a:t>
          </a:r>
          <a:endParaRPr lang="en-US" b="1" dirty="0">
            <a:solidFill>
              <a:srgbClr val="67588E"/>
            </a:solidFill>
          </a:endParaRPr>
        </a:p>
      </dgm:t>
    </dgm:pt>
    <dgm:pt modelId="{435D09EE-88EF-450D-8857-86BBFA5B5798}" type="parTrans" cxnId="{C0D1C9D7-6919-4AB7-AEAD-FF0B45B2FF0E}">
      <dgm:prSet/>
      <dgm:spPr/>
      <dgm:t>
        <a:bodyPr/>
        <a:lstStyle/>
        <a:p>
          <a:endParaRPr lang="en-US"/>
        </a:p>
      </dgm:t>
    </dgm:pt>
    <dgm:pt modelId="{3373F2FF-D07A-4A60-B6C7-61161084242F}" type="sibTrans" cxnId="{C0D1C9D7-6919-4AB7-AEAD-FF0B45B2FF0E}">
      <dgm:prSet/>
      <dgm:spPr/>
      <dgm:t>
        <a:bodyPr/>
        <a:lstStyle/>
        <a:p>
          <a:endParaRPr lang="en-US"/>
        </a:p>
      </dgm:t>
    </dgm:pt>
    <dgm:pt modelId="{95CB4F87-3704-48EB-A347-30583023AE5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Legal software</a:t>
          </a:r>
          <a:endParaRPr lang="en-US" b="1" dirty="0">
            <a:solidFill>
              <a:srgbClr val="67588E"/>
            </a:solidFill>
          </a:endParaRPr>
        </a:p>
      </dgm:t>
    </dgm:pt>
    <dgm:pt modelId="{9D5733A5-E1C5-461F-A422-25ED75C1E568}" type="parTrans" cxnId="{0293D08B-31A3-464E-8DB1-0E32F0A6D11B}">
      <dgm:prSet/>
      <dgm:spPr/>
      <dgm:t>
        <a:bodyPr/>
        <a:lstStyle/>
        <a:p>
          <a:endParaRPr lang="en-US"/>
        </a:p>
      </dgm:t>
    </dgm:pt>
    <dgm:pt modelId="{267EDAC4-5D49-4DAC-9386-9DA695B3620D}" type="sibTrans" cxnId="{0293D08B-31A3-464E-8DB1-0E32F0A6D11B}">
      <dgm:prSet/>
      <dgm:spPr/>
      <dgm:t>
        <a:bodyPr/>
        <a:lstStyle/>
        <a:p>
          <a:endParaRPr lang="en-US"/>
        </a:p>
      </dgm:t>
    </dgm:pt>
    <dgm:pt modelId="{B6F03752-66D6-405D-9FD2-EA9181DC0B8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Tax preparation software</a:t>
          </a:r>
          <a:endParaRPr lang="en-US" b="1" dirty="0">
            <a:solidFill>
              <a:srgbClr val="67588E"/>
            </a:solidFill>
          </a:endParaRPr>
        </a:p>
      </dgm:t>
    </dgm:pt>
    <dgm:pt modelId="{5D8325BB-D571-4598-9791-0F5EB62A95DC}" type="parTrans" cxnId="{A4FFFB15-CF8B-4F09-8A4E-8366AC841C36}">
      <dgm:prSet/>
      <dgm:spPr/>
      <dgm:t>
        <a:bodyPr/>
        <a:lstStyle/>
        <a:p>
          <a:endParaRPr lang="en-US"/>
        </a:p>
      </dgm:t>
    </dgm:pt>
    <dgm:pt modelId="{B9303B77-36B5-4223-9549-A44956358FFB}" type="sibTrans" cxnId="{A4FFFB15-CF8B-4F09-8A4E-8366AC841C36}">
      <dgm:prSet/>
      <dgm:spPr/>
      <dgm:t>
        <a:bodyPr/>
        <a:lstStyle/>
        <a:p>
          <a:endParaRPr lang="en-US"/>
        </a:p>
      </dgm:t>
    </dgm:pt>
    <dgm:pt modelId="{17E35ADA-D7D8-441B-BBA1-EC7D00864AAD}" type="pres">
      <dgm:prSet presAssocID="{B5B7A305-B053-4E52-98A5-8E6F3D3D94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6272E-6AB1-4F05-A58B-77EB7342861F}" type="pres">
      <dgm:prSet presAssocID="{11EE9DC3-E113-4883-82DA-A2116621B696}" presName="comp" presStyleCnt="0"/>
      <dgm:spPr/>
    </dgm:pt>
    <dgm:pt modelId="{94DEE8E0-60C3-4DDB-B59F-F837B97AC42D}" type="pres">
      <dgm:prSet presAssocID="{11EE9DC3-E113-4883-82DA-A2116621B696}" presName="box" presStyleLbl="node1" presStyleIdx="0" presStyleCnt="3"/>
      <dgm:spPr/>
      <dgm:t>
        <a:bodyPr/>
        <a:lstStyle/>
        <a:p>
          <a:endParaRPr lang="en-US"/>
        </a:p>
      </dgm:t>
    </dgm:pt>
    <dgm:pt modelId="{962D8FE2-1E07-4ED2-AF2E-4822B88DA5AE}" type="pres">
      <dgm:prSet presAssocID="{11EE9DC3-E113-4883-82DA-A2116621B69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AB163919-28C8-4A69-A0ED-1737F23CAA61}" type="pres">
      <dgm:prSet presAssocID="{11EE9DC3-E113-4883-82DA-A2116621B6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0DBFA-4F5B-497C-979B-E8016623720C}" type="pres">
      <dgm:prSet presAssocID="{3373F2FF-D07A-4A60-B6C7-61161084242F}" presName="spacer" presStyleCnt="0"/>
      <dgm:spPr/>
    </dgm:pt>
    <dgm:pt modelId="{26C3F31E-93BF-466A-933A-DB6F248F410A}" type="pres">
      <dgm:prSet presAssocID="{95CB4F87-3704-48EB-A347-30583023AE5D}" presName="comp" presStyleCnt="0"/>
      <dgm:spPr/>
    </dgm:pt>
    <dgm:pt modelId="{8E1E8F11-416C-45A2-BE73-5B49316FA2CF}" type="pres">
      <dgm:prSet presAssocID="{95CB4F87-3704-48EB-A347-30583023AE5D}" presName="box" presStyleLbl="node1" presStyleIdx="1" presStyleCnt="3"/>
      <dgm:spPr/>
      <dgm:t>
        <a:bodyPr/>
        <a:lstStyle/>
        <a:p>
          <a:endParaRPr lang="en-US"/>
        </a:p>
      </dgm:t>
    </dgm:pt>
    <dgm:pt modelId="{C1A63CCF-13E1-4125-AEB5-F1C63507EB40}" type="pres">
      <dgm:prSet presAssocID="{95CB4F87-3704-48EB-A347-30583023AE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CB8841-1EB6-4EAC-893D-EA7BA5107873}" type="pres">
      <dgm:prSet presAssocID="{95CB4F87-3704-48EB-A347-30583023AE5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44DCD-6787-4AAB-A028-8E86DFB8583B}" type="pres">
      <dgm:prSet presAssocID="{267EDAC4-5D49-4DAC-9386-9DA695B3620D}" presName="spacer" presStyleCnt="0"/>
      <dgm:spPr/>
    </dgm:pt>
    <dgm:pt modelId="{EDCA40F8-5C54-42DD-A66D-7FA2A0A99125}" type="pres">
      <dgm:prSet presAssocID="{B6F03752-66D6-405D-9FD2-EA9181DC0B8D}" presName="comp" presStyleCnt="0"/>
      <dgm:spPr/>
    </dgm:pt>
    <dgm:pt modelId="{9507FB40-C9D7-40B9-82DD-7A2F45D8F1BC}" type="pres">
      <dgm:prSet presAssocID="{B6F03752-66D6-405D-9FD2-EA9181DC0B8D}" presName="box" presStyleLbl="node1" presStyleIdx="2" presStyleCnt="3"/>
      <dgm:spPr/>
      <dgm:t>
        <a:bodyPr/>
        <a:lstStyle/>
        <a:p>
          <a:endParaRPr lang="en-US"/>
        </a:p>
      </dgm:t>
    </dgm:pt>
    <dgm:pt modelId="{2E9616D7-CB94-4141-89E2-E9A031EA460C}" type="pres">
      <dgm:prSet presAssocID="{B6F03752-66D6-405D-9FD2-EA9181DC0B8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37E73701-E9ED-44FC-A4D2-A8362ED6724D}" type="pres">
      <dgm:prSet presAssocID="{B6F03752-66D6-405D-9FD2-EA9181DC0B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80B03-ABDF-4AD6-BB3E-E0D78FE080B3}" type="presOf" srcId="{95CB4F87-3704-48EB-A347-30583023AE5D}" destId="{8E1E8F11-416C-45A2-BE73-5B49316FA2CF}" srcOrd="0" destOrd="0" presId="urn:microsoft.com/office/officeart/2005/8/layout/vList4#7"/>
    <dgm:cxn modelId="{A4FFFB15-CF8B-4F09-8A4E-8366AC841C36}" srcId="{B5B7A305-B053-4E52-98A5-8E6F3D3D94A1}" destId="{B6F03752-66D6-405D-9FD2-EA9181DC0B8D}" srcOrd="2" destOrd="0" parTransId="{5D8325BB-D571-4598-9791-0F5EB62A95DC}" sibTransId="{B9303B77-36B5-4223-9549-A44956358FFB}"/>
    <dgm:cxn modelId="{CE836B8A-034E-4319-8D03-90C42F5D7EA8}" type="presOf" srcId="{B6F03752-66D6-405D-9FD2-EA9181DC0B8D}" destId="{37E73701-E9ED-44FC-A4D2-A8362ED6724D}" srcOrd="1" destOrd="0" presId="urn:microsoft.com/office/officeart/2005/8/layout/vList4#7"/>
    <dgm:cxn modelId="{F1E93BAD-8268-4BE5-9C31-15E5C6D10844}" type="presOf" srcId="{B6F03752-66D6-405D-9FD2-EA9181DC0B8D}" destId="{9507FB40-C9D7-40B9-82DD-7A2F45D8F1BC}" srcOrd="0" destOrd="0" presId="urn:microsoft.com/office/officeart/2005/8/layout/vList4#7"/>
    <dgm:cxn modelId="{C0D1C9D7-6919-4AB7-AEAD-FF0B45B2FF0E}" srcId="{B5B7A305-B053-4E52-98A5-8E6F3D3D94A1}" destId="{11EE9DC3-E113-4883-82DA-A2116621B696}" srcOrd="0" destOrd="0" parTransId="{435D09EE-88EF-450D-8857-86BBFA5B5798}" sibTransId="{3373F2FF-D07A-4A60-B6C7-61161084242F}"/>
    <dgm:cxn modelId="{96C79373-C9C2-4B09-9A1C-DACDD4D92011}" type="presOf" srcId="{B5B7A305-B053-4E52-98A5-8E6F3D3D94A1}" destId="{17E35ADA-D7D8-441B-BBA1-EC7D00864AAD}" srcOrd="0" destOrd="0" presId="urn:microsoft.com/office/officeart/2005/8/layout/vList4#7"/>
    <dgm:cxn modelId="{955E8FE2-6DA7-4626-9643-0C4E723CD2A4}" type="presOf" srcId="{11EE9DC3-E113-4883-82DA-A2116621B696}" destId="{AB163919-28C8-4A69-A0ED-1737F23CAA61}" srcOrd="1" destOrd="0" presId="urn:microsoft.com/office/officeart/2005/8/layout/vList4#7"/>
    <dgm:cxn modelId="{3EAD493F-894D-4E5F-A174-D18305B13B05}" type="presOf" srcId="{95CB4F87-3704-48EB-A347-30583023AE5D}" destId="{DBCB8841-1EB6-4EAC-893D-EA7BA5107873}" srcOrd="1" destOrd="0" presId="urn:microsoft.com/office/officeart/2005/8/layout/vList4#7"/>
    <dgm:cxn modelId="{030A0E57-ED61-421F-977F-14186E722942}" type="presOf" srcId="{11EE9DC3-E113-4883-82DA-A2116621B696}" destId="{94DEE8E0-60C3-4DDB-B59F-F837B97AC42D}" srcOrd="0" destOrd="0" presId="urn:microsoft.com/office/officeart/2005/8/layout/vList4#7"/>
    <dgm:cxn modelId="{0293D08B-31A3-464E-8DB1-0E32F0A6D11B}" srcId="{B5B7A305-B053-4E52-98A5-8E6F3D3D94A1}" destId="{95CB4F87-3704-48EB-A347-30583023AE5D}" srcOrd="1" destOrd="0" parTransId="{9D5733A5-E1C5-461F-A422-25ED75C1E568}" sibTransId="{267EDAC4-5D49-4DAC-9386-9DA695B3620D}"/>
    <dgm:cxn modelId="{528F2F8B-ABDF-4074-9B22-2E1D5B7F2503}" type="presParOf" srcId="{17E35ADA-D7D8-441B-BBA1-EC7D00864AAD}" destId="{E616272E-6AB1-4F05-A58B-77EB7342861F}" srcOrd="0" destOrd="0" presId="urn:microsoft.com/office/officeart/2005/8/layout/vList4#7"/>
    <dgm:cxn modelId="{FE508145-CECE-45D8-A70C-FD791F2F7C4E}" type="presParOf" srcId="{E616272E-6AB1-4F05-A58B-77EB7342861F}" destId="{94DEE8E0-60C3-4DDB-B59F-F837B97AC42D}" srcOrd="0" destOrd="0" presId="urn:microsoft.com/office/officeart/2005/8/layout/vList4#7"/>
    <dgm:cxn modelId="{23090536-574C-45D7-B0E5-D78B6B457AE0}" type="presParOf" srcId="{E616272E-6AB1-4F05-A58B-77EB7342861F}" destId="{962D8FE2-1E07-4ED2-AF2E-4822B88DA5AE}" srcOrd="1" destOrd="0" presId="urn:microsoft.com/office/officeart/2005/8/layout/vList4#7"/>
    <dgm:cxn modelId="{F82BE271-9398-45BE-B01C-5FB223F02179}" type="presParOf" srcId="{E616272E-6AB1-4F05-A58B-77EB7342861F}" destId="{AB163919-28C8-4A69-A0ED-1737F23CAA61}" srcOrd="2" destOrd="0" presId="urn:microsoft.com/office/officeart/2005/8/layout/vList4#7"/>
    <dgm:cxn modelId="{2837A70C-02E5-4218-AA39-216AB0011305}" type="presParOf" srcId="{17E35ADA-D7D8-441B-BBA1-EC7D00864AAD}" destId="{ACA0DBFA-4F5B-497C-979B-E8016623720C}" srcOrd="1" destOrd="0" presId="urn:microsoft.com/office/officeart/2005/8/layout/vList4#7"/>
    <dgm:cxn modelId="{ED2029C5-52FA-48AC-9D37-A0E0C5128315}" type="presParOf" srcId="{17E35ADA-D7D8-441B-BBA1-EC7D00864AAD}" destId="{26C3F31E-93BF-466A-933A-DB6F248F410A}" srcOrd="2" destOrd="0" presId="urn:microsoft.com/office/officeart/2005/8/layout/vList4#7"/>
    <dgm:cxn modelId="{9B69DA24-6FED-49B1-97B2-F2D7D92C2FA6}" type="presParOf" srcId="{26C3F31E-93BF-466A-933A-DB6F248F410A}" destId="{8E1E8F11-416C-45A2-BE73-5B49316FA2CF}" srcOrd="0" destOrd="0" presId="urn:microsoft.com/office/officeart/2005/8/layout/vList4#7"/>
    <dgm:cxn modelId="{2E10A750-9478-499F-8B2C-DD1CAE98EEC5}" type="presParOf" srcId="{26C3F31E-93BF-466A-933A-DB6F248F410A}" destId="{C1A63CCF-13E1-4125-AEB5-F1C63507EB40}" srcOrd="1" destOrd="0" presId="urn:microsoft.com/office/officeart/2005/8/layout/vList4#7"/>
    <dgm:cxn modelId="{BBE4A3EA-67D5-4731-AE0F-81E26B1D822C}" type="presParOf" srcId="{26C3F31E-93BF-466A-933A-DB6F248F410A}" destId="{DBCB8841-1EB6-4EAC-893D-EA7BA5107873}" srcOrd="2" destOrd="0" presId="urn:microsoft.com/office/officeart/2005/8/layout/vList4#7"/>
    <dgm:cxn modelId="{623EC3CE-EC30-455C-B9B1-50CA6BDCC1E7}" type="presParOf" srcId="{17E35ADA-D7D8-441B-BBA1-EC7D00864AAD}" destId="{9B644DCD-6787-4AAB-A028-8E86DFB8583B}" srcOrd="3" destOrd="0" presId="urn:microsoft.com/office/officeart/2005/8/layout/vList4#7"/>
    <dgm:cxn modelId="{844D3B00-AA88-459F-B392-D668FE2B1582}" type="presParOf" srcId="{17E35ADA-D7D8-441B-BBA1-EC7D00864AAD}" destId="{EDCA40F8-5C54-42DD-A66D-7FA2A0A99125}" srcOrd="4" destOrd="0" presId="urn:microsoft.com/office/officeart/2005/8/layout/vList4#7"/>
    <dgm:cxn modelId="{4FB9D93E-08BF-43BE-A1DE-663ADB0113C4}" type="presParOf" srcId="{EDCA40F8-5C54-42DD-A66D-7FA2A0A99125}" destId="{9507FB40-C9D7-40B9-82DD-7A2F45D8F1BC}" srcOrd="0" destOrd="0" presId="urn:microsoft.com/office/officeart/2005/8/layout/vList4#7"/>
    <dgm:cxn modelId="{F1E2DF39-7CBC-43D7-B626-D101948F1A4D}" type="presParOf" srcId="{EDCA40F8-5C54-42DD-A66D-7FA2A0A99125}" destId="{2E9616D7-CB94-4141-89E2-E9A031EA460C}" srcOrd="1" destOrd="0" presId="urn:microsoft.com/office/officeart/2005/8/layout/vList4#7"/>
    <dgm:cxn modelId="{A27D9660-87C9-47B3-A5D5-95008FBB7F61}" type="presParOf" srcId="{EDCA40F8-5C54-42DD-A66D-7FA2A0A99125}" destId="{37E73701-E9ED-44FC-A4D2-A8362ED6724D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FFB7DD-1608-46DF-9E0D-7C2F0D731BD4}" type="doc">
      <dgm:prSet loTypeId="urn:microsoft.com/office/officeart/2005/8/layout/vList4#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4A9BE6-457C-4863-B551-79DD3EE09C0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DTP software</a:t>
          </a:r>
          <a:endParaRPr lang="en-US" b="1" dirty="0">
            <a:solidFill>
              <a:srgbClr val="67588E"/>
            </a:solidFill>
          </a:endParaRPr>
        </a:p>
      </dgm:t>
    </dgm:pt>
    <dgm:pt modelId="{4E0A77F3-E41D-481A-A0BA-B9EE9C39D6CB}" type="parTrans" cxnId="{5B013CCF-E749-4216-9585-758E6F6FFC8B}">
      <dgm:prSet/>
      <dgm:spPr/>
      <dgm:t>
        <a:bodyPr/>
        <a:lstStyle/>
        <a:p>
          <a:endParaRPr lang="en-US"/>
        </a:p>
      </dgm:t>
    </dgm:pt>
    <dgm:pt modelId="{E7D9B241-1554-47CB-A162-D9B67C5BD862}" type="sibTrans" cxnId="{5B013CCF-E749-4216-9585-758E6F6FFC8B}">
      <dgm:prSet/>
      <dgm:spPr/>
      <dgm:t>
        <a:bodyPr/>
        <a:lstStyle/>
        <a:p>
          <a:endParaRPr lang="en-US"/>
        </a:p>
      </dgm:t>
    </dgm:pt>
    <dgm:pt modelId="{6F22D191-D210-4735-85A7-EA9D586FA31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91969DDE-4C7E-49B3-B6E6-48C576DD374F}" type="parTrans" cxnId="{E6287326-5D8D-43A1-A2F0-6FF203B3A8CD}">
      <dgm:prSet/>
      <dgm:spPr/>
      <dgm:t>
        <a:bodyPr/>
        <a:lstStyle/>
        <a:p>
          <a:endParaRPr lang="en-US"/>
        </a:p>
      </dgm:t>
    </dgm:pt>
    <dgm:pt modelId="{82D0E071-5A80-4679-95A3-DAC5C36C94A5}" type="sibTrans" cxnId="{E6287326-5D8D-43A1-A2F0-6FF203B3A8CD}">
      <dgm:prSet/>
      <dgm:spPr/>
      <dgm:t>
        <a:bodyPr/>
        <a:lstStyle/>
        <a:p>
          <a:endParaRPr lang="en-US"/>
        </a:p>
      </dgm:t>
    </dgm:pt>
    <dgm:pt modelId="{8A7C4B25-B9BE-472E-9F57-FCAC541A7EE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Personal photo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B634344B-CB8F-45C9-AA64-D8B4108063E3}" type="parTrans" cxnId="{1FC9C8C1-2283-4730-9284-B24790070C66}">
      <dgm:prSet/>
      <dgm:spPr/>
      <dgm:t>
        <a:bodyPr/>
        <a:lstStyle/>
        <a:p>
          <a:endParaRPr lang="en-US"/>
        </a:p>
      </dgm:t>
    </dgm:pt>
    <dgm:pt modelId="{5AEC93C0-39A6-4B9D-9BFD-85EED04C567E}" type="sibTrans" cxnId="{1FC9C8C1-2283-4730-9284-B24790070C66}">
      <dgm:prSet/>
      <dgm:spPr/>
      <dgm:t>
        <a:bodyPr/>
        <a:lstStyle/>
        <a:p>
          <a:endParaRPr lang="en-US"/>
        </a:p>
      </dgm:t>
    </dgm:pt>
    <dgm:pt modelId="{DC3987DD-59C8-490D-B1F7-3203091EF272}" type="pres">
      <dgm:prSet presAssocID="{F3FFB7DD-1608-46DF-9E0D-7C2F0D731B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487A9-F644-4B08-ACE8-29DDAFDF280D}" type="pres">
      <dgm:prSet presAssocID="{D44A9BE6-457C-4863-B551-79DD3EE09C05}" presName="comp" presStyleCnt="0"/>
      <dgm:spPr/>
    </dgm:pt>
    <dgm:pt modelId="{6B519BB2-935F-428B-95D2-43A603729C96}" type="pres">
      <dgm:prSet presAssocID="{D44A9BE6-457C-4863-B551-79DD3EE09C05}" presName="box" presStyleLbl="node1" presStyleIdx="0" presStyleCnt="3"/>
      <dgm:spPr/>
      <dgm:t>
        <a:bodyPr/>
        <a:lstStyle/>
        <a:p>
          <a:endParaRPr lang="en-US"/>
        </a:p>
      </dgm:t>
    </dgm:pt>
    <dgm:pt modelId="{29EA137C-3E17-4FAC-84ED-49BD782098F9}" type="pres">
      <dgm:prSet presAssocID="{D44A9BE6-457C-4863-B551-79DD3EE09C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FED53FBB-59F9-4CCF-B887-6220BF4131A8}" type="pres">
      <dgm:prSet presAssocID="{D44A9BE6-457C-4863-B551-79DD3EE09C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0F6D2-2FB8-40BB-9A02-BB942B167D99}" type="pres">
      <dgm:prSet presAssocID="{E7D9B241-1554-47CB-A162-D9B67C5BD862}" presName="spacer" presStyleCnt="0"/>
      <dgm:spPr/>
    </dgm:pt>
    <dgm:pt modelId="{710A4E60-8AFA-4BF2-BAAC-3EC1E4B35289}" type="pres">
      <dgm:prSet presAssocID="{6F22D191-D210-4735-85A7-EA9D586FA312}" presName="comp" presStyleCnt="0"/>
      <dgm:spPr/>
    </dgm:pt>
    <dgm:pt modelId="{4FB47436-9260-4DF7-9C51-3DD818352B8C}" type="pres">
      <dgm:prSet presAssocID="{6F22D191-D210-4735-85A7-EA9D586FA312}" presName="box" presStyleLbl="node1" presStyleIdx="1" presStyleCnt="3"/>
      <dgm:spPr/>
      <dgm:t>
        <a:bodyPr/>
        <a:lstStyle/>
        <a:p>
          <a:endParaRPr lang="en-US"/>
        </a:p>
      </dgm:t>
    </dgm:pt>
    <dgm:pt modelId="{835B8295-5523-4525-BC66-1854E10618B7}" type="pres">
      <dgm:prSet presAssocID="{6F22D191-D210-4735-85A7-EA9D586FA31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0640AB-1743-4BC3-8C34-17B30C5D15A4}" type="pres">
      <dgm:prSet presAssocID="{6F22D191-D210-4735-85A7-EA9D586FA31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80A42-BDAC-4BC9-B171-AF6806CC94B3}" type="pres">
      <dgm:prSet presAssocID="{82D0E071-5A80-4679-95A3-DAC5C36C94A5}" presName="spacer" presStyleCnt="0"/>
      <dgm:spPr/>
    </dgm:pt>
    <dgm:pt modelId="{13DBA405-7BCF-4847-A84C-F29D4EAA1A11}" type="pres">
      <dgm:prSet presAssocID="{8A7C4B25-B9BE-472E-9F57-FCAC541A7EEF}" presName="comp" presStyleCnt="0"/>
      <dgm:spPr/>
    </dgm:pt>
    <dgm:pt modelId="{8B235CBE-3281-4434-9F9D-DC88F0F6C8E2}" type="pres">
      <dgm:prSet presAssocID="{8A7C4B25-B9BE-472E-9F57-FCAC541A7EEF}" presName="box" presStyleLbl="node1" presStyleIdx="2" presStyleCnt="3"/>
      <dgm:spPr/>
      <dgm:t>
        <a:bodyPr/>
        <a:lstStyle/>
        <a:p>
          <a:endParaRPr lang="en-US"/>
        </a:p>
      </dgm:t>
    </dgm:pt>
    <dgm:pt modelId="{1709CD5A-F20C-48D1-A333-0F11A5B3787B}" type="pres">
      <dgm:prSet presAssocID="{8A7C4B25-B9BE-472E-9F57-FCAC541A7E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BEDCF2-D67E-4A3A-A9C9-BE3A81D61F07}" type="pres">
      <dgm:prSet presAssocID="{8A7C4B25-B9BE-472E-9F57-FCAC541A7E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541D6-E466-409C-841C-AF69E5C6D1ED}" type="presOf" srcId="{D44A9BE6-457C-4863-B551-79DD3EE09C05}" destId="{6B519BB2-935F-428B-95D2-43A603729C96}" srcOrd="0" destOrd="0" presId="urn:microsoft.com/office/officeart/2005/8/layout/vList4#8"/>
    <dgm:cxn modelId="{1FC9C8C1-2283-4730-9284-B24790070C66}" srcId="{F3FFB7DD-1608-46DF-9E0D-7C2F0D731BD4}" destId="{8A7C4B25-B9BE-472E-9F57-FCAC541A7EEF}" srcOrd="2" destOrd="0" parTransId="{B634344B-CB8F-45C9-AA64-D8B4108063E3}" sibTransId="{5AEC93C0-39A6-4B9D-9BFD-85EED04C567E}"/>
    <dgm:cxn modelId="{39FC7041-6121-4386-8EF8-AC303869D561}" type="presOf" srcId="{8A7C4B25-B9BE-472E-9F57-FCAC541A7EEF}" destId="{8B235CBE-3281-4434-9F9D-DC88F0F6C8E2}" srcOrd="0" destOrd="0" presId="urn:microsoft.com/office/officeart/2005/8/layout/vList4#8"/>
    <dgm:cxn modelId="{F48F3E87-64B2-4E17-AD2A-7D9C07A4B1DB}" type="presOf" srcId="{6F22D191-D210-4735-85A7-EA9D586FA312}" destId="{E90640AB-1743-4BC3-8C34-17B30C5D15A4}" srcOrd="1" destOrd="0" presId="urn:microsoft.com/office/officeart/2005/8/layout/vList4#8"/>
    <dgm:cxn modelId="{5B013CCF-E749-4216-9585-758E6F6FFC8B}" srcId="{F3FFB7DD-1608-46DF-9E0D-7C2F0D731BD4}" destId="{D44A9BE6-457C-4863-B551-79DD3EE09C05}" srcOrd="0" destOrd="0" parTransId="{4E0A77F3-E41D-481A-A0BA-B9EE9C39D6CB}" sibTransId="{E7D9B241-1554-47CB-A162-D9B67C5BD862}"/>
    <dgm:cxn modelId="{219E4DBB-4112-4681-81D6-7E84AD3B218C}" type="presOf" srcId="{6F22D191-D210-4735-85A7-EA9D586FA312}" destId="{4FB47436-9260-4DF7-9C51-3DD818352B8C}" srcOrd="0" destOrd="0" presId="urn:microsoft.com/office/officeart/2005/8/layout/vList4#8"/>
    <dgm:cxn modelId="{2ABC8A5E-A2FE-4ED9-968A-28ACCAD9D6E3}" type="presOf" srcId="{D44A9BE6-457C-4863-B551-79DD3EE09C05}" destId="{FED53FBB-59F9-4CCF-B887-6220BF4131A8}" srcOrd="1" destOrd="0" presId="urn:microsoft.com/office/officeart/2005/8/layout/vList4#8"/>
    <dgm:cxn modelId="{E6287326-5D8D-43A1-A2F0-6FF203B3A8CD}" srcId="{F3FFB7DD-1608-46DF-9E0D-7C2F0D731BD4}" destId="{6F22D191-D210-4735-85A7-EA9D586FA312}" srcOrd="1" destOrd="0" parTransId="{91969DDE-4C7E-49B3-B6E6-48C576DD374F}" sibTransId="{82D0E071-5A80-4679-95A3-DAC5C36C94A5}"/>
    <dgm:cxn modelId="{62FB18D4-55A4-47F8-8455-71A65CAB2F25}" type="presOf" srcId="{8A7C4B25-B9BE-472E-9F57-FCAC541A7EEF}" destId="{8FBEDCF2-D67E-4A3A-A9C9-BE3A81D61F07}" srcOrd="1" destOrd="0" presId="urn:microsoft.com/office/officeart/2005/8/layout/vList4#8"/>
    <dgm:cxn modelId="{957CDA8E-8C3D-4C32-929B-0F89B53BDB99}" type="presOf" srcId="{F3FFB7DD-1608-46DF-9E0D-7C2F0D731BD4}" destId="{DC3987DD-59C8-490D-B1F7-3203091EF272}" srcOrd="0" destOrd="0" presId="urn:microsoft.com/office/officeart/2005/8/layout/vList4#8"/>
    <dgm:cxn modelId="{191CA2DB-8308-40C3-9C1D-276501996DF6}" type="presParOf" srcId="{DC3987DD-59C8-490D-B1F7-3203091EF272}" destId="{4E6487A9-F644-4B08-ACE8-29DDAFDF280D}" srcOrd="0" destOrd="0" presId="urn:microsoft.com/office/officeart/2005/8/layout/vList4#8"/>
    <dgm:cxn modelId="{E9A31B57-1419-4B59-BDD7-7729D77E35E8}" type="presParOf" srcId="{4E6487A9-F644-4B08-ACE8-29DDAFDF280D}" destId="{6B519BB2-935F-428B-95D2-43A603729C96}" srcOrd="0" destOrd="0" presId="urn:microsoft.com/office/officeart/2005/8/layout/vList4#8"/>
    <dgm:cxn modelId="{DF0E7331-1807-4C8D-86B9-B170F9D6DF2B}" type="presParOf" srcId="{4E6487A9-F644-4B08-ACE8-29DDAFDF280D}" destId="{29EA137C-3E17-4FAC-84ED-49BD782098F9}" srcOrd="1" destOrd="0" presId="urn:microsoft.com/office/officeart/2005/8/layout/vList4#8"/>
    <dgm:cxn modelId="{39B4A1A2-9E87-4652-A739-5AF886DE9C05}" type="presParOf" srcId="{4E6487A9-F644-4B08-ACE8-29DDAFDF280D}" destId="{FED53FBB-59F9-4CCF-B887-6220BF4131A8}" srcOrd="2" destOrd="0" presId="urn:microsoft.com/office/officeart/2005/8/layout/vList4#8"/>
    <dgm:cxn modelId="{871D6C49-3CD5-4328-8DFF-91E1B46FD55F}" type="presParOf" srcId="{DC3987DD-59C8-490D-B1F7-3203091EF272}" destId="{B450F6D2-2FB8-40BB-9A02-BB942B167D99}" srcOrd="1" destOrd="0" presId="urn:microsoft.com/office/officeart/2005/8/layout/vList4#8"/>
    <dgm:cxn modelId="{38345E57-3BB9-43F3-91DF-0F923749E503}" type="presParOf" srcId="{DC3987DD-59C8-490D-B1F7-3203091EF272}" destId="{710A4E60-8AFA-4BF2-BAAC-3EC1E4B35289}" srcOrd="2" destOrd="0" presId="urn:microsoft.com/office/officeart/2005/8/layout/vList4#8"/>
    <dgm:cxn modelId="{C2730D34-3560-4FF4-A0C5-43DBADAFDFF2}" type="presParOf" srcId="{710A4E60-8AFA-4BF2-BAAC-3EC1E4B35289}" destId="{4FB47436-9260-4DF7-9C51-3DD818352B8C}" srcOrd="0" destOrd="0" presId="urn:microsoft.com/office/officeart/2005/8/layout/vList4#8"/>
    <dgm:cxn modelId="{4D16E9F6-80FC-4D13-BCEE-83FAB275A35D}" type="presParOf" srcId="{710A4E60-8AFA-4BF2-BAAC-3EC1E4B35289}" destId="{835B8295-5523-4525-BC66-1854E10618B7}" srcOrd="1" destOrd="0" presId="urn:microsoft.com/office/officeart/2005/8/layout/vList4#8"/>
    <dgm:cxn modelId="{04ACA4EA-2AF7-49B4-BBA3-7F8FD051118C}" type="presParOf" srcId="{710A4E60-8AFA-4BF2-BAAC-3EC1E4B35289}" destId="{E90640AB-1743-4BC3-8C34-17B30C5D15A4}" srcOrd="2" destOrd="0" presId="urn:microsoft.com/office/officeart/2005/8/layout/vList4#8"/>
    <dgm:cxn modelId="{7F5670E5-DFAB-4BA4-A568-461EB8B77278}" type="presParOf" srcId="{DC3987DD-59C8-490D-B1F7-3203091EF272}" destId="{B1F80A42-BDAC-4BC9-B171-AF6806CC94B3}" srcOrd="3" destOrd="0" presId="urn:microsoft.com/office/officeart/2005/8/layout/vList4#8"/>
    <dgm:cxn modelId="{37009D81-47A0-4A81-9073-F6A9C1C9C28F}" type="presParOf" srcId="{DC3987DD-59C8-490D-B1F7-3203091EF272}" destId="{13DBA405-7BCF-4847-A84C-F29D4EAA1A11}" srcOrd="4" destOrd="0" presId="urn:microsoft.com/office/officeart/2005/8/layout/vList4#8"/>
    <dgm:cxn modelId="{E4849B12-632F-401A-93A6-8A0F5AB52016}" type="presParOf" srcId="{13DBA405-7BCF-4847-A84C-F29D4EAA1A11}" destId="{8B235CBE-3281-4434-9F9D-DC88F0F6C8E2}" srcOrd="0" destOrd="0" presId="urn:microsoft.com/office/officeart/2005/8/layout/vList4#8"/>
    <dgm:cxn modelId="{986E4082-EF1B-45BB-8635-E3292500B615}" type="presParOf" srcId="{13DBA405-7BCF-4847-A84C-F29D4EAA1A11}" destId="{1709CD5A-F20C-48D1-A333-0F11A5B3787B}" srcOrd="1" destOrd="0" presId="urn:microsoft.com/office/officeart/2005/8/layout/vList4#8"/>
    <dgm:cxn modelId="{48672936-4E9A-4875-822E-F7BB40EFD9A8}" type="presParOf" srcId="{13DBA405-7BCF-4847-A84C-F29D4EAA1A11}" destId="{8FBEDCF2-D67E-4A3A-A9C9-BE3A81D61F0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B0A52D-9BE0-4193-A0D0-A19CAEFAAF92}" type="doc">
      <dgm:prSet loTypeId="urn:microsoft.com/office/officeart/2005/8/layout/vList4#9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DF2E173-1220-4379-BFF5-C22F358406C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Clip art/image gallery</a:t>
          </a:r>
          <a:endParaRPr lang="en-US" b="1" dirty="0">
            <a:solidFill>
              <a:srgbClr val="67588E"/>
            </a:solidFill>
          </a:endParaRPr>
        </a:p>
      </dgm:t>
    </dgm:pt>
    <dgm:pt modelId="{96BD55AB-45E5-495F-8E48-D0D358639256}" type="parTrans" cxnId="{B9C98B79-25F3-474D-B0EE-10F872BF0D00}">
      <dgm:prSet/>
      <dgm:spPr/>
      <dgm:t>
        <a:bodyPr/>
        <a:lstStyle/>
        <a:p>
          <a:endParaRPr lang="en-US"/>
        </a:p>
      </dgm:t>
    </dgm:pt>
    <dgm:pt modelId="{846960B8-4051-4DF2-BD55-EA639BA66841}" type="sibTrans" cxnId="{B9C98B79-25F3-474D-B0EE-10F872BF0D00}">
      <dgm:prSet/>
      <dgm:spPr/>
      <dgm:t>
        <a:bodyPr/>
        <a:lstStyle/>
        <a:p>
          <a:endParaRPr lang="en-US"/>
        </a:p>
      </dgm:t>
    </dgm:pt>
    <dgm:pt modelId="{D866E496-E612-4317-BB38-7A42BA762992}">
      <dgm:prSet phldrT="[Text]"/>
      <dgm:spPr/>
      <dgm:t>
        <a:bodyPr/>
        <a:lstStyle/>
        <a:p>
          <a:r>
            <a:rPr lang="en-US" dirty="0" smtClean="0"/>
            <a:t>Video and audio editing software</a:t>
          </a:r>
          <a:endParaRPr lang="en-US" dirty="0"/>
        </a:p>
      </dgm:t>
    </dgm:pt>
    <dgm:pt modelId="{4030964D-7CE4-4C8D-9369-4410EA4B7538}" type="parTrans" cxnId="{60FC74D5-5EF9-41CB-AD2E-928546C85C58}">
      <dgm:prSet/>
      <dgm:spPr/>
      <dgm:t>
        <a:bodyPr/>
        <a:lstStyle/>
        <a:p>
          <a:endParaRPr lang="en-US"/>
        </a:p>
      </dgm:t>
    </dgm:pt>
    <dgm:pt modelId="{532AB693-5F9D-4872-AFB7-4307BD4A0163}" type="sibTrans" cxnId="{60FC74D5-5EF9-41CB-AD2E-928546C85C58}">
      <dgm:prSet/>
      <dgm:spPr/>
      <dgm:t>
        <a:bodyPr/>
        <a:lstStyle/>
        <a:p>
          <a:endParaRPr lang="en-US"/>
        </a:p>
      </dgm:t>
    </dgm:pt>
    <dgm:pt modelId="{36FD33A6-4B56-412F-8006-5AFBB582E23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Home design/landscaping software</a:t>
          </a:r>
          <a:endParaRPr lang="en-US" b="1" dirty="0">
            <a:solidFill>
              <a:srgbClr val="67588E"/>
            </a:solidFill>
          </a:endParaRPr>
        </a:p>
      </dgm:t>
    </dgm:pt>
    <dgm:pt modelId="{5A5C8E43-7530-42D2-B150-DCD663FF08C8}" type="parTrans" cxnId="{6A4A5BA4-1AB9-464E-B4B0-8569C807E6AE}">
      <dgm:prSet/>
      <dgm:spPr/>
      <dgm:t>
        <a:bodyPr/>
        <a:lstStyle/>
        <a:p>
          <a:endParaRPr lang="en-US"/>
        </a:p>
      </dgm:t>
    </dgm:pt>
    <dgm:pt modelId="{466891EC-AC6C-4571-8383-B2EB4F4B7414}" type="sibTrans" cxnId="{6A4A5BA4-1AB9-464E-B4B0-8569C807E6AE}">
      <dgm:prSet/>
      <dgm:spPr/>
      <dgm:t>
        <a:bodyPr/>
        <a:lstStyle/>
        <a:p>
          <a:endParaRPr lang="en-US"/>
        </a:p>
      </dgm:t>
    </dgm:pt>
    <dgm:pt modelId="{D97FE74D-3B81-4F41-B934-9615279966EF}" type="pres">
      <dgm:prSet presAssocID="{8EB0A52D-9BE0-4193-A0D0-A19CAEFAAF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712C3-CAFB-4E0C-86CE-7C4481AFD59C}" type="pres">
      <dgm:prSet presAssocID="{3DF2E173-1220-4379-BFF5-C22F358406C6}" presName="comp" presStyleCnt="0"/>
      <dgm:spPr/>
    </dgm:pt>
    <dgm:pt modelId="{C3B874CF-D49E-432E-AE51-06908DE28B59}" type="pres">
      <dgm:prSet presAssocID="{3DF2E173-1220-4379-BFF5-C22F358406C6}" presName="box" presStyleLbl="node1" presStyleIdx="0" presStyleCnt="3"/>
      <dgm:spPr/>
      <dgm:t>
        <a:bodyPr/>
        <a:lstStyle/>
        <a:p>
          <a:endParaRPr lang="en-US"/>
        </a:p>
      </dgm:t>
    </dgm:pt>
    <dgm:pt modelId="{B8FADA31-9491-40A6-B7D2-E530E1AED5F5}" type="pres">
      <dgm:prSet presAssocID="{3DF2E173-1220-4379-BFF5-C22F358406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0DD320-3BA6-4AE4-A825-3C88F6E732CC}" type="pres">
      <dgm:prSet presAssocID="{3DF2E173-1220-4379-BFF5-C22F358406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7ABF0-B970-48A4-97B5-3DA338A07206}" type="pres">
      <dgm:prSet presAssocID="{846960B8-4051-4DF2-BD55-EA639BA66841}" presName="spacer" presStyleCnt="0"/>
      <dgm:spPr/>
    </dgm:pt>
    <dgm:pt modelId="{FAF638FD-1ECA-4423-AE0B-343640661B0D}" type="pres">
      <dgm:prSet presAssocID="{D866E496-E612-4317-BB38-7A42BA762992}" presName="comp" presStyleCnt="0"/>
      <dgm:spPr/>
    </dgm:pt>
    <dgm:pt modelId="{F3942A50-A8CA-4C32-A569-265B55E4EB98}" type="pres">
      <dgm:prSet presAssocID="{D866E496-E612-4317-BB38-7A42BA762992}" presName="box" presStyleLbl="node1" presStyleIdx="1" presStyleCnt="3"/>
      <dgm:spPr/>
      <dgm:t>
        <a:bodyPr/>
        <a:lstStyle/>
        <a:p>
          <a:endParaRPr lang="en-US"/>
        </a:p>
      </dgm:t>
    </dgm:pt>
    <dgm:pt modelId="{65CF307E-01AF-43AD-9C9E-1BC5D632D416}" type="pres">
      <dgm:prSet presAssocID="{D866E496-E612-4317-BB38-7A42BA76299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9E95E-EA19-408F-8D82-8C6393894005}" type="pres">
      <dgm:prSet presAssocID="{D866E496-E612-4317-BB38-7A42BA76299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B1A8F-C60D-4CF6-B5C7-F75AFC5C4559}" type="pres">
      <dgm:prSet presAssocID="{532AB693-5F9D-4872-AFB7-4307BD4A0163}" presName="spacer" presStyleCnt="0"/>
      <dgm:spPr/>
    </dgm:pt>
    <dgm:pt modelId="{02115BD2-75E4-4CE1-9001-4989D392D856}" type="pres">
      <dgm:prSet presAssocID="{36FD33A6-4B56-412F-8006-5AFBB582E23C}" presName="comp" presStyleCnt="0"/>
      <dgm:spPr/>
    </dgm:pt>
    <dgm:pt modelId="{7A805856-117B-4FC6-B501-EC6187FE3471}" type="pres">
      <dgm:prSet presAssocID="{36FD33A6-4B56-412F-8006-5AFBB582E23C}" presName="box" presStyleLbl="node1" presStyleIdx="2" presStyleCnt="3"/>
      <dgm:spPr/>
      <dgm:t>
        <a:bodyPr/>
        <a:lstStyle/>
        <a:p>
          <a:endParaRPr lang="en-US"/>
        </a:p>
      </dgm:t>
    </dgm:pt>
    <dgm:pt modelId="{172D8091-454D-44B6-988B-FC496D743DD7}" type="pres">
      <dgm:prSet presAssocID="{36FD33A6-4B56-412F-8006-5AFBB582E23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2BA6B6-4EE3-4DB2-843D-13607AA59CB3}" type="pres">
      <dgm:prSet presAssocID="{36FD33A6-4B56-412F-8006-5AFBB582E2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5AF6C-2FF0-4B2E-820A-0CA4C97CF1AF}" type="presOf" srcId="{D866E496-E612-4317-BB38-7A42BA762992}" destId="{9569E95E-EA19-408F-8D82-8C6393894005}" srcOrd="1" destOrd="0" presId="urn:microsoft.com/office/officeart/2005/8/layout/vList4#9"/>
    <dgm:cxn modelId="{60FC74D5-5EF9-41CB-AD2E-928546C85C58}" srcId="{8EB0A52D-9BE0-4193-A0D0-A19CAEFAAF92}" destId="{D866E496-E612-4317-BB38-7A42BA762992}" srcOrd="1" destOrd="0" parTransId="{4030964D-7CE4-4C8D-9369-4410EA4B7538}" sibTransId="{532AB693-5F9D-4872-AFB7-4307BD4A0163}"/>
    <dgm:cxn modelId="{ECB8CF49-ED8A-4F2D-ABBF-A833DEACCED7}" type="presOf" srcId="{3DF2E173-1220-4379-BFF5-C22F358406C6}" destId="{030DD320-3BA6-4AE4-A825-3C88F6E732CC}" srcOrd="1" destOrd="0" presId="urn:microsoft.com/office/officeart/2005/8/layout/vList4#9"/>
    <dgm:cxn modelId="{7E83D4BD-CD61-41B6-BC7B-D2C1D55A6CA8}" type="presOf" srcId="{36FD33A6-4B56-412F-8006-5AFBB582E23C}" destId="{682BA6B6-4EE3-4DB2-843D-13607AA59CB3}" srcOrd="1" destOrd="0" presId="urn:microsoft.com/office/officeart/2005/8/layout/vList4#9"/>
    <dgm:cxn modelId="{B9C98B79-25F3-474D-B0EE-10F872BF0D00}" srcId="{8EB0A52D-9BE0-4193-A0D0-A19CAEFAAF92}" destId="{3DF2E173-1220-4379-BFF5-C22F358406C6}" srcOrd="0" destOrd="0" parTransId="{96BD55AB-45E5-495F-8E48-D0D358639256}" sibTransId="{846960B8-4051-4DF2-BD55-EA639BA66841}"/>
    <dgm:cxn modelId="{935F89F2-5AEF-4BA1-BF13-28E956B97527}" type="presOf" srcId="{D866E496-E612-4317-BB38-7A42BA762992}" destId="{F3942A50-A8CA-4C32-A569-265B55E4EB98}" srcOrd="0" destOrd="0" presId="urn:microsoft.com/office/officeart/2005/8/layout/vList4#9"/>
    <dgm:cxn modelId="{6A4A5BA4-1AB9-464E-B4B0-8569C807E6AE}" srcId="{8EB0A52D-9BE0-4193-A0D0-A19CAEFAAF92}" destId="{36FD33A6-4B56-412F-8006-5AFBB582E23C}" srcOrd="2" destOrd="0" parTransId="{5A5C8E43-7530-42D2-B150-DCD663FF08C8}" sibTransId="{466891EC-AC6C-4571-8383-B2EB4F4B7414}"/>
    <dgm:cxn modelId="{27AFB93B-B72C-46F5-B338-A0713121E280}" type="presOf" srcId="{3DF2E173-1220-4379-BFF5-C22F358406C6}" destId="{C3B874CF-D49E-432E-AE51-06908DE28B59}" srcOrd="0" destOrd="0" presId="urn:microsoft.com/office/officeart/2005/8/layout/vList4#9"/>
    <dgm:cxn modelId="{20E97546-26C3-4686-BE1B-616CEF250224}" type="presOf" srcId="{36FD33A6-4B56-412F-8006-5AFBB582E23C}" destId="{7A805856-117B-4FC6-B501-EC6187FE3471}" srcOrd="0" destOrd="0" presId="urn:microsoft.com/office/officeart/2005/8/layout/vList4#9"/>
    <dgm:cxn modelId="{90882171-B7D3-4C33-861E-4542CF494A3E}" type="presOf" srcId="{8EB0A52D-9BE0-4193-A0D0-A19CAEFAAF92}" destId="{D97FE74D-3B81-4F41-B934-9615279966EF}" srcOrd="0" destOrd="0" presId="urn:microsoft.com/office/officeart/2005/8/layout/vList4#9"/>
    <dgm:cxn modelId="{A8FE60D8-414E-460A-892D-AEBF6F9D7740}" type="presParOf" srcId="{D97FE74D-3B81-4F41-B934-9615279966EF}" destId="{EE9712C3-CAFB-4E0C-86CE-7C4481AFD59C}" srcOrd="0" destOrd="0" presId="urn:microsoft.com/office/officeart/2005/8/layout/vList4#9"/>
    <dgm:cxn modelId="{9FBB3DBB-C0A9-48CA-AEA6-606C8BD9DE59}" type="presParOf" srcId="{EE9712C3-CAFB-4E0C-86CE-7C4481AFD59C}" destId="{C3B874CF-D49E-432E-AE51-06908DE28B59}" srcOrd="0" destOrd="0" presId="urn:microsoft.com/office/officeart/2005/8/layout/vList4#9"/>
    <dgm:cxn modelId="{C8CF784E-E061-4CA0-AF21-0E51B6A15971}" type="presParOf" srcId="{EE9712C3-CAFB-4E0C-86CE-7C4481AFD59C}" destId="{B8FADA31-9491-40A6-B7D2-E530E1AED5F5}" srcOrd="1" destOrd="0" presId="urn:microsoft.com/office/officeart/2005/8/layout/vList4#9"/>
    <dgm:cxn modelId="{5D38CB5F-5DF2-4FD3-A574-78278DE36062}" type="presParOf" srcId="{EE9712C3-CAFB-4E0C-86CE-7C4481AFD59C}" destId="{030DD320-3BA6-4AE4-A825-3C88F6E732CC}" srcOrd="2" destOrd="0" presId="urn:microsoft.com/office/officeart/2005/8/layout/vList4#9"/>
    <dgm:cxn modelId="{245190CB-EC6D-44C5-A2DD-6766D6E0AA45}" type="presParOf" srcId="{D97FE74D-3B81-4F41-B934-9615279966EF}" destId="{8FC7ABF0-B970-48A4-97B5-3DA338A07206}" srcOrd="1" destOrd="0" presId="urn:microsoft.com/office/officeart/2005/8/layout/vList4#9"/>
    <dgm:cxn modelId="{55D5FA5A-012F-4128-AAAD-9C7774A9ED70}" type="presParOf" srcId="{D97FE74D-3B81-4F41-B934-9615279966EF}" destId="{FAF638FD-1ECA-4423-AE0B-343640661B0D}" srcOrd="2" destOrd="0" presId="urn:microsoft.com/office/officeart/2005/8/layout/vList4#9"/>
    <dgm:cxn modelId="{73B94394-D769-44C1-872E-909EEDEA5ED7}" type="presParOf" srcId="{FAF638FD-1ECA-4423-AE0B-343640661B0D}" destId="{F3942A50-A8CA-4C32-A569-265B55E4EB98}" srcOrd="0" destOrd="0" presId="urn:microsoft.com/office/officeart/2005/8/layout/vList4#9"/>
    <dgm:cxn modelId="{048F9307-F60D-4DE5-94C1-7A8EC99B8B6B}" type="presParOf" srcId="{FAF638FD-1ECA-4423-AE0B-343640661B0D}" destId="{65CF307E-01AF-43AD-9C9E-1BC5D632D416}" srcOrd="1" destOrd="0" presId="urn:microsoft.com/office/officeart/2005/8/layout/vList4#9"/>
    <dgm:cxn modelId="{6C9AA369-4C31-42D3-8705-80103F6B327F}" type="presParOf" srcId="{FAF638FD-1ECA-4423-AE0B-343640661B0D}" destId="{9569E95E-EA19-408F-8D82-8C6393894005}" srcOrd="2" destOrd="0" presId="urn:microsoft.com/office/officeart/2005/8/layout/vList4#9"/>
    <dgm:cxn modelId="{11C5BE61-0B3B-4DEB-B5E9-99340C801FF0}" type="presParOf" srcId="{D97FE74D-3B81-4F41-B934-9615279966EF}" destId="{DC4B1A8F-C60D-4CF6-B5C7-F75AFC5C4559}" srcOrd="3" destOrd="0" presId="urn:microsoft.com/office/officeart/2005/8/layout/vList4#9"/>
    <dgm:cxn modelId="{057757C0-BEDA-4829-AD4C-4EAC08B415B1}" type="presParOf" srcId="{D97FE74D-3B81-4F41-B934-9615279966EF}" destId="{02115BD2-75E4-4CE1-9001-4989D392D856}" srcOrd="4" destOrd="0" presId="urn:microsoft.com/office/officeart/2005/8/layout/vList4#9"/>
    <dgm:cxn modelId="{E0AD1019-D138-4ED7-992F-3DF7893D99BF}" type="presParOf" srcId="{02115BD2-75E4-4CE1-9001-4989D392D856}" destId="{7A805856-117B-4FC6-B501-EC6187FE3471}" srcOrd="0" destOrd="0" presId="urn:microsoft.com/office/officeart/2005/8/layout/vList4#9"/>
    <dgm:cxn modelId="{12A330F6-C320-4F05-AAA9-A0E29FA69408}" type="presParOf" srcId="{02115BD2-75E4-4CE1-9001-4989D392D856}" destId="{172D8091-454D-44B6-988B-FC496D743DD7}" srcOrd="1" destOrd="0" presId="urn:microsoft.com/office/officeart/2005/8/layout/vList4#9"/>
    <dgm:cxn modelId="{843E1898-B0BE-4145-9B81-8FCDC7B249B2}" type="presParOf" srcId="{02115BD2-75E4-4CE1-9001-4989D392D856}" destId="{682BA6B6-4EE3-4DB2-843D-13607AA59CB3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148036-3DE8-4E78-B6E3-9EE0A7710505}" type="doc">
      <dgm:prSet loTypeId="urn:microsoft.com/office/officeart/2005/8/layout/vList4#10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385F359-3BD2-4CCB-A5A1-95DA6CDE95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Travel and mapping software</a:t>
          </a:r>
          <a:endParaRPr lang="en-US" b="1" dirty="0">
            <a:solidFill>
              <a:srgbClr val="67588E"/>
            </a:solidFill>
          </a:endParaRPr>
        </a:p>
      </dgm:t>
    </dgm:pt>
    <dgm:pt modelId="{11AD963F-4CF2-4ECC-B8C5-4407A28ECE35}" type="parTrans" cxnId="{E9E6EC2F-808A-4F8E-8549-632E562D79B7}">
      <dgm:prSet/>
      <dgm:spPr/>
      <dgm:t>
        <a:bodyPr/>
        <a:lstStyle/>
        <a:p>
          <a:endParaRPr lang="en-US"/>
        </a:p>
      </dgm:t>
    </dgm:pt>
    <dgm:pt modelId="{B5D3ED0D-A555-4F59-A976-CBD6847DA3C2}" type="sibTrans" cxnId="{E9E6EC2F-808A-4F8E-8549-632E562D79B7}">
      <dgm:prSet/>
      <dgm:spPr/>
      <dgm:t>
        <a:bodyPr/>
        <a:lstStyle/>
        <a:p>
          <a:endParaRPr lang="en-US"/>
        </a:p>
      </dgm:t>
    </dgm:pt>
    <dgm:pt modelId="{8EF64D83-AB58-4980-8258-87DEE176B566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Reference software</a:t>
          </a:r>
          <a:endParaRPr lang="en-US" b="1" dirty="0">
            <a:solidFill>
              <a:srgbClr val="67588E"/>
            </a:solidFill>
          </a:endParaRPr>
        </a:p>
      </dgm:t>
    </dgm:pt>
    <dgm:pt modelId="{DE3D9BAE-94A6-4298-B971-AD03122B43A7}" type="parTrans" cxnId="{291F61A0-A503-4265-BDCD-84D4FD4103AE}">
      <dgm:prSet/>
      <dgm:spPr/>
      <dgm:t>
        <a:bodyPr/>
        <a:lstStyle/>
        <a:p>
          <a:endParaRPr lang="en-US"/>
        </a:p>
      </dgm:t>
    </dgm:pt>
    <dgm:pt modelId="{D364DEED-C4DC-4B84-8F7B-44862ECD137C}" type="sibTrans" cxnId="{291F61A0-A503-4265-BDCD-84D4FD4103AE}">
      <dgm:prSet/>
      <dgm:spPr/>
      <dgm:t>
        <a:bodyPr/>
        <a:lstStyle/>
        <a:p>
          <a:endParaRPr lang="en-US"/>
        </a:p>
      </dgm:t>
    </dgm:pt>
    <dgm:pt modelId="{9DA474DC-A5A4-4522-B72C-081B096DF723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Educational software</a:t>
          </a:r>
          <a:endParaRPr lang="en-US" b="1" dirty="0">
            <a:solidFill>
              <a:srgbClr val="67588E"/>
            </a:solidFill>
          </a:endParaRPr>
        </a:p>
      </dgm:t>
    </dgm:pt>
    <dgm:pt modelId="{FC09C920-9100-402C-9610-FA2035C2A3E5}" type="parTrans" cxnId="{39FCD686-EF55-483E-B05A-ED86F47ABEF7}">
      <dgm:prSet/>
      <dgm:spPr/>
      <dgm:t>
        <a:bodyPr/>
        <a:lstStyle/>
        <a:p>
          <a:endParaRPr lang="en-US"/>
        </a:p>
      </dgm:t>
    </dgm:pt>
    <dgm:pt modelId="{BEE6D191-25A1-42D9-A4E0-804D58A3A440}" type="sibTrans" cxnId="{39FCD686-EF55-483E-B05A-ED86F47ABEF7}">
      <dgm:prSet/>
      <dgm:spPr/>
      <dgm:t>
        <a:bodyPr/>
        <a:lstStyle/>
        <a:p>
          <a:endParaRPr lang="en-US"/>
        </a:p>
      </dgm:t>
    </dgm:pt>
    <dgm:pt modelId="{B263F0DF-7370-4654-85BF-46FF9B07233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Entertainment software</a:t>
          </a:r>
          <a:endParaRPr lang="en-US" b="1" dirty="0">
            <a:solidFill>
              <a:srgbClr val="67588E"/>
            </a:solidFill>
          </a:endParaRPr>
        </a:p>
      </dgm:t>
    </dgm:pt>
    <dgm:pt modelId="{0B2AC65C-8EED-4449-8F14-1C9DF2D4F57F}" type="parTrans" cxnId="{3B336E91-52FB-43AA-B12B-F951D76A70EA}">
      <dgm:prSet/>
      <dgm:spPr/>
      <dgm:t>
        <a:bodyPr/>
        <a:lstStyle/>
        <a:p>
          <a:endParaRPr lang="en-US"/>
        </a:p>
      </dgm:t>
    </dgm:pt>
    <dgm:pt modelId="{BD3637A6-72CA-46D9-A790-F10A966BF6B5}" type="sibTrans" cxnId="{3B336E91-52FB-43AA-B12B-F951D76A70EA}">
      <dgm:prSet/>
      <dgm:spPr/>
      <dgm:t>
        <a:bodyPr/>
        <a:lstStyle/>
        <a:p>
          <a:endParaRPr lang="en-US"/>
        </a:p>
      </dgm:t>
    </dgm:pt>
    <dgm:pt modelId="{B8C07D0B-1728-4544-851B-C41A9ECBC78C}" type="pres">
      <dgm:prSet presAssocID="{1A148036-3DE8-4E78-B6E3-9EE0A77105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B9F70-773A-4BFA-A45C-66EF9D2D512C}" type="pres">
      <dgm:prSet presAssocID="{7385F359-3BD2-4CCB-A5A1-95DA6CDE95AA}" presName="comp" presStyleCnt="0"/>
      <dgm:spPr/>
    </dgm:pt>
    <dgm:pt modelId="{F2242F9C-0A73-4FEC-9400-97B4A9CE3C78}" type="pres">
      <dgm:prSet presAssocID="{7385F359-3BD2-4CCB-A5A1-95DA6CDE95AA}" presName="box" presStyleLbl="node1" presStyleIdx="0" presStyleCnt="4"/>
      <dgm:spPr/>
      <dgm:t>
        <a:bodyPr/>
        <a:lstStyle/>
        <a:p>
          <a:endParaRPr lang="en-US"/>
        </a:p>
      </dgm:t>
    </dgm:pt>
    <dgm:pt modelId="{C12CA84B-0CA0-492E-A8FC-A1E013B54804}" type="pres">
      <dgm:prSet presAssocID="{7385F359-3BD2-4CCB-A5A1-95DA6CDE95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B2C672-8CA1-4CB5-83D3-112D9E125984}" type="pres">
      <dgm:prSet presAssocID="{7385F359-3BD2-4CCB-A5A1-95DA6CDE95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B515-89FF-40A4-99A5-41A6483844CB}" type="pres">
      <dgm:prSet presAssocID="{B5D3ED0D-A555-4F59-A976-CBD6847DA3C2}" presName="spacer" presStyleCnt="0"/>
      <dgm:spPr/>
    </dgm:pt>
    <dgm:pt modelId="{49027D75-9972-4E98-887D-189425EDA0D8}" type="pres">
      <dgm:prSet presAssocID="{8EF64D83-AB58-4980-8258-87DEE176B566}" presName="comp" presStyleCnt="0"/>
      <dgm:spPr/>
    </dgm:pt>
    <dgm:pt modelId="{0CF19E25-E7BC-4944-A9F7-F331D8ED4F63}" type="pres">
      <dgm:prSet presAssocID="{8EF64D83-AB58-4980-8258-87DEE176B566}" presName="box" presStyleLbl="node1" presStyleIdx="1" presStyleCnt="4"/>
      <dgm:spPr/>
      <dgm:t>
        <a:bodyPr/>
        <a:lstStyle/>
        <a:p>
          <a:endParaRPr lang="en-US"/>
        </a:p>
      </dgm:t>
    </dgm:pt>
    <dgm:pt modelId="{8892F56F-44AF-4E13-B57B-7716D80D008F}" type="pres">
      <dgm:prSet presAssocID="{8EF64D83-AB58-4980-8258-87DEE176B5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36FEA9-140C-44ED-817C-00BE12EB6E08}" type="pres">
      <dgm:prSet presAssocID="{8EF64D83-AB58-4980-8258-87DEE176B5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1343F-32CF-4C1D-A0B3-1CC3AD4B0B3F}" type="pres">
      <dgm:prSet presAssocID="{D364DEED-C4DC-4B84-8F7B-44862ECD137C}" presName="spacer" presStyleCnt="0"/>
      <dgm:spPr/>
    </dgm:pt>
    <dgm:pt modelId="{99D4B613-C707-461D-AC2A-3D1A91F800DB}" type="pres">
      <dgm:prSet presAssocID="{9DA474DC-A5A4-4522-B72C-081B096DF723}" presName="comp" presStyleCnt="0"/>
      <dgm:spPr/>
    </dgm:pt>
    <dgm:pt modelId="{7C10FBC1-4767-4B1D-9779-564D049D34E4}" type="pres">
      <dgm:prSet presAssocID="{9DA474DC-A5A4-4522-B72C-081B096DF723}" presName="box" presStyleLbl="node1" presStyleIdx="2" presStyleCnt="4"/>
      <dgm:spPr/>
      <dgm:t>
        <a:bodyPr/>
        <a:lstStyle/>
        <a:p>
          <a:endParaRPr lang="en-US"/>
        </a:p>
      </dgm:t>
    </dgm:pt>
    <dgm:pt modelId="{6D571423-79CD-4719-A1E4-FA09674BA42D}" type="pres">
      <dgm:prSet presAssocID="{9DA474DC-A5A4-4522-B72C-081B096DF72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2815DA-F95A-4F19-AFB9-9B687B14A209}" type="pres">
      <dgm:prSet presAssocID="{9DA474DC-A5A4-4522-B72C-081B096DF72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20916-C72E-4D5A-9DFC-F63E1C84356B}" type="pres">
      <dgm:prSet presAssocID="{BEE6D191-25A1-42D9-A4E0-804D58A3A440}" presName="spacer" presStyleCnt="0"/>
      <dgm:spPr/>
    </dgm:pt>
    <dgm:pt modelId="{3D41C072-D692-4638-B894-B20952952330}" type="pres">
      <dgm:prSet presAssocID="{B263F0DF-7370-4654-85BF-46FF9B072330}" presName="comp" presStyleCnt="0"/>
      <dgm:spPr/>
    </dgm:pt>
    <dgm:pt modelId="{A4759174-7E31-4CEF-820E-FEB5CBF89C43}" type="pres">
      <dgm:prSet presAssocID="{B263F0DF-7370-4654-85BF-46FF9B072330}" presName="box" presStyleLbl="node1" presStyleIdx="3" presStyleCnt="4"/>
      <dgm:spPr/>
      <dgm:t>
        <a:bodyPr/>
        <a:lstStyle/>
        <a:p>
          <a:endParaRPr lang="en-US"/>
        </a:p>
      </dgm:t>
    </dgm:pt>
    <dgm:pt modelId="{1165D06F-B56A-4DE1-A4FD-D27598445AC8}" type="pres">
      <dgm:prSet presAssocID="{B263F0DF-7370-4654-85BF-46FF9B0723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47398D-2FFB-44DC-93B6-7309D4ED4FB7}" type="pres">
      <dgm:prSet presAssocID="{B263F0DF-7370-4654-85BF-46FF9B0723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CD686-EF55-483E-B05A-ED86F47ABEF7}" srcId="{1A148036-3DE8-4E78-B6E3-9EE0A7710505}" destId="{9DA474DC-A5A4-4522-B72C-081B096DF723}" srcOrd="2" destOrd="0" parTransId="{FC09C920-9100-402C-9610-FA2035C2A3E5}" sibTransId="{BEE6D191-25A1-42D9-A4E0-804D58A3A440}"/>
    <dgm:cxn modelId="{5A6006B0-71C3-4513-BDB0-7DBEE26FD283}" type="presOf" srcId="{7385F359-3BD2-4CCB-A5A1-95DA6CDE95AA}" destId="{22B2C672-8CA1-4CB5-83D3-112D9E125984}" srcOrd="1" destOrd="0" presId="urn:microsoft.com/office/officeart/2005/8/layout/vList4#10"/>
    <dgm:cxn modelId="{3B336E91-52FB-43AA-B12B-F951D76A70EA}" srcId="{1A148036-3DE8-4E78-B6E3-9EE0A7710505}" destId="{B263F0DF-7370-4654-85BF-46FF9B072330}" srcOrd="3" destOrd="0" parTransId="{0B2AC65C-8EED-4449-8F14-1C9DF2D4F57F}" sibTransId="{BD3637A6-72CA-46D9-A790-F10A966BF6B5}"/>
    <dgm:cxn modelId="{E9E6EC2F-808A-4F8E-8549-632E562D79B7}" srcId="{1A148036-3DE8-4E78-B6E3-9EE0A7710505}" destId="{7385F359-3BD2-4CCB-A5A1-95DA6CDE95AA}" srcOrd="0" destOrd="0" parTransId="{11AD963F-4CF2-4ECC-B8C5-4407A28ECE35}" sibTransId="{B5D3ED0D-A555-4F59-A976-CBD6847DA3C2}"/>
    <dgm:cxn modelId="{306FF8BA-DD79-430A-8202-ECB303AFFBEF}" type="presOf" srcId="{B263F0DF-7370-4654-85BF-46FF9B072330}" destId="{A4759174-7E31-4CEF-820E-FEB5CBF89C43}" srcOrd="0" destOrd="0" presId="urn:microsoft.com/office/officeart/2005/8/layout/vList4#10"/>
    <dgm:cxn modelId="{B3ACA507-021D-42D3-BC56-6CBC1CAB65F6}" type="presOf" srcId="{1A148036-3DE8-4E78-B6E3-9EE0A7710505}" destId="{B8C07D0B-1728-4544-851B-C41A9ECBC78C}" srcOrd="0" destOrd="0" presId="urn:microsoft.com/office/officeart/2005/8/layout/vList4#10"/>
    <dgm:cxn modelId="{44C15173-FB00-4A46-AFD8-53602CE0BD50}" type="presOf" srcId="{7385F359-3BD2-4CCB-A5A1-95DA6CDE95AA}" destId="{F2242F9C-0A73-4FEC-9400-97B4A9CE3C78}" srcOrd="0" destOrd="0" presId="urn:microsoft.com/office/officeart/2005/8/layout/vList4#10"/>
    <dgm:cxn modelId="{B68CE472-5A4A-495F-BA4B-227E4C6FBCC1}" type="presOf" srcId="{9DA474DC-A5A4-4522-B72C-081B096DF723}" destId="{7C10FBC1-4767-4B1D-9779-564D049D34E4}" srcOrd="0" destOrd="0" presId="urn:microsoft.com/office/officeart/2005/8/layout/vList4#10"/>
    <dgm:cxn modelId="{291F61A0-A503-4265-BDCD-84D4FD4103AE}" srcId="{1A148036-3DE8-4E78-B6E3-9EE0A7710505}" destId="{8EF64D83-AB58-4980-8258-87DEE176B566}" srcOrd="1" destOrd="0" parTransId="{DE3D9BAE-94A6-4298-B971-AD03122B43A7}" sibTransId="{D364DEED-C4DC-4B84-8F7B-44862ECD137C}"/>
    <dgm:cxn modelId="{01A6CF7C-2AC5-4594-BB19-92FBE705A5EC}" type="presOf" srcId="{8EF64D83-AB58-4980-8258-87DEE176B566}" destId="{8136FEA9-140C-44ED-817C-00BE12EB6E08}" srcOrd="1" destOrd="0" presId="urn:microsoft.com/office/officeart/2005/8/layout/vList4#10"/>
    <dgm:cxn modelId="{35C82C7A-2180-4815-ADB9-6D5CC1326D1B}" type="presOf" srcId="{9DA474DC-A5A4-4522-B72C-081B096DF723}" destId="{222815DA-F95A-4F19-AFB9-9B687B14A209}" srcOrd="1" destOrd="0" presId="urn:microsoft.com/office/officeart/2005/8/layout/vList4#10"/>
    <dgm:cxn modelId="{71B92DF3-20D3-4622-80C6-BDB7A812BB5D}" type="presOf" srcId="{B263F0DF-7370-4654-85BF-46FF9B072330}" destId="{CE47398D-2FFB-44DC-93B6-7309D4ED4FB7}" srcOrd="1" destOrd="0" presId="urn:microsoft.com/office/officeart/2005/8/layout/vList4#10"/>
    <dgm:cxn modelId="{A1C3BCE9-40BD-4262-84E3-701636E996C9}" type="presOf" srcId="{8EF64D83-AB58-4980-8258-87DEE176B566}" destId="{0CF19E25-E7BC-4944-A9F7-F331D8ED4F63}" srcOrd="0" destOrd="0" presId="urn:microsoft.com/office/officeart/2005/8/layout/vList4#10"/>
    <dgm:cxn modelId="{8C5FFD7F-B913-4493-A79C-70C388796701}" type="presParOf" srcId="{B8C07D0B-1728-4544-851B-C41A9ECBC78C}" destId="{2F4B9F70-773A-4BFA-A45C-66EF9D2D512C}" srcOrd="0" destOrd="0" presId="urn:microsoft.com/office/officeart/2005/8/layout/vList4#10"/>
    <dgm:cxn modelId="{0BDF737F-56E6-444A-A7E7-2E15CA55F3CD}" type="presParOf" srcId="{2F4B9F70-773A-4BFA-A45C-66EF9D2D512C}" destId="{F2242F9C-0A73-4FEC-9400-97B4A9CE3C78}" srcOrd="0" destOrd="0" presId="urn:microsoft.com/office/officeart/2005/8/layout/vList4#10"/>
    <dgm:cxn modelId="{74596BF7-4C01-4DC2-8612-2589B43B5B41}" type="presParOf" srcId="{2F4B9F70-773A-4BFA-A45C-66EF9D2D512C}" destId="{C12CA84B-0CA0-492E-A8FC-A1E013B54804}" srcOrd="1" destOrd="0" presId="urn:microsoft.com/office/officeart/2005/8/layout/vList4#10"/>
    <dgm:cxn modelId="{EFAAE01D-E418-4E64-AD21-275EF7D99E10}" type="presParOf" srcId="{2F4B9F70-773A-4BFA-A45C-66EF9D2D512C}" destId="{22B2C672-8CA1-4CB5-83D3-112D9E125984}" srcOrd="2" destOrd="0" presId="urn:microsoft.com/office/officeart/2005/8/layout/vList4#10"/>
    <dgm:cxn modelId="{825212DA-8A5A-4634-882B-0B17204BD62E}" type="presParOf" srcId="{B8C07D0B-1728-4544-851B-C41A9ECBC78C}" destId="{2E5FB515-89FF-40A4-99A5-41A6483844CB}" srcOrd="1" destOrd="0" presId="urn:microsoft.com/office/officeart/2005/8/layout/vList4#10"/>
    <dgm:cxn modelId="{168100EA-8526-43A4-A1B9-A12D279ABAA8}" type="presParOf" srcId="{B8C07D0B-1728-4544-851B-C41A9ECBC78C}" destId="{49027D75-9972-4E98-887D-189425EDA0D8}" srcOrd="2" destOrd="0" presId="urn:microsoft.com/office/officeart/2005/8/layout/vList4#10"/>
    <dgm:cxn modelId="{A08F5810-F0CE-45AD-B5DA-E0F5A2E1DA36}" type="presParOf" srcId="{49027D75-9972-4E98-887D-189425EDA0D8}" destId="{0CF19E25-E7BC-4944-A9F7-F331D8ED4F63}" srcOrd="0" destOrd="0" presId="urn:microsoft.com/office/officeart/2005/8/layout/vList4#10"/>
    <dgm:cxn modelId="{6EB9F9C0-FF89-4889-BAFE-06988913EACD}" type="presParOf" srcId="{49027D75-9972-4E98-887D-189425EDA0D8}" destId="{8892F56F-44AF-4E13-B57B-7716D80D008F}" srcOrd="1" destOrd="0" presId="urn:microsoft.com/office/officeart/2005/8/layout/vList4#10"/>
    <dgm:cxn modelId="{5FD20169-2F47-4820-96BA-0F16BC198C32}" type="presParOf" srcId="{49027D75-9972-4E98-887D-189425EDA0D8}" destId="{8136FEA9-140C-44ED-817C-00BE12EB6E08}" srcOrd="2" destOrd="0" presId="urn:microsoft.com/office/officeart/2005/8/layout/vList4#10"/>
    <dgm:cxn modelId="{7444E2C9-08F2-4075-836E-CDF65E2EABED}" type="presParOf" srcId="{B8C07D0B-1728-4544-851B-C41A9ECBC78C}" destId="{12A1343F-32CF-4C1D-A0B3-1CC3AD4B0B3F}" srcOrd="3" destOrd="0" presId="urn:microsoft.com/office/officeart/2005/8/layout/vList4#10"/>
    <dgm:cxn modelId="{8D9F91B7-878D-481D-B6E8-6E657D213553}" type="presParOf" srcId="{B8C07D0B-1728-4544-851B-C41A9ECBC78C}" destId="{99D4B613-C707-461D-AC2A-3D1A91F800DB}" srcOrd="4" destOrd="0" presId="urn:microsoft.com/office/officeart/2005/8/layout/vList4#10"/>
    <dgm:cxn modelId="{B002D665-AE39-4A02-9551-0AE9FF484E6F}" type="presParOf" srcId="{99D4B613-C707-461D-AC2A-3D1A91F800DB}" destId="{7C10FBC1-4767-4B1D-9779-564D049D34E4}" srcOrd="0" destOrd="0" presId="urn:microsoft.com/office/officeart/2005/8/layout/vList4#10"/>
    <dgm:cxn modelId="{7CB405F2-034A-4F61-98C5-B7FA0FCD67B2}" type="presParOf" srcId="{99D4B613-C707-461D-AC2A-3D1A91F800DB}" destId="{6D571423-79CD-4719-A1E4-FA09674BA42D}" srcOrd="1" destOrd="0" presId="urn:microsoft.com/office/officeart/2005/8/layout/vList4#10"/>
    <dgm:cxn modelId="{D75FCAE2-E207-401F-A81B-04E92637900A}" type="presParOf" srcId="{99D4B613-C707-461D-AC2A-3D1A91F800DB}" destId="{222815DA-F95A-4F19-AFB9-9B687B14A209}" srcOrd="2" destOrd="0" presId="urn:microsoft.com/office/officeart/2005/8/layout/vList4#10"/>
    <dgm:cxn modelId="{49ADD577-0260-4CFD-ADD5-D88EB220EE80}" type="presParOf" srcId="{B8C07D0B-1728-4544-851B-C41A9ECBC78C}" destId="{09320916-C72E-4D5A-9DFC-F63E1C84356B}" srcOrd="5" destOrd="0" presId="urn:microsoft.com/office/officeart/2005/8/layout/vList4#10"/>
    <dgm:cxn modelId="{D2DE3C64-DDA3-4C5D-81E0-3E238D9085EE}" type="presParOf" srcId="{B8C07D0B-1728-4544-851B-C41A9ECBC78C}" destId="{3D41C072-D692-4638-B894-B20952952330}" srcOrd="6" destOrd="0" presId="urn:microsoft.com/office/officeart/2005/8/layout/vList4#10"/>
    <dgm:cxn modelId="{B0F77E86-701A-44C5-92AF-6A8E12756DD6}" type="presParOf" srcId="{3D41C072-D692-4638-B894-B20952952330}" destId="{A4759174-7E31-4CEF-820E-FEB5CBF89C43}" srcOrd="0" destOrd="0" presId="urn:microsoft.com/office/officeart/2005/8/layout/vList4#10"/>
    <dgm:cxn modelId="{CC8F87DE-4EEF-4444-8E8B-3DCF148E7DA4}" type="presParOf" srcId="{3D41C072-D692-4638-B894-B20952952330}" destId="{1165D06F-B56A-4DE1-A4FD-D27598445AC8}" srcOrd="1" destOrd="0" presId="urn:microsoft.com/office/officeart/2005/8/layout/vList4#10"/>
    <dgm:cxn modelId="{37FA9D92-E273-4BAA-978B-88B0D6FA2ED2}" type="presParOf" srcId="{3D41C072-D692-4638-B894-B20952952330}" destId="{CE47398D-2FFB-44DC-93B6-7309D4ED4FB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#26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218EAFF7-FA68-48A9-B92B-A46B8EAB6D7D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7413DC3-20D5-43E6-801C-4AD9E9990D95}" type="parTrans" cxnId="{AB1E4000-270B-4138-A023-5CF9B0613B5D}">
      <dgm:prSet/>
      <dgm:spPr/>
      <dgm:t>
        <a:bodyPr/>
        <a:lstStyle/>
        <a:p>
          <a:endParaRPr lang="en-US"/>
        </a:p>
      </dgm:t>
    </dgm:pt>
    <dgm:pt modelId="{2C779319-9490-48CA-9E27-BF2A04266F0F}" type="sibTrans" cxnId="{AB1E4000-270B-4138-A023-5CF9B0613B5D}">
      <dgm:prSet/>
      <dgm:spPr/>
      <dgm:t>
        <a:bodyPr/>
        <a:lstStyle/>
        <a:p>
          <a:endParaRPr lang="en-US"/>
        </a:p>
      </dgm:t>
    </dgm:pt>
    <dgm:pt modelId="{822D5E02-3C81-490F-B9F3-0865D42E4EB9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166330C5-2B8B-4E87-B7C8-E012A1177401}" type="parTrans" cxnId="{D25823B3-D34B-48D3-AFFB-3A1EF9F286F6}">
      <dgm:prSet/>
      <dgm:spPr/>
      <dgm:t>
        <a:bodyPr/>
        <a:lstStyle/>
        <a:p>
          <a:endParaRPr lang="en-US"/>
        </a:p>
      </dgm:t>
    </dgm:pt>
    <dgm:pt modelId="{E50B544B-D176-424E-9753-F711671BE250}" type="sibTrans" cxnId="{D25823B3-D34B-48D3-AFFB-3A1EF9F286F6}">
      <dgm:prSet/>
      <dgm:spPr/>
      <dgm:t>
        <a:bodyPr/>
        <a:lstStyle/>
        <a:p>
          <a:endParaRPr lang="en-US"/>
        </a:p>
      </dgm:t>
    </dgm:pt>
    <dgm:pt modelId="{E3887EA4-7B26-4351-8AE6-BA6E56FD3AAB}">
      <dgm:prSet phldrT="[Text]"/>
      <dgm:spPr/>
      <dgm:t>
        <a:bodyPr/>
        <a:lstStyle/>
        <a:p>
          <a:r>
            <a:rPr lang="en-US" dirty="0" smtClean="0"/>
            <a:t>Chat Room</a:t>
          </a:r>
          <a:endParaRPr lang="en-US" dirty="0"/>
        </a:p>
      </dgm:t>
    </dgm:pt>
    <dgm:pt modelId="{B1C936BB-ACF3-40D7-BD15-A6071E46AD76}" type="parTrans" cxnId="{64F8593B-BC07-41EB-8B94-C20DD06EEA5C}">
      <dgm:prSet/>
      <dgm:spPr/>
      <dgm:t>
        <a:bodyPr/>
        <a:lstStyle/>
        <a:p>
          <a:endParaRPr lang="en-US"/>
        </a:p>
      </dgm:t>
    </dgm:pt>
    <dgm:pt modelId="{D73542CF-70C2-4E3B-B1C3-8675A555DE97}" type="sibTrans" cxnId="{64F8593B-BC07-41EB-8B94-C20DD06EEA5C}">
      <dgm:prSet/>
      <dgm:spPr/>
      <dgm:t>
        <a:bodyPr/>
        <a:lstStyle/>
        <a:p>
          <a:endParaRPr lang="en-US"/>
        </a:p>
      </dgm:t>
    </dgm:pt>
    <dgm:pt modelId="{2B98C2DF-1A0C-4F2D-A1E2-8E79A4F7F68E}">
      <dgm:prSet phldrT="[Text]"/>
      <dgm:spPr/>
      <dgm:t>
        <a:bodyPr/>
        <a:lstStyle/>
        <a:p>
          <a:r>
            <a:rPr lang="en-US" dirty="0" smtClean="0"/>
            <a:t>Text, Picture, Video Messaging</a:t>
          </a:r>
          <a:endParaRPr lang="en-US" dirty="0"/>
        </a:p>
      </dgm:t>
    </dgm:pt>
    <dgm:pt modelId="{81EC754A-1E4F-4589-B967-FC3627AAFCAF}" type="parTrans" cxnId="{D2F878F2-3DA2-4F1C-BA28-9B817473E0FC}">
      <dgm:prSet/>
      <dgm:spPr/>
      <dgm:t>
        <a:bodyPr/>
        <a:lstStyle/>
        <a:p>
          <a:endParaRPr lang="en-US"/>
        </a:p>
      </dgm:t>
    </dgm:pt>
    <dgm:pt modelId="{37E217F3-F0E6-4C30-80A2-FD03A738CE76}" type="sibTrans" cxnId="{D2F878F2-3DA2-4F1C-BA28-9B817473E0FC}">
      <dgm:prSet/>
      <dgm:spPr/>
      <dgm:t>
        <a:bodyPr/>
        <a:lstStyle/>
        <a:p>
          <a:endParaRPr lang="en-US"/>
        </a:p>
      </dgm:t>
    </dgm:pt>
    <dgm:pt modelId="{88947837-4BFB-45C4-9727-A6387FA4E8F8}">
      <dgm:prSet phldrT="[Text]"/>
      <dgm:spPr/>
      <dgm:t>
        <a:bodyPr/>
        <a:lstStyle/>
        <a:p>
          <a:r>
            <a:rPr lang="en-US" dirty="0" smtClean="0"/>
            <a:t>RSS Aggregator</a:t>
          </a:r>
          <a:endParaRPr lang="en-US" dirty="0"/>
        </a:p>
      </dgm:t>
    </dgm:pt>
    <dgm:pt modelId="{1620CE6B-1EAA-4B04-B777-BA4D61C92871}" type="parTrans" cxnId="{170C5B2C-DD87-4845-863A-6F9729731210}">
      <dgm:prSet/>
      <dgm:spPr/>
      <dgm:t>
        <a:bodyPr/>
        <a:lstStyle/>
        <a:p>
          <a:endParaRPr lang="en-US"/>
        </a:p>
      </dgm:t>
    </dgm:pt>
    <dgm:pt modelId="{94141959-8017-4CF6-A76B-037DC049C65C}" type="sibTrans" cxnId="{170C5B2C-DD87-4845-863A-6F9729731210}">
      <dgm:prSet/>
      <dgm:spPr/>
      <dgm:t>
        <a:bodyPr/>
        <a:lstStyle/>
        <a:p>
          <a:endParaRPr lang="en-US"/>
        </a:p>
      </dgm:t>
    </dgm:pt>
    <dgm:pt modelId="{9C1B8B3D-FC15-4689-A66A-BCD271D83825}">
      <dgm:prSet phldrT="[Text]"/>
      <dgm:spPr/>
      <dgm:t>
        <a:bodyPr/>
        <a:lstStyle/>
        <a:p>
          <a:r>
            <a:rPr lang="en-US" dirty="0" smtClean="0"/>
            <a:t>Blogging</a:t>
          </a:r>
          <a:endParaRPr lang="en-US" dirty="0"/>
        </a:p>
      </dgm:t>
    </dgm:pt>
    <dgm:pt modelId="{02E158C5-2789-472F-9F8B-8F13B70688A7}" type="parTrans" cxnId="{C84D8A55-9F60-447D-95DE-A12FFEE80069}">
      <dgm:prSet/>
      <dgm:spPr/>
      <dgm:t>
        <a:bodyPr/>
        <a:lstStyle/>
        <a:p>
          <a:endParaRPr lang="en-US"/>
        </a:p>
      </dgm:t>
    </dgm:pt>
    <dgm:pt modelId="{7DD3307D-553A-44C4-9FB5-30D0C6323E87}" type="sibTrans" cxnId="{C84D8A55-9F60-447D-95DE-A12FFEE80069}">
      <dgm:prSet/>
      <dgm:spPr/>
      <dgm:t>
        <a:bodyPr/>
        <a:lstStyle/>
        <a:p>
          <a:endParaRPr lang="en-US"/>
        </a:p>
      </dgm:t>
    </dgm:pt>
    <dgm:pt modelId="{38C37A97-ACD7-4931-9BD8-6B9E8631887B}">
      <dgm:prSet phldrT="[Text]"/>
      <dgm:spPr/>
      <dgm:t>
        <a:bodyPr/>
        <a:lstStyle/>
        <a:p>
          <a:r>
            <a:rPr lang="en-US" dirty="0" smtClean="0"/>
            <a:t>Newsgroup/Message Board</a:t>
          </a:r>
          <a:endParaRPr lang="en-US" dirty="0"/>
        </a:p>
      </dgm:t>
    </dgm:pt>
    <dgm:pt modelId="{A0E7FA75-D060-45C9-9BF3-B137F3F9ABF1}" type="parTrans" cxnId="{38719A1C-40F6-432B-851F-E0FF536F268D}">
      <dgm:prSet/>
      <dgm:spPr/>
      <dgm:t>
        <a:bodyPr/>
        <a:lstStyle/>
        <a:p>
          <a:endParaRPr lang="en-US"/>
        </a:p>
      </dgm:t>
    </dgm:pt>
    <dgm:pt modelId="{F962881A-B565-4C13-93DE-D5479CFDBDB9}" type="sibTrans" cxnId="{38719A1C-40F6-432B-851F-E0FF536F268D}">
      <dgm:prSet/>
      <dgm:spPr/>
      <dgm:t>
        <a:bodyPr/>
        <a:lstStyle/>
        <a:p>
          <a:endParaRPr lang="en-US"/>
        </a:p>
      </dgm:t>
    </dgm:pt>
    <dgm:pt modelId="{CACEB8F5-226F-4AF1-8DFA-59404FC74D82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E5B7991A-7E6C-4A32-8950-284B138C2603}" type="parTrans" cxnId="{4217144B-0B24-4003-BCC5-156411DA8F55}">
      <dgm:prSet/>
      <dgm:spPr/>
      <dgm:t>
        <a:bodyPr/>
        <a:lstStyle/>
        <a:p>
          <a:endParaRPr lang="en-US"/>
        </a:p>
      </dgm:t>
    </dgm:pt>
    <dgm:pt modelId="{994B93C0-112C-42FA-BEAC-0C1FD0A27820}" type="sibTrans" cxnId="{4217144B-0B24-4003-BCC5-156411DA8F55}">
      <dgm:prSet/>
      <dgm:spPr/>
      <dgm:t>
        <a:bodyPr/>
        <a:lstStyle/>
        <a:p>
          <a:endParaRPr lang="en-US"/>
        </a:p>
      </dgm:t>
    </dgm:pt>
    <dgm:pt modelId="{F1944BC7-8739-43A7-AD16-659BF16D1510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E80CF134-53FE-4716-9BC6-E159F19FDE4C}" type="parTrans" cxnId="{57BEBCD2-D125-4466-BA2F-B613623A55E7}">
      <dgm:prSet/>
      <dgm:spPr/>
      <dgm:t>
        <a:bodyPr/>
        <a:lstStyle/>
        <a:p>
          <a:endParaRPr lang="en-US"/>
        </a:p>
      </dgm:t>
    </dgm:pt>
    <dgm:pt modelId="{DD2DBF0C-8D75-49D5-A184-8D132FD22724}" type="sibTrans" cxnId="{57BEBCD2-D125-4466-BA2F-B613623A55E7}">
      <dgm:prSet/>
      <dgm:spPr/>
      <dgm:t>
        <a:bodyPr/>
        <a:lstStyle/>
        <a:p>
          <a:endParaRPr lang="en-US"/>
        </a:p>
      </dgm:t>
    </dgm:pt>
    <dgm:pt modelId="{560B182A-34F7-4EAF-86FB-DED8532F6FC8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08E28293-CAF6-416A-B8FA-540E03BA6C29}" type="parTrans" cxnId="{E47B15E5-F534-4AC5-8B91-A526A4809F80}">
      <dgm:prSet/>
      <dgm:spPr/>
      <dgm:t>
        <a:bodyPr/>
        <a:lstStyle/>
        <a:p>
          <a:endParaRPr lang="en-US"/>
        </a:p>
      </dgm:t>
    </dgm:pt>
    <dgm:pt modelId="{A284A499-C587-47B1-A7AB-BBA4BBD6122F}" type="sibTrans" cxnId="{E47B15E5-F534-4AC5-8B91-A526A4809F80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91CD7-5971-4DBD-946A-955388763351}" type="pres">
      <dgm:prSet presAssocID="{29C1E189-6ED2-4208-8556-C9A0833CF4B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91C91-640E-456C-B9D2-031415C9F310}" type="pres">
      <dgm:prSet presAssocID="{4CD82729-641D-44B0-A5D4-6D2164158F20}" presName="sibTrans" presStyleCnt="0"/>
      <dgm:spPr/>
    </dgm:pt>
    <dgm:pt modelId="{BC84C875-75EB-4DD9-AA34-5B202AC079F3}" type="pres">
      <dgm:prSet presAssocID="{218EAFF7-FA68-48A9-B92B-A46B8EAB6D7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9B98-5DA4-4F34-BA18-36F8FE42EDEF}" type="pres">
      <dgm:prSet presAssocID="{2C779319-9490-48CA-9E27-BF2A04266F0F}" presName="sibTrans" presStyleCnt="0"/>
      <dgm:spPr/>
    </dgm:pt>
    <dgm:pt modelId="{A6C7A0CC-8A25-4D9A-9870-018D1BCB5B77}" type="pres">
      <dgm:prSet presAssocID="{822D5E02-3C81-490F-B9F3-0865D42E4EB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942F1-7958-40B0-9152-D7E65BB2038A}" type="pres">
      <dgm:prSet presAssocID="{E50B544B-D176-424E-9753-F711671BE250}" presName="sibTrans" presStyleCnt="0"/>
      <dgm:spPr/>
    </dgm:pt>
    <dgm:pt modelId="{66428651-0E09-4157-8A93-39EF2E964152}" type="pres">
      <dgm:prSet presAssocID="{E3887EA4-7B26-4351-8AE6-BA6E56FD3AA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54614-C131-43A9-9413-D7EAC00F9105}" type="pres">
      <dgm:prSet presAssocID="{D73542CF-70C2-4E3B-B1C3-8675A555DE97}" presName="sibTrans" presStyleCnt="0"/>
      <dgm:spPr/>
    </dgm:pt>
    <dgm:pt modelId="{E8C017F1-6350-4F26-9208-E7556F3779F8}" type="pres">
      <dgm:prSet presAssocID="{2B98C2DF-1A0C-4F2D-A1E2-8E79A4F7F68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F64D-9DBF-4AC5-B258-CDFF387FC09E}" type="pres">
      <dgm:prSet presAssocID="{37E217F3-F0E6-4C30-80A2-FD03A738CE76}" presName="sibTrans" presStyleCnt="0"/>
      <dgm:spPr/>
    </dgm:pt>
    <dgm:pt modelId="{6BBDAA9F-00A4-4508-9E3B-1DECB54B1AF5}" type="pres">
      <dgm:prSet presAssocID="{88947837-4BFB-45C4-9727-A6387FA4E8F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958D-22D4-455D-A54D-A114B805BBBD}" type="pres">
      <dgm:prSet presAssocID="{94141959-8017-4CF6-A76B-037DC049C65C}" presName="sibTrans" presStyleCnt="0"/>
      <dgm:spPr/>
    </dgm:pt>
    <dgm:pt modelId="{836534C2-F2B5-4DA6-8571-FFE1923999AF}" type="pres">
      <dgm:prSet presAssocID="{9C1B8B3D-FC15-4689-A66A-BCD271D8382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B91A4-B24B-4E6D-89F3-D61E1A5222EB}" type="pres">
      <dgm:prSet presAssocID="{7DD3307D-553A-44C4-9FB5-30D0C6323E87}" presName="sibTrans" presStyleCnt="0"/>
      <dgm:spPr/>
    </dgm:pt>
    <dgm:pt modelId="{0C06B9B6-A4DB-4FFE-A6E9-E0BDF316C248}" type="pres">
      <dgm:prSet presAssocID="{38C37A97-ACD7-4931-9BD8-6B9E8631887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6A9B9-D45A-4237-8B2F-9EC336E8AF45}" type="pres">
      <dgm:prSet presAssocID="{F962881A-B565-4C13-93DE-D5479CFDBDB9}" presName="sibTrans" presStyleCnt="0"/>
      <dgm:spPr/>
    </dgm:pt>
    <dgm:pt modelId="{DA74FB84-E732-4A5C-97C2-D0399ACEDF78}" type="pres">
      <dgm:prSet presAssocID="{CACEB8F5-226F-4AF1-8DFA-59404FC74D8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FF062-CD2D-450E-AF69-2CD909FB19CE}" type="pres">
      <dgm:prSet presAssocID="{994B93C0-112C-42FA-BEAC-0C1FD0A27820}" presName="sibTrans" presStyleCnt="0"/>
      <dgm:spPr/>
    </dgm:pt>
    <dgm:pt modelId="{6A4D82E2-683F-4207-A546-069ED2378F47}" type="pres">
      <dgm:prSet presAssocID="{560B182A-34F7-4EAF-86FB-DED8532F6FC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7026-7897-4811-A6FC-E07B721B982A}" type="pres">
      <dgm:prSet presAssocID="{A284A499-C587-47B1-A7AB-BBA4BBD6122F}" presName="sibTrans" presStyleCnt="0"/>
      <dgm:spPr/>
    </dgm:pt>
    <dgm:pt modelId="{AFDE59C3-E023-433F-BD0A-211377F18D16}" type="pres">
      <dgm:prSet presAssocID="{F1944BC7-8739-43A7-AD16-659BF16D151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C5B2C-DD87-4845-863A-6F9729731210}" srcId="{8D00855C-957A-4542-B30D-EC9357E65F04}" destId="{88947837-4BFB-45C4-9727-A6387FA4E8F8}" srcOrd="5" destOrd="0" parTransId="{1620CE6B-1EAA-4B04-B777-BA4D61C92871}" sibTransId="{94141959-8017-4CF6-A76B-037DC049C65C}"/>
    <dgm:cxn modelId="{4217144B-0B24-4003-BCC5-156411DA8F55}" srcId="{8D00855C-957A-4542-B30D-EC9357E65F04}" destId="{CACEB8F5-226F-4AF1-8DFA-59404FC74D82}" srcOrd="8" destOrd="0" parTransId="{E5B7991A-7E6C-4A32-8950-284B138C2603}" sibTransId="{994B93C0-112C-42FA-BEAC-0C1FD0A27820}"/>
    <dgm:cxn modelId="{D2F878F2-3DA2-4F1C-BA28-9B817473E0FC}" srcId="{8D00855C-957A-4542-B30D-EC9357E65F04}" destId="{2B98C2DF-1A0C-4F2D-A1E2-8E79A4F7F68E}" srcOrd="4" destOrd="0" parTransId="{81EC754A-1E4F-4589-B967-FC3627AAFCAF}" sibTransId="{37E217F3-F0E6-4C30-80A2-FD03A738CE76}"/>
    <dgm:cxn modelId="{38719A1C-40F6-432B-851F-E0FF536F268D}" srcId="{8D00855C-957A-4542-B30D-EC9357E65F04}" destId="{38C37A97-ACD7-4931-9BD8-6B9E8631887B}" srcOrd="7" destOrd="0" parTransId="{A0E7FA75-D060-45C9-9BF3-B137F3F9ABF1}" sibTransId="{F962881A-B565-4C13-93DE-D5479CFDBDB9}"/>
    <dgm:cxn modelId="{2F98A5F7-6F7C-4922-A437-7A6E4A99BDBB}" type="presOf" srcId="{88947837-4BFB-45C4-9727-A6387FA4E8F8}" destId="{6BBDAA9F-00A4-4508-9E3B-1DECB54B1AF5}" srcOrd="0" destOrd="0" presId="urn:microsoft.com/office/officeart/2005/8/layout/default#26"/>
    <dgm:cxn modelId="{D4B7BD86-069A-48F8-8C87-F7EDA95F8CB7}" type="presOf" srcId="{2B98C2DF-1A0C-4F2D-A1E2-8E79A4F7F68E}" destId="{E8C017F1-6350-4F26-9208-E7556F3779F8}" srcOrd="0" destOrd="0" presId="urn:microsoft.com/office/officeart/2005/8/layout/default#26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E47B15E5-F534-4AC5-8B91-A526A4809F80}" srcId="{8D00855C-957A-4542-B30D-EC9357E65F04}" destId="{560B182A-34F7-4EAF-86FB-DED8532F6FC8}" srcOrd="9" destOrd="0" parTransId="{08E28293-CAF6-416A-B8FA-540E03BA6C29}" sibTransId="{A284A499-C587-47B1-A7AB-BBA4BBD6122F}"/>
    <dgm:cxn modelId="{C84D8A55-9F60-447D-95DE-A12FFEE80069}" srcId="{8D00855C-957A-4542-B30D-EC9357E65F04}" destId="{9C1B8B3D-FC15-4689-A66A-BCD271D83825}" srcOrd="6" destOrd="0" parTransId="{02E158C5-2789-472F-9F8B-8F13B70688A7}" sibTransId="{7DD3307D-553A-44C4-9FB5-30D0C6323E87}"/>
    <dgm:cxn modelId="{EADE5065-121F-4F68-A519-DC123DBBE745}" type="presOf" srcId="{822D5E02-3C81-490F-B9F3-0865D42E4EB9}" destId="{A6C7A0CC-8A25-4D9A-9870-018D1BCB5B77}" srcOrd="0" destOrd="0" presId="urn:microsoft.com/office/officeart/2005/8/layout/default#26"/>
    <dgm:cxn modelId="{53C481E6-AE41-457A-9D91-C8859DA2C42D}" type="presOf" srcId="{29C1E189-6ED2-4208-8556-C9A0833CF4B9}" destId="{B3E91CD7-5971-4DBD-946A-955388763351}" srcOrd="0" destOrd="0" presId="urn:microsoft.com/office/officeart/2005/8/layout/default#26"/>
    <dgm:cxn modelId="{6F040339-BCB2-4175-BD3C-B22E82C562AC}" type="presOf" srcId="{38C37A97-ACD7-4931-9BD8-6B9E8631887B}" destId="{0C06B9B6-A4DB-4FFE-A6E9-E0BDF316C248}" srcOrd="0" destOrd="0" presId="urn:microsoft.com/office/officeart/2005/8/layout/default#26"/>
    <dgm:cxn modelId="{BF2CB89A-25DD-4D92-A301-B9871E035552}" type="presOf" srcId="{CACEB8F5-226F-4AF1-8DFA-59404FC74D82}" destId="{DA74FB84-E732-4A5C-97C2-D0399ACEDF78}" srcOrd="0" destOrd="0" presId="urn:microsoft.com/office/officeart/2005/8/layout/default#26"/>
    <dgm:cxn modelId="{DD66C258-8ABB-4D04-9CDB-00AAC02D6A1E}" type="presOf" srcId="{218EAFF7-FA68-48A9-B92B-A46B8EAB6D7D}" destId="{BC84C875-75EB-4DD9-AA34-5B202AC079F3}" srcOrd="0" destOrd="0" presId="urn:microsoft.com/office/officeart/2005/8/layout/default#26"/>
    <dgm:cxn modelId="{7A9895EB-5F30-4106-A21B-C92E50BCA0AF}" type="presOf" srcId="{8D00855C-957A-4542-B30D-EC9357E65F04}" destId="{C12F1241-51C3-47FA-8178-B0A6611FAEEE}" srcOrd="0" destOrd="0" presId="urn:microsoft.com/office/officeart/2005/8/layout/default#26"/>
    <dgm:cxn modelId="{480E60DC-2094-4403-AD62-B4282159980A}" type="presOf" srcId="{F1944BC7-8739-43A7-AD16-659BF16D1510}" destId="{AFDE59C3-E023-433F-BD0A-211377F18D16}" srcOrd="0" destOrd="0" presId="urn:microsoft.com/office/officeart/2005/8/layout/default#26"/>
    <dgm:cxn modelId="{AB1E4000-270B-4138-A023-5CF9B0613B5D}" srcId="{8D00855C-957A-4542-B30D-EC9357E65F04}" destId="{218EAFF7-FA68-48A9-B92B-A46B8EAB6D7D}" srcOrd="1" destOrd="0" parTransId="{37413DC3-20D5-43E6-801C-4AD9E9990D95}" sibTransId="{2C779319-9490-48CA-9E27-BF2A04266F0F}"/>
    <dgm:cxn modelId="{A21808B9-9F60-43DC-9504-3F52F26067D9}" type="presOf" srcId="{9C1B8B3D-FC15-4689-A66A-BCD271D83825}" destId="{836534C2-F2B5-4DA6-8571-FFE1923999AF}" srcOrd="0" destOrd="0" presId="urn:microsoft.com/office/officeart/2005/8/layout/default#26"/>
    <dgm:cxn modelId="{0467FCFF-D426-4B6F-9263-1A6E81AD9968}" type="presOf" srcId="{560B182A-34F7-4EAF-86FB-DED8532F6FC8}" destId="{6A4D82E2-683F-4207-A546-069ED2378F47}" srcOrd="0" destOrd="0" presId="urn:microsoft.com/office/officeart/2005/8/layout/default#26"/>
    <dgm:cxn modelId="{0FC9AA0E-BC3C-41F2-A79B-9B5847482530}" type="presOf" srcId="{E3887EA4-7B26-4351-8AE6-BA6E56FD3AAB}" destId="{66428651-0E09-4157-8A93-39EF2E964152}" srcOrd="0" destOrd="0" presId="urn:microsoft.com/office/officeart/2005/8/layout/default#26"/>
    <dgm:cxn modelId="{64F8593B-BC07-41EB-8B94-C20DD06EEA5C}" srcId="{8D00855C-957A-4542-B30D-EC9357E65F04}" destId="{E3887EA4-7B26-4351-8AE6-BA6E56FD3AAB}" srcOrd="3" destOrd="0" parTransId="{B1C936BB-ACF3-40D7-BD15-A6071E46AD76}" sibTransId="{D73542CF-70C2-4E3B-B1C3-8675A555DE97}"/>
    <dgm:cxn modelId="{57BEBCD2-D125-4466-BA2F-B613623A55E7}" srcId="{8D00855C-957A-4542-B30D-EC9357E65F04}" destId="{F1944BC7-8739-43A7-AD16-659BF16D1510}" srcOrd="10" destOrd="0" parTransId="{E80CF134-53FE-4716-9BC6-E159F19FDE4C}" sibTransId="{DD2DBF0C-8D75-49D5-A184-8D132FD22724}"/>
    <dgm:cxn modelId="{D25823B3-D34B-48D3-AFFB-3A1EF9F286F6}" srcId="{8D00855C-957A-4542-B30D-EC9357E65F04}" destId="{822D5E02-3C81-490F-B9F3-0865D42E4EB9}" srcOrd="2" destOrd="0" parTransId="{166330C5-2B8B-4E87-B7C8-E012A1177401}" sibTransId="{E50B544B-D176-424E-9753-F711671BE250}"/>
    <dgm:cxn modelId="{6D719092-43BC-4658-96D4-17C1D14E922C}" type="presParOf" srcId="{C12F1241-51C3-47FA-8178-B0A6611FAEEE}" destId="{B3E91CD7-5971-4DBD-946A-955388763351}" srcOrd="0" destOrd="0" presId="urn:microsoft.com/office/officeart/2005/8/layout/default#26"/>
    <dgm:cxn modelId="{27C98F50-7133-4F08-BE9A-4E8A968EE801}" type="presParOf" srcId="{C12F1241-51C3-47FA-8178-B0A6611FAEEE}" destId="{42691C91-640E-456C-B9D2-031415C9F310}" srcOrd="1" destOrd="0" presId="urn:microsoft.com/office/officeart/2005/8/layout/default#26"/>
    <dgm:cxn modelId="{7C2A70C5-48CF-47DA-AF30-166AB0CA2C43}" type="presParOf" srcId="{C12F1241-51C3-47FA-8178-B0A6611FAEEE}" destId="{BC84C875-75EB-4DD9-AA34-5B202AC079F3}" srcOrd="2" destOrd="0" presId="urn:microsoft.com/office/officeart/2005/8/layout/default#26"/>
    <dgm:cxn modelId="{9CA568D2-1F5F-4E18-A068-AD53D07B1FDF}" type="presParOf" srcId="{C12F1241-51C3-47FA-8178-B0A6611FAEEE}" destId="{D0DD9B98-5DA4-4F34-BA18-36F8FE42EDEF}" srcOrd="3" destOrd="0" presId="urn:microsoft.com/office/officeart/2005/8/layout/default#26"/>
    <dgm:cxn modelId="{78E5BF78-7F00-405E-966D-4D22C5210191}" type="presParOf" srcId="{C12F1241-51C3-47FA-8178-B0A6611FAEEE}" destId="{A6C7A0CC-8A25-4D9A-9870-018D1BCB5B77}" srcOrd="4" destOrd="0" presId="urn:microsoft.com/office/officeart/2005/8/layout/default#26"/>
    <dgm:cxn modelId="{D0868463-D546-4293-BBE7-1C4CFBC17060}" type="presParOf" srcId="{C12F1241-51C3-47FA-8178-B0A6611FAEEE}" destId="{F76942F1-7958-40B0-9152-D7E65BB2038A}" srcOrd="5" destOrd="0" presId="urn:microsoft.com/office/officeart/2005/8/layout/default#26"/>
    <dgm:cxn modelId="{2AD1EEE4-70C7-4C3A-AD5C-43E27DFFAC5F}" type="presParOf" srcId="{C12F1241-51C3-47FA-8178-B0A6611FAEEE}" destId="{66428651-0E09-4157-8A93-39EF2E964152}" srcOrd="6" destOrd="0" presId="urn:microsoft.com/office/officeart/2005/8/layout/default#26"/>
    <dgm:cxn modelId="{1918777E-4F9A-4AED-9A86-930E4B433D28}" type="presParOf" srcId="{C12F1241-51C3-47FA-8178-B0A6611FAEEE}" destId="{0BA54614-C131-43A9-9413-D7EAC00F9105}" srcOrd="7" destOrd="0" presId="urn:microsoft.com/office/officeart/2005/8/layout/default#26"/>
    <dgm:cxn modelId="{0D74A7C5-E037-416D-9572-50D1829B33CA}" type="presParOf" srcId="{C12F1241-51C3-47FA-8178-B0A6611FAEEE}" destId="{E8C017F1-6350-4F26-9208-E7556F3779F8}" srcOrd="8" destOrd="0" presId="urn:microsoft.com/office/officeart/2005/8/layout/default#26"/>
    <dgm:cxn modelId="{B79032CF-E728-4892-89C6-98AA4937DAD6}" type="presParOf" srcId="{C12F1241-51C3-47FA-8178-B0A6611FAEEE}" destId="{9832F64D-9DBF-4AC5-B258-CDFF387FC09E}" srcOrd="9" destOrd="0" presId="urn:microsoft.com/office/officeart/2005/8/layout/default#26"/>
    <dgm:cxn modelId="{2F6B4796-CC57-4498-A3B7-2FDFC346521A}" type="presParOf" srcId="{C12F1241-51C3-47FA-8178-B0A6611FAEEE}" destId="{6BBDAA9F-00A4-4508-9E3B-1DECB54B1AF5}" srcOrd="10" destOrd="0" presId="urn:microsoft.com/office/officeart/2005/8/layout/default#26"/>
    <dgm:cxn modelId="{0569D78B-38E5-4A29-A7D2-71B3D86A57C1}" type="presParOf" srcId="{C12F1241-51C3-47FA-8178-B0A6611FAEEE}" destId="{D41A958D-22D4-455D-A54D-A114B805BBBD}" srcOrd="11" destOrd="0" presId="urn:microsoft.com/office/officeart/2005/8/layout/default#26"/>
    <dgm:cxn modelId="{0945BB55-65E7-4A50-855D-3FEFAB253BAD}" type="presParOf" srcId="{C12F1241-51C3-47FA-8178-B0A6611FAEEE}" destId="{836534C2-F2B5-4DA6-8571-FFE1923999AF}" srcOrd="12" destOrd="0" presId="urn:microsoft.com/office/officeart/2005/8/layout/default#26"/>
    <dgm:cxn modelId="{18EFFA1A-794B-4363-B67E-39491D5B819F}" type="presParOf" srcId="{C12F1241-51C3-47FA-8178-B0A6611FAEEE}" destId="{EFAB91A4-B24B-4E6D-89F3-D61E1A5222EB}" srcOrd="13" destOrd="0" presId="urn:microsoft.com/office/officeart/2005/8/layout/default#26"/>
    <dgm:cxn modelId="{B899AE47-E4B0-4ED7-8C59-7F97C6655B4A}" type="presParOf" srcId="{C12F1241-51C3-47FA-8178-B0A6611FAEEE}" destId="{0C06B9B6-A4DB-4FFE-A6E9-E0BDF316C248}" srcOrd="14" destOrd="0" presId="urn:microsoft.com/office/officeart/2005/8/layout/default#26"/>
    <dgm:cxn modelId="{8AE4A774-44AC-4B09-AD50-9F496D228774}" type="presParOf" srcId="{C12F1241-51C3-47FA-8178-B0A6611FAEEE}" destId="{8C86A9B9-D45A-4237-8B2F-9EC336E8AF45}" srcOrd="15" destOrd="0" presId="urn:microsoft.com/office/officeart/2005/8/layout/default#26"/>
    <dgm:cxn modelId="{7FFB19E6-3A54-4A35-AD63-9DA5F94CA8AE}" type="presParOf" srcId="{C12F1241-51C3-47FA-8178-B0A6611FAEEE}" destId="{DA74FB84-E732-4A5C-97C2-D0399ACEDF78}" srcOrd="16" destOrd="0" presId="urn:microsoft.com/office/officeart/2005/8/layout/default#26"/>
    <dgm:cxn modelId="{8860B913-A824-46FB-800D-761DDB8C568B}" type="presParOf" srcId="{C12F1241-51C3-47FA-8178-B0A6611FAEEE}" destId="{B01FF062-CD2D-450E-AF69-2CD909FB19CE}" srcOrd="17" destOrd="0" presId="urn:microsoft.com/office/officeart/2005/8/layout/default#26"/>
    <dgm:cxn modelId="{D4437468-E9C9-4BA0-B4A8-8AD071B24D0B}" type="presParOf" srcId="{C12F1241-51C3-47FA-8178-B0A6611FAEEE}" destId="{6A4D82E2-683F-4207-A546-069ED2378F47}" srcOrd="18" destOrd="0" presId="urn:microsoft.com/office/officeart/2005/8/layout/default#26"/>
    <dgm:cxn modelId="{5AF44F42-356B-4409-AB22-64943D162C1A}" type="presParOf" srcId="{C12F1241-51C3-47FA-8178-B0A6611FAEEE}" destId="{63BA7026-7897-4811-A6FC-E07B721B982A}" srcOrd="19" destOrd="0" presId="urn:microsoft.com/office/officeart/2005/8/layout/default#26"/>
    <dgm:cxn modelId="{3681A443-59D8-431D-953B-16D00BE17E87}" type="presParOf" srcId="{C12F1241-51C3-47FA-8178-B0A6611FAEEE}" destId="{AFDE59C3-E023-433F-BD0A-211377F18D16}" srcOrd="2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How to start and interact with application software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CA7B8F9-57FC-4CB2-86F1-78FA27AB247B}">
      <dgm:prSet/>
      <dgm:spPr/>
      <dgm:t>
        <a:bodyPr/>
        <a:lstStyle/>
        <a:p>
          <a:r>
            <a:rPr lang="en-US" dirty="0" smtClean="0"/>
            <a:t>Overview of a variety of business software, graphics and multimedia software, and home/personal/educational software</a:t>
          </a:r>
          <a:endParaRPr lang="en-US" dirty="0"/>
        </a:p>
      </dgm:t>
    </dgm:pt>
    <dgm:pt modelId="{7B74AB6B-6355-4BA5-BEB7-2B6CA6745131}" type="parTrans" cxnId="{1E232BC6-C64B-46DF-8376-B02C8BEEB952}">
      <dgm:prSet/>
      <dgm:spPr/>
      <dgm:t>
        <a:bodyPr/>
        <a:lstStyle/>
        <a:p>
          <a:endParaRPr lang="en-US"/>
        </a:p>
      </dgm:t>
    </dgm:pt>
    <dgm:pt modelId="{D2484014-B3BB-4F1D-9738-868F64EC4619}" type="sibTrans" cxnId="{1E232BC6-C64B-46DF-8376-B02C8BEEB952}">
      <dgm:prSet/>
      <dgm:spPr/>
      <dgm:t>
        <a:bodyPr/>
        <a:lstStyle/>
        <a:p>
          <a:endParaRPr lang="en-US"/>
        </a:p>
      </dgm:t>
    </dgm:pt>
    <dgm:pt modelId="{700C2943-CEFB-4FAB-A849-32C1F06D7475}">
      <dgm:prSet/>
      <dgm:spPr/>
      <dgm:t>
        <a:bodyPr/>
        <a:lstStyle/>
        <a:p>
          <a:r>
            <a:rPr lang="en-US" dirty="0" smtClean="0"/>
            <a:t>Web applications and application software for communications</a:t>
          </a:r>
          <a:endParaRPr lang="en-US" dirty="0"/>
        </a:p>
      </dgm:t>
    </dgm:pt>
    <dgm:pt modelId="{152778A7-4F7D-4C5C-8310-140FD6F2CD2C}" type="parTrans" cxnId="{051013F5-FD56-4692-A2F0-F672439207E0}">
      <dgm:prSet/>
      <dgm:spPr/>
      <dgm:t>
        <a:bodyPr/>
        <a:lstStyle/>
        <a:p>
          <a:endParaRPr lang="en-US"/>
        </a:p>
      </dgm:t>
    </dgm:pt>
    <dgm:pt modelId="{A1100FB4-1B91-483B-9288-09506BE6CCEF}" type="sibTrans" cxnId="{051013F5-FD56-4692-A2F0-F672439207E0}">
      <dgm:prSet/>
      <dgm:spPr/>
      <dgm:t>
        <a:bodyPr/>
        <a:lstStyle/>
        <a:p>
          <a:endParaRPr lang="en-US"/>
        </a:p>
      </dgm:t>
    </dgm:pt>
    <dgm:pt modelId="{15E7AD4E-532B-416B-84AC-3EB2401BC19F}">
      <dgm:prSet/>
      <dgm:spPr/>
      <dgm:t>
        <a:bodyPr/>
        <a:lstStyle/>
        <a:p>
          <a:r>
            <a:rPr lang="en-US" dirty="0" smtClean="0"/>
            <a:t>Learning tools for application software and Web-based training</a:t>
          </a:r>
          <a:endParaRPr lang="en-US" dirty="0"/>
        </a:p>
      </dgm:t>
    </dgm:pt>
    <dgm:pt modelId="{1D91CFF0-B757-433A-8F80-449C279A1F79}" type="parTrans" cxnId="{01022301-679B-4059-A7BB-93CB44016E7A}">
      <dgm:prSet/>
      <dgm:spPr/>
      <dgm:t>
        <a:bodyPr/>
        <a:lstStyle/>
        <a:p>
          <a:endParaRPr lang="en-US"/>
        </a:p>
      </dgm:t>
    </dgm:pt>
    <dgm:pt modelId="{37FD5975-E231-4FB6-B23F-EEABC43F374D}" type="sibTrans" cxnId="{01022301-679B-4059-A7BB-93CB44016E7A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E98C0D5F-AA37-4692-BFC5-10E72DAB3CF7}" type="pres">
      <dgm:prSet presAssocID="{8CA7B8F9-57FC-4CB2-86F1-78FA27AB24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8156-D453-4FA8-A198-12BFDD4282D8}" type="pres">
      <dgm:prSet presAssocID="{D2484014-B3BB-4F1D-9738-868F64EC4619}" presName="sibTrans" presStyleCnt="0"/>
      <dgm:spPr/>
    </dgm:pt>
    <dgm:pt modelId="{269D876C-E806-406E-B6C8-4C2EC819D54D}" type="pres">
      <dgm:prSet presAssocID="{700C2943-CEFB-4FAB-A849-32C1F06D7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32514-8EA8-4DF3-8B31-3DBB43F3F4C6}" type="pres">
      <dgm:prSet presAssocID="{A1100FB4-1B91-483B-9288-09506BE6CCEF}" presName="sibTrans" presStyleCnt="0"/>
      <dgm:spPr/>
    </dgm:pt>
    <dgm:pt modelId="{EA94B6F9-1DF5-4BB5-84ED-3C4B7F34D499}" type="pres">
      <dgm:prSet presAssocID="{15E7AD4E-532B-416B-84AC-3EB2401BC1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8A804A65-CDC3-4BDF-8839-BEBC89E1C638}" type="presOf" srcId="{700C2943-CEFB-4FAB-A849-32C1F06D7475}" destId="{269D876C-E806-406E-B6C8-4C2EC819D54D}" srcOrd="0" destOrd="0" presId="urn:microsoft.com/office/officeart/2005/8/layout/default#27"/>
    <dgm:cxn modelId="{997F3B6D-4FA1-4BCB-BE95-AAE13BE00BEB}" type="presOf" srcId="{15E7AD4E-532B-416B-84AC-3EB2401BC19F}" destId="{EA94B6F9-1DF5-4BB5-84ED-3C4B7F34D499}" srcOrd="0" destOrd="0" presId="urn:microsoft.com/office/officeart/2005/8/layout/default#27"/>
    <dgm:cxn modelId="{1E232BC6-C64B-46DF-8376-B02C8BEEB952}" srcId="{CF85102C-52AA-4C9D-8775-2FF712ADBFCB}" destId="{8CA7B8F9-57FC-4CB2-86F1-78FA27AB247B}" srcOrd="1" destOrd="0" parTransId="{7B74AB6B-6355-4BA5-BEB7-2B6CA6745131}" sibTransId="{D2484014-B3BB-4F1D-9738-868F64EC4619}"/>
    <dgm:cxn modelId="{051013F5-FD56-4692-A2F0-F672439207E0}" srcId="{CF85102C-52AA-4C9D-8775-2FF712ADBFCB}" destId="{700C2943-CEFB-4FAB-A849-32C1F06D7475}" srcOrd="2" destOrd="0" parTransId="{152778A7-4F7D-4C5C-8310-140FD6F2CD2C}" sibTransId="{A1100FB4-1B91-483B-9288-09506BE6CCEF}"/>
    <dgm:cxn modelId="{01022301-679B-4059-A7BB-93CB44016E7A}" srcId="{CF85102C-52AA-4C9D-8775-2FF712ADBFCB}" destId="{15E7AD4E-532B-416B-84AC-3EB2401BC19F}" srcOrd="3" destOrd="0" parTransId="{1D91CFF0-B757-433A-8F80-449C279A1F79}" sibTransId="{37FD5975-E231-4FB6-B23F-EEABC43F374D}"/>
    <dgm:cxn modelId="{34245D30-90CB-405F-BEBD-5429865EB7D2}" type="presOf" srcId="{8CA7B8F9-57FC-4CB2-86F1-78FA27AB247B}" destId="{E98C0D5F-AA37-4692-BFC5-10E72DAB3CF7}" srcOrd="0" destOrd="0" presId="urn:microsoft.com/office/officeart/2005/8/layout/default#27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1CE8DD7D-B1E7-472A-9177-936D9AEBA1CF}" type="presParOf" srcId="{83D7DC62-EB60-457E-92F5-18866EA92871}" destId="{9563B308-9D7E-4AEF-8E39-DF2C5AADD5BC}" srcOrd="1" destOrd="0" presId="urn:microsoft.com/office/officeart/2005/8/layout/default#27"/>
    <dgm:cxn modelId="{1B31E983-770E-44E4-99DB-7B46A2AE37F5}" type="presParOf" srcId="{83D7DC62-EB60-457E-92F5-18866EA92871}" destId="{E98C0D5F-AA37-4692-BFC5-10E72DAB3CF7}" srcOrd="2" destOrd="0" presId="urn:microsoft.com/office/officeart/2005/8/layout/default#27"/>
    <dgm:cxn modelId="{3AB8B044-0602-48FA-98FA-2A460C8F8E6A}" type="presParOf" srcId="{83D7DC62-EB60-457E-92F5-18866EA92871}" destId="{3F958156-D453-4FA8-A198-12BFDD4282D8}" srcOrd="3" destOrd="0" presId="urn:microsoft.com/office/officeart/2005/8/layout/default#27"/>
    <dgm:cxn modelId="{BB5A7A71-3C2F-46C0-B81F-40642F2B0D11}" type="presParOf" srcId="{83D7DC62-EB60-457E-92F5-18866EA92871}" destId="{269D876C-E806-406E-B6C8-4C2EC819D54D}" srcOrd="4" destOrd="0" presId="urn:microsoft.com/office/officeart/2005/8/layout/default#27"/>
    <dgm:cxn modelId="{DCE9165A-A119-4D5B-AB5E-89D28C6CFAC3}" type="presParOf" srcId="{83D7DC62-EB60-457E-92F5-18866EA92871}" destId="{EC832514-8EA8-4DF3-8B31-3DBB43F3F4C6}" srcOrd="5" destOrd="0" presId="urn:microsoft.com/office/officeart/2005/8/layout/default#27"/>
    <dgm:cxn modelId="{EE09AE9B-129F-4202-8BE4-0C4CD119B309}" type="presParOf" srcId="{83D7DC62-EB60-457E-92F5-18866EA92871}" destId="{EA94B6F9-1DF5-4BB5-84ED-3C4B7F34D499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Identify the key features of widely used graphics and multimedia programs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8EFB50D3-70C5-49B2-996A-1C93784DB914}">
      <dgm:prSet/>
      <dgm:spPr/>
      <dgm:t>
        <a:bodyPr/>
        <a:lstStyle/>
        <a:p>
          <a:r>
            <a:rPr lang="en-US" dirty="0" smtClean="0"/>
            <a:t>Identify the key features of widely used home, personal, and educational programs</a:t>
          </a:r>
        </a:p>
      </dgm:t>
    </dgm:pt>
    <dgm:pt modelId="{BF243AA7-98AA-45B7-AC79-131E9E4F77A7}" type="parTrans" cxnId="{D5533EAF-CD35-4B72-BD26-61C5FF16DCF5}">
      <dgm:prSet/>
      <dgm:spPr/>
      <dgm:t>
        <a:bodyPr/>
        <a:lstStyle/>
        <a:p>
          <a:endParaRPr lang="en-US"/>
        </a:p>
      </dgm:t>
    </dgm:pt>
    <dgm:pt modelId="{FEAEACE5-F5CB-48A6-A197-41406691F4C9}" type="sibTrans" cxnId="{D5533EAF-CD35-4B72-BD26-61C5FF16DCF5}">
      <dgm:prSet/>
      <dgm:spPr/>
      <dgm:t>
        <a:bodyPr/>
        <a:lstStyle/>
        <a:p>
          <a:endParaRPr lang="en-US"/>
        </a:p>
      </dgm:t>
    </dgm:pt>
    <dgm:pt modelId="{7F8F7BF5-E605-4AB5-BE39-757CDFE8BFE4}">
      <dgm:prSet/>
      <dgm:spPr/>
      <dgm:t>
        <a:bodyPr/>
        <a:lstStyle/>
        <a:p>
          <a:r>
            <a:rPr lang="en-US" dirty="0" smtClean="0"/>
            <a:t>Discuss the advantages of and ways to access Web applications</a:t>
          </a:r>
        </a:p>
      </dgm:t>
    </dgm:pt>
    <dgm:pt modelId="{0C9F9642-6804-40B6-8BD1-933D22412089}" type="parTrans" cxnId="{AE87A5CC-C9A5-442E-AC11-0FF97E1E0F97}">
      <dgm:prSet/>
      <dgm:spPr/>
      <dgm:t>
        <a:bodyPr/>
        <a:lstStyle/>
        <a:p>
          <a:endParaRPr lang="en-US"/>
        </a:p>
      </dgm:t>
    </dgm:pt>
    <dgm:pt modelId="{31816843-6247-469E-93EC-1291353B21C8}" type="sibTrans" cxnId="{AE87A5CC-C9A5-442E-AC11-0FF97E1E0F97}">
      <dgm:prSet/>
      <dgm:spPr/>
      <dgm:t>
        <a:bodyPr/>
        <a:lstStyle/>
        <a:p>
          <a:endParaRPr lang="en-US"/>
        </a:p>
      </dgm:t>
    </dgm:pt>
    <dgm:pt modelId="{EB239B62-FD18-42ED-90A9-F44A9132E2FE}">
      <dgm:prSet/>
      <dgm:spPr/>
      <dgm:t>
        <a:bodyPr/>
        <a:lstStyle/>
        <a:p>
          <a:r>
            <a:rPr lang="en-US" dirty="0" smtClean="0"/>
            <a:t>Identify the types of application software used in communications</a:t>
          </a:r>
        </a:p>
      </dgm:t>
    </dgm:pt>
    <dgm:pt modelId="{A28B1AEA-E239-4C32-A420-C07F5F37EFA4}" type="parTrans" cxnId="{D00E03D8-8035-4B8B-9775-394A784C4008}">
      <dgm:prSet/>
      <dgm:spPr/>
      <dgm:t>
        <a:bodyPr/>
        <a:lstStyle/>
        <a:p>
          <a:endParaRPr lang="en-US"/>
        </a:p>
      </dgm:t>
    </dgm:pt>
    <dgm:pt modelId="{D5C85071-C9C8-478D-AF09-457457647FE7}" type="sibTrans" cxnId="{D00E03D8-8035-4B8B-9775-394A784C4008}">
      <dgm:prSet/>
      <dgm:spPr/>
      <dgm:t>
        <a:bodyPr/>
        <a:lstStyle/>
        <a:p>
          <a:endParaRPr lang="en-US"/>
        </a:p>
      </dgm:t>
    </dgm:pt>
    <dgm:pt modelId="{FC55E900-4CBE-44D2-AD01-A81D476F8295}">
      <dgm:prSet/>
      <dgm:spPr/>
      <dgm:t>
        <a:bodyPr/>
        <a:lstStyle/>
        <a:p>
          <a:r>
            <a:rPr lang="en-US" dirty="0" smtClean="0"/>
            <a:t>Describe the learning aids available for application software</a:t>
          </a:r>
        </a:p>
      </dgm:t>
    </dgm:pt>
    <dgm:pt modelId="{E1EFD0C3-2B13-48C9-9954-6A412550C8D9}" type="parTrans" cxnId="{3C3978F1-3FFD-4D16-9116-700153916B71}">
      <dgm:prSet/>
      <dgm:spPr/>
      <dgm:t>
        <a:bodyPr/>
        <a:lstStyle/>
        <a:p>
          <a:endParaRPr lang="en-US"/>
        </a:p>
      </dgm:t>
    </dgm:pt>
    <dgm:pt modelId="{6A02DFCF-F359-482A-A4BE-C1AADD342B5C}" type="sibTrans" cxnId="{3C3978F1-3FFD-4D16-9116-700153916B7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A23606-A1AC-46C0-8D8A-3CF4E432B7AE}" type="pres">
      <dgm:prSet presAssocID="{8EFB50D3-70C5-49B2-996A-1C93784DB9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5A210-03C4-46F9-A2B0-EA1DCB71FFB1}" type="pres">
      <dgm:prSet presAssocID="{FEAEACE5-F5CB-48A6-A197-41406691F4C9}" presName="sibTrans" presStyleCnt="0"/>
      <dgm:spPr/>
    </dgm:pt>
    <dgm:pt modelId="{EA6BF97B-0A6D-4B88-8B27-2E612904A0D0}" type="pres">
      <dgm:prSet presAssocID="{7F8F7BF5-E605-4AB5-BE39-757CDFE8BF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8100F-F407-4198-AF0C-C296933FD164}" type="pres">
      <dgm:prSet presAssocID="{31816843-6247-469E-93EC-1291353B21C8}" presName="sibTrans" presStyleCnt="0"/>
      <dgm:spPr/>
    </dgm:pt>
    <dgm:pt modelId="{E5ED25B8-CF7D-4579-A5FE-FBBB2E82DEEA}" type="pres">
      <dgm:prSet presAssocID="{EB239B62-FD18-42ED-90A9-F44A9132E2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BF39-9C93-4FDD-A7BB-4C0C4DDF66DC}" type="pres">
      <dgm:prSet presAssocID="{D5C85071-C9C8-478D-AF09-457457647FE7}" presName="sibTrans" presStyleCnt="0"/>
      <dgm:spPr/>
    </dgm:pt>
    <dgm:pt modelId="{D13A5441-5B8A-4D5F-9092-BE39B98D49AD}" type="pres">
      <dgm:prSet presAssocID="{FC55E900-4CBE-44D2-AD01-A81D476F8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3C3978F1-3FFD-4D16-9116-700153916B71}" srcId="{3DBC15C7-9BC5-433D-92A7-BCC39A2CC830}" destId="{FC55E900-4CBE-44D2-AD01-A81D476F8295}" srcOrd="4" destOrd="0" parTransId="{E1EFD0C3-2B13-48C9-9954-6A412550C8D9}" sibTransId="{6A02DFCF-F359-482A-A4BE-C1AADD342B5C}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BDE4565C-18CC-4BF6-A0F7-FBFD6D295B30}" type="presOf" srcId="{8EFB50D3-70C5-49B2-996A-1C93784DB914}" destId="{04A23606-A1AC-46C0-8D8A-3CF4E432B7AE}" srcOrd="0" destOrd="0" presId="urn:microsoft.com/office/officeart/2005/8/layout/default#19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D00E03D8-8035-4B8B-9775-394A784C4008}" srcId="{3DBC15C7-9BC5-433D-92A7-BCC39A2CC830}" destId="{EB239B62-FD18-42ED-90A9-F44A9132E2FE}" srcOrd="3" destOrd="0" parTransId="{A28B1AEA-E239-4C32-A420-C07F5F37EFA4}" sibTransId="{D5C85071-C9C8-478D-AF09-457457647FE7}"/>
    <dgm:cxn modelId="{41C2E930-029C-4D59-B6A2-7B41623F5E06}" type="presOf" srcId="{FC55E900-4CBE-44D2-AD01-A81D476F8295}" destId="{D13A5441-5B8A-4D5F-9092-BE39B98D49AD}" srcOrd="0" destOrd="0" presId="urn:microsoft.com/office/officeart/2005/8/layout/default#19"/>
    <dgm:cxn modelId="{62F4D8E7-F670-4E64-BD43-B5589179CDBC}" type="presOf" srcId="{7F8F7BF5-E605-4AB5-BE39-757CDFE8BFE4}" destId="{EA6BF97B-0A6D-4B88-8B27-2E612904A0D0}" srcOrd="0" destOrd="0" presId="urn:microsoft.com/office/officeart/2005/8/layout/default#19"/>
    <dgm:cxn modelId="{D5533EAF-CD35-4B72-BD26-61C5FF16DCF5}" srcId="{3DBC15C7-9BC5-433D-92A7-BCC39A2CC830}" destId="{8EFB50D3-70C5-49B2-996A-1C93784DB914}" srcOrd="1" destOrd="0" parTransId="{BF243AA7-98AA-45B7-AC79-131E9E4F77A7}" sibTransId="{FEAEACE5-F5CB-48A6-A197-41406691F4C9}"/>
    <dgm:cxn modelId="{270ECFF9-1F1B-4F42-B17C-6626219A26C7}" type="presOf" srcId="{EB239B62-FD18-42ED-90A9-F44A9132E2FE}" destId="{E5ED25B8-CF7D-4579-A5FE-FBBB2E82DEEA}" srcOrd="0" destOrd="0" presId="urn:microsoft.com/office/officeart/2005/8/layout/default#19"/>
    <dgm:cxn modelId="{AE87A5CC-C9A5-442E-AC11-0FF97E1E0F97}" srcId="{3DBC15C7-9BC5-433D-92A7-BCC39A2CC830}" destId="{7F8F7BF5-E605-4AB5-BE39-757CDFE8BFE4}" srcOrd="2" destOrd="0" parTransId="{0C9F9642-6804-40B6-8BD1-933D22412089}" sibTransId="{31816843-6247-469E-93EC-1291353B21C8}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A2CC8245-8EB5-4352-89F5-AFAF9E26829D}" type="presParOf" srcId="{0283AAF8-8E6B-4228-934C-18F9A9076AC0}" destId="{04A23606-A1AC-46C0-8D8A-3CF4E432B7AE}" srcOrd="2" destOrd="0" presId="urn:microsoft.com/office/officeart/2005/8/layout/default#19"/>
    <dgm:cxn modelId="{4774D3E8-0B19-46E1-AABF-9F90B954D718}" type="presParOf" srcId="{0283AAF8-8E6B-4228-934C-18F9A9076AC0}" destId="{4605A210-03C4-46F9-A2B0-EA1DCB71FFB1}" srcOrd="3" destOrd="0" presId="urn:microsoft.com/office/officeart/2005/8/layout/default#19"/>
    <dgm:cxn modelId="{2DDC76BA-8324-4EF8-93C5-79A707B133A0}" type="presParOf" srcId="{0283AAF8-8E6B-4228-934C-18F9A9076AC0}" destId="{EA6BF97B-0A6D-4B88-8B27-2E612904A0D0}" srcOrd="4" destOrd="0" presId="urn:microsoft.com/office/officeart/2005/8/layout/default#19"/>
    <dgm:cxn modelId="{66C89C73-02D0-4038-BD3A-819DF4DE19D7}" type="presParOf" srcId="{0283AAF8-8E6B-4228-934C-18F9A9076AC0}" destId="{3268100F-F407-4198-AF0C-C296933FD164}" srcOrd="5" destOrd="0" presId="urn:microsoft.com/office/officeart/2005/8/layout/default#19"/>
    <dgm:cxn modelId="{C04FF2D5-3006-48DE-AD6C-8A88BC75046B}" type="presParOf" srcId="{0283AAF8-8E6B-4228-934C-18F9A9076AC0}" destId="{E5ED25B8-CF7D-4579-A5FE-FBBB2E82DEEA}" srcOrd="6" destOrd="0" presId="urn:microsoft.com/office/officeart/2005/8/layout/default#19"/>
    <dgm:cxn modelId="{735CD847-3CE0-494A-B015-5D05924319B3}" type="presParOf" srcId="{0283AAF8-8E6B-4228-934C-18F9A9076AC0}" destId="{C99CBF39-9C93-4FDD-A7BB-4C0C4DDF66DC}" srcOrd="7" destOrd="0" presId="urn:microsoft.com/office/officeart/2005/8/layout/default#19"/>
    <dgm:cxn modelId="{7E6B7B48-5E5C-4C0D-B0A7-991F1ECAFEE6}" type="presParOf" srcId="{0283AAF8-8E6B-4228-934C-18F9A9076AC0}" destId="{D13A5441-5B8A-4D5F-9092-BE39B98D49AD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7C7A-6C45-47D8-B072-79985FDA98F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16ACC8-F114-4B27-BD6A-2DCDF49B5870}">
      <dgm:prSet/>
      <dgm:spPr/>
      <dgm:t>
        <a:bodyPr/>
        <a:lstStyle/>
        <a:p>
          <a:r>
            <a:rPr lang="en-US" dirty="0" smtClean="0"/>
            <a:t>To make business activities more efficient</a:t>
          </a:r>
          <a:endParaRPr lang="en-US" dirty="0"/>
        </a:p>
      </dgm:t>
    </dgm:pt>
    <dgm:pt modelId="{21C6EBBA-8AC0-4BC5-9F83-125C31996015}" type="parTrans" cxnId="{BD2CEDC7-8F85-42F2-A1B2-F10AE145AFA4}">
      <dgm:prSet/>
      <dgm:spPr/>
      <dgm:t>
        <a:bodyPr/>
        <a:lstStyle/>
        <a:p>
          <a:endParaRPr lang="en-US"/>
        </a:p>
      </dgm:t>
    </dgm:pt>
    <dgm:pt modelId="{A00A11AA-0A29-44E6-91B0-634C12305017}" type="sibTrans" cxnId="{BD2CEDC7-8F85-42F2-A1B2-F10AE145AFA4}">
      <dgm:prSet/>
      <dgm:spPr/>
      <dgm:t>
        <a:bodyPr/>
        <a:lstStyle/>
        <a:p>
          <a:endParaRPr lang="en-US"/>
        </a:p>
      </dgm:t>
    </dgm:pt>
    <dgm:pt modelId="{8D1F30E1-BF9F-4895-9575-47A13022928A}">
      <dgm:prSet/>
      <dgm:spPr/>
      <dgm:t>
        <a:bodyPr/>
        <a:lstStyle/>
        <a:p>
          <a:r>
            <a:rPr lang="en-US" dirty="0" smtClean="0"/>
            <a:t>To assist with graphics and multimedia projects</a:t>
          </a:r>
          <a:endParaRPr lang="en-US" dirty="0"/>
        </a:p>
      </dgm:t>
    </dgm:pt>
    <dgm:pt modelId="{94D19D79-1BC2-46DC-8362-BFB7CBBDF5B4}" type="parTrans" cxnId="{4444BC96-05ED-41FC-92E2-DA4696EBAB69}">
      <dgm:prSet/>
      <dgm:spPr/>
      <dgm:t>
        <a:bodyPr/>
        <a:lstStyle/>
        <a:p>
          <a:endParaRPr lang="en-US"/>
        </a:p>
      </dgm:t>
    </dgm:pt>
    <dgm:pt modelId="{83BDF268-C7C4-42EA-9CA2-4B3A8836C44C}" type="sibTrans" cxnId="{4444BC96-05ED-41FC-92E2-DA4696EBAB69}">
      <dgm:prSet/>
      <dgm:spPr/>
      <dgm:t>
        <a:bodyPr/>
        <a:lstStyle/>
        <a:p>
          <a:endParaRPr lang="en-US"/>
        </a:p>
      </dgm:t>
    </dgm:pt>
    <dgm:pt modelId="{359865E4-D5E6-4127-B54B-1CCC3A98C753}">
      <dgm:prSet/>
      <dgm:spPr/>
      <dgm:t>
        <a:bodyPr/>
        <a:lstStyle/>
        <a:p>
          <a:r>
            <a:rPr lang="en-US" dirty="0" smtClean="0"/>
            <a:t>To support home, personal, and educational tasks</a:t>
          </a:r>
          <a:endParaRPr lang="en-US" dirty="0"/>
        </a:p>
      </dgm:t>
    </dgm:pt>
    <dgm:pt modelId="{D76EA580-555F-4B9F-950F-99167744FA23}" type="parTrans" cxnId="{2183C99A-B90F-49D7-9E9E-542DED0E4F62}">
      <dgm:prSet/>
      <dgm:spPr/>
      <dgm:t>
        <a:bodyPr/>
        <a:lstStyle/>
        <a:p>
          <a:endParaRPr lang="en-US"/>
        </a:p>
      </dgm:t>
    </dgm:pt>
    <dgm:pt modelId="{40176EC3-4BE5-48BD-96EC-E14B91673022}" type="sibTrans" cxnId="{2183C99A-B90F-49D7-9E9E-542DED0E4F62}">
      <dgm:prSet/>
      <dgm:spPr/>
      <dgm:t>
        <a:bodyPr/>
        <a:lstStyle/>
        <a:p>
          <a:endParaRPr lang="en-US"/>
        </a:p>
      </dgm:t>
    </dgm:pt>
    <dgm:pt modelId="{C545EC81-3B11-442D-B8D4-35A4F4B4A101}">
      <dgm:prSet/>
      <dgm:spPr/>
      <dgm:t>
        <a:bodyPr/>
        <a:lstStyle/>
        <a:p>
          <a:r>
            <a:rPr lang="en-US" dirty="0" smtClean="0"/>
            <a:t>To facilitate communications</a:t>
          </a:r>
          <a:endParaRPr lang="en-US" dirty="0"/>
        </a:p>
      </dgm:t>
    </dgm:pt>
    <dgm:pt modelId="{45214ADE-B2A5-4942-B997-BBFF3361905A}" type="parTrans" cxnId="{50A1CC1E-E51E-4149-9AAB-93D0AB2893B0}">
      <dgm:prSet/>
      <dgm:spPr/>
      <dgm:t>
        <a:bodyPr/>
        <a:lstStyle/>
        <a:p>
          <a:endParaRPr lang="en-US"/>
        </a:p>
      </dgm:t>
    </dgm:pt>
    <dgm:pt modelId="{4565C9FD-89C2-4BBD-97CB-BF518C93F95E}" type="sibTrans" cxnId="{50A1CC1E-E51E-4149-9AAB-93D0AB2893B0}">
      <dgm:prSet/>
      <dgm:spPr/>
      <dgm:t>
        <a:bodyPr/>
        <a:lstStyle/>
        <a:p>
          <a:endParaRPr lang="en-US"/>
        </a:p>
      </dgm:t>
    </dgm:pt>
    <dgm:pt modelId="{3CC404FA-84DB-4017-80E1-D0060CD7A65C}" type="pres">
      <dgm:prSet presAssocID="{91D57C7A-6C45-47D8-B072-79985FDA9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C4E3F-CB51-4D47-A4E0-A7726A3EABC6}" type="pres">
      <dgm:prSet presAssocID="{6016ACC8-F114-4B27-BD6A-2DCDF49B5870}" presName="parentText" presStyleLbl="node1" presStyleIdx="0" presStyleCnt="4" custLinFactNeighborX="1852" custLinFactNeighborY="704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1E444-440B-4CB3-A031-E5A8153F201D}" type="pres">
      <dgm:prSet presAssocID="{A00A11AA-0A29-44E6-91B0-634C12305017}" presName="spacer" presStyleCnt="0"/>
      <dgm:spPr/>
    </dgm:pt>
    <dgm:pt modelId="{FBFDA53E-D9D7-40CB-9126-88A70CB77327}" type="pres">
      <dgm:prSet presAssocID="{8D1F30E1-BF9F-4895-9575-47A1302292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007B8-3CCC-4869-8E6B-FDBBEF19D15F}" type="pres">
      <dgm:prSet presAssocID="{83BDF268-C7C4-42EA-9CA2-4B3A8836C44C}" presName="spacer" presStyleCnt="0"/>
      <dgm:spPr/>
    </dgm:pt>
    <dgm:pt modelId="{E344CC3D-9DAE-48E9-BC83-6846A94F58A6}" type="pres">
      <dgm:prSet presAssocID="{359865E4-D5E6-4127-B54B-1CCC3A98C7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5537E-EEB7-4521-9EBE-D96FC02075CA}" type="pres">
      <dgm:prSet presAssocID="{40176EC3-4BE5-48BD-96EC-E14B91673022}" presName="spacer" presStyleCnt="0"/>
      <dgm:spPr/>
    </dgm:pt>
    <dgm:pt modelId="{B68151E5-4FBD-4D0F-99E8-496DDB421FCC}" type="pres">
      <dgm:prSet presAssocID="{C545EC81-3B11-442D-B8D4-35A4F4B4A1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94AF0-03D5-4D9D-A4C6-12E52B47B930}" type="presOf" srcId="{C545EC81-3B11-442D-B8D4-35A4F4B4A101}" destId="{B68151E5-4FBD-4D0F-99E8-496DDB421FCC}" srcOrd="0" destOrd="0" presId="urn:microsoft.com/office/officeart/2005/8/layout/vList2"/>
    <dgm:cxn modelId="{7BB7308B-A2DD-4827-97C6-89749C84A192}" type="presOf" srcId="{359865E4-D5E6-4127-B54B-1CCC3A98C753}" destId="{E344CC3D-9DAE-48E9-BC83-6846A94F58A6}" srcOrd="0" destOrd="0" presId="urn:microsoft.com/office/officeart/2005/8/layout/vList2"/>
    <dgm:cxn modelId="{4444BC96-05ED-41FC-92E2-DA4696EBAB69}" srcId="{91D57C7A-6C45-47D8-B072-79985FDA98F6}" destId="{8D1F30E1-BF9F-4895-9575-47A13022928A}" srcOrd="1" destOrd="0" parTransId="{94D19D79-1BC2-46DC-8362-BFB7CBBDF5B4}" sibTransId="{83BDF268-C7C4-42EA-9CA2-4B3A8836C44C}"/>
    <dgm:cxn modelId="{BD2CEDC7-8F85-42F2-A1B2-F10AE145AFA4}" srcId="{91D57C7A-6C45-47D8-B072-79985FDA98F6}" destId="{6016ACC8-F114-4B27-BD6A-2DCDF49B5870}" srcOrd="0" destOrd="0" parTransId="{21C6EBBA-8AC0-4BC5-9F83-125C31996015}" sibTransId="{A00A11AA-0A29-44E6-91B0-634C12305017}"/>
    <dgm:cxn modelId="{2183C99A-B90F-49D7-9E9E-542DED0E4F62}" srcId="{91D57C7A-6C45-47D8-B072-79985FDA98F6}" destId="{359865E4-D5E6-4127-B54B-1CCC3A98C753}" srcOrd="2" destOrd="0" parTransId="{D76EA580-555F-4B9F-950F-99167744FA23}" sibTransId="{40176EC3-4BE5-48BD-96EC-E14B91673022}"/>
    <dgm:cxn modelId="{952F66DF-84E2-420B-975C-B7E0AAD8E541}" type="presOf" srcId="{6016ACC8-F114-4B27-BD6A-2DCDF49B5870}" destId="{E6AC4E3F-CB51-4D47-A4E0-A7726A3EABC6}" srcOrd="0" destOrd="0" presId="urn:microsoft.com/office/officeart/2005/8/layout/vList2"/>
    <dgm:cxn modelId="{50A1CC1E-E51E-4149-9AAB-93D0AB2893B0}" srcId="{91D57C7A-6C45-47D8-B072-79985FDA98F6}" destId="{C545EC81-3B11-442D-B8D4-35A4F4B4A101}" srcOrd="3" destOrd="0" parTransId="{45214ADE-B2A5-4942-B997-BBFF3361905A}" sibTransId="{4565C9FD-89C2-4BBD-97CB-BF518C93F95E}"/>
    <dgm:cxn modelId="{7F6CA790-1CE0-435A-A370-756C0055CCE8}" type="presOf" srcId="{91D57C7A-6C45-47D8-B072-79985FDA98F6}" destId="{3CC404FA-84DB-4017-80E1-D0060CD7A65C}" srcOrd="0" destOrd="0" presId="urn:microsoft.com/office/officeart/2005/8/layout/vList2"/>
    <dgm:cxn modelId="{860D9BE9-41F9-46F1-A834-3F29468770E1}" type="presOf" srcId="{8D1F30E1-BF9F-4895-9575-47A13022928A}" destId="{FBFDA53E-D9D7-40CB-9126-88A70CB77327}" srcOrd="0" destOrd="0" presId="urn:microsoft.com/office/officeart/2005/8/layout/vList2"/>
    <dgm:cxn modelId="{BD3618D3-36A4-4382-AA12-3D2D6C9CD802}" type="presParOf" srcId="{3CC404FA-84DB-4017-80E1-D0060CD7A65C}" destId="{E6AC4E3F-CB51-4D47-A4E0-A7726A3EABC6}" srcOrd="0" destOrd="0" presId="urn:microsoft.com/office/officeart/2005/8/layout/vList2"/>
    <dgm:cxn modelId="{3F02C685-A67A-427F-BE30-BA4C9E03EB2C}" type="presParOf" srcId="{3CC404FA-84DB-4017-80E1-D0060CD7A65C}" destId="{A4B1E444-440B-4CB3-A031-E5A8153F201D}" srcOrd="1" destOrd="0" presId="urn:microsoft.com/office/officeart/2005/8/layout/vList2"/>
    <dgm:cxn modelId="{F2CB3D96-C5B6-45FA-B6FA-CD6BDC6A2ED1}" type="presParOf" srcId="{3CC404FA-84DB-4017-80E1-D0060CD7A65C}" destId="{FBFDA53E-D9D7-40CB-9126-88A70CB77327}" srcOrd="2" destOrd="0" presId="urn:microsoft.com/office/officeart/2005/8/layout/vList2"/>
    <dgm:cxn modelId="{DDB14572-B618-4179-94DD-3075571E8398}" type="presParOf" srcId="{3CC404FA-84DB-4017-80E1-D0060CD7A65C}" destId="{6E7007B8-3CCC-4869-8E6B-FDBBEF19D15F}" srcOrd="3" destOrd="0" presId="urn:microsoft.com/office/officeart/2005/8/layout/vList2"/>
    <dgm:cxn modelId="{0A9F8E1F-6A2D-4A3F-9280-65CBD80615D4}" type="presParOf" srcId="{3CC404FA-84DB-4017-80E1-D0060CD7A65C}" destId="{E344CC3D-9DAE-48E9-BC83-6846A94F58A6}" srcOrd="4" destOrd="0" presId="urn:microsoft.com/office/officeart/2005/8/layout/vList2"/>
    <dgm:cxn modelId="{89A4BA8F-5EB0-424C-8F70-6B44BDBD0A88}" type="presParOf" srcId="{3CC404FA-84DB-4017-80E1-D0060CD7A65C}" destId="{E7D5537E-EEB7-4521-9EBE-D96FC02075CA}" srcOrd="5" destOrd="0" presId="urn:microsoft.com/office/officeart/2005/8/layout/vList2"/>
    <dgm:cxn modelId="{58DF2E8E-AC80-470E-AD20-A6D170D7C4D4}" type="presParOf" srcId="{3CC404FA-84DB-4017-80E1-D0060CD7A65C}" destId="{B68151E5-4FBD-4D0F-99E8-496DDB421F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CCF17-3E49-4066-901F-D1DFFF378873}" type="doc">
      <dgm:prSet loTypeId="urn:microsoft.com/office/officeart/2005/8/layout/default#2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975B83D-49D4-48F1-A039-970AE9CBDF1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Packaged software</a:t>
          </a:r>
          <a:endParaRPr lang="en-US" b="1" dirty="0">
            <a:solidFill>
              <a:srgbClr val="67588E"/>
            </a:solidFill>
          </a:endParaRPr>
        </a:p>
      </dgm:t>
    </dgm:pt>
    <dgm:pt modelId="{729380E7-BB8D-4678-B68D-7149BADA1197}" type="parTrans" cxnId="{71A98F44-E785-42DD-958D-5AB3EB82EF66}">
      <dgm:prSet/>
      <dgm:spPr/>
      <dgm:t>
        <a:bodyPr/>
        <a:lstStyle/>
        <a:p>
          <a:endParaRPr lang="en-US"/>
        </a:p>
      </dgm:t>
    </dgm:pt>
    <dgm:pt modelId="{2DC6B894-7585-42D8-8D24-D4B38264D481}" type="sibTrans" cxnId="{71A98F44-E785-42DD-958D-5AB3EB82EF66}">
      <dgm:prSet/>
      <dgm:spPr/>
      <dgm:t>
        <a:bodyPr/>
        <a:lstStyle/>
        <a:p>
          <a:endParaRPr lang="en-US"/>
        </a:p>
      </dgm:t>
    </dgm:pt>
    <dgm:pt modelId="{BF91FB33-AEE4-4451-8B55-1DFEE5D573A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Custom software</a:t>
          </a:r>
          <a:endParaRPr lang="en-US" b="1" dirty="0">
            <a:solidFill>
              <a:srgbClr val="67588E"/>
            </a:solidFill>
          </a:endParaRPr>
        </a:p>
      </dgm:t>
    </dgm:pt>
    <dgm:pt modelId="{9940852E-930D-4074-89F5-0DAA04DAE4A7}" type="parTrans" cxnId="{1081F1F5-8AEB-4BF6-9EFD-71A86E88EFF4}">
      <dgm:prSet/>
      <dgm:spPr/>
      <dgm:t>
        <a:bodyPr/>
        <a:lstStyle/>
        <a:p>
          <a:endParaRPr lang="en-US"/>
        </a:p>
      </dgm:t>
    </dgm:pt>
    <dgm:pt modelId="{77E9CECD-C299-4E10-8192-E26653DE5011}" type="sibTrans" cxnId="{1081F1F5-8AEB-4BF6-9EFD-71A86E88EFF4}">
      <dgm:prSet/>
      <dgm:spPr/>
      <dgm:t>
        <a:bodyPr/>
        <a:lstStyle/>
        <a:p>
          <a:endParaRPr lang="en-US"/>
        </a:p>
      </dgm:t>
    </dgm:pt>
    <dgm:pt modelId="{E7199574-0779-4BCC-89D1-93A67C9EB18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Web application</a:t>
          </a:r>
          <a:endParaRPr lang="en-US" b="1" dirty="0">
            <a:solidFill>
              <a:srgbClr val="67588E"/>
            </a:solidFill>
          </a:endParaRPr>
        </a:p>
      </dgm:t>
    </dgm:pt>
    <dgm:pt modelId="{CD0C7430-8C39-49B1-9746-5285AF7242F8}" type="parTrans" cxnId="{D603B4B3-9432-45C1-907C-C4214DE3938E}">
      <dgm:prSet/>
      <dgm:spPr/>
      <dgm:t>
        <a:bodyPr/>
        <a:lstStyle/>
        <a:p>
          <a:endParaRPr lang="en-US"/>
        </a:p>
      </dgm:t>
    </dgm:pt>
    <dgm:pt modelId="{131AF277-B751-4F08-9A7A-F7EFF8217877}" type="sibTrans" cxnId="{D603B4B3-9432-45C1-907C-C4214DE3938E}">
      <dgm:prSet/>
      <dgm:spPr/>
      <dgm:t>
        <a:bodyPr/>
        <a:lstStyle/>
        <a:p>
          <a:endParaRPr lang="en-US"/>
        </a:p>
      </dgm:t>
    </dgm:pt>
    <dgm:pt modelId="{36031257-49F5-44F8-8111-696459E3C86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Open source software</a:t>
          </a:r>
          <a:endParaRPr lang="en-US" b="1" dirty="0">
            <a:solidFill>
              <a:srgbClr val="67588E"/>
            </a:solidFill>
          </a:endParaRPr>
        </a:p>
      </dgm:t>
    </dgm:pt>
    <dgm:pt modelId="{25F4462A-3888-4AA6-BBE9-DDB5D1082D0D}" type="parTrans" cxnId="{AAFB0D63-924B-4457-88EC-733CC1211D83}">
      <dgm:prSet/>
      <dgm:spPr/>
      <dgm:t>
        <a:bodyPr/>
        <a:lstStyle/>
        <a:p>
          <a:endParaRPr lang="en-US"/>
        </a:p>
      </dgm:t>
    </dgm:pt>
    <dgm:pt modelId="{32B91430-B1C4-47F2-8699-FE271BD8ADCD}" type="sibTrans" cxnId="{AAFB0D63-924B-4457-88EC-733CC1211D83}">
      <dgm:prSet/>
      <dgm:spPr/>
      <dgm:t>
        <a:bodyPr/>
        <a:lstStyle/>
        <a:p>
          <a:endParaRPr lang="en-US"/>
        </a:p>
      </dgm:t>
    </dgm:pt>
    <dgm:pt modelId="{618B8782-2085-43D2-9430-5A271856814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Shareware</a:t>
          </a:r>
          <a:endParaRPr lang="en-US" b="1" dirty="0">
            <a:solidFill>
              <a:srgbClr val="67588E"/>
            </a:solidFill>
          </a:endParaRPr>
        </a:p>
      </dgm:t>
    </dgm:pt>
    <dgm:pt modelId="{B27419E5-A4B2-4209-AA6E-856CCFC451F0}" type="parTrans" cxnId="{2C5BD075-B3A8-4438-BA43-2A58A5E4651A}">
      <dgm:prSet/>
      <dgm:spPr/>
      <dgm:t>
        <a:bodyPr/>
        <a:lstStyle/>
        <a:p>
          <a:endParaRPr lang="en-US"/>
        </a:p>
      </dgm:t>
    </dgm:pt>
    <dgm:pt modelId="{71888DDA-0369-4EC0-B6AB-AC926ABCB8EA}" type="sibTrans" cxnId="{2C5BD075-B3A8-4438-BA43-2A58A5E4651A}">
      <dgm:prSet/>
      <dgm:spPr/>
      <dgm:t>
        <a:bodyPr/>
        <a:lstStyle/>
        <a:p>
          <a:endParaRPr lang="en-US"/>
        </a:p>
      </dgm:t>
    </dgm:pt>
    <dgm:pt modelId="{5BF4C20B-609C-4E56-8108-E747824C9A1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Freeware</a:t>
          </a:r>
          <a:endParaRPr lang="en-US" b="1" dirty="0">
            <a:solidFill>
              <a:srgbClr val="67588E"/>
            </a:solidFill>
          </a:endParaRPr>
        </a:p>
      </dgm:t>
    </dgm:pt>
    <dgm:pt modelId="{88239DEE-CBD7-495E-BB04-358789E2D208}" type="parTrans" cxnId="{2CDAA638-22B7-4BE8-B71A-A9AED1290E85}">
      <dgm:prSet/>
      <dgm:spPr/>
      <dgm:t>
        <a:bodyPr/>
        <a:lstStyle/>
        <a:p>
          <a:endParaRPr lang="en-US"/>
        </a:p>
      </dgm:t>
    </dgm:pt>
    <dgm:pt modelId="{64F78002-16C4-43D1-A139-FB22F8563CE1}" type="sibTrans" cxnId="{2CDAA638-22B7-4BE8-B71A-A9AED1290E85}">
      <dgm:prSet/>
      <dgm:spPr/>
      <dgm:t>
        <a:bodyPr/>
        <a:lstStyle/>
        <a:p>
          <a:endParaRPr lang="en-US"/>
        </a:p>
      </dgm:t>
    </dgm:pt>
    <dgm:pt modelId="{7A5AA225-2DC9-403C-812B-C0542C8A76A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Public-domain software</a:t>
          </a:r>
          <a:endParaRPr lang="en-US" b="1" dirty="0">
            <a:solidFill>
              <a:srgbClr val="67588E"/>
            </a:solidFill>
          </a:endParaRPr>
        </a:p>
      </dgm:t>
    </dgm:pt>
    <dgm:pt modelId="{7C97B6F7-AD70-4CAA-8DED-2E558803BB7B}" type="parTrans" cxnId="{15760E72-6147-4C34-A64E-7252E90A0841}">
      <dgm:prSet/>
      <dgm:spPr/>
      <dgm:t>
        <a:bodyPr/>
        <a:lstStyle/>
        <a:p>
          <a:endParaRPr lang="en-US"/>
        </a:p>
      </dgm:t>
    </dgm:pt>
    <dgm:pt modelId="{FBBA10A8-DC43-4B13-845F-96ADA7A725DD}" type="sibTrans" cxnId="{15760E72-6147-4C34-A64E-7252E90A0841}">
      <dgm:prSet/>
      <dgm:spPr/>
      <dgm:t>
        <a:bodyPr/>
        <a:lstStyle/>
        <a:p>
          <a:endParaRPr lang="en-US"/>
        </a:p>
      </dgm:t>
    </dgm:pt>
    <dgm:pt modelId="{507D2954-8FC4-48CA-8619-B60CB145A0C7}" type="pres">
      <dgm:prSet presAssocID="{784CCF17-3E49-4066-901F-D1DFFF3788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36DED-68A2-4DC5-8AC9-054F8C421829}" type="pres">
      <dgm:prSet presAssocID="{8975B83D-49D4-48F1-A039-970AE9CBDF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5C3E9-2AE2-4747-8163-3D5797544F52}" type="pres">
      <dgm:prSet presAssocID="{2DC6B894-7585-42D8-8D24-D4B38264D481}" presName="sibTrans" presStyleCnt="0"/>
      <dgm:spPr/>
    </dgm:pt>
    <dgm:pt modelId="{C71A7C77-138B-4EBC-B8D7-424CE74B8B02}" type="pres">
      <dgm:prSet presAssocID="{BF91FB33-AEE4-4451-8B55-1DFEE5D573A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1C329-2C9E-4BA0-A490-4D126C60E3BB}" type="pres">
      <dgm:prSet presAssocID="{77E9CECD-C299-4E10-8192-E26653DE5011}" presName="sibTrans" presStyleCnt="0"/>
      <dgm:spPr/>
    </dgm:pt>
    <dgm:pt modelId="{F08B5EFB-A237-418B-9C16-67730CD40289}" type="pres">
      <dgm:prSet presAssocID="{E7199574-0779-4BCC-89D1-93A67C9EB1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61750-9694-4FE4-AECC-68662DBE108A}" type="pres">
      <dgm:prSet presAssocID="{131AF277-B751-4F08-9A7A-F7EFF8217877}" presName="sibTrans" presStyleCnt="0"/>
      <dgm:spPr/>
    </dgm:pt>
    <dgm:pt modelId="{185E74F3-087C-48EC-B257-04790A65D5E4}" type="pres">
      <dgm:prSet presAssocID="{36031257-49F5-44F8-8111-696459E3C86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74BBC-A69C-43B9-A19E-A6517F96D7C3}" type="pres">
      <dgm:prSet presAssocID="{32B91430-B1C4-47F2-8699-FE271BD8ADCD}" presName="sibTrans" presStyleCnt="0"/>
      <dgm:spPr/>
    </dgm:pt>
    <dgm:pt modelId="{239FE0BB-1C63-4306-B8AC-F75540BA3DB3}" type="pres">
      <dgm:prSet presAssocID="{618B8782-2085-43D2-9430-5A27185681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62DC-B657-4E35-9553-3E2BD9C52C22}" type="pres">
      <dgm:prSet presAssocID="{71888DDA-0369-4EC0-B6AB-AC926ABCB8EA}" presName="sibTrans" presStyleCnt="0"/>
      <dgm:spPr/>
    </dgm:pt>
    <dgm:pt modelId="{25FE43E1-F1E8-4447-A00A-4BEFA0312B49}" type="pres">
      <dgm:prSet presAssocID="{5BF4C20B-609C-4E56-8108-E747824C9A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D6977-4B27-4C80-AECB-081DE5F5D619}" type="pres">
      <dgm:prSet presAssocID="{64F78002-16C4-43D1-A139-FB22F8563CE1}" presName="sibTrans" presStyleCnt="0"/>
      <dgm:spPr/>
    </dgm:pt>
    <dgm:pt modelId="{81D8AC55-8F72-4C31-B230-7B081739B2CA}" type="pres">
      <dgm:prSet presAssocID="{7A5AA225-2DC9-403C-812B-C0542C8A76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60E72-6147-4C34-A64E-7252E90A0841}" srcId="{784CCF17-3E49-4066-901F-D1DFFF378873}" destId="{7A5AA225-2DC9-403C-812B-C0542C8A76AD}" srcOrd="6" destOrd="0" parTransId="{7C97B6F7-AD70-4CAA-8DED-2E558803BB7B}" sibTransId="{FBBA10A8-DC43-4B13-845F-96ADA7A725DD}"/>
    <dgm:cxn modelId="{D603B4B3-9432-45C1-907C-C4214DE3938E}" srcId="{784CCF17-3E49-4066-901F-D1DFFF378873}" destId="{E7199574-0779-4BCC-89D1-93A67C9EB180}" srcOrd="2" destOrd="0" parTransId="{CD0C7430-8C39-49B1-9746-5285AF7242F8}" sibTransId="{131AF277-B751-4F08-9A7A-F7EFF8217877}"/>
    <dgm:cxn modelId="{2C5BD075-B3A8-4438-BA43-2A58A5E4651A}" srcId="{784CCF17-3E49-4066-901F-D1DFFF378873}" destId="{618B8782-2085-43D2-9430-5A2718568145}" srcOrd="4" destOrd="0" parTransId="{B27419E5-A4B2-4209-AA6E-856CCFC451F0}" sibTransId="{71888DDA-0369-4EC0-B6AB-AC926ABCB8EA}"/>
    <dgm:cxn modelId="{106DFEDA-07AC-4B12-878B-36B485C4D3D2}" type="presOf" srcId="{7A5AA225-2DC9-403C-812B-C0542C8A76AD}" destId="{81D8AC55-8F72-4C31-B230-7B081739B2CA}" srcOrd="0" destOrd="0" presId="urn:microsoft.com/office/officeart/2005/8/layout/default#20"/>
    <dgm:cxn modelId="{AAFB0D63-924B-4457-88EC-733CC1211D83}" srcId="{784CCF17-3E49-4066-901F-D1DFFF378873}" destId="{36031257-49F5-44F8-8111-696459E3C86A}" srcOrd="3" destOrd="0" parTransId="{25F4462A-3888-4AA6-BBE9-DDB5D1082D0D}" sibTransId="{32B91430-B1C4-47F2-8699-FE271BD8ADCD}"/>
    <dgm:cxn modelId="{91C8BD9B-571E-402D-8E44-75BED79E4B47}" type="presOf" srcId="{618B8782-2085-43D2-9430-5A2718568145}" destId="{239FE0BB-1C63-4306-B8AC-F75540BA3DB3}" srcOrd="0" destOrd="0" presId="urn:microsoft.com/office/officeart/2005/8/layout/default#20"/>
    <dgm:cxn modelId="{A9986D79-EEA5-433E-BA6E-8C631A9972A2}" type="presOf" srcId="{36031257-49F5-44F8-8111-696459E3C86A}" destId="{185E74F3-087C-48EC-B257-04790A65D5E4}" srcOrd="0" destOrd="0" presId="urn:microsoft.com/office/officeart/2005/8/layout/default#20"/>
    <dgm:cxn modelId="{B2D5B762-60E7-46BE-B396-1D4F42D3463F}" type="presOf" srcId="{E7199574-0779-4BCC-89D1-93A67C9EB180}" destId="{F08B5EFB-A237-418B-9C16-67730CD40289}" srcOrd="0" destOrd="0" presId="urn:microsoft.com/office/officeart/2005/8/layout/default#20"/>
    <dgm:cxn modelId="{C87D7948-616D-44D1-8F24-D2884D949DB7}" type="presOf" srcId="{784CCF17-3E49-4066-901F-D1DFFF378873}" destId="{507D2954-8FC4-48CA-8619-B60CB145A0C7}" srcOrd="0" destOrd="0" presId="urn:microsoft.com/office/officeart/2005/8/layout/default#20"/>
    <dgm:cxn modelId="{1081F1F5-8AEB-4BF6-9EFD-71A86E88EFF4}" srcId="{784CCF17-3E49-4066-901F-D1DFFF378873}" destId="{BF91FB33-AEE4-4451-8B55-1DFEE5D573AA}" srcOrd="1" destOrd="0" parTransId="{9940852E-930D-4074-89F5-0DAA04DAE4A7}" sibTransId="{77E9CECD-C299-4E10-8192-E26653DE5011}"/>
    <dgm:cxn modelId="{71A98F44-E785-42DD-958D-5AB3EB82EF66}" srcId="{784CCF17-3E49-4066-901F-D1DFFF378873}" destId="{8975B83D-49D4-48F1-A039-970AE9CBDF1C}" srcOrd="0" destOrd="0" parTransId="{729380E7-BB8D-4678-B68D-7149BADA1197}" sibTransId="{2DC6B894-7585-42D8-8D24-D4B38264D481}"/>
    <dgm:cxn modelId="{D9DA0453-6639-4651-AA96-29E273F39C94}" type="presOf" srcId="{5BF4C20B-609C-4E56-8108-E747824C9A1F}" destId="{25FE43E1-F1E8-4447-A00A-4BEFA0312B49}" srcOrd="0" destOrd="0" presId="urn:microsoft.com/office/officeart/2005/8/layout/default#20"/>
    <dgm:cxn modelId="{2CDAA638-22B7-4BE8-B71A-A9AED1290E85}" srcId="{784CCF17-3E49-4066-901F-D1DFFF378873}" destId="{5BF4C20B-609C-4E56-8108-E747824C9A1F}" srcOrd="5" destOrd="0" parTransId="{88239DEE-CBD7-495E-BB04-358789E2D208}" sibTransId="{64F78002-16C4-43D1-A139-FB22F8563CE1}"/>
    <dgm:cxn modelId="{9E59E310-A63C-430F-B1AD-2AC2CCBA82CA}" type="presOf" srcId="{BF91FB33-AEE4-4451-8B55-1DFEE5D573AA}" destId="{C71A7C77-138B-4EBC-B8D7-424CE74B8B02}" srcOrd="0" destOrd="0" presId="urn:microsoft.com/office/officeart/2005/8/layout/default#20"/>
    <dgm:cxn modelId="{F760A43B-4B08-42C2-8E3F-5F6404E7E2E4}" type="presOf" srcId="{8975B83D-49D4-48F1-A039-970AE9CBDF1C}" destId="{EA136DED-68A2-4DC5-8AC9-054F8C421829}" srcOrd="0" destOrd="0" presId="urn:microsoft.com/office/officeart/2005/8/layout/default#20"/>
    <dgm:cxn modelId="{38064EB9-1283-47B7-8D65-A69359072815}" type="presParOf" srcId="{507D2954-8FC4-48CA-8619-B60CB145A0C7}" destId="{EA136DED-68A2-4DC5-8AC9-054F8C421829}" srcOrd="0" destOrd="0" presId="urn:microsoft.com/office/officeart/2005/8/layout/default#20"/>
    <dgm:cxn modelId="{FFA6F4E8-8258-4CC6-B64E-5BE0FA0DE646}" type="presParOf" srcId="{507D2954-8FC4-48CA-8619-B60CB145A0C7}" destId="{8D45C3E9-2AE2-4747-8163-3D5797544F52}" srcOrd="1" destOrd="0" presId="urn:microsoft.com/office/officeart/2005/8/layout/default#20"/>
    <dgm:cxn modelId="{0A4BEAA3-F29B-4155-89A1-2BB2CC429AA3}" type="presParOf" srcId="{507D2954-8FC4-48CA-8619-B60CB145A0C7}" destId="{C71A7C77-138B-4EBC-B8D7-424CE74B8B02}" srcOrd="2" destOrd="0" presId="urn:microsoft.com/office/officeart/2005/8/layout/default#20"/>
    <dgm:cxn modelId="{AB20DC01-C47A-4232-8798-20EBCCA71F11}" type="presParOf" srcId="{507D2954-8FC4-48CA-8619-B60CB145A0C7}" destId="{FE61C329-2C9E-4BA0-A490-4D126C60E3BB}" srcOrd="3" destOrd="0" presId="urn:microsoft.com/office/officeart/2005/8/layout/default#20"/>
    <dgm:cxn modelId="{09A9119C-26CD-4F5D-92C7-A3D66B73E830}" type="presParOf" srcId="{507D2954-8FC4-48CA-8619-B60CB145A0C7}" destId="{F08B5EFB-A237-418B-9C16-67730CD40289}" srcOrd="4" destOrd="0" presId="urn:microsoft.com/office/officeart/2005/8/layout/default#20"/>
    <dgm:cxn modelId="{A762A9E6-F3FB-49AA-9C38-FB92E0409758}" type="presParOf" srcId="{507D2954-8FC4-48CA-8619-B60CB145A0C7}" destId="{9DB61750-9694-4FE4-AECC-68662DBE108A}" srcOrd="5" destOrd="0" presId="urn:microsoft.com/office/officeart/2005/8/layout/default#20"/>
    <dgm:cxn modelId="{D7039184-2B24-4441-87A4-4615FB954F44}" type="presParOf" srcId="{507D2954-8FC4-48CA-8619-B60CB145A0C7}" destId="{185E74F3-087C-48EC-B257-04790A65D5E4}" srcOrd="6" destOrd="0" presId="urn:microsoft.com/office/officeart/2005/8/layout/default#20"/>
    <dgm:cxn modelId="{EDBD59AF-D8C2-44C9-8D89-9601974B4381}" type="presParOf" srcId="{507D2954-8FC4-48CA-8619-B60CB145A0C7}" destId="{7EC74BBC-A69C-43B9-A19E-A6517F96D7C3}" srcOrd="7" destOrd="0" presId="urn:microsoft.com/office/officeart/2005/8/layout/default#20"/>
    <dgm:cxn modelId="{C0093DB1-5E0D-472D-8BC9-5115DF1690C9}" type="presParOf" srcId="{507D2954-8FC4-48CA-8619-B60CB145A0C7}" destId="{239FE0BB-1C63-4306-B8AC-F75540BA3DB3}" srcOrd="8" destOrd="0" presId="urn:microsoft.com/office/officeart/2005/8/layout/default#20"/>
    <dgm:cxn modelId="{EAE88D5C-79CE-455B-8BF4-4361C5986480}" type="presParOf" srcId="{507D2954-8FC4-48CA-8619-B60CB145A0C7}" destId="{232962DC-B657-4E35-9553-3E2BD9C52C22}" srcOrd="9" destOrd="0" presId="urn:microsoft.com/office/officeart/2005/8/layout/default#20"/>
    <dgm:cxn modelId="{FD090D58-1EF7-47C4-935A-6C30F3DB3A17}" type="presParOf" srcId="{507D2954-8FC4-48CA-8619-B60CB145A0C7}" destId="{25FE43E1-F1E8-4447-A00A-4BEFA0312B49}" srcOrd="10" destOrd="0" presId="urn:microsoft.com/office/officeart/2005/8/layout/default#20"/>
    <dgm:cxn modelId="{D858C1C3-76EB-4689-A44C-7836F119B83D}" type="presParOf" srcId="{507D2954-8FC4-48CA-8619-B60CB145A0C7}" destId="{011D6977-4B27-4C80-AECB-081DE5F5D619}" srcOrd="11" destOrd="0" presId="urn:microsoft.com/office/officeart/2005/8/layout/default#20"/>
    <dgm:cxn modelId="{EA479B6A-7DCC-4E3D-AAFA-3818A3AE6A13}" type="presParOf" srcId="{507D2954-8FC4-48CA-8619-B60CB145A0C7}" destId="{81D8AC55-8F72-4C31-B230-7B081739B2CA}" srcOrd="12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3F37-B2A5-4489-8B09-4A615CC3EBEF}" type="doc">
      <dgm:prSet loTypeId="urn:microsoft.com/office/officeart/2005/8/layout/default#2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CE8107F-1857-48EC-B5AF-DBD89F55ED47}">
      <dgm:prSet/>
      <dgm:spPr/>
      <dgm:t>
        <a:bodyPr/>
        <a:lstStyle/>
        <a:p>
          <a:r>
            <a:rPr lang="en-US" dirty="0" smtClean="0"/>
            <a:t>Word Processing</a:t>
          </a:r>
          <a:endParaRPr lang="en-US" dirty="0"/>
        </a:p>
      </dgm:t>
    </dgm:pt>
    <dgm:pt modelId="{4C431DFF-16FC-48DC-81EF-B144A1D2ADA2}" type="parTrans" cxnId="{987C92A2-C845-409F-BC5C-CC9600F0CFEF}">
      <dgm:prSet/>
      <dgm:spPr/>
      <dgm:t>
        <a:bodyPr/>
        <a:lstStyle/>
        <a:p>
          <a:endParaRPr lang="en-US"/>
        </a:p>
      </dgm:t>
    </dgm:pt>
    <dgm:pt modelId="{897175FE-1E8C-4FCA-B9D5-AA5374509BF5}" type="sibTrans" cxnId="{987C92A2-C845-409F-BC5C-CC9600F0CFEF}">
      <dgm:prSet/>
      <dgm:spPr/>
      <dgm:t>
        <a:bodyPr/>
        <a:lstStyle/>
        <a:p>
          <a:endParaRPr lang="en-US"/>
        </a:p>
      </dgm:t>
    </dgm:pt>
    <dgm:pt modelId="{7FC7A0BE-8359-42BF-A7D6-F09B602622A4}">
      <dgm:prSet/>
      <dgm:spPr/>
      <dgm:t>
        <a:bodyPr/>
        <a:lstStyle/>
        <a:p>
          <a:r>
            <a:rPr lang="en-US" dirty="0" smtClean="0"/>
            <a:t>Spreadsheet</a:t>
          </a:r>
          <a:endParaRPr lang="en-US" dirty="0"/>
        </a:p>
      </dgm:t>
    </dgm:pt>
    <dgm:pt modelId="{FF3E1C93-56AC-473D-9F06-1C0C5758E024}" type="parTrans" cxnId="{BB643947-914F-4DE4-95B5-ADF071D88C03}">
      <dgm:prSet/>
      <dgm:spPr/>
      <dgm:t>
        <a:bodyPr/>
        <a:lstStyle/>
        <a:p>
          <a:endParaRPr lang="en-US"/>
        </a:p>
      </dgm:t>
    </dgm:pt>
    <dgm:pt modelId="{56FDB5C0-AECE-4780-9A59-800903F7FE19}" type="sibTrans" cxnId="{BB643947-914F-4DE4-95B5-ADF071D88C03}">
      <dgm:prSet/>
      <dgm:spPr/>
      <dgm:t>
        <a:bodyPr/>
        <a:lstStyle/>
        <a:p>
          <a:endParaRPr lang="en-US"/>
        </a:p>
      </dgm:t>
    </dgm:pt>
    <dgm:pt modelId="{CA475B6C-91E6-4F17-8A95-EBD833F1A27B}">
      <dgm:prSet/>
      <dgm:spPr/>
      <dgm:t>
        <a:bodyPr/>
        <a:lstStyle/>
        <a:p>
          <a:r>
            <a:rPr lang="en-US" dirty="0" smtClean="0"/>
            <a:t>Database</a:t>
          </a:r>
          <a:endParaRPr lang="en-US" dirty="0"/>
        </a:p>
      </dgm:t>
    </dgm:pt>
    <dgm:pt modelId="{968EEA81-C7F5-451E-BC1D-55DE7E6C290E}" type="parTrans" cxnId="{2480002C-E54A-4DE7-99A7-86580565369A}">
      <dgm:prSet/>
      <dgm:spPr/>
      <dgm:t>
        <a:bodyPr/>
        <a:lstStyle/>
        <a:p>
          <a:endParaRPr lang="en-US"/>
        </a:p>
      </dgm:t>
    </dgm:pt>
    <dgm:pt modelId="{FB784393-7263-4F55-807E-E10CC83A0FBC}" type="sibTrans" cxnId="{2480002C-E54A-4DE7-99A7-86580565369A}">
      <dgm:prSet/>
      <dgm:spPr/>
      <dgm:t>
        <a:bodyPr/>
        <a:lstStyle/>
        <a:p>
          <a:endParaRPr lang="en-US"/>
        </a:p>
      </dgm:t>
    </dgm:pt>
    <dgm:pt modelId="{41E958C7-BCE0-4F56-ADB4-7CC31520CD36}">
      <dgm:prSet/>
      <dgm:spPr/>
      <dgm:t>
        <a:bodyPr/>
        <a:lstStyle/>
        <a:p>
          <a:r>
            <a:rPr lang="en-US" dirty="0" smtClean="0"/>
            <a:t>Presentation</a:t>
          </a:r>
          <a:endParaRPr lang="en-US" dirty="0"/>
        </a:p>
      </dgm:t>
    </dgm:pt>
    <dgm:pt modelId="{5717407D-82E5-4E85-87B5-31EA06CF7A2D}" type="parTrans" cxnId="{06A1407D-F764-4159-A065-D86B93A491AF}">
      <dgm:prSet/>
      <dgm:spPr/>
      <dgm:t>
        <a:bodyPr/>
        <a:lstStyle/>
        <a:p>
          <a:endParaRPr lang="en-US"/>
        </a:p>
      </dgm:t>
    </dgm:pt>
    <dgm:pt modelId="{1BF32037-1CC1-4111-9D2E-95192D5E96E4}" type="sibTrans" cxnId="{06A1407D-F764-4159-A065-D86B93A491AF}">
      <dgm:prSet/>
      <dgm:spPr/>
      <dgm:t>
        <a:bodyPr/>
        <a:lstStyle/>
        <a:p>
          <a:endParaRPr lang="en-US"/>
        </a:p>
      </dgm:t>
    </dgm:pt>
    <dgm:pt modelId="{F345E7EE-E1F8-44A4-9F84-5E7CCF2A20EF}">
      <dgm:prSet/>
      <dgm:spPr/>
      <dgm:t>
        <a:bodyPr/>
        <a:lstStyle/>
        <a:p>
          <a:r>
            <a:rPr lang="en-US" dirty="0" smtClean="0"/>
            <a:t>Note Taking</a:t>
          </a:r>
          <a:endParaRPr lang="en-US" dirty="0"/>
        </a:p>
      </dgm:t>
    </dgm:pt>
    <dgm:pt modelId="{0BFD1A03-AE03-496F-B1D7-BFC8F1661FF0}" type="parTrans" cxnId="{1D6ECCC0-BA84-4371-8F3E-0FCDB92D1616}">
      <dgm:prSet/>
      <dgm:spPr/>
      <dgm:t>
        <a:bodyPr/>
        <a:lstStyle/>
        <a:p>
          <a:endParaRPr lang="en-US"/>
        </a:p>
      </dgm:t>
    </dgm:pt>
    <dgm:pt modelId="{C9741DC4-E844-4BCD-A9D9-E9315D5F331A}" type="sibTrans" cxnId="{1D6ECCC0-BA84-4371-8F3E-0FCDB92D1616}">
      <dgm:prSet/>
      <dgm:spPr/>
      <dgm:t>
        <a:bodyPr/>
        <a:lstStyle/>
        <a:p>
          <a:endParaRPr lang="en-US"/>
        </a:p>
      </dgm:t>
    </dgm:pt>
    <dgm:pt modelId="{52E4FBF4-0120-4D5D-B30A-BA042CC55B88}">
      <dgm:prSet/>
      <dgm:spPr/>
      <dgm:t>
        <a:bodyPr/>
        <a:lstStyle/>
        <a:p>
          <a:r>
            <a:rPr lang="en-US" dirty="0" smtClean="0"/>
            <a:t>Personal Information Manager</a:t>
          </a:r>
          <a:endParaRPr lang="en-US" dirty="0"/>
        </a:p>
      </dgm:t>
    </dgm:pt>
    <dgm:pt modelId="{1C1A3896-C52E-47E5-850C-E4D355763C12}" type="parTrans" cxnId="{AE323C8A-126F-4BC4-BFA9-36DD8D48B7B2}">
      <dgm:prSet/>
      <dgm:spPr/>
      <dgm:t>
        <a:bodyPr/>
        <a:lstStyle/>
        <a:p>
          <a:endParaRPr lang="en-US"/>
        </a:p>
      </dgm:t>
    </dgm:pt>
    <dgm:pt modelId="{27D600CF-2703-4F50-8E78-2B7E9CCEAC08}" type="sibTrans" cxnId="{AE323C8A-126F-4BC4-BFA9-36DD8D48B7B2}">
      <dgm:prSet/>
      <dgm:spPr/>
      <dgm:t>
        <a:bodyPr/>
        <a:lstStyle/>
        <a:p>
          <a:endParaRPr lang="en-US"/>
        </a:p>
      </dgm:t>
    </dgm:pt>
    <dgm:pt modelId="{02FE7BC6-36B0-46EA-A3DA-33EAC14E7913}">
      <dgm:prSet/>
      <dgm:spPr/>
      <dgm:t>
        <a:bodyPr/>
        <a:lstStyle/>
        <a:p>
          <a:r>
            <a:rPr lang="en-US" dirty="0" smtClean="0"/>
            <a:t>Business Software for Phones</a:t>
          </a:r>
          <a:endParaRPr lang="en-US" dirty="0"/>
        </a:p>
      </dgm:t>
    </dgm:pt>
    <dgm:pt modelId="{82785538-49BA-4566-AFDB-D9BDE53CE54A}" type="parTrans" cxnId="{C07DF2C9-8565-4EE8-9DD9-2E90F1284DDA}">
      <dgm:prSet/>
      <dgm:spPr/>
      <dgm:t>
        <a:bodyPr/>
        <a:lstStyle/>
        <a:p>
          <a:endParaRPr lang="en-US"/>
        </a:p>
      </dgm:t>
    </dgm:pt>
    <dgm:pt modelId="{F7357E66-8FBF-4082-8A01-C8E6FF69081E}" type="sibTrans" cxnId="{C07DF2C9-8565-4EE8-9DD9-2E90F1284DDA}">
      <dgm:prSet/>
      <dgm:spPr/>
      <dgm:t>
        <a:bodyPr/>
        <a:lstStyle/>
        <a:p>
          <a:endParaRPr lang="en-US"/>
        </a:p>
      </dgm:t>
    </dgm:pt>
    <dgm:pt modelId="{E4C23DE3-EDBD-4DF2-8562-55450495215D}">
      <dgm:prSet/>
      <dgm:spPr/>
      <dgm:t>
        <a:bodyPr/>
        <a:lstStyle/>
        <a:p>
          <a:r>
            <a:rPr lang="en-US" dirty="0" smtClean="0"/>
            <a:t>Business Software Suites</a:t>
          </a:r>
          <a:endParaRPr lang="en-US" dirty="0"/>
        </a:p>
      </dgm:t>
    </dgm:pt>
    <dgm:pt modelId="{0948A2A9-1CD7-468C-A598-85A7754ADD38}" type="parTrans" cxnId="{C9C71E4D-DFD2-463C-98F1-3C478351BD18}">
      <dgm:prSet/>
      <dgm:spPr/>
      <dgm:t>
        <a:bodyPr/>
        <a:lstStyle/>
        <a:p>
          <a:endParaRPr lang="en-US"/>
        </a:p>
      </dgm:t>
    </dgm:pt>
    <dgm:pt modelId="{6CEE38AF-2FF8-4203-BA3F-C6FBC0AE5841}" type="sibTrans" cxnId="{C9C71E4D-DFD2-463C-98F1-3C478351BD18}">
      <dgm:prSet/>
      <dgm:spPr/>
      <dgm:t>
        <a:bodyPr/>
        <a:lstStyle/>
        <a:p>
          <a:endParaRPr lang="en-US"/>
        </a:p>
      </dgm:t>
    </dgm:pt>
    <dgm:pt modelId="{B6AFED10-0988-4C44-949B-8BEBC96D3EAA}">
      <dgm:prSet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412FD301-0933-48EF-AF50-D3A5D747DE27}" type="parTrans" cxnId="{DFA10035-8A4D-4DF0-BC82-73CDF2AC7565}">
      <dgm:prSet/>
      <dgm:spPr/>
      <dgm:t>
        <a:bodyPr/>
        <a:lstStyle/>
        <a:p>
          <a:endParaRPr lang="en-US"/>
        </a:p>
      </dgm:t>
    </dgm:pt>
    <dgm:pt modelId="{EEDB10F6-58BE-4E45-B628-82D65FFC3701}" type="sibTrans" cxnId="{DFA10035-8A4D-4DF0-BC82-73CDF2AC7565}">
      <dgm:prSet/>
      <dgm:spPr/>
      <dgm:t>
        <a:bodyPr/>
        <a:lstStyle/>
        <a:p>
          <a:endParaRPr lang="en-US"/>
        </a:p>
      </dgm:t>
    </dgm:pt>
    <dgm:pt modelId="{2FE77C21-06C3-4CF6-A8B5-CFFC86F4FEE8}">
      <dgm:prSet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7B5A81B7-ACD7-47AB-A875-932E9CE83784}" type="parTrans" cxnId="{EE2EB69B-8B80-4FE0-BB62-BE0515A49FEC}">
      <dgm:prSet/>
      <dgm:spPr/>
      <dgm:t>
        <a:bodyPr/>
        <a:lstStyle/>
        <a:p>
          <a:endParaRPr lang="en-US"/>
        </a:p>
      </dgm:t>
    </dgm:pt>
    <dgm:pt modelId="{17B87219-6A7D-44C9-BC67-1D6A2A2D285E}" type="sibTrans" cxnId="{EE2EB69B-8B80-4FE0-BB62-BE0515A49FEC}">
      <dgm:prSet/>
      <dgm:spPr/>
      <dgm:t>
        <a:bodyPr/>
        <a:lstStyle/>
        <a:p>
          <a:endParaRPr lang="en-US"/>
        </a:p>
      </dgm:t>
    </dgm:pt>
    <dgm:pt modelId="{D2DCAC13-CA65-4BC0-8CDB-8E0F3D547F6E}">
      <dgm:prSet/>
      <dgm:spPr/>
      <dgm:t>
        <a:bodyPr/>
        <a:lstStyle/>
        <a:p>
          <a:r>
            <a:rPr lang="en-US" dirty="0" smtClean="0"/>
            <a:t>Document Management</a:t>
          </a:r>
          <a:endParaRPr lang="en-US" dirty="0"/>
        </a:p>
      </dgm:t>
    </dgm:pt>
    <dgm:pt modelId="{18FD0A45-67A3-401F-BE92-7CD507BE2E70}" type="parTrans" cxnId="{7C82A798-171A-4625-95CE-CF077270CF69}">
      <dgm:prSet/>
      <dgm:spPr/>
      <dgm:t>
        <a:bodyPr/>
        <a:lstStyle/>
        <a:p>
          <a:endParaRPr lang="en-US"/>
        </a:p>
      </dgm:t>
    </dgm:pt>
    <dgm:pt modelId="{828CEC70-AACD-4735-B4B4-06511E138BCF}" type="sibTrans" cxnId="{7C82A798-171A-4625-95CE-CF077270CF69}">
      <dgm:prSet/>
      <dgm:spPr/>
      <dgm:t>
        <a:bodyPr/>
        <a:lstStyle/>
        <a:p>
          <a:endParaRPr lang="en-US"/>
        </a:p>
      </dgm:t>
    </dgm:pt>
    <dgm:pt modelId="{046920F5-AB0E-4C3A-86BD-2AACFEF5D77C}">
      <dgm:prSet/>
      <dgm:spPr/>
      <dgm:t>
        <a:bodyPr/>
        <a:lstStyle/>
        <a:p>
          <a:r>
            <a:rPr lang="en-US" dirty="0" smtClean="0"/>
            <a:t>Enterprise Computing Software</a:t>
          </a:r>
          <a:endParaRPr lang="en-US" dirty="0"/>
        </a:p>
      </dgm:t>
    </dgm:pt>
    <dgm:pt modelId="{E8F946A5-FF40-4A37-AD52-1EB47B22BDEC}" type="parTrans" cxnId="{96F057E3-7FEB-40DB-9411-2C6C8B0AD228}">
      <dgm:prSet/>
      <dgm:spPr/>
      <dgm:t>
        <a:bodyPr/>
        <a:lstStyle/>
        <a:p>
          <a:endParaRPr lang="en-US"/>
        </a:p>
      </dgm:t>
    </dgm:pt>
    <dgm:pt modelId="{368D2C08-D3E5-439A-9F86-3D59C09F7A9D}" type="sibTrans" cxnId="{96F057E3-7FEB-40DB-9411-2C6C8B0AD228}">
      <dgm:prSet/>
      <dgm:spPr/>
      <dgm:t>
        <a:bodyPr/>
        <a:lstStyle/>
        <a:p>
          <a:endParaRPr lang="en-US"/>
        </a:p>
      </dgm:t>
    </dgm:pt>
    <dgm:pt modelId="{4052ED2E-9580-45D7-B122-A57B35441D7D}" type="pres">
      <dgm:prSet presAssocID="{1DC23F37-B2A5-4489-8B09-4A615CC3EB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670CF-AD80-450F-A49F-19665A8B4840}" type="pres">
      <dgm:prSet presAssocID="{2CE8107F-1857-48EC-B5AF-DBD89F55ED4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BA82-4CC5-49FB-968A-16A8E1965FD7}" type="pres">
      <dgm:prSet presAssocID="{897175FE-1E8C-4FCA-B9D5-AA5374509BF5}" presName="sibTrans" presStyleCnt="0"/>
      <dgm:spPr/>
    </dgm:pt>
    <dgm:pt modelId="{4102BA6B-7DAB-4DE9-9EF5-0B27523F3F40}" type="pres">
      <dgm:prSet presAssocID="{7FC7A0BE-8359-42BF-A7D6-F09B602622A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B140A-6FCB-46C2-978B-9C624DF820DF}" type="pres">
      <dgm:prSet presAssocID="{56FDB5C0-AECE-4780-9A59-800903F7FE19}" presName="sibTrans" presStyleCnt="0"/>
      <dgm:spPr/>
    </dgm:pt>
    <dgm:pt modelId="{595F1D06-F922-4323-9756-285EF6679EA4}" type="pres">
      <dgm:prSet presAssocID="{CA475B6C-91E6-4F17-8A95-EBD833F1A27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16E58-111A-4470-B6B3-F7E678CEBF46}" type="pres">
      <dgm:prSet presAssocID="{FB784393-7263-4F55-807E-E10CC83A0FBC}" presName="sibTrans" presStyleCnt="0"/>
      <dgm:spPr/>
    </dgm:pt>
    <dgm:pt modelId="{39F6FAA0-C4CE-4FFA-ACE4-DD9C0D18A76A}" type="pres">
      <dgm:prSet presAssocID="{41E958C7-BCE0-4F56-ADB4-7CC31520CD3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23C3F-B8C0-45E3-8319-102D16BDFBCF}" type="pres">
      <dgm:prSet presAssocID="{1BF32037-1CC1-4111-9D2E-95192D5E96E4}" presName="sibTrans" presStyleCnt="0"/>
      <dgm:spPr/>
    </dgm:pt>
    <dgm:pt modelId="{6F4799E1-78C2-427E-9623-7E8CB7B24B80}" type="pres">
      <dgm:prSet presAssocID="{F345E7EE-E1F8-44A4-9F84-5E7CCF2A20E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31AA5-4306-44C4-B398-C43FB9F509CB}" type="pres">
      <dgm:prSet presAssocID="{C9741DC4-E844-4BCD-A9D9-E9315D5F331A}" presName="sibTrans" presStyleCnt="0"/>
      <dgm:spPr/>
    </dgm:pt>
    <dgm:pt modelId="{D8ED64D0-1EC7-479D-B308-07403749F43B}" type="pres">
      <dgm:prSet presAssocID="{52E4FBF4-0120-4D5D-B30A-BA042CC55B88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3FD28-E1A2-48C7-BED8-9BA573ED7814}" type="pres">
      <dgm:prSet presAssocID="{27D600CF-2703-4F50-8E78-2B7E9CCEAC08}" presName="sibTrans" presStyleCnt="0"/>
      <dgm:spPr/>
    </dgm:pt>
    <dgm:pt modelId="{0C4004CD-6421-4BD8-A04C-EEAEBF3E5384}" type="pres">
      <dgm:prSet presAssocID="{02FE7BC6-36B0-46EA-A3DA-33EAC14E791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68C8-290D-49BE-BF34-7E681B74FBF8}" type="pres">
      <dgm:prSet presAssocID="{F7357E66-8FBF-4082-8A01-C8E6FF69081E}" presName="sibTrans" presStyleCnt="0"/>
      <dgm:spPr/>
    </dgm:pt>
    <dgm:pt modelId="{B970106F-5F97-4884-8FF5-097BDF5265EC}" type="pres">
      <dgm:prSet presAssocID="{E4C23DE3-EDBD-4DF2-8562-55450495215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20159-8C16-4A1C-AB6B-673E242EB1EA}" type="pres">
      <dgm:prSet presAssocID="{6CEE38AF-2FF8-4203-BA3F-C6FBC0AE5841}" presName="sibTrans" presStyleCnt="0"/>
      <dgm:spPr/>
    </dgm:pt>
    <dgm:pt modelId="{3BBED60B-982D-42E3-B689-62A1EF8AF65E}" type="pres">
      <dgm:prSet presAssocID="{B6AFED10-0988-4C44-949B-8BEBC96D3EA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C6CE3-C261-4D3C-BDA7-1B1EF14E5503}" type="pres">
      <dgm:prSet presAssocID="{EEDB10F6-58BE-4E45-B628-82D65FFC3701}" presName="sibTrans" presStyleCnt="0"/>
      <dgm:spPr/>
    </dgm:pt>
    <dgm:pt modelId="{9F80FEED-61F7-4115-B587-AF024FEA42E5}" type="pres">
      <dgm:prSet presAssocID="{2FE77C21-06C3-4CF6-A8B5-CFFC86F4FEE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1D6F-92F9-4299-8C9F-2E8DBA210F85}" type="pres">
      <dgm:prSet presAssocID="{17B87219-6A7D-44C9-BC67-1D6A2A2D285E}" presName="sibTrans" presStyleCnt="0"/>
      <dgm:spPr/>
    </dgm:pt>
    <dgm:pt modelId="{184E7D33-037D-4A46-B74C-FC23741DCFDC}" type="pres">
      <dgm:prSet presAssocID="{D2DCAC13-CA65-4BC0-8CDB-8E0F3D547F6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2025-1585-4CE3-898B-86931B1B17DD}" type="pres">
      <dgm:prSet presAssocID="{828CEC70-AACD-4735-B4B4-06511E138BCF}" presName="sibTrans" presStyleCnt="0"/>
      <dgm:spPr/>
    </dgm:pt>
    <dgm:pt modelId="{A83DC96D-9912-4349-A95F-913F3BFEC9A4}" type="pres">
      <dgm:prSet presAssocID="{046920F5-AB0E-4C3A-86BD-2AACFEF5D77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2A798-171A-4625-95CE-CF077270CF69}" srcId="{1DC23F37-B2A5-4489-8B09-4A615CC3EBEF}" destId="{D2DCAC13-CA65-4BC0-8CDB-8E0F3D547F6E}" srcOrd="10" destOrd="0" parTransId="{18FD0A45-67A3-401F-BE92-7CD507BE2E70}" sibTransId="{828CEC70-AACD-4735-B4B4-06511E138BCF}"/>
    <dgm:cxn modelId="{84C9CE8F-BC07-40D1-8E7E-FA64587777CE}" type="presOf" srcId="{41E958C7-BCE0-4F56-ADB4-7CC31520CD36}" destId="{39F6FAA0-C4CE-4FFA-ACE4-DD9C0D18A76A}" srcOrd="0" destOrd="0" presId="urn:microsoft.com/office/officeart/2005/8/layout/default#21"/>
    <dgm:cxn modelId="{987C92A2-C845-409F-BC5C-CC9600F0CFEF}" srcId="{1DC23F37-B2A5-4489-8B09-4A615CC3EBEF}" destId="{2CE8107F-1857-48EC-B5AF-DBD89F55ED47}" srcOrd="0" destOrd="0" parTransId="{4C431DFF-16FC-48DC-81EF-B144A1D2ADA2}" sibTransId="{897175FE-1E8C-4FCA-B9D5-AA5374509BF5}"/>
    <dgm:cxn modelId="{3FCBBB86-3F41-43E1-8954-D0E9DAADB3AD}" type="presOf" srcId="{B6AFED10-0988-4C44-949B-8BEBC96D3EAA}" destId="{3BBED60B-982D-42E3-B689-62A1EF8AF65E}" srcOrd="0" destOrd="0" presId="urn:microsoft.com/office/officeart/2005/8/layout/default#21"/>
    <dgm:cxn modelId="{06A1407D-F764-4159-A065-D86B93A491AF}" srcId="{1DC23F37-B2A5-4489-8B09-4A615CC3EBEF}" destId="{41E958C7-BCE0-4F56-ADB4-7CC31520CD36}" srcOrd="3" destOrd="0" parTransId="{5717407D-82E5-4E85-87B5-31EA06CF7A2D}" sibTransId="{1BF32037-1CC1-4111-9D2E-95192D5E96E4}"/>
    <dgm:cxn modelId="{091C81B9-3E90-437A-BFDB-05F1277992BF}" type="presOf" srcId="{CA475B6C-91E6-4F17-8A95-EBD833F1A27B}" destId="{595F1D06-F922-4323-9756-285EF6679EA4}" srcOrd="0" destOrd="0" presId="urn:microsoft.com/office/officeart/2005/8/layout/default#21"/>
    <dgm:cxn modelId="{2480002C-E54A-4DE7-99A7-86580565369A}" srcId="{1DC23F37-B2A5-4489-8B09-4A615CC3EBEF}" destId="{CA475B6C-91E6-4F17-8A95-EBD833F1A27B}" srcOrd="2" destOrd="0" parTransId="{968EEA81-C7F5-451E-BC1D-55DE7E6C290E}" sibTransId="{FB784393-7263-4F55-807E-E10CC83A0FBC}"/>
    <dgm:cxn modelId="{BB643947-914F-4DE4-95B5-ADF071D88C03}" srcId="{1DC23F37-B2A5-4489-8B09-4A615CC3EBEF}" destId="{7FC7A0BE-8359-42BF-A7D6-F09B602622A4}" srcOrd="1" destOrd="0" parTransId="{FF3E1C93-56AC-473D-9F06-1C0C5758E024}" sibTransId="{56FDB5C0-AECE-4780-9A59-800903F7FE19}"/>
    <dgm:cxn modelId="{F3760001-2CF9-409D-AB0C-EB836C1E8F4F}" type="presOf" srcId="{52E4FBF4-0120-4D5D-B30A-BA042CC55B88}" destId="{D8ED64D0-1EC7-479D-B308-07403749F43B}" srcOrd="0" destOrd="0" presId="urn:microsoft.com/office/officeart/2005/8/layout/default#21"/>
    <dgm:cxn modelId="{7510F7BD-C672-4BCA-97A5-6DA21D26D645}" type="presOf" srcId="{F345E7EE-E1F8-44A4-9F84-5E7CCF2A20EF}" destId="{6F4799E1-78C2-427E-9623-7E8CB7B24B80}" srcOrd="0" destOrd="0" presId="urn:microsoft.com/office/officeart/2005/8/layout/default#21"/>
    <dgm:cxn modelId="{C07DF2C9-8565-4EE8-9DD9-2E90F1284DDA}" srcId="{1DC23F37-B2A5-4489-8B09-4A615CC3EBEF}" destId="{02FE7BC6-36B0-46EA-A3DA-33EAC14E7913}" srcOrd="6" destOrd="0" parTransId="{82785538-49BA-4566-AFDB-D9BDE53CE54A}" sibTransId="{F7357E66-8FBF-4082-8A01-C8E6FF69081E}"/>
    <dgm:cxn modelId="{14564AC2-F571-43BF-81A3-D867E5155A6A}" type="presOf" srcId="{E4C23DE3-EDBD-4DF2-8562-55450495215D}" destId="{B970106F-5F97-4884-8FF5-097BDF5265EC}" srcOrd="0" destOrd="0" presId="urn:microsoft.com/office/officeart/2005/8/layout/default#21"/>
    <dgm:cxn modelId="{AE323C8A-126F-4BC4-BFA9-36DD8D48B7B2}" srcId="{1DC23F37-B2A5-4489-8B09-4A615CC3EBEF}" destId="{52E4FBF4-0120-4D5D-B30A-BA042CC55B88}" srcOrd="5" destOrd="0" parTransId="{1C1A3896-C52E-47E5-850C-E4D355763C12}" sibTransId="{27D600CF-2703-4F50-8E78-2B7E9CCEAC08}"/>
    <dgm:cxn modelId="{96F057E3-7FEB-40DB-9411-2C6C8B0AD228}" srcId="{1DC23F37-B2A5-4489-8B09-4A615CC3EBEF}" destId="{046920F5-AB0E-4C3A-86BD-2AACFEF5D77C}" srcOrd="11" destOrd="0" parTransId="{E8F946A5-FF40-4A37-AD52-1EB47B22BDEC}" sibTransId="{368D2C08-D3E5-439A-9F86-3D59C09F7A9D}"/>
    <dgm:cxn modelId="{1D6ECCC0-BA84-4371-8F3E-0FCDB92D1616}" srcId="{1DC23F37-B2A5-4489-8B09-4A615CC3EBEF}" destId="{F345E7EE-E1F8-44A4-9F84-5E7CCF2A20EF}" srcOrd="4" destOrd="0" parTransId="{0BFD1A03-AE03-496F-B1D7-BFC8F1661FF0}" sibTransId="{C9741DC4-E844-4BCD-A9D9-E9315D5F331A}"/>
    <dgm:cxn modelId="{E3F78368-DDA1-4361-A87D-1AE663B30182}" type="presOf" srcId="{2CE8107F-1857-48EC-B5AF-DBD89F55ED47}" destId="{5EE670CF-AD80-450F-A49F-19665A8B4840}" srcOrd="0" destOrd="0" presId="urn:microsoft.com/office/officeart/2005/8/layout/default#21"/>
    <dgm:cxn modelId="{2130A10E-DB83-464F-940F-2C88AF0394EB}" type="presOf" srcId="{046920F5-AB0E-4C3A-86BD-2AACFEF5D77C}" destId="{A83DC96D-9912-4349-A95F-913F3BFEC9A4}" srcOrd="0" destOrd="0" presId="urn:microsoft.com/office/officeart/2005/8/layout/default#21"/>
    <dgm:cxn modelId="{530006A1-BF7F-46F6-A301-57083B4E092A}" type="presOf" srcId="{2FE77C21-06C3-4CF6-A8B5-CFFC86F4FEE8}" destId="{9F80FEED-61F7-4115-B587-AF024FEA42E5}" srcOrd="0" destOrd="0" presId="urn:microsoft.com/office/officeart/2005/8/layout/default#21"/>
    <dgm:cxn modelId="{DFA10035-8A4D-4DF0-BC82-73CDF2AC7565}" srcId="{1DC23F37-B2A5-4489-8B09-4A615CC3EBEF}" destId="{B6AFED10-0988-4C44-949B-8BEBC96D3EAA}" srcOrd="8" destOrd="0" parTransId="{412FD301-0933-48EF-AF50-D3A5D747DE27}" sibTransId="{EEDB10F6-58BE-4E45-B628-82D65FFC3701}"/>
    <dgm:cxn modelId="{EE2EB69B-8B80-4FE0-BB62-BE0515A49FEC}" srcId="{1DC23F37-B2A5-4489-8B09-4A615CC3EBEF}" destId="{2FE77C21-06C3-4CF6-A8B5-CFFC86F4FEE8}" srcOrd="9" destOrd="0" parTransId="{7B5A81B7-ACD7-47AB-A875-932E9CE83784}" sibTransId="{17B87219-6A7D-44C9-BC67-1D6A2A2D285E}"/>
    <dgm:cxn modelId="{510D6041-8208-41DF-9F7B-F2BC99D8F011}" type="presOf" srcId="{7FC7A0BE-8359-42BF-A7D6-F09B602622A4}" destId="{4102BA6B-7DAB-4DE9-9EF5-0B27523F3F40}" srcOrd="0" destOrd="0" presId="urn:microsoft.com/office/officeart/2005/8/layout/default#21"/>
    <dgm:cxn modelId="{388CA4CA-5804-4707-A2C3-FCA02659F21E}" type="presOf" srcId="{02FE7BC6-36B0-46EA-A3DA-33EAC14E7913}" destId="{0C4004CD-6421-4BD8-A04C-EEAEBF3E5384}" srcOrd="0" destOrd="0" presId="urn:microsoft.com/office/officeart/2005/8/layout/default#21"/>
    <dgm:cxn modelId="{C9C71E4D-DFD2-463C-98F1-3C478351BD18}" srcId="{1DC23F37-B2A5-4489-8B09-4A615CC3EBEF}" destId="{E4C23DE3-EDBD-4DF2-8562-55450495215D}" srcOrd="7" destOrd="0" parTransId="{0948A2A9-1CD7-468C-A598-85A7754ADD38}" sibTransId="{6CEE38AF-2FF8-4203-BA3F-C6FBC0AE5841}"/>
    <dgm:cxn modelId="{EC9BA7F3-792D-4D15-926F-8A2D2625EE19}" type="presOf" srcId="{D2DCAC13-CA65-4BC0-8CDB-8E0F3D547F6E}" destId="{184E7D33-037D-4A46-B74C-FC23741DCFDC}" srcOrd="0" destOrd="0" presId="urn:microsoft.com/office/officeart/2005/8/layout/default#21"/>
    <dgm:cxn modelId="{A2D41429-D9B4-4453-A4B7-EAFAA700E1AE}" type="presOf" srcId="{1DC23F37-B2A5-4489-8B09-4A615CC3EBEF}" destId="{4052ED2E-9580-45D7-B122-A57B35441D7D}" srcOrd="0" destOrd="0" presId="urn:microsoft.com/office/officeart/2005/8/layout/default#21"/>
    <dgm:cxn modelId="{DA3AEC58-9ABC-4DB1-BDF5-04144BF16CA4}" type="presParOf" srcId="{4052ED2E-9580-45D7-B122-A57B35441D7D}" destId="{5EE670CF-AD80-450F-A49F-19665A8B4840}" srcOrd="0" destOrd="0" presId="urn:microsoft.com/office/officeart/2005/8/layout/default#21"/>
    <dgm:cxn modelId="{1D770A85-EBE9-41BC-A944-78A7ABFADB5B}" type="presParOf" srcId="{4052ED2E-9580-45D7-B122-A57B35441D7D}" destId="{FC3EBA82-4CC5-49FB-968A-16A8E1965FD7}" srcOrd="1" destOrd="0" presId="urn:microsoft.com/office/officeart/2005/8/layout/default#21"/>
    <dgm:cxn modelId="{D89179EA-4022-4508-A64A-489D714810E8}" type="presParOf" srcId="{4052ED2E-9580-45D7-B122-A57B35441D7D}" destId="{4102BA6B-7DAB-4DE9-9EF5-0B27523F3F40}" srcOrd="2" destOrd="0" presId="urn:microsoft.com/office/officeart/2005/8/layout/default#21"/>
    <dgm:cxn modelId="{49407D46-FEC9-467D-8C38-B2817B9CB4F5}" type="presParOf" srcId="{4052ED2E-9580-45D7-B122-A57B35441D7D}" destId="{D8AB140A-6FCB-46C2-978B-9C624DF820DF}" srcOrd="3" destOrd="0" presId="urn:microsoft.com/office/officeart/2005/8/layout/default#21"/>
    <dgm:cxn modelId="{6157891A-F1ED-4C5A-B092-EB8FEB1B60A9}" type="presParOf" srcId="{4052ED2E-9580-45D7-B122-A57B35441D7D}" destId="{595F1D06-F922-4323-9756-285EF6679EA4}" srcOrd="4" destOrd="0" presId="urn:microsoft.com/office/officeart/2005/8/layout/default#21"/>
    <dgm:cxn modelId="{8FFF94AB-9239-4004-9D54-2D2A1116A241}" type="presParOf" srcId="{4052ED2E-9580-45D7-B122-A57B35441D7D}" destId="{98716E58-111A-4470-B6B3-F7E678CEBF46}" srcOrd="5" destOrd="0" presId="urn:microsoft.com/office/officeart/2005/8/layout/default#21"/>
    <dgm:cxn modelId="{4A208ED5-2CBC-42DB-966C-1DDF2AD45EA7}" type="presParOf" srcId="{4052ED2E-9580-45D7-B122-A57B35441D7D}" destId="{39F6FAA0-C4CE-4FFA-ACE4-DD9C0D18A76A}" srcOrd="6" destOrd="0" presId="urn:microsoft.com/office/officeart/2005/8/layout/default#21"/>
    <dgm:cxn modelId="{24C5A7F4-D19E-4AF2-8C6B-BEB21A05F141}" type="presParOf" srcId="{4052ED2E-9580-45D7-B122-A57B35441D7D}" destId="{0F523C3F-B8C0-45E3-8319-102D16BDFBCF}" srcOrd="7" destOrd="0" presId="urn:microsoft.com/office/officeart/2005/8/layout/default#21"/>
    <dgm:cxn modelId="{0A436FCC-64B0-4650-9B18-312F09BE9027}" type="presParOf" srcId="{4052ED2E-9580-45D7-B122-A57B35441D7D}" destId="{6F4799E1-78C2-427E-9623-7E8CB7B24B80}" srcOrd="8" destOrd="0" presId="urn:microsoft.com/office/officeart/2005/8/layout/default#21"/>
    <dgm:cxn modelId="{CA51E1A7-9B24-4CD1-99A3-B7861A5FA896}" type="presParOf" srcId="{4052ED2E-9580-45D7-B122-A57B35441D7D}" destId="{28A31AA5-4306-44C4-B398-C43FB9F509CB}" srcOrd="9" destOrd="0" presId="urn:microsoft.com/office/officeart/2005/8/layout/default#21"/>
    <dgm:cxn modelId="{133D5465-4327-4C1A-8078-488ACFCF7056}" type="presParOf" srcId="{4052ED2E-9580-45D7-B122-A57B35441D7D}" destId="{D8ED64D0-1EC7-479D-B308-07403749F43B}" srcOrd="10" destOrd="0" presId="urn:microsoft.com/office/officeart/2005/8/layout/default#21"/>
    <dgm:cxn modelId="{6ED6BD16-B0BE-43C8-9E29-684F6A1B8C53}" type="presParOf" srcId="{4052ED2E-9580-45D7-B122-A57B35441D7D}" destId="{E5C3FD28-E1A2-48C7-BED8-9BA573ED7814}" srcOrd="11" destOrd="0" presId="urn:microsoft.com/office/officeart/2005/8/layout/default#21"/>
    <dgm:cxn modelId="{28AF478E-D4BE-42EF-B17D-F91DB97AB6BD}" type="presParOf" srcId="{4052ED2E-9580-45D7-B122-A57B35441D7D}" destId="{0C4004CD-6421-4BD8-A04C-EEAEBF3E5384}" srcOrd="12" destOrd="0" presId="urn:microsoft.com/office/officeart/2005/8/layout/default#21"/>
    <dgm:cxn modelId="{6C933890-F9C6-49F9-9A70-4EF38A17A82F}" type="presParOf" srcId="{4052ED2E-9580-45D7-B122-A57B35441D7D}" destId="{A36A68C8-290D-49BE-BF34-7E681B74FBF8}" srcOrd="13" destOrd="0" presId="urn:microsoft.com/office/officeart/2005/8/layout/default#21"/>
    <dgm:cxn modelId="{26A50B95-4101-4969-888E-4439B906DB57}" type="presParOf" srcId="{4052ED2E-9580-45D7-B122-A57B35441D7D}" destId="{B970106F-5F97-4884-8FF5-097BDF5265EC}" srcOrd="14" destOrd="0" presId="urn:microsoft.com/office/officeart/2005/8/layout/default#21"/>
    <dgm:cxn modelId="{A865CF16-6011-402A-8E91-97B02A0C053F}" type="presParOf" srcId="{4052ED2E-9580-45D7-B122-A57B35441D7D}" destId="{0C620159-8C16-4A1C-AB6B-673E242EB1EA}" srcOrd="15" destOrd="0" presId="urn:microsoft.com/office/officeart/2005/8/layout/default#21"/>
    <dgm:cxn modelId="{52D7EC19-966A-4A33-9461-5854A60431A9}" type="presParOf" srcId="{4052ED2E-9580-45D7-B122-A57B35441D7D}" destId="{3BBED60B-982D-42E3-B689-62A1EF8AF65E}" srcOrd="16" destOrd="0" presId="urn:microsoft.com/office/officeart/2005/8/layout/default#21"/>
    <dgm:cxn modelId="{BD573FA4-EA0C-4F1F-A834-A45F650DF3E0}" type="presParOf" srcId="{4052ED2E-9580-45D7-B122-A57B35441D7D}" destId="{56FC6CE3-C261-4D3C-BDA7-1B1EF14E5503}" srcOrd="17" destOrd="0" presId="urn:microsoft.com/office/officeart/2005/8/layout/default#21"/>
    <dgm:cxn modelId="{91ED7936-2497-42F8-AF1C-A38842B2415C}" type="presParOf" srcId="{4052ED2E-9580-45D7-B122-A57B35441D7D}" destId="{9F80FEED-61F7-4115-B587-AF024FEA42E5}" srcOrd="18" destOrd="0" presId="urn:microsoft.com/office/officeart/2005/8/layout/default#21"/>
    <dgm:cxn modelId="{A750C3F7-044B-4D9E-A307-6D634A88020B}" type="presParOf" srcId="{4052ED2E-9580-45D7-B122-A57B35441D7D}" destId="{8BE51D6F-92F9-4299-8C9F-2E8DBA210F85}" srcOrd="19" destOrd="0" presId="urn:microsoft.com/office/officeart/2005/8/layout/default#21"/>
    <dgm:cxn modelId="{DFD35660-5369-4607-882B-0298DCD6F080}" type="presParOf" srcId="{4052ED2E-9580-45D7-B122-A57B35441D7D}" destId="{184E7D33-037D-4A46-B74C-FC23741DCFDC}" srcOrd="20" destOrd="0" presId="urn:microsoft.com/office/officeart/2005/8/layout/default#21"/>
    <dgm:cxn modelId="{86801BC7-29AA-4600-9B73-35717D9B681E}" type="presParOf" srcId="{4052ED2E-9580-45D7-B122-A57B35441D7D}" destId="{9A8F2025-1585-4CE3-898B-86931B1B17DD}" srcOrd="21" destOrd="0" presId="urn:microsoft.com/office/officeart/2005/8/layout/default#21"/>
    <dgm:cxn modelId="{B16C2F21-8C57-4C36-822F-8CC8339768D0}" type="presParOf" srcId="{4052ED2E-9580-45D7-B122-A57B35441D7D}" destId="{A83DC96D-9912-4349-A95F-913F3BFEC9A4}" srcOrd="22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4BA47-0577-424B-B36E-783F6299511F}" type="doc">
      <dgm:prSet loTypeId="urn:microsoft.com/office/officeart/2005/8/layout/default#2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6918913-F7B6-4C67-9144-F57789CB68C8}">
      <dgm:prSet/>
      <dgm:spPr/>
      <dgm:t>
        <a:bodyPr/>
        <a:lstStyle/>
        <a:p>
          <a:r>
            <a:rPr lang="en-US" dirty="0" smtClean="0"/>
            <a:t>AutoCorrect</a:t>
          </a:r>
          <a:endParaRPr lang="en-US" dirty="0"/>
        </a:p>
      </dgm:t>
    </dgm:pt>
    <dgm:pt modelId="{E0B8C527-86C4-4262-80ED-2B37034944F6}" type="parTrans" cxnId="{3194C74B-EB18-468F-8371-6E419DE314D2}">
      <dgm:prSet/>
      <dgm:spPr/>
      <dgm:t>
        <a:bodyPr/>
        <a:lstStyle/>
        <a:p>
          <a:endParaRPr lang="en-US"/>
        </a:p>
      </dgm:t>
    </dgm:pt>
    <dgm:pt modelId="{4CF3D28C-114D-452B-8C95-A58DE9E378A6}" type="sibTrans" cxnId="{3194C74B-EB18-468F-8371-6E419DE314D2}">
      <dgm:prSet/>
      <dgm:spPr/>
      <dgm:t>
        <a:bodyPr/>
        <a:lstStyle/>
        <a:p>
          <a:endParaRPr lang="en-US"/>
        </a:p>
      </dgm:t>
    </dgm:pt>
    <dgm:pt modelId="{870A308B-2C5D-476C-BA6B-EF3C1F502362}">
      <dgm:prSet/>
      <dgm:spPr/>
      <dgm:t>
        <a:bodyPr/>
        <a:lstStyle/>
        <a:p>
          <a:r>
            <a:rPr lang="en-US" dirty="0" smtClean="0"/>
            <a:t>AutoFormat</a:t>
          </a:r>
          <a:endParaRPr lang="en-US" dirty="0"/>
        </a:p>
      </dgm:t>
    </dgm:pt>
    <dgm:pt modelId="{D0782F8D-7161-4F32-B7FD-E6BB379174E4}" type="parTrans" cxnId="{6B3F4574-578B-4432-962B-B975B8ADCA1B}">
      <dgm:prSet/>
      <dgm:spPr/>
      <dgm:t>
        <a:bodyPr/>
        <a:lstStyle/>
        <a:p>
          <a:endParaRPr lang="en-US"/>
        </a:p>
      </dgm:t>
    </dgm:pt>
    <dgm:pt modelId="{A8CEEEFD-1D58-48D8-8D16-27283408BDB2}" type="sibTrans" cxnId="{6B3F4574-578B-4432-962B-B975B8ADCA1B}">
      <dgm:prSet/>
      <dgm:spPr/>
      <dgm:t>
        <a:bodyPr/>
        <a:lstStyle/>
        <a:p>
          <a:endParaRPr lang="en-US"/>
        </a:p>
      </dgm:t>
    </dgm:pt>
    <dgm:pt modelId="{6491F022-95C8-494A-AB3B-A8520411EF04}">
      <dgm:prSet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5AAC2922-15AA-431B-89CB-48EB5C00547D}" type="parTrans" cxnId="{D43F56E7-E3B0-435A-A90B-95FFDF318607}">
      <dgm:prSet/>
      <dgm:spPr/>
      <dgm:t>
        <a:bodyPr/>
        <a:lstStyle/>
        <a:p>
          <a:endParaRPr lang="en-US"/>
        </a:p>
      </dgm:t>
    </dgm:pt>
    <dgm:pt modelId="{0E212D76-6336-4555-B55E-3340EBB24B92}" type="sibTrans" cxnId="{D43F56E7-E3B0-435A-A90B-95FFDF318607}">
      <dgm:prSet/>
      <dgm:spPr/>
      <dgm:t>
        <a:bodyPr/>
        <a:lstStyle/>
        <a:p>
          <a:endParaRPr lang="en-US"/>
        </a:p>
      </dgm:t>
    </dgm:pt>
    <dgm:pt modelId="{80309D68-D7D0-4F21-91A4-080951761D7B}">
      <dgm:prSet/>
      <dgm:spPr/>
      <dgm:t>
        <a:bodyPr/>
        <a:lstStyle/>
        <a:p>
          <a:r>
            <a:rPr lang="en-US" dirty="0" smtClean="0"/>
            <a:t>Columns</a:t>
          </a:r>
          <a:endParaRPr lang="en-US" dirty="0"/>
        </a:p>
      </dgm:t>
    </dgm:pt>
    <dgm:pt modelId="{FFB68F4A-BBCA-4A06-BFC7-7837252B6622}" type="parTrans" cxnId="{83DEA882-1EF9-4A59-ABE9-6DF230547CB0}">
      <dgm:prSet/>
      <dgm:spPr/>
      <dgm:t>
        <a:bodyPr/>
        <a:lstStyle/>
        <a:p>
          <a:endParaRPr lang="en-US"/>
        </a:p>
      </dgm:t>
    </dgm:pt>
    <dgm:pt modelId="{9F24C5C6-B12C-4D76-A30F-00194316A85F}" type="sibTrans" cxnId="{83DEA882-1EF9-4A59-ABE9-6DF230547CB0}">
      <dgm:prSet/>
      <dgm:spPr/>
      <dgm:t>
        <a:bodyPr/>
        <a:lstStyle/>
        <a:p>
          <a:endParaRPr lang="en-US"/>
        </a:p>
      </dgm:t>
    </dgm:pt>
    <dgm:pt modelId="{E0645658-0718-4CB0-A883-47D174780ED5}">
      <dgm:prSet/>
      <dgm:spPr/>
      <dgm:t>
        <a:bodyPr/>
        <a:lstStyle/>
        <a:p>
          <a:r>
            <a:rPr lang="en-US" dirty="0" smtClean="0"/>
            <a:t>Grammar Checker</a:t>
          </a:r>
          <a:endParaRPr lang="en-US" dirty="0"/>
        </a:p>
      </dgm:t>
    </dgm:pt>
    <dgm:pt modelId="{CFD9C2D4-8F2D-4CC4-A50B-C308D16F110A}" type="parTrans" cxnId="{6003EBAC-E7DE-4C7A-A72C-59E08BFFD278}">
      <dgm:prSet/>
      <dgm:spPr/>
      <dgm:t>
        <a:bodyPr/>
        <a:lstStyle/>
        <a:p>
          <a:endParaRPr lang="en-US"/>
        </a:p>
      </dgm:t>
    </dgm:pt>
    <dgm:pt modelId="{356EA4B7-2A3D-490E-BE56-E8D1EAA97CB4}" type="sibTrans" cxnId="{6003EBAC-E7DE-4C7A-A72C-59E08BFFD278}">
      <dgm:prSet/>
      <dgm:spPr/>
      <dgm:t>
        <a:bodyPr/>
        <a:lstStyle/>
        <a:p>
          <a:endParaRPr lang="en-US"/>
        </a:p>
      </dgm:t>
    </dgm:pt>
    <dgm:pt modelId="{924158F0-4B02-438A-AB27-6693F5F4619E}">
      <dgm:prSet/>
      <dgm:spPr/>
      <dgm:t>
        <a:bodyPr/>
        <a:lstStyle/>
        <a:p>
          <a:r>
            <a:rPr lang="en-US" dirty="0" smtClean="0"/>
            <a:t>Ink Input</a:t>
          </a:r>
          <a:endParaRPr lang="en-US" dirty="0"/>
        </a:p>
      </dgm:t>
    </dgm:pt>
    <dgm:pt modelId="{0BF3C86E-1CB4-43C0-A59D-9DC338AA0F4D}" type="parTrans" cxnId="{EE9135D0-B448-4B2C-B7C4-6C9F36BA7B3F}">
      <dgm:prSet/>
      <dgm:spPr/>
      <dgm:t>
        <a:bodyPr/>
        <a:lstStyle/>
        <a:p>
          <a:endParaRPr lang="en-US"/>
        </a:p>
      </dgm:t>
    </dgm:pt>
    <dgm:pt modelId="{D5B5C26A-ED67-4AA1-8EC3-5CBC493A1870}" type="sibTrans" cxnId="{EE9135D0-B448-4B2C-B7C4-6C9F36BA7B3F}">
      <dgm:prSet/>
      <dgm:spPr/>
      <dgm:t>
        <a:bodyPr/>
        <a:lstStyle/>
        <a:p>
          <a:endParaRPr lang="en-US"/>
        </a:p>
      </dgm:t>
    </dgm:pt>
    <dgm:pt modelId="{D64E370A-9ABF-46F6-9D62-A3A44C76092A}">
      <dgm:prSet/>
      <dgm:spPr/>
      <dgm:t>
        <a:bodyPr/>
        <a:lstStyle/>
        <a:p>
          <a:r>
            <a:rPr lang="en-US" dirty="0" smtClean="0"/>
            <a:t>Macros</a:t>
          </a:r>
          <a:endParaRPr lang="en-US" dirty="0"/>
        </a:p>
      </dgm:t>
    </dgm:pt>
    <dgm:pt modelId="{24037B1B-8CEF-44BE-B8FD-C4A23C311A26}" type="parTrans" cxnId="{0FDE3688-3640-4AA0-BB8D-56C6718C59E1}">
      <dgm:prSet/>
      <dgm:spPr/>
      <dgm:t>
        <a:bodyPr/>
        <a:lstStyle/>
        <a:p>
          <a:endParaRPr lang="en-US"/>
        </a:p>
      </dgm:t>
    </dgm:pt>
    <dgm:pt modelId="{DEEABF7D-A178-4837-85B7-217F775B6957}" type="sibTrans" cxnId="{0FDE3688-3640-4AA0-BB8D-56C6718C59E1}">
      <dgm:prSet/>
      <dgm:spPr/>
      <dgm:t>
        <a:bodyPr/>
        <a:lstStyle/>
        <a:p>
          <a:endParaRPr lang="en-US"/>
        </a:p>
      </dgm:t>
    </dgm:pt>
    <dgm:pt modelId="{A471EA05-2020-4EDE-84C9-5738DA970192}">
      <dgm:prSet/>
      <dgm:spPr/>
      <dgm:t>
        <a:bodyPr/>
        <a:lstStyle/>
        <a:p>
          <a:r>
            <a:rPr lang="en-US" dirty="0" smtClean="0"/>
            <a:t>Mail Merge</a:t>
          </a:r>
          <a:endParaRPr lang="en-US" dirty="0"/>
        </a:p>
      </dgm:t>
    </dgm:pt>
    <dgm:pt modelId="{3DC9327C-D588-439B-94EC-C2DC9898CD99}" type="parTrans" cxnId="{A53D7CB5-E4B7-426C-8F90-50270FFE33E6}">
      <dgm:prSet/>
      <dgm:spPr/>
      <dgm:t>
        <a:bodyPr/>
        <a:lstStyle/>
        <a:p>
          <a:endParaRPr lang="en-US"/>
        </a:p>
      </dgm:t>
    </dgm:pt>
    <dgm:pt modelId="{6A3ED962-18A6-4080-910B-22710F979577}" type="sibTrans" cxnId="{A53D7CB5-E4B7-426C-8F90-50270FFE33E6}">
      <dgm:prSet/>
      <dgm:spPr/>
      <dgm:t>
        <a:bodyPr/>
        <a:lstStyle/>
        <a:p>
          <a:endParaRPr lang="en-US"/>
        </a:p>
      </dgm:t>
    </dgm:pt>
    <dgm:pt modelId="{AB85CF54-F7E5-4934-80F0-8FF8F87B74EF}">
      <dgm:prSet/>
      <dgm:spPr/>
      <dgm:t>
        <a:bodyPr/>
        <a:lstStyle/>
        <a:p>
          <a:r>
            <a:rPr lang="en-US" dirty="0" smtClean="0"/>
            <a:t>Reading Layout</a:t>
          </a:r>
          <a:endParaRPr lang="en-US" dirty="0"/>
        </a:p>
      </dgm:t>
    </dgm:pt>
    <dgm:pt modelId="{39B3D666-C884-4D4F-8026-A8FF253883B3}" type="parTrans" cxnId="{43811060-1E0D-49F1-A0DB-80926D0756B9}">
      <dgm:prSet/>
      <dgm:spPr/>
      <dgm:t>
        <a:bodyPr/>
        <a:lstStyle/>
        <a:p>
          <a:endParaRPr lang="en-US"/>
        </a:p>
      </dgm:t>
    </dgm:pt>
    <dgm:pt modelId="{717566E9-AC35-47ED-BBC1-44ABFD2BE291}" type="sibTrans" cxnId="{43811060-1E0D-49F1-A0DB-80926D0756B9}">
      <dgm:prSet/>
      <dgm:spPr/>
      <dgm:t>
        <a:bodyPr/>
        <a:lstStyle/>
        <a:p>
          <a:endParaRPr lang="en-US"/>
        </a:p>
      </dgm:t>
    </dgm:pt>
    <dgm:pt modelId="{1F738B56-E8A0-4BAD-B240-D57E196569D3}">
      <dgm:prSet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438FEF76-FE6C-4C49-8BE2-DEB20971A11E}" type="parTrans" cxnId="{C6C7F472-5DD9-4DF0-9C87-430A6343B170}">
      <dgm:prSet/>
      <dgm:spPr/>
      <dgm:t>
        <a:bodyPr/>
        <a:lstStyle/>
        <a:p>
          <a:endParaRPr lang="en-US"/>
        </a:p>
      </dgm:t>
    </dgm:pt>
    <dgm:pt modelId="{C371D8D7-2688-412C-AF34-19D6776A7513}" type="sibTrans" cxnId="{C6C7F472-5DD9-4DF0-9C87-430A6343B170}">
      <dgm:prSet/>
      <dgm:spPr/>
      <dgm:t>
        <a:bodyPr/>
        <a:lstStyle/>
        <a:p>
          <a:endParaRPr lang="en-US"/>
        </a:p>
      </dgm:t>
    </dgm:pt>
    <dgm:pt modelId="{DC208A8B-AE62-4119-9D03-D638597B6728}">
      <dgm:prSet/>
      <dgm:spPr/>
      <dgm:t>
        <a:bodyPr/>
        <a:lstStyle/>
        <a:p>
          <a:r>
            <a:rPr lang="en-US" dirty="0" smtClean="0"/>
            <a:t>Search and Replace</a:t>
          </a:r>
          <a:endParaRPr lang="en-US" dirty="0"/>
        </a:p>
      </dgm:t>
    </dgm:pt>
    <dgm:pt modelId="{04D655F0-639F-49B4-88BD-8A1F4DFEDC2F}" type="parTrans" cxnId="{65DEB7A1-8C20-4EC2-BB24-15C73215F0A9}">
      <dgm:prSet/>
      <dgm:spPr/>
      <dgm:t>
        <a:bodyPr/>
        <a:lstStyle/>
        <a:p>
          <a:endParaRPr lang="en-US"/>
        </a:p>
      </dgm:t>
    </dgm:pt>
    <dgm:pt modelId="{4D12D19A-2493-4401-B090-54B08F3F0183}" type="sibTrans" cxnId="{65DEB7A1-8C20-4EC2-BB24-15C73215F0A9}">
      <dgm:prSet/>
      <dgm:spPr/>
      <dgm:t>
        <a:bodyPr/>
        <a:lstStyle/>
        <a:p>
          <a:endParaRPr lang="en-US"/>
        </a:p>
      </dgm:t>
    </dgm:pt>
    <dgm:pt modelId="{66AE3EB5-D77F-4FB9-8DC9-BA02589A9E5E}">
      <dgm:prSet/>
      <dgm:spPr/>
      <dgm:t>
        <a:bodyPr/>
        <a:lstStyle/>
        <a:p>
          <a:r>
            <a:rPr lang="en-US" dirty="0" smtClean="0"/>
            <a:t>Smart Tags</a:t>
          </a:r>
          <a:endParaRPr lang="en-US" dirty="0"/>
        </a:p>
      </dgm:t>
    </dgm:pt>
    <dgm:pt modelId="{07E4F865-E0BC-4285-ABDA-73884EF479C0}" type="parTrans" cxnId="{DB73186A-72E2-4D5F-BAFE-0479EC22D2F9}">
      <dgm:prSet/>
      <dgm:spPr/>
      <dgm:t>
        <a:bodyPr/>
        <a:lstStyle/>
        <a:p>
          <a:endParaRPr lang="en-US"/>
        </a:p>
      </dgm:t>
    </dgm:pt>
    <dgm:pt modelId="{B231DD26-3CE4-4CE5-BB14-0B2813952DDE}" type="sibTrans" cxnId="{DB73186A-72E2-4D5F-BAFE-0479EC22D2F9}">
      <dgm:prSet/>
      <dgm:spPr/>
      <dgm:t>
        <a:bodyPr/>
        <a:lstStyle/>
        <a:p>
          <a:endParaRPr lang="en-US"/>
        </a:p>
      </dgm:t>
    </dgm:pt>
    <dgm:pt modelId="{83E7B10E-9E24-4C00-8CDC-E0A52CAEF705}">
      <dgm:prSet/>
      <dgm:spPr/>
      <dgm:t>
        <a:bodyPr/>
        <a:lstStyle/>
        <a:p>
          <a:r>
            <a:rPr lang="en-US" dirty="0" smtClean="0"/>
            <a:t>Tables</a:t>
          </a:r>
          <a:endParaRPr lang="en-US" dirty="0"/>
        </a:p>
      </dgm:t>
    </dgm:pt>
    <dgm:pt modelId="{9E120968-B040-4AA1-B2A2-3BE0E26AD64E}" type="parTrans" cxnId="{049EE370-0D7D-4B69-AB14-5DDA268C33B9}">
      <dgm:prSet/>
      <dgm:spPr/>
      <dgm:t>
        <a:bodyPr/>
        <a:lstStyle/>
        <a:p>
          <a:endParaRPr lang="en-US"/>
        </a:p>
      </dgm:t>
    </dgm:pt>
    <dgm:pt modelId="{D77B242C-B5DC-43DD-8291-70782E0C67CC}" type="sibTrans" cxnId="{049EE370-0D7D-4B69-AB14-5DDA268C33B9}">
      <dgm:prSet/>
      <dgm:spPr/>
      <dgm:t>
        <a:bodyPr/>
        <a:lstStyle/>
        <a:p>
          <a:endParaRPr lang="en-US"/>
        </a:p>
      </dgm:t>
    </dgm:pt>
    <dgm:pt modelId="{0D5EEA22-0C65-4572-B261-8D454037E8AB}">
      <dgm:prSet/>
      <dgm:spPr/>
      <dgm:t>
        <a:bodyPr/>
        <a:lstStyle/>
        <a:p>
          <a:r>
            <a:rPr lang="en-US" dirty="0" smtClean="0"/>
            <a:t>Templates</a:t>
          </a:r>
          <a:endParaRPr lang="en-US" dirty="0"/>
        </a:p>
      </dgm:t>
    </dgm:pt>
    <dgm:pt modelId="{24CED0F7-D1E7-4388-9C6D-FD91F5A3C776}" type="parTrans" cxnId="{8FFC5A68-9195-43BF-9194-74C89026799C}">
      <dgm:prSet/>
      <dgm:spPr/>
      <dgm:t>
        <a:bodyPr/>
        <a:lstStyle/>
        <a:p>
          <a:endParaRPr lang="en-US"/>
        </a:p>
      </dgm:t>
    </dgm:pt>
    <dgm:pt modelId="{7522D0EB-1AA4-4F3D-A9EB-DDE61D57AFCE}" type="sibTrans" cxnId="{8FFC5A68-9195-43BF-9194-74C89026799C}">
      <dgm:prSet/>
      <dgm:spPr/>
      <dgm:t>
        <a:bodyPr/>
        <a:lstStyle/>
        <a:p>
          <a:endParaRPr lang="en-US"/>
        </a:p>
      </dgm:t>
    </dgm:pt>
    <dgm:pt modelId="{EA99E124-33A2-4DF6-9A29-100D0EF72CEE}">
      <dgm:prSet/>
      <dgm:spPr/>
      <dgm:t>
        <a:bodyPr/>
        <a:lstStyle/>
        <a:p>
          <a:r>
            <a:rPr lang="en-US" dirty="0" smtClean="0"/>
            <a:t>Thesaurus</a:t>
          </a:r>
          <a:endParaRPr lang="en-US" dirty="0"/>
        </a:p>
      </dgm:t>
    </dgm:pt>
    <dgm:pt modelId="{114F5C7B-E1CB-4AB6-8CA4-8A7C1E7EB57D}" type="parTrans" cxnId="{7A03D3ED-83B5-4F3E-A4FA-995466D06595}">
      <dgm:prSet/>
      <dgm:spPr/>
      <dgm:t>
        <a:bodyPr/>
        <a:lstStyle/>
        <a:p>
          <a:endParaRPr lang="en-US"/>
        </a:p>
      </dgm:t>
    </dgm:pt>
    <dgm:pt modelId="{A31127CA-591F-495A-B024-6EF8FD556C24}" type="sibTrans" cxnId="{7A03D3ED-83B5-4F3E-A4FA-995466D06595}">
      <dgm:prSet/>
      <dgm:spPr/>
      <dgm:t>
        <a:bodyPr/>
        <a:lstStyle/>
        <a:p>
          <a:endParaRPr lang="en-US"/>
        </a:p>
      </dgm:t>
    </dgm:pt>
    <dgm:pt modelId="{BDDA10DC-0CD6-4E9F-BFD6-E40F0436111B}">
      <dgm:prSet/>
      <dgm:spPr/>
      <dgm:t>
        <a:bodyPr/>
        <a:lstStyle/>
        <a:p>
          <a:r>
            <a:rPr lang="en-US" dirty="0" smtClean="0"/>
            <a:t>Tracking Changes</a:t>
          </a:r>
          <a:endParaRPr lang="en-US" dirty="0"/>
        </a:p>
      </dgm:t>
    </dgm:pt>
    <dgm:pt modelId="{5D5C2475-8474-4DF1-B13F-5E89941E0A4B}" type="parTrans" cxnId="{B1457C0A-E93C-474E-85C5-390777F7481E}">
      <dgm:prSet/>
      <dgm:spPr/>
      <dgm:t>
        <a:bodyPr/>
        <a:lstStyle/>
        <a:p>
          <a:endParaRPr lang="en-US"/>
        </a:p>
      </dgm:t>
    </dgm:pt>
    <dgm:pt modelId="{581B14C4-4F88-4B6A-AE51-9DA8497185B4}" type="sibTrans" cxnId="{B1457C0A-E93C-474E-85C5-390777F7481E}">
      <dgm:prSet/>
      <dgm:spPr/>
      <dgm:t>
        <a:bodyPr/>
        <a:lstStyle/>
        <a:p>
          <a:endParaRPr lang="en-US"/>
        </a:p>
      </dgm:t>
    </dgm:pt>
    <dgm:pt modelId="{A564521F-E61A-4E0E-817F-E371C10D3D5D}">
      <dgm:prSet/>
      <dgm:spPr/>
      <dgm:t>
        <a:bodyPr/>
        <a:lstStyle/>
        <a:p>
          <a:r>
            <a:rPr lang="en-US" dirty="0" smtClean="0"/>
            <a:t>Voice Recognition</a:t>
          </a:r>
          <a:endParaRPr lang="en-US" dirty="0"/>
        </a:p>
      </dgm:t>
    </dgm:pt>
    <dgm:pt modelId="{27E3702B-C003-4F60-8FCB-0F19D1DC68F2}" type="parTrans" cxnId="{DBDBD95A-8628-47F1-BB36-EE54F1182521}">
      <dgm:prSet/>
      <dgm:spPr/>
      <dgm:t>
        <a:bodyPr/>
        <a:lstStyle/>
        <a:p>
          <a:endParaRPr lang="en-US"/>
        </a:p>
      </dgm:t>
    </dgm:pt>
    <dgm:pt modelId="{880F02C2-BFA3-42C6-8AB2-36349843B96A}" type="sibTrans" cxnId="{DBDBD95A-8628-47F1-BB36-EE54F1182521}">
      <dgm:prSet/>
      <dgm:spPr/>
      <dgm:t>
        <a:bodyPr/>
        <a:lstStyle/>
        <a:p>
          <a:endParaRPr lang="en-US"/>
        </a:p>
      </dgm:t>
    </dgm:pt>
    <dgm:pt modelId="{17115BF7-8A75-436F-A32A-25B3045A850E}">
      <dgm:prSet/>
      <dgm:spPr/>
      <dgm:t>
        <a:bodyPr/>
        <a:lstStyle/>
        <a:p>
          <a:r>
            <a:rPr lang="en-US" dirty="0" smtClean="0"/>
            <a:t>Web Page Development</a:t>
          </a:r>
          <a:endParaRPr lang="en-US" dirty="0"/>
        </a:p>
      </dgm:t>
    </dgm:pt>
    <dgm:pt modelId="{E1DA0626-CA71-49F5-BD3C-752E0C930A67}" type="parTrans" cxnId="{7F71A119-5CA4-402A-AA4B-FC83394B92AF}">
      <dgm:prSet/>
      <dgm:spPr/>
      <dgm:t>
        <a:bodyPr/>
        <a:lstStyle/>
        <a:p>
          <a:endParaRPr lang="en-US"/>
        </a:p>
      </dgm:t>
    </dgm:pt>
    <dgm:pt modelId="{C0C0033D-974D-4C98-8BCC-9AD3F9EEF19A}" type="sibTrans" cxnId="{7F71A119-5CA4-402A-AA4B-FC83394B92AF}">
      <dgm:prSet/>
      <dgm:spPr/>
      <dgm:t>
        <a:bodyPr/>
        <a:lstStyle/>
        <a:p>
          <a:endParaRPr lang="en-US"/>
        </a:p>
      </dgm:t>
    </dgm:pt>
    <dgm:pt modelId="{7A6791C0-0B94-40B0-818F-328F23B843BE}" type="pres">
      <dgm:prSet presAssocID="{F714BA47-0577-424B-B36E-783F6299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056E6-3CA8-4AD8-B0BA-44CC333F12B4}" type="pres">
      <dgm:prSet presAssocID="{E6918913-F7B6-4C67-9144-F57789CB68C8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4D14-709E-4720-946D-2B4D78BDA138}" type="pres">
      <dgm:prSet presAssocID="{4CF3D28C-114D-452B-8C95-A58DE9E378A6}" presName="sibTrans" presStyleCnt="0"/>
      <dgm:spPr/>
    </dgm:pt>
    <dgm:pt modelId="{A25D6C2E-194A-4AF5-8E71-689790049A71}" type="pres">
      <dgm:prSet presAssocID="{870A308B-2C5D-476C-BA6B-EF3C1F502362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7A60E-3118-458D-9FD6-FF20C0AA782C}" type="pres">
      <dgm:prSet presAssocID="{A8CEEEFD-1D58-48D8-8D16-27283408BDB2}" presName="sibTrans" presStyleCnt="0"/>
      <dgm:spPr/>
    </dgm:pt>
    <dgm:pt modelId="{9E866C2D-3B7F-461B-873A-B2165E127A9F}" type="pres">
      <dgm:prSet presAssocID="{6491F022-95C8-494A-AB3B-A8520411EF04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5FF1B-4AF2-4E64-AABD-5E313E1C91D7}" type="pres">
      <dgm:prSet presAssocID="{0E212D76-6336-4555-B55E-3340EBB24B92}" presName="sibTrans" presStyleCnt="0"/>
      <dgm:spPr/>
    </dgm:pt>
    <dgm:pt modelId="{ECB1B874-BC97-426B-B25F-2F62A4F4B2B9}" type="pres">
      <dgm:prSet presAssocID="{80309D68-D7D0-4F21-91A4-080951761D7B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4BE50-A0F0-431D-82D4-0A6A87A762C8}" type="pres">
      <dgm:prSet presAssocID="{9F24C5C6-B12C-4D76-A30F-00194316A85F}" presName="sibTrans" presStyleCnt="0"/>
      <dgm:spPr/>
    </dgm:pt>
    <dgm:pt modelId="{B3CB4A3F-CF44-4FB8-BDEF-3E9E89FCEF45}" type="pres">
      <dgm:prSet presAssocID="{E0645658-0718-4CB0-A883-47D174780ED5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B8D78-48F7-45E9-933F-4A6F1F41D7F2}" type="pres">
      <dgm:prSet presAssocID="{356EA4B7-2A3D-490E-BE56-E8D1EAA97CB4}" presName="sibTrans" presStyleCnt="0"/>
      <dgm:spPr/>
    </dgm:pt>
    <dgm:pt modelId="{76C8B63B-1B0D-4A43-9F89-9E6E0ABA8854}" type="pres">
      <dgm:prSet presAssocID="{924158F0-4B02-438A-AB27-6693F5F4619E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D19DC-D6BF-4B68-8C3D-FF4BDE2E9801}" type="pres">
      <dgm:prSet presAssocID="{D5B5C26A-ED67-4AA1-8EC3-5CBC493A1870}" presName="sibTrans" presStyleCnt="0"/>
      <dgm:spPr/>
    </dgm:pt>
    <dgm:pt modelId="{6F91E37F-E78A-4CAB-8FC9-45DDFE3962FF}" type="pres">
      <dgm:prSet presAssocID="{D64E370A-9ABF-46F6-9D62-A3A44C76092A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AD25-E5B9-4B57-B7B2-3984C49E7B69}" type="pres">
      <dgm:prSet presAssocID="{DEEABF7D-A178-4837-85B7-217F775B6957}" presName="sibTrans" presStyleCnt="0"/>
      <dgm:spPr/>
    </dgm:pt>
    <dgm:pt modelId="{F9B73ABA-2536-4AF8-97C7-E8C13572F7C2}" type="pres">
      <dgm:prSet presAssocID="{A471EA05-2020-4EDE-84C9-5738DA970192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74E4-1D68-4DD5-AEC2-821FE4DF8286}" type="pres">
      <dgm:prSet presAssocID="{6A3ED962-18A6-4080-910B-22710F979577}" presName="sibTrans" presStyleCnt="0"/>
      <dgm:spPr/>
    </dgm:pt>
    <dgm:pt modelId="{3FCB87B1-C748-4B58-8BCB-FA62551784F1}" type="pres">
      <dgm:prSet presAssocID="{AB85CF54-F7E5-4934-80F0-8FF8F87B74EF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08F74-2B60-4F78-A40D-2B9E4B6A2A89}" type="pres">
      <dgm:prSet presAssocID="{717566E9-AC35-47ED-BBC1-44ABFD2BE291}" presName="sibTrans" presStyleCnt="0"/>
      <dgm:spPr/>
    </dgm:pt>
    <dgm:pt modelId="{73919AD3-189C-47EA-B5DC-5DCAA64FC74C}" type="pres">
      <dgm:prSet presAssocID="{1F738B56-E8A0-4BAD-B240-D57E196569D3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39C70-D19C-462C-9844-131047C5795E}" type="pres">
      <dgm:prSet presAssocID="{C371D8D7-2688-412C-AF34-19D6776A7513}" presName="sibTrans" presStyleCnt="0"/>
      <dgm:spPr/>
    </dgm:pt>
    <dgm:pt modelId="{762BB5CF-B1F6-42E7-84A9-259DE43E4431}" type="pres">
      <dgm:prSet presAssocID="{DC208A8B-AE62-4119-9D03-D638597B6728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CDA66-B3C3-413B-B007-5A29ACBC29C0}" type="pres">
      <dgm:prSet presAssocID="{4D12D19A-2493-4401-B090-54B08F3F0183}" presName="sibTrans" presStyleCnt="0"/>
      <dgm:spPr/>
    </dgm:pt>
    <dgm:pt modelId="{DF101BB2-1E96-4DEC-B363-3B4479B28E7C}" type="pres">
      <dgm:prSet presAssocID="{66AE3EB5-D77F-4FB9-8DC9-BA02589A9E5E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F46D-4193-48CE-AA82-FBD8DF1549F8}" type="pres">
      <dgm:prSet presAssocID="{B231DD26-3CE4-4CE5-BB14-0B2813952DDE}" presName="sibTrans" presStyleCnt="0"/>
      <dgm:spPr/>
    </dgm:pt>
    <dgm:pt modelId="{DBB2A9D4-23A3-4E5D-8766-53AB71239A91}" type="pres">
      <dgm:prSet presAssocID="{83E7B10E-9E24-4C00-8CDC-E0A52CAEF705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89E3-4C1B-4745-B35E-DDE00454975F}" type="pres">
      <dgm:prSet presAssocID="{D77B242C-B5DC-43DD-8291-70782E0C67CC}" presName="sibTrans" presStyleCnt="0"/>
      <dgm:spPr/>
    </dgm:pt>
    <dgm:pt modelId="{CBA8EA92-B2E2-4E58-8250-3C22542722DC}" type="pres">
      <dgm:prSet presAssocID="{0D5EEA22-0C65-4572-B261-8D454037E8AB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A7E26-0E0C-4C55-9546-03D29771C7F3}" type="pres">
      <dgm:prSet presAssocID="{7522D0EB-1AA4-4F3D-A9EB-DDE61D57AFCE}" presName="sibTrans" presStyleCnt="0"/>
      <dgm:spPr/>
    </dgm:pt>
    <dgm:pt modelId="{B5213E07-16AD-4FDD-A8C7-E543258B53C2}" type="pres">
      <dgm:prSet presAssocID="{EA99E124-33A2-4DF6-9A29-100D0EF72CEE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5E977-37E3-4B11-A864-6FBCDF3C0A55}" type="pres">
      <dgm:prSet presAssocID="{A31127CA-591F-495A-B024-6EF8FD556C24}" presName="sibTrans" presStyleCnt="0"/>
      <dgm:spPr/>
    </dgm:pt>
    <dgm:pt modelId="{824B1024-C61F-42BD-8E10-3BECD2965AD6}" type="pres">
      <dgm:prSet presAssocID="{BDDA10DC-0CD6-4E9F-BFD6-E40F0436111B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DDFBB-1692-4777-9866-6C6C1C66F884}" type="pres">
      <dgm:prSet presAssocID="{581B14C4-4F88-4B6A-AE51-9DA8497185B4}" presName="sibTrans" presStyleCnt="0"/>
      <dgm:spPr/>
    </dgm:pt>
    <dgm:pt modelId="{1F2F42C5-A9BA-4CA0-9E1E-0BF7BE9E9685}" type="pres">
      <dgm:prSet presAssocID="{A564521F-E61A-4E0E-817F-E371C10D3D5D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40851-FA82-4BF1-82B8-B8D70A97C6BF}" type="pres">
      <dgm:prSet presAssocID="{880F02C2-BFA3-42C6-8AB2-36349843B96A}" presName="sibTrans" presStyleCnt="0"/>
      <dgm:spPr/>
    </dgm:pt>
    <dgm:pt modelId="{3AE2EE11-310E-4821-8E31-EB7AB07D4C4D}" type="pres">
      <dgm:prSet presAssocID="{17115BF7-8A75-436F-A32A-25B3045A850E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EE370-0D7D-4B69-AB14-5DDA268C33B9}" srcId="{F714BA47-0577-424B-B36E-783F6299511F}" destId="{83E7B10E-9E24-4C00-8CDC-E0A52CAEF705}" srcOrd="12" destOrd="0" parTransId="{9E120968-B040-4AA1-B2A2-3BE0E26AD64E}" sibTransId="{D77B242C-B5DC-43DD-8291-70782E0C67CC}"/>
    <dgm:cxn modelId="{39504677-F0D2-4887-BEB3-783F38D7D577}" type="presOf" srcId="{870A308B-2C5D-476C-BA6B-EF3C1F502362}" destId="{A25D6C2E-194A-4AF5-8E71-689790049A71}" srcOrd="0" destOrd="0" presId="urn:microsoft.com/office/officeart/2005/8/layout/default#22"/>
    <dgm:cxn modelId="{D723AEFA-4C7C-464B-93FF-1FDB1F0C12CE}" type="presOf" srcId="{E6918913-F7B6-4C67-9144-F57789CB68C8}" destId="{653056E6-3CA8-4AD8-B0BA-44CC333F12B4}" srcOrd="0" destOrd="0" presId="urn:microsoft.com/office/officeart/2005/8/layout/default#22"/>
    <dgm:cxn modelId="{A53D7CB5-E4B7-426C-8F90-50270FFE33E6}" srcId="{F714BA47-0577-424B-B36E-783F6299511F}" destId="{A471EA05-2020-4EDE-84C9-5738DA970192}" srcOrd="7" destOrd="0" parTransId="{3DC9327C-D588-439B-94EC-C2DC9898CD99}" sibTransId="{6A3ED962-18A6-4080-910B-22710F979577}"/>
    <dgm:cxn modelId="{E45C5D2C-C6B3-471F-B12C-CAFFFDBA952E}" type="presOf" srcId="{F714BA47-0577-424B-B36E-783F6299511F}" destId="{7A6791C0-0B94-40B0-818F-328F23B843BE}" srcOrd="0" destOrd="0" presId="urn:microsoft.com/office/officeart/2005/8/layout/default#22"/>
    <dgm:cxn modelId="{DF6BCD5A-F780-4D91-86F7-787CD9D0EE0E}" type="presOf" srcId="{83E7B10E-9E24-4C00-8CDC-E0A52CAEF705}" destId="{DBB2A9D4-23A3-4E5D-8766-53AB71239A91}" srcOrd="0" destOrd="0" presId="urn:microsoft.com/office/officeart/2005/8/layout/default#22"/>
    <dgm:cxn modelId="{E8BC56B6-264A-4097-A28A-F4104686287F}" type="presOf" srcId="{0D5EEA22-0C65-4572-B261-8D454037E8AB}" destId="{CBA8EA92-B2E2-4E58-8250-3C22542722DC}" srcOrd="0" destOrd="0" presId="urn:microsoft.com/office/officeart/2005/8/layout/default#22"/>
    <dgm:cxn modelId="{2CDD82E0-F201-4E74-BC42-92E159EA786D}" type="presOf" srcId="{DC208A8B-AE62-4119-9D03-D638597B6728}" destId="{762BB5CF-B1F6-42E7-84A9-259DE43E4431}" srcOrd="0" destOrd="0" presId="urn:microsoft.com/office/officeart/2005/8/layout/default#22"/>
    <dgm:cxn modelId="{D43F56E7-E3B0-435A-A90B-95FFDF318607}" srcId="{F714BA47-0577-424B-B36E-783F6299511F}" destId="{6491F022-95C8-494A-AB3B-A8520411EF04}" srcOrd="2" destOrd="0" parTransId="{5AAC2922-15AA-431B-89CB-48EB5C00547D}" sibTransId="{0E212D76-6336-4555-B55E-3340EBB24B92}"/>
    <dgm:cxn modelId="{43811060-1E0D-49F1-A0DB-80926D0756B9}" srcId="{F714BA47-0577-424B-B36E-783F6299511F}" destId="{AB85CF54-F7E5-4934-80F0-8FF8F87B74EF}" srcOrd="8" destOrd="0" parTransId="{39B3D666-C884-4D4F-8026-A8FF253883B3}" sibTransId="{717566E9-AC35-47ED-BBC1-44ABFD2BE291}"/>
    <dgm:cxn modelId="{0FDE3688-3640-4AA0-BB8D-56C6718C59E1}" srcId="{F714BA47-0577-424B-B36E-783F6299511F}" destId="{D64E370A-9ABF-46F6-9D62-A3A44C76092A}" srcOrd="6" destOrd="0" parTransId="{24037B1B-8CEF-44BE-B8FD-C4A23C311A26}" sibTransId="{DEEABF7D-A178-4837-85B7-217F775B6957}"/>
    <dgm:cxn modelId="{28FA443E-6556-4432-9E33-1D6D3EC28CD7}" type="presOf" srcId="{AB85CF54-F7E5-4934-80F0-8FF8F87B74EF}" destId="{3FCB87B1-C748-4B58-8BCB-FA62551784F1}" srcOrd="0" destOrd="0" presId="urn:microsoft.com/office/officeart/2005/8/layout/default#22"/>
    <dgm:cxn modelId="{6003EBAC-E7DE-4C7A-A72C-59E08BFFD278}" srcId="{F714BA47-0577-424B-B36E-783F6299511F}" destId="{E0645658-0718-4CB0-A883-47D174780ED5}" srcOrd="4" destOrd="0" parTransId="{CFD9C2D4-8F2D-4CC4-A50B-C308D16F110A}" sibTransId="{356EA4B7-2A3D-490E-BE56-E8D1EAA97CB4}"/>
    <dgm:cxn modelId="{0648F11D-595A-4F34-8318-A3C4AE9591FF}" type="presOf" srcId="{E0645658-0718-4CB0-A883-47D174780ED5}" destId="{B3CB4A3F-CF44-4FB8-BDEF-3E9E89FCEF45}" srcOrd="0" destOrd="0" presId="urn:microsoft.com/office/officeart/2005/8/layout/default#22"/>
    <dgm:cxn modelId="{A1B5D937-C893-4056-9659-A6EE87C142CC}" type="presOf" srcId="{A564521F-E61A-4E0E-817F-E371C10D3D5D}" destId="{1F2F42C5-A9BA-4CA0-9E1E-0BF7BE9E9685}" srcOrd="0" destOrd="0" presId="urn:microsoft.com/office/officeart/2005/8/layout/default#22"/>
    <dgm:cxn modelId="{7F71A119-5CA4-402A-AA4B-FC83394B92AF}" srcId="{F714BA47-0577-424B-B36E-783F6299511F}" destId="{17115BF7-8A75-436F-A32A-25B3045A850E}" srcOrd="17" destOrd="0" parTransId="{E1DA0626-CA71-49F5-BD3C-752E0C930A67}" sibTransId="{C0C0033D-974D-4C98-8BCC-9AD3F9EEF19A}"/>
    <dgm:cxn modelId="{DD6CEAB8-9E6D-4548-BD01-8E5B0816EB60}" type="presOf" srcId="{A471EA05-2020-4EDE-84C9-5738DA970192}" destId="{F9B73ABA-2536-4AF8-97C7-E8C13572F7C2}" srcOrd="0" destOrd="0" presId="urn:microsoft.com/office/officeart/2005/8/layout/default#22"/>
    <dgm:cxn modelId="{912E6468-7A98-4862-852E-BA2D699F8B57}" type="presOf" srcId="{1F738B56-E8A0-4BAD-B240-D57E196569D3}" destId="{73919AD3-189C-47EA-B5DC-5DCAA64FC74C}" srcOrd="0" destOrd="0" presId="urn:microsoft.com/office/officeart/2005/8/layout/default#22"/>
    <dgm:cxn modelId="{8FFC5A68-9195-43BF-9194-74C89026799C}" srcId="{F714BA47-0577-424B-B36E-783F6299511F}" destId="{0D5EEA22-0C65-4572-B261-8D454037E8AB}" srcOrd="13" destOrd="0" parTransId="{24CED0F7-D1E7-4388-9C6D-FD91F5A3C776}" sibTransId="{7522D0EB-1AA4-4F3D-A9EB-DDE61D57AFCE}"/>
    <dgm:cxn modelId="{C68643F8-0313-4FA3-AF58-788F02E33C6F}" type="presOf" srcId="{924158F0-4B02-438A-AB27-6693F5F4619E}" destId="{76C8B63B-1B0D-4A43-9F89-9E6E0ABA8854}" srcOrd="0" destOrd="0" presId="urn:microsoft.com/office/officeart/2005/8/layout/default#22"/>
    <dgm:cxn modelId="{6B3F4574-578B-4432-962B-B975B8ADCA1B}" srcId="{F714BA47-0577-424B-B36E-783F6299511F}" destId="{870A308B-2C5D-476C-BA6B-EF3C1F502362}" srcOrd="1" destOrd="0" parTransId="{D0782F8D-7161-4F32-B7FD-E6BB379174E4}" sibTransId="{A8CEEEFD-1D58-48D8-8D16-27283408BDB2}"/>
    <dgm:cxn modelId="{1E49D233-2EFD-4131-BDF4-E63C3FD01D0B}" type="presOf" srcId="{EA99E124-33A2-4DF6-9A29-100D0EF72CEE}" destId="{B5213E07-16AD-4FDD-A8C7-E543258B53C2}" srcOrd="0" destOrd="0" presId="urn:microsoft.com/office/officeart/2005/8/layout/default#22"/>
    <dgm:cxn modelId="{C6C7F472-5DD9-4DF0-9C87-430A6343B170}" srcId="{F714BA47-0577-424B-B36E-783F6299511F}" destId="{1F738B56-E8A0-4BAD-B240-D57E196569D3}" srcOrd="9" destOrd="0" parTransId="{438FEF76-FE6C-4C49-8BE2-DEB20971A11E}" sibTransId="{C371D8D7-2688-412C-AF34-19D6776A7513}"/>
    <dgm:cxn modelId="{63F5B724-15B8-48A1-A96E-988E4B3897C8}" type="presOf" srcId="{6491F022-95C8-494A-AB3B-A8520411EF04}" destId="{9E866C2D-3B7F-461B-873A-B2165E127A9F}" srcOrd="0" destOrd="0" presId="urn:microsoft.com/office/officeart/2005/8/layout/default#22"/>
    <dgm:cxn modelId="{EE9135D0-B448-4B2C-B7C4-6C9F36BA7B3F}" srcId="{F714BA47-0577-424B-B36E-783F6299511F}" destId="{924158F0-4B02-438A-AB27-6693F5F4619E}" srcOrd="5" destOrd="0" parTransId="{0BF3C86E-1CB4-43C0-A59D-9DC338AA0F4D}" sibTransId="{D5B5C26A-ED67-4AA1-8EC3-5CBC493A1870}"/>
    <dgm:cxn modelId="{03CB1AC9-F500-41F8-A30A-4333CB4590EE}" type="presOf" srcId="{17115BF7-8A75-436F-A32A-25B3045A850E}" destId="{3AE2EE11-310E-4821-8E31-EB7AB07D4C4D}" srcOrd="0" destOrd="0" presId="urn:microsoft.com/office/officeart/2005/8/layout/default#22"/>
    <dgm:cxn modelId="{B0997524-E1FE-4CC8-8F19-0CD78DD3C15F}" type="presOf" srcId="{66AE3EB5-D77F-4FB9-8DC9-BA02589A9E5E}" destId="{DF101BB2-1E96-4DEC-B363-3B4479B28E7C}" srcOrd="0" destOrd="0" presId="urn:microsoft.com/office/officeart/2005/8/layout/default#22"/>
    <dgm:cxn modelId="{EBDF2468-EFC5-44F4-8C0D-9D8D68B943F4}" type="presOf" srcId="{D64E370A-9ABF-46F6-9D62-A3A44C76092A}" destId="{6F91E37F-E78A-4CAB-8FC9-45DDFE3962FF}" srcOrd="0" destOrd="0" presId="urn:microsoft.com/office/officeart/2005/8/layout/default#22"/>
    <dgm:cxn modelId="{B1457C0A-E93C-474E-85C5-390777F7481E}" srcId="{F714BA47-0577-424B-B36E-783F6299511F}" destId="{BDDA10DC-0CD6-4E9F-BFD6-E40F0436111B}" srcOrd="15" destOrd="0" parTransId="{5D5C2475-8474-4DF1-B13F-5E89941E0A4B}" sibTransId="{581B14C4-4F88-4B6A-AE51-9DA8497185B4}"/>
    <dgm:cxn modelId="{DB73186A-72E2-4D5F-BAFE-0479EC22D2F9}" srcId="{F714BA47-0577-424B-B36E-783F6299511F}" destId="{66AE3EB5-D77F-4FB9-8DC9-BA02589A9E5E}" srcOrd="11" destOrd="0" parTransId="{07E4F865-E0BC-4285-ABDA-73884EF479C0}" sibTransId="{B231DD26-3CE4-4CE5-BB14-0B2813952DDE}"/>
    <dgm:cxn modelId="{C894FEA8-ABAC-4FA3-A666-55BC37BE0610}" type="presOf" srcId="{BDDA10DC-0CD6-4E9F-BFD6-E40F0436111B}" destId="{824B1024-C61F-42BD-8E10-3BECD2965AD6}" srcOrd="0" destOrd="0" presId="urn:microsoft.com/office/officeart/2005/8/layout/default#22"/>
    <dgm:cxn modelId="{AE56474C-2963-4BC5-BED0-37B12A564B79}" type="presOf" srcId="{80309D68-D7D0-4F21-91A4-080951761D7B}" destId="{ECB1B874-BC97-426B-B25F-2F62A4F4B2B9}" srcOrd="0" destOrd="0" presId="urn:microsoft.com/office/officeart/2005/8/layout/default#22"/>
    <dgm:cxn modelId="{DBDBD95A-8628-47F1-BB36-EE54F1182521}" srcId="{F714BA47-0577-424B-B36E-783F6299511F}" destId="{A564521F-E61A-4E0E-817F-E371C10D3D5D}" srcOrd="16" destOrd="0" parTransId="{27E3702B-C003-4F60-8FCB-0F19D1DC68F2}" sibTransId="{880F02C2-BFA3-42C6-8AB2-36349843B96A}"/>
    <dgm:cxn modelId="{3194C74B-EB18-468F-8371-6E419DE314D2}" srcId="{F714BA47-0577-424B-B36E-783F6299511F}" destId="{E6918913-F7B6-4C67-9144-F57789CB68C8}" srcOrd="0" destOrd="0" parTransId="{E0B8C527-86C4-4262-80ED-2B37034944F6}" sibTransId="{4CF3D28C-114D-452B-8C95-A58DE9E378A6}"/>
    <dgm:cxn modelId="{7A03D3ED-83B5-4F3E-A4FA-995466D06595}" srcId="{F714BA47-0577-424B-B36E-783F6299511F}" destId="{EA99E124-33A2-4DF6-9A29-100D0EF72CEE}" srcOrd="14" destOrd="0" parTransId="{114F5C7B-E1CB-4AB6-8CA4-8A7C1E7EB57D}" sibTransId="{A31127CA-591F-495A-B024-6EF8FD556C24}"/>
    <dgm:cxn modelId="{83DEA882-1EF9-4A59-ABE9-6DF230547CB0}" srcId="{F714BA47-0577-424B-B36E-783F6299511F}" destId="{80309D68-D7D0-4F21-91A4-080951761D7B}" srcOrd="3" destOrd="0" parTransId="{FFB68F4A-BBCA-4A06-BFC7-7837252B6622}" sibTransId="{9F24C5C6-B12C-4D76-A30F-00194316A85F}"/>
    <dgm:cxn modelId="{65DEB7A1-8C20-4EC2-BB24-15C73215F0A9}" srcId="{F714BA47-0577-424B-B36E-783F6299511F}" destId="{DC208A8B-AE62-4119-9D03-D638597B6728}" srcOrd="10" destOrd="0" parTransId="{04D655F0-639F-49B4-88BD-8A1F4DFEDC2F}" sibTransId="{4D12D19A-2493-4401-B090-54B08F3F0183}"/>
    <dgm:cxn modelId="{8D51FDD2-969C-47A6-B869-0A7709717469}" type="presParOf" srcId="{7A6791C0-0B94-40B0-818F-328F23B843BE}" destId="{653056E6-3CA8-4AD8-B0BA-44CC333F12B4}" srcOrd="0" destOrd="0" presId="urn:microsoft.com/office/officeart/2005/8/layout/default#22"/>
    <dgm:cxn modelId="{CF3CF913-E84A-4E74-85D4-26089A89FBCA}" type="presParOf" srcId="{7A6791C0-0B94-40B0-818F-328F23B843BE}" destId="{55294D14-709E-4720-946D-2B4D78BDA138}" srcOrd="1" destOrd="0" presId="urn:microsoft.com/office/officeart/2005/8/layout/default#22"/>
    <dgm:cxn modelId="{3E5EC627-2BAD-42E2-B1BB-0F3E2A00C885}" type="presParOf" srcId="{7A6791C0-0B94-40B0-818F-328F23B843BE}" destId="{A25D6C2E-194A-4AF5-8E71-689790049A71}" srcOrd="2" destOrd="0" presId="urn:microsoft.com/office/officeart/2005/8/layout/default#22"/>
    <dgm:cxn modelId="{B79B3522-A3F1-4398-9967-5D0F3027BEBF}" type="presParOf" srcId="{7A6791C0-0B94-40B0-818F-328F23B843BE}" destId="{3DE7A60E-3118-458D-9FD6-FF20C0AA782C}" srcOrd="3" destOrd="0" presId="urn:microsoft.com/office/officeart/2005/8/layout/default#22"/>
    <dgm:cxn modelId="{7B1D85BE-2350-4405-BB14-344C8C7227F9}" type="presParOf" srcId="{7A6791C0-0B94-40B0-818F-328F23B843BE}" destId="{9E866C2D-3B7F-461B-873A-B2165E127A9F}" srcOrd="4" destOrd="0" presId="urn:microsoft.com/office/officeart/2005/8/layout/default#22"/>
    <dgm:cxn modelId="{AFC17852-EA06-43C7-BAC7-4CD1FC351413}" type="presParOf" srcId="{7A6791C0-0B94-40B0-818F-328F23B843BE}" destId="{F275FF1B-4AF2-4E64-AABD-5E313E1C91D7}" srcOrd="5" destOrd="0" presId="urn:microsoft.com/office/officeart/2005/8/layout/default#22"/>
    <dgm:cxn modelId="{535ADB08-B3E3-42BE-A79B-BC3F9F8F2179}" type="presParOf" srcId="{7A6791C0-0B94-40B0-818F-328F23B843BE}" destId="{ECB1B874-BC97-426B-B25F-2F62A4F4B2B9}" srcOrd="6" destOrd="0" presId="urn:microsoft.com/office/officeart/2005/8/layout/default#22"/>
    <dgm:cxn modelId="{B5440D5B-399A-4EC0-9BC4-8AE706AC6355}" type="presParOf" srcId="{7A6791C0-0B94-40B0-818F-328F23B843BE}" destId="{7AF4BE50-A0F0-431D-82D4-0A6A87A762C8}" srcOrd="7" destOrd="0" presId="urn:microsoft.com/office/officeart/2005/8/layout/default#22"/>
    <dgm:cxn modelId="{ADD5B952-2848-4F05-8629-2DB4F6419A73}" type="presParOf" srcId="{7A6791C0-0B94-40B0-818F-328F23B843BE}" destId="{B3CB4A3F-CF44-4FB8-BDEF-3E9E89FCEF45}" srcOrd="8" destOrd="0" presId="urn:microsoft.com/office/officeart/2005/8/layout/default#22"/>
    <dgm:cxn modelId="{A14172F1-AE69-421F-AB58-E4379B370C63}" type="presParOf" srcId="{7A6791C0-0B94-40B0-818F-328F23B843BE}" destId="{D8CB8D78-48F7-45E9-933F-4A6F1F41D7F2}" srcOrd="9" destOrd="0" presId="urn:microsoft.com/office/officeart/2005/8/layout/default#22"/>
    <dgm:cxn modelId="{E5BCAC7E-59E7-4DDA-A5E5-7F6A61071CB1}" type="presParOf" srcId="{7A6791C0-0B94-40B0-818F-328F23B843BE}" destId="{76C8B63B-1B0D-4A43-9F89-9E6E0ABA8854}" srcOrd="10" destOrd="0" presId="urn:microsoft.com/office/officeart/2005/8/layout/default#22"/>
    <dgm:cxn modelId="{56E2181F-7715-498E-AF31-9729D494DD06}" type="presParOf" srcId="{7A6791C0-0B94-40B0-818F-328F23B843BE}" destId="{BA3D19DC-D6BF-4B68-8C3D-FF4BDE2E9801}" srcOrd="11" destOrd="0" presId="urn:microsoft.com/office/officeart/2005/8/layout/default#22"/>
    <dgm:cxn modelId="{D7D27AB2-9F62-4058-9A9B-1795CDC82A64}" type="presParOf" srcId="{7A6791C0-0B94-40B0-818F-328F23B843BE}" destId="{6F91E37F-E78A-4CAB-8FC9-45DDFE3962FF}" srcOrd="12" destOrd="0" presId="urn:microsoft.com/office/officeart/2005/8/layout/default#22"/>
    <dgm:cxn modelId="{BA148EBC-13DA-4A39-AD45-247D22A15D06}" type="presParOf" srcId="{7A6791C0-0B94-40B0-818F-328F23B843BE}" destId="{D85BAD25-E5B9-4B57-B7B2-3984C49E7B69}" srcOrd="13" destOrd="0" presId="urn:microsoft.com/office/officeart/2005/8/layout/default#22"/>
    <dgm:cxn modelId="{773891CC-A1EF-4251-93FE-D3CC721E290E}" type="presParOf" srcId="{7A6791C0-0B94-40B0-818F-328F23B843BE}" destId="{F9B73ABA-2536-4AF8-97C7-E8C13572F7C2}" srcOrd="14" destOrd="0" presId="urn:microsoft.com/office/officeart/2005/8/layout/default#22"/>
    <dgm:cxn modelId="{EB0A9EA7-C1C1-4070-A5C7-C492C7A44FF5}" type="presParOf" srcId="{7A6791C0-0B94-40B0-818F-328F23B843BE}" destId="{44EB74E4-1D68-4DD5-AEC2-821FE4DF8286}" srcOrd="15" destOrd="0" presId="urn:microsoft.com/office/officeart/2005/8/layout/default#22"/>
    <dgm:cxn modelId="{9E7229F7-9CE0-4271-AB11-1D671AFF3988}" type="presParOf" srcId="{7A6791C0-0B94-40B0-818F-328F23B843BE}" destId="{3FCB87B1-C748-4B58-8BCB-FA62551784F1}" srcOrd="16" destOrd="0" presId="urn:microsoft.com/office/officeart/2005/8/layout/default#22"/>
    <dgm:cxn modelId="{3432E217-3DA0-4376-94E8-98F027AF6FF9}" type="presParOf" srcId="{7A6791C0-0B94-40B0-818F-328F23B843BE}" destId="{D7908F74-2B60-4F78-A40D-2B9E4B6A2A89}" srcOrd="17" destOrd="0" presId="urn:microsoft.com/office/officeart/2005/8/layout/default#22"/>
    <dgm:cxn modelId="{7D7F6075-6CD9-4986-973E-E18C0C97DCEA}" type="presParOf" srcId="{7A6791C0-0B94-40B0-818F-328F23B843BE}" destId="{73919AD3-189C-47EA-B5DC-5DCAA64FC74C}" srcOrd="18" destOrd="0" presId="urn:microsoft.com/office/officeart/2005/8/layout/default#22"/>
    <dgm:cxn modelId="{4D049644-41B2-4E24-9290-A9EBF3E51746}" type="presParOf" srcId="{7A6791C0-0B94-40B0-818F-328F23B843BE}" destId="{CE739C70-D19C-462C-9844-131047C5795E}" srcOrd="19" destOrd="0" presId="urn:microsoft.com/office/officeart/2005/8/layout/default#22"/>
    <dgm:cxn modelId="{75BD7120-AF33-4631-AA7B-6FDFC62BF906}" type="presParOf" srcId="{7A6791C0-0B94-40B0-818F-328F23B843BE}" destId="{762BB5CF-B1F6-42E7-84A9-259DE43E4431}" srcOrd="20" destOrd="0" presId="urn:microsoft.com/office/officeart/2005/8/layout/default#22"/>
    <dgm:cxn modelId="{E6D2B26D-1680-4E55-B864-47A78B60F33B}" type="presParOf" srcId="{7A6791C0-0B94-40B0-818F-328F23B843BE}" destId="{CB6CDA66-B3C3-413B-B007-5A29ACBC29C0}" srcOrd="21" destOrd="0" presId="urn:microsoft.com/office/officeart/2005/8/layout/default#22"/>
    <dgm:cxn modelId="{7D8FB4FD-5F1D-4805-8D97-8E87CD4419A0}" type="presParOf" srcId="{7A6791C0-0B94-40B0-818F-328F23B843BE}" destId="{DF101BB2-1E96-4DEC-B363-3B4479B28E7C}" srcOrd="22" destOrd="0" presId="urn:microsoft.com/office/officeart/2005/8/layout/default#22"/>
    <dgm:cxn modelId="{91700C10-8B1E-478D-AF59-C2E966A40BA5}" type="presParOf" srcId="{7A6791C0-0B94-40B0-818F-328F23B843BE}" destId="{8E43F46D-4193-48CE-AA82-FBD8DF1549F8}" srcOrd="23" destOrd="0" presId="urn:microsoft.com/office/officeart/2005/8/layout/default#22"/>
    <dgm:cxn modelId="{7BF0A2C2-C2D5-48DD-880A-F589F7827CC6}" type="presParOf" srcId="{7A6791C0-0B94-40B0-818F-328F23B843BE}" destId="{DBB2A9D4-23A3-4E5D-8766-53AB71239A91}" srcOrd="24" destOrd="0" presId="urn:microsoft.com/office/officeart/2005/8/layout/default#22"/>
    <dgm:cxn modelId="{6B1376D8-D3EE-4EDC-8796-4DB2F62EE7D5}" type="presParOf" srcId="{7A6791C0-0B94-40B0-818F-328F23B843BE}" destId="{66A689E3-4C1B-4745-B35E-DDE00454975F}" srcOrd="25" destOrd="0" presId="urn:microsoft.com/office/officeart/2005/8/layout/default#22"/>
    <dgm:cxn modelId="{3938BE62-C9D2-464F-BD67-8E0C99AD8842}" type="presParOf" srcId="{7A6791C0-0B94-40B0-818F-328F23B843BE}" destId="{CBA8EA92-B2E2-4E58-8250-3C22542722DC}" srcOrd="26" destOrd="0" presId="urn:microsoft.com/office/officeart/2005/8/layout/default#22"/>
    <dgm:cxn modelId="{64B1F066-131E-4CD9-9CD6-11C6C54E7385}" type="presParOf" srcId="{7A6791C0-0B94-40B0-818F-328F23B843BE}" destId="{933A7E26-0E0C-4C55-9546-03D29771C7F3}" srcOrd="27" destOrd="0" presId="urn:microsoft.com/office/officeart/2005/8/layout/default#22"/>
    <dgm:cxn modelId="{DDBCBE11-7D20-4D76-81D2-1BE734E92A58}" type="presParOf" srcId="{7A6791C0-0B94-40B0-818F-328F23B843BE}" destId="{B5213E07-16AD-4FDD-A8C7-E543258B53C2}" srcOrd="28" destOrd="0" presId="urn:microsoft.com/office/officeart/2005/8/layout/default#22"/>
    <dgm:cxn modelId="{B130B060-AF78-4A30-85CE-3668E6307457}" type="presParOf" srcId="{7A6791C0-0B94-40B0-818F-328F23B843BE}" destId="{DB75E977-37E3-4B11-A864-6FBCDF3C0A55}" srcOrd="29" destOrd="0" presId="urn:microsoft.com/office/officeart/2005/8/layout/default#22"/>
    <dgm:cxn modelId="{FC51FB82-7BA6-49C3-9A2C-27D0E20B22A0}" type="presParOf" srcId="{7A6791C0-0B94-40B0-818F-328F23B843BE}" destId="{824B1024-C61F-42BD-8E10-3BECD2965AD6}" srcOrd="30" destOrd="0" presId="urn:microsoft.com/office/officeart/2005/8/layout/default#22"/>
    <dgm:cxn modelId="{CC64FBDE-70FB-4EE1-9D08-95F5A92A2B88}" type="presParOf" srcId="{7A6791C0-0B94-40B0-818F-328F23B843BE}" destId="{0CDDDFBB-1692-4777-9866-6C6C1C66F884}" srcOrd="31" destOrd="0" presId="urn:microsoft.com/office/officeart/2005/8/layout/default#22"/>
    <dgm:cxn modelId="{041ED0A3-E4E3-48BA-9E3B-8C4AFACE8DDB}" type="presParOf" srcId="{7A6791C0-0B94-40B0-818F-328F23B843BE}" destId="{1F2F42C5-A9BA-4CA0-9E1E-0BF7BE9E9685}" srcOrd="32" destOrd="0" presId="urn:microsoft.com/office/officeart/2005/8/layout/default#22"/>
    <dgm:cxn modelId="{F04C6C6C-D4C5-465A-ADED-D97975F0FDA2}" type="presParOf" srcId="{7A6791C0-0B94-40B0-818F-328F23B843BE}" destId="{79A40851-FA82-4BF1-82B8-B8D70A97C6BF}" srcOrd="33" destOrd="0" presId="urn:microsoft.com/office/officeart/2005/8/layout/default#22"/>
    <dgm:cxn modelId="{527F905A-2E49-4FE9-A809-6831D226CFD2}" type="presParOf" srcId="{7A6791C0-0B94-40B0-818F-328F23B843BE}" destId="{3AE2EE11-310E-4821-8E31-EB7AB07D4C4D}" srcOrd="3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FB9-B93D-4C7F-BAEB-CDD4FCF10482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A0C7AE-8F1A-4175-9C87-8CB492F1B2BC}">
      <dgm:prSet phldrT="[Text]"/>
      <dgm:spPr/>
      <dgm:t>
        <a:bodyPr/>
        <a:lstStyle/>
        <a:p>
          <a:r>
            <a:rPr lang="en-US" b="1" dirty="0" smtClean="0"/>
            <a:t>Create </a:t>
          </a:r>
          <a:r>
            <a:rPr lang="en-US" b="0" dirty="0" smtClean="0"/>
            <a:t>a document</a:t>
          </a:r>
          <a:endParaRPr lang="en-US" b="0" dirty="0"/>
        </a:p>
      </dgm:t>
    </dgm:pt>
    <dgm:pt modelId="{F185B89C-D6A8-45C4-9DB3-DA5D768AB882}" type="parTrans" cxnId="{68818A4B-B71F-4A3C-923C-599D19F117BC}">
      <dgm:prSet/>
      <dgm:spPr/>
      <dgm:t>
        <a:bodyPr/>
        <a:lstStyle/>
        <a:p>
          <a:endParaRPr lang="en-US"/>
        </a:p>
      </dgm:t>
    </dgm:pt>
    <dgm:pt modelId="{915CE68F-E7D8-4AE5-A27E-E2CC17C8F45B}" type="sibTrans" cxnId="{68818A4B-B71F-4A3C-923C-599D19F117BC}">
      <dgm:prSet/>
      <dgm:spPr/>
      <dgm:t>
        <a:bodyPr/>
        <a:lstStyle/>
        <a:p>
          <a:endParaRPr lang="en-US"/>
        </a:p>
      </dgm:t>
    </dgm:pt>
    <dgm:pt modelId="{9803DF47-0516-4AFB-BA56-28712C88F476}">
      <dgm:prSet phldrT="[Text]"/>
      <dgm:spPr/>
      <dgm:t>
        <a:bodyPr/>
        <a:lstStyle/>
        <a:p>
          <a:r>
            <a:rPr lang="en-US" dirty="0" smtClean="0"/>
            <a:t>Enter text and numbers</a:t>
          </a:r>
          <a:endParaRPr lang="en-US" dirty="0"/>
        </a:p>
      </dgm:t>
    </dgm:pt>
    <dgm:pt modelId="{0BAE133F-7A65-4F32-9626-5B97559856C6}" type="parTrans" cxnId="{61DA0AF3-A7C9-477A-8265-B49400F59ED5}">
      <dgm:prSet/>
      <dgm:spPr/>
      <dgm:t>
        <a:bodyPr/>
        <a:lstStyle/>
        <a:p>
          <a:endParaRPr lang="en-US"/>
        </a:p>
      </dgm:t>
    </dgm:pt>
    <dgm:pt modelId="{BB9017EF-C41D-4796-962D-394F60938E89}" type="sibTrans" cxnId="{61DA0AF3-A7C9-477A-8265-B49400F59ED5}">
      <dgm:prSet/>
      <dgm:spPr/>
      <dgm:t>
        <a:bodyPr/>
        <a:lstStyle/>
        <a:p>
          <a:endParaRPr lang="en-US"/>
        </a:p>
      </dgm:t>
    </dgm:pt>
    <dgm:pt modelId="{285264D0-BA70-4479-821B-5AAD0F51635B}">
      <dgm:prSet phldrT="[Text]"/>
      <dgm:spPr/>
      <dgm:t>
        <a:bodyPr/>
        <a:lstStyle/>
        <a:p>
          <a:r>
            <a:rPr lang="en-US" b="1" dirty="0" smtClean="0"/>
            <a:t>Edit</a:t>
          </a:r>
          <a:r>
            <a:rPr lang="en-US" b="0" dirty="0" smtClean="0"/>
            <a:t> a document</a:t>
          </a:r>
          <a:endParaRPr lang="en-US" b="1" dirty="0"/>
        </a:p>
      </dgm:t>
    </dgm:pt>
    <dgm:pt modelId="{DF74A28F-1F86-416D-8AED-CC7E37A53757}" type="parTrans" cxnId="{5271B9E9-7FC7-42E4-88D5-35E60B1CB749}">
      <dgm:prSet/>
      <dgm:spPr/>
      <dgm:t>
        <a:bodyPr/>
        <a:lstStyle/>
        <a:p>
          <a:endParaRPr lang="en-US"/>
        </a:p>
      </dgm:t>
    </dgm:pt>
    <dgm:pt modelId="{22A6DE91-BB7F-4AB3-BF59-1D8EE7B9719D}" type="sibTrans" cxnId="{5271B9E9-7FC7-42E4-88D5-35E60B1CB749}">
      <dgm:prSet/>
      <dgm:spPr/>
      <dgm:t>
        <a:bodyPr/>
        <a:lstStyle/>
        <a:p>
          <a:endParaRPr lang="en-US"/>
        </a:p>
      </dgm:t>
    </dgm:pt>
    <dgm:pt modelId="{785F7021-AA3F-4409-BF6B-2DE54527ABE1}">
      <dgm:prSet phldrT="[Text]"/>
      <dgm:spPr/>
      <dgm:t>
        <a:bodyPr/>
        <a:lstStyle/>
        <a:p>
          <a:r>
            <a:rPr lang="en-US" dirty="0" smtClean="0"/>
            <a:t>Make changes to existing content</a:t>
          </a:r>
          <a:endParaRPr lang="en-US" dirty="0"/>
        </a:p>
      </dgm:t>
    </dgm:pt>
    <dgm:pt modelId="{E6B426E8-5156-4AC7-9F58-142F9F504B1C}" type="parTrans" cxnId="{9C3FF9CB-2B07-4ED9-9215-497D16DB9C46}">
      <dgm:prSet/>
      <dgm:spPr/>
      <dgm:t>
        <a:bodyPr/>
        <a:lstStyle/>
        <a:p>
          <a:endParaRPr lang="en-US"/>
        </a:p>
      </dgm:t>
    </dgm:pt>
    <dgm:pt modelId="{1BA92F93-D03D-472E-BB55-DF948BA15F46}" type="sibTrans" cxnId="{9C3FF9CB-2B07-4ED9-9215-497D16DB9C46}">
      <dgm:prSet/>
      <dgm:spPr/>
      <dgm:t>
        <a:bodyPr/>
        <a:lstStyle/>
        <a:p>
          <a:endParaRPr lang="en-US"/>
        </a:p>
      </dgm:t>
    </dgm:pt>
    <dgm:pt modelId="{40C95A57-0645-4180-8BE6-2E76B1182B32}">
      <dgm:prSet phldrT="[Text]"/>
      <dgm:spPr/>
      <dgm:t>
        <a:bodyPr/>
        <a:lstStyle/>
        <a:p>
          <a:r>
            <a:rPr lang="en-US" b="1" dirty="0" smtClean="0"/>
            <a:t>Format</a:t>
          </a:r>
          <a:r>
            <a:rPr lang="en-US" b="0" dirty="0" smtClean="0"/>
            <a:t> a document</a:t>
          </a:r>
          <a:endParaRPr lang="en-US" b="1" dirty="0"/>
        </a:p>
      </dgm:t>
    </dgm:pt>
    <dgm:pt modelId="{7D07F15F-7C58-4B20-B888-955CF00688B4}" type="parTrans" cxnId="{3609E2E3-8F41-4FC2-8627-123BECE2C377}">
      <dgm:prSet/>
      <dgm:spPr/>
      <dgm:t>
        <a:bodyPr/>
        <a:lstStyle/>
        <a:p>
          <a:endParaRPr lang="en-US"/>
        </a:p>
      </dgm:t>
    </dgm:pt>
    <dgm:pt modelId="{851368FD-EE8B-42E1-9ADE-300364D35D94}" type="sibTrans" cxnId="{3609E2E3-8F41-4FC2-8627-123BECE2C377}">
      <dgm:prSet/>
      <dgm:spPr/>
      <dgm:t>
        <a:bodyPr/>
        <a:lstStyle/>
        <a:p>
          <a:endParaRPr lang="en-US"/>
        </a:p>
      </dgm:t>
    </dgm:pt>
    <dgm:pt modelId="{A59371B7-145C-4E78-AF8C-0E79FF854689}">
      <dgm:prSet phldrT="[Text]"/>
      <dgm:spPr/>
      <dgm:t>
        <a:bodyPr/>
        <a:lstStyle/>
        <a:p>
          <a:r>
            <a:rPr lang="en-US" dirty="0" smtClean="0"/>
            <a:t>Change appearance</a:t>
          </a:r>
          <a:endParaRPr lang="en-US" dirty="0"/>
        </a:p>
      </dgm:t>
    </dgm:pt>
    <dgm:pt modelId="{8EDA7695-4B51-4F20-9985-2D79EADD8560}" type="parTrans" cxnId="{BD17B1DF-9DB3-4110-A719-30063EFC00BB}">
      <dgm:prSet/>
      <dgm:spPr/>
      <dgm:t>
        <a:bodyPr/>
        <a:lstStyle/>
        <a:p>
          <a:endParaRPr lang="en-US"/>
        </a:p>
      </dgm:t>
    </dgm:pt>
    <dgm:pt modelId="{858B1358-371D-4423-923E-7E83B1573A62}" type="sibTrans" cxnId="{BD17B1DF-9DB3-4110-A719-30063EFC00BB}">
      <dgm:prSet/>
      <dgm:spPr/>
      <dgm:t>
        <a:bodyPr/>
        <a:lstStyle/>
        <a:p>
          <a:endParaRPr lang="en-US"/>
        </a:p>
      </dgm:t>
    </dgm:pt>
    <dgm:pt modelId="{A57983D7-EEA3-4390-8403-A4E42C366ECE}">
      <dgm:prSet phldrT="[Text]"/>
      <dgm:spPr/>
      <dgm:t>
        <a:bodyPr/>
        <a:lstStyle/>
        <a:p>
          <a:r>
            <a:rPr lang="en-US" dirty="0" smtClean="0"/>
            <a:t>Insert images</a:t>
          </a:r>
          <a:endParaRPr lang="en-US" dirty="0"/>
        </a:p>
      </dgm:t>
    </dgm:pt>
    <dgm:pt modelId="{2AE90DB1-FF23-4C4B-90E0-6763289590C2}" type="parTrans" cxnId="{8F473D45-F62B-4CC3-8A9D-84C4B45CF9EB}">
      <dgm:prSet/>
      <dgm:spPr/>
      <dgm:t>
        <a:bodyPr/>
        <a:lstStyle/>
        <a:p>
          <a:endParaRPr lang="en-US"/>
        </a:p>
      </dgm:t>
    </dgm:pt>
    <dgm:pt modelId="{2655EB27-87DF-4BB6-997D-DC48B3943EC0}" type="sibTrans" cxnId="{8F473D45-F62B-4CC3-8A9D-84C4B45CF9EB}">
      <dgm:prSet/>
      <dgm:spPr/>
      <dgm:t>
        <a:bodyPr/>
        <a:lstStyle/>
        <a:p>
          <a:endParaRPr lang="en-US"/>
        </a:p>
      </dgm:t>
    </dgm:pt>
    <dgm:pt modelId="{9F3E4C0B-9A7F-45C2-8679-EA80F38D4270}">
      <dgm:prSet phldrT="[Text]"/>
      <dgm:spPr/>
      <dgm:t>
        <a:bodyPr/>
        <a:lstStyle/>
        <a:p>
          <a:r>
            <a:rPr lang="en-US" dirty="0" smtClean="0"/>
            <a:t>Perform other tasks</a:t>
          </a:r>
          <a:endParaRPr lang="en-US" dirty="0"/>
        </a:p>
      </dgm:t>
    </dgm:pt>
    <dgm:pt modelId="{718318EB-0CB9-44D1-95BF-09B6EAB43C6F}" type="parTrans" cxnId="{6040E1E8-2B6A-4F4D-96D9-861F5F6FC0FC}">
      <dgm:prSet/>
      <dgm:spPr/>
      <dgm:t>
        <a:bodyPr/>
        <a:lstStyle/>
        <a:p>
          <a:endParaRPr lang="en-US"/>
        </a:p>
      </dgm:t>
    </dgm:pt>
    <dgm:pt modelId="{FE0A60FC-4E86-40E0-B92B-216BA5800DBC}" type="sibTrans" cxnId="{6040E1E8-2B6A-4F4D-96D9-861F5F6FC0FC}">
      <dgm:prSet/>
      <dgm:spPr/>
      <dgm:t>
        <a:bodyPr/>
        <a:lstStyle/>
        <a:p>
          <a:endParaRPr lang="en-US"/>
        </a:p>
      </dgm:t>
    </dgm:pt>
    <dgm:pt modelId="{347C9391-F25D-494F-B4B4-655EB44538C5}">
      <dgm:prSet phldrT="[Text]"/>
      <dgm:spPr/>
      <dgm:t>
        <a:bodyPr/>
        <a:lstStyle/>
        <a:p>
          <a:r>
            <a:rPr lang="en-US" dirty="0" smtClean="0"/>
            <a:t>Inserting, deleting, cutting, copying, and pasting</a:t>
          </a:r>
          <a:endParaRPr lang="en-US" dirty="0"/>
        </a:p>
      </dgm:t>
    </dgm:pt>
    <dgm:pt modelId="{0D87B2AF-C223-4B6E-BEEE-EB69C5D5744B}" type="parTrans" cxnId="{9D0C384D-CE08-45E5-8140-0B3AD686443C}">
      <dgm:prSet/>
      <dgm:spPr/>
      <dgm:t>
        <a:bodyPr/>
        <a:lstStyle/>
        <a:p>
          <a:endParaRPr lang="en-US"/>
        </a:p>
      </dgm:t>
    </dgm:pt>
    <dgm:pt modelId="{B9DCDCEB-BA2F-462F-9A9B-679D42AB1B59}" type="sibTrans" cxnId="{9D0C384D-CE08-45E5-8140-0B3AD686443C}">
      <dgm:prSet/>
      <dgm:spPr/>
      <dgm:t>
        <a:bodyPr/>
        <a:lstStyle/>
        <a:p>
          <a:endParaRPr lang="en-US"/>
        </a:p>
      </dgm:t>
    </dgm:pt>
    <dgm:pt modelId="{BB9A78A5-CC8B-48F4-874F-F4268F504C3D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</a:t>
          </a:r>
          <a:endParaRPr lang="en-US" b="1" dirty="0">
            <a:solidFill>
              <a:srgbClr val="67588E"/>
            </a:solidFill>
          </a:endParaRPr>
        </a:p>
      </dgm:t>
    </dgm:pt>
    <dgm:pt modelId="{3D168FA4-1F5B-4B89-AB37-92FCEB0D047C}" type="parTrans" cxnId="{FB558FC2-A776-4546-8583-F2D13279EB2E}">
      <dgm:prSet/>
      <dgm:spPr/>
      <dgm:t>
        <a:bodyPr/>
        <a:lstStyle/>
        <a:p>
          <a:endParaRPr lang="en-US"/>
        </a:p>
      </dgm:t>
    </dgm:pt>
    <dgm:pt modelId="{5EA62769-C1E1-4F08-B5FF-062F50FC7AC2}" type="sibTrans" cxnId="{FB558FC2-A776-4546-8583-F2D13279EB2E}">
      <dgm:prSet/>
      <dgm:spPr/>
      <dgm:t>
        <a:bodyPr/>
        <a:lstStyle/>
        <a:p>
          <a:endParaRPr lang="en-US"/>
        </a:p>
      </dgm:t>
    </dgm:pt>
    <dgm:pt modelId="{5BC185E7-4E3B-48AC-ACED-A390F119B58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Font size</a:t>
          </a:r>
          <a:endParaRPr lang="en-US" b="1" dirty="0">
            <a:solidFill>
              <a:srgbClr val="67588E"/>
            </a:solidFill>
          </a:endParaRPr>
        </a:p>
      </dgm:t>
    </dgm:pt>
    <dgm:pt modelId="{298D3E8C-34C2-41F3-9F4C-97A5C01E4115}" type="parTrans" cxnId="{FC4C46E1-427A-4715-93E8-C8F96FEE51DE}">
      <dgm:prSet/>
      <dgm:spPr/>
      <dgm:t>
        <a:bodyPr/>
        <a:lstStyle/>
        <a:p>
          <a:endParaRPr lang="en-US"/>
        </a:p>
      </dgm:t>
    </dgm:pt>
    <dgm:pt modelId="{040D36E0-9A75-4B97-B274-FD28BBFFB909}" type="sibTrans" cxnId="{FC4C46E1-427A-4715-93E8-C8F96FEE51DE}">
      <dgm:prSet/>
      <dgm:spPr/>
      <dgm:t>
        <a:bodyPr/>
        <a:lstStyle/>
        <a:p>
          <a:endParaRPr lang="en-US"/>
        </a:p>
      </dgm:t>
    </dgm:pt>
    <dgm:pt modelId="{A1A328C3-ECAD-4DE9-846E-05227D90C85B}" type="pres">
      <dgm:prSet presAssocID="{F6231FB9-B93D-4C7F-BAEB-CDD4FCF10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D6904-D9A9-43A2-9EF3-F46A093D6559}" type="pres">
      <dgm:prSet presAssocID="{F6231FB9-B93D-4C7F-BAEB-CDD4FCF10482}" presName="tSp" presStyleCnt="0"/>
      <dgm:spPr/>
    </dgm:pt>
    <dgm:pt modelId="{2F9DCB2A-B7BD-4AB4-9405-6207126A2FAD}" type="pres">
      <dgm:prSet presAssocID="{F6231FB9-B93D-4C7F-BAEB-CDD4FCF10482}" presName="bSp" presStyleCnt="0"/>
      <dgm:spPr/>
    </dgm:pt>
    <dgm:pt modelId="{3CCCAEEE-22DB-4755-A2B1-205387BADBDA}" type="pres">
      <dgm:prSet presAssocID="{F6231FB9-B93D-4C7F-BAEB-CDD4FCF10482}" presName="process" presStyleCnt="0"/>
      <dgm:spPr/>
    </dgm:pt>
    <dgm:pt modelId="{40E3E709-FCDC-4110-87BC-DE3196F34A27}" type="pres">
      <dgm:prSet presAssocID="{12A0C7AE-8F1A-4175-9C87-8CB492F1B2BC}" presName="composite1" presStyleCnt="0"/>
      <dgm:spPr/>
    </dgm:pt>
    <dgm:pt modelId="{019F917F-D8F3-4380-B0BF-F2011C336EBF}" type="pres">
      <dgm:prSet presAssocID="{12A0C7AE-8F1A-4175-9C87-8CB492F1B2BC}" presName="dummyNode1" presStyleLbl="node1" presStyleIdx="0" presStyleCnt="3"/>
      <dgm:spPr/>
    </dgm:pt>
    <dgm:pt modelId="{1183C1CC-DF47-45BB-AED8-9F6EE878758B}" type="pres">
      <dgm:prSet presAssocID="{12A0C7AE-8F1A-4175-9C87-8CB492F1B2B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2721F-47FB-4E31-A9CA-C08E0B9E0BDE}" type="pres">
      <dgm:prSet presAssocID="{12A0C7AE-8F1A-4175-9C87-8CB492F1B2B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DC55-B921-4FC0-80C6-9D347831BFA2}" type="pres">
      <dgm:prSet presAssocID="{12A0C7AE-8F1A-4175-9C87-8CB492F1B2B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C07C0-10AD-411B-B987-B0477A31C14D}" type="pres">
      <dgm:prSet presAssocID="{12A0C7AE-8F1A-4175-9C87-8CB492F1B2BC}" presName="connSite1" presStyleCnt="0"/>
      <dgm:spPr/>
    </dgm:pt>
    <dgm:pt modelId="{8243287E-C9A8-4705-9F97-4A6FEBAC7379}" type="pres">
      <dgm:prSet presAssocID="{915CE68F-E7D8-4AE5-A27E-E2CC17C8F45B}" presName="Name9" presStyleLbl="sibTrans2D1" presStyleIdx="0" presStyleCnt="2"/>
      <dgm:spPr/>
      <dgm:t>
        <a:bodyPr/>
        <a:lstStyle/>
        <a:p>
          <a:endParaRPr lang="en-US"/>
        </a:p>
      </dgm:t>
    </dgm:pt>
    <dgm:pt modelId="{CEC87A1A-CB09-4C8A-81AE-61E136895AA7}" type="pres">
      <dgm:prSet presAssocID="{285264D0-BA70-4479-821B-5AAD0F51635B}" presName="composite2" presStyleCnt="0"/>
      <dgm:spPr/>
    </dgm:pt>
    <dgm:pt modelId="{8B8AC17E-7F57-4295-BD37-30C6F015FACA}" type="pres">
      <dgm:prSet presAssocID="{285264D0-BA70-4479-821B-5AAD0F51635B}" presName="dummyNode2" presStyleLbl="node1" presStyleIdx="0" presStyleCnt="3"/>
      <dgm:spPr/>
    </dgm:pt>
    <dgm:pt modelId="{69A47480-36EE-48B8-831D-BD50F7192436}" type="pres">
      <dgm:prSet presAssocID="{285264D0-BA70-4479-821B-5AAD0F5163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FF52C-8478-4115-8485-5B68E004F30F}" type="pres">
      <dgm:prSet presAssocID="{285264D0-BA70-4479-821B-5AAD0F5163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3815-7BEA-40A7-94E1-0A0BF1724D7A}" type="pres">
      <dgm:prSet presAssocID="{285264D0-BA70-4479-821B-5AAD0F5163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E3E8E-DE24-4191-8664-835A307ED04D}" type="pres">
      <dgm:prSet presAssocID="{285264D0-BA70-4479-821B-5AAD0F51635B}" presName="connSite2" presStyleCnt="0"/>
      <dgm:spPr/>
    </dgm:pt>
    <dgm:pt modelId="{77C02592-DFFB-4E0A-9CF0-8DFC93EB7408}" type="pres">
      <dgm:prSet presAssocID="{22A6DE91-BB7F-4AB3-BF59-1D8EE7B9719D}" presName="Name18" presStyleLbl="sibTrans2D1" presStyleIdx="1" presStyleCnt="2"/>
      <dgm:spPr/>
      <dgm:t>
        <a:bodyPr/>
        <a:lstStyle/>
        <a:p>
          <a:endParaRPr lang="en-US"/>
        </a:p>
      </dgm:t>
    </dgm:pt>
    <dgm:pt modelId="{47537325-2137-452D-8702-6C268FB6F77A}" type="pres">
      <dgm:prSet presAssocID="{40C95A57-0645-4180-8BE6-2E76B1182B32}" presName="composite1" presStyleCnt="0"/>
      <dgm:spPr/>
    </dgm:pt>
    <dgm:pt modelId="{B718AC9B-DEDE-40BE-96AA-6F985F8007B5}" type="pres">
      <dgm:prSet presAssocID="{40C95A57-0645-4180-8BE6-2E76B1182B32}" presName="dummyNode1" presStyleLbl="node1" presStyleIdx="1" presStyleCnt="3"/>
      <dgm:spPr/>
    </dgm:pt>
    <dgm:pt modelId="{4E878BEE-A6AC-400A-9587-DF56C68F2954}" type="pres">
      <dgm:prSet presAssocID="{40C95A57-0645-4180-8BE6-2E76B1182B3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04C9-DE4B-4673-B4F2-C9ABA1E19522}" type="pres">
      <dgm:prSet presAssocID="{40C95A57-0645-4180-8BE6-2E76B1182B3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C6998-4FF7-47E2-96BD-DF8CC456C747}" type="pres">
      <dgm:prSet presAssocID="{40C95A57-0645-4180-8BE6-2E76B1182B3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DB3E-7A16-433D-8731-5B268DB8BD18}" type="pres">
      <dgm:prSet presAssocID="{40C95A57-0645-4180-8BE6-2E76B1182B32}" presName="connSite1" presStyleCnt="0"/>
      <dgm:spPr/>
    </dgm:pt>
  </dgm:ptLst>
  <dgm:cxnLst>
    <dgm:cxn modelId="{D7DDCF77-0A26-487E-8E8F-EBA49EFEB2D5}" type="presOf" srcId="{285264D0-BA70-4479-821B-5AAD0F51635B}" destId="{EF4D3815-7BEA-40A7-94E1-0A0BF1724D7A}" srcOrd="0" destOrd="0" presId="urn:microsoft.com/office/officeart/2005/8/layout/hProcess4"/>
    <dgm:cxn modelId="{68818A4B-B71F-4A3C-923C-599D19F117BC}" srcId="{F6231FB9-B93D-4C7F-BAEB-CDD4FCF10482}" destId="{12A0C7AE-8F1A-4175-9C87-8CB492F1B2BC}" srcOrd="0" destOrd="0" parTransId="{F185B89C-D6A8-45C4-9DB3-DA5D768AB882}" sibTransId="{915CE68F-E7D8-4AE5-A27E-E2CC17C8F45B}"/>
    <dgm:cxn modelId="{8F102DEB-DD20-46B5-83D2-83857D4DB124}" type="presOf" srcId="{347C9391-F25D-494F-B4B4-655EB44538C5}" destId="{1FEFF52C-8478-4115-8485-5B68E004F30F}" srcOrd="1" destOrd="1" presId="urn:microsoft.com/office/officeart/2005/8/layout/hProcess4"/>
    <dgm:cxn modelId="{F766DF89-1FAA-4F64-9326-C59522EA80CC}" type="presOf" srcId="{9F3E4C0B-9A7F-45C2-8679-EA80F38D4270}" destId="{6492721F-47FB-4E31-A9CA-C08E0B9E0BDE}" srcOrd="1" destOrd="2" presId="urn:microsoft.com/office/officeart/2005/8/layout/hProcess4"/>
    <dgm:cxn modelId="{5271B9E9-7FC7-42E4-88D5-35E60B1CB749}" srcId="{F6231FB9-B93D-4C7F-BAEB-CDD4FCF10482}" destId="{285264D0-BA70-4479-821B-5AAD0F51635B}" srcOrd="1" destOrd="0" parTransId="{DF74A28F-1F86-416D-8AED-CC7E37A53757}" sibTransId="{22A6DE91-BB7F-4AB3-BF59-1D8EE7B9719D}"/>
    <dgm:cxn modelId="{6706E89F-8802-411C-BB30-9AECB62B4458}" type="presOf" srcId="{A59371B7-145C-4E78-AF8C-0E79FF854689}" destId="{4E878BEE-A6AC-400A-9587-DF56C68F2954}" srcOrd="0" destOrd="0" presId="urn:microsoft.com/office/officeart/2005/8/layout/hProcess4"/>
    <dgm:cxn modelId="{2C2AF505-3D66-4047-BCCD-1B3FF2CB946A}" type="presOf" srcId="{A57983D7-EEA3-4390-8403-A4E42C366ECE}" destId="{6492721F-47FB-4E31-A9CA-C08E0B9E0BDE}" srcOrd="1" destOrd="1" presId="urn:microsoft.com/office/officeart/2005/8/layout/hProcess4"/>
    <dgm:cxn modelId="{01DE0047-994B-4B60-BB99-F5C449AA062E}" type="presOf" srcId="{40C95A57-0645-4180-8BE6-2E76B1182B32}" destId="{1E8C6998-4FF7-47E2-96BD-DF8CC456C747}" srcOrd="0" destOrd="0" presId="urn:microsoft.com/office/officeart/2005/8/layout/hProcess4"/>
    <dgm:cxn modelId="{AD225A8A-D5CF-4766-9798-B1DD778663D1}" type="presOf" srcId="{9F3E4C0B-9A7F-45C2-8679-EA80F38D4270}" destId="{1183C1CC-DF47-45BB-AED8-9F6EE878758B}" srcOrd="0" destOrd="2" presId="urn:microsoft.com/office/officeart/2005/8/layout/hProcess4"/>
    <dgm:cxn modelId="{5244ADBC-77D6-4713-8321-59C90634B33B}" type="presOf" srcId="{A59371B7-145C-4E78-AF8C-0E79FF854689}" destId="{AC6704C9-DE4B-4673-B4F2-C9ABA1E19522}" srcOrd="1" destOrd="0" presId="urn:microsoft.com/office/officeart/2005/8/layout/hProcess4"/>
    <dgm:cxn modelId="{056F5FD5-E448-43CC-AC1C-21F493D4D574}" type="presOf" srcId="{9803DF47-0516-4AFB-BA56-28712C88F476}" destId="{1183C1CC-DF47-45BB-AED8-9F6EE878758B}" srcOrd="0" destOrd="0" presId="urn:microsoft.com/office/officeart/2005/8/layout/hProcess4"/>
    <dgm:cxn modelId="{AC7DB779-7DCD-454B-96C6-E1995E871564}" type="presOf" srcId="{F6231FB9-B93D-4C7F-BAEB-CDD4FCF10482}" destId="{A1A328C3-ECAD-4DE9-846E-05227D90C85B}" srcOrd="0" destOrd="0" presId="urn:microsoft.com/office/officeart/2005/8/layout/hProcess4"/>
    <dgm:cxn modelId="{AE654F9D-FBCB-4B0F-ACD7-6C6CA7E6DE18}" type="presOf" srcId="{915CE68F-E7D8-4AE5-A27E-E2CC17C8F45B}" destId="{8243287E-C9A8-4705-9F97-4A6FEBAC7379}" srcOrd="0" destOrd="0" presId="urn:microsoft.com/office/officeart/2005/8/layout/hProcess4"/>
    <dgm:cxn modelId="{F4129B6B-5FEF-4977-BDC9-3A3CFB253260}" type="presOf" srcId="{785F7021-AA3F-4409-BF6B-2DE54527ABE1}" destId="{69A47480-36EE-48B8-831D-BD50F7192436}" srcOrd="0" destOrd="0" presId="urn:microsoft.com/office/officeart/2005/8/layout/hProcess4"/>
    <dgm:cxn modelId="{5BDA8FAA-3C07-4C26-8282-30532913A979}" type="presOf" srcId="{12A0C7AE-8F1A-4175-9C87-8CB492F1B2BC}" destId="{1560DC55-B921-4FC0-80C6-9D347831BFA2}" srcOrd="0" destOrd="0" presId="urn:microsoft.com/office/officeart/2005/8/layout/hProcess4"/>
    <dgm:cxn modelId="{3609E2E3-8F41-4FC2-8627-123BECE2C377}" srcId="{F6231FB9-B93D-4C7F-BAEB-CDD4FCF10482}" destId="{40C95A57-0645-4180-8BE6-2E76B1182B32}" srcOrd="2" destOrd="0" parTransId="{7D07F15F-7C58-4B20-B888-955CF00688B4}" sibTransId="{851368FD-EE8B-42E1-9ADE-300364D35D94}"/>
    <dgm:cxn modelId="{34C4C6CF-5D59-4ABA-A5C8-7805BE3BDB8F}" type="presOf" srcId="{9803DF47-0516-4AFB-BA56-28712C88F476}" destId="{6492721F-47FB-4E31-A9CA-C08E0B9E0BDE}" srcOrd="1" destOrd="0" presId="urn:microsoft.com/office/officeart/2005/8/layout/hProcess4"/>
    <dgm:cxn modelId="{4A7DB7D8-5636-44A7-9611-8D4CC553B210}" type="presOf" srcId="{BB9A78A5-CC8B-48F4-874F-F4268F504C3D}" destId="{4E878BEE-A6AC-400A-9587-DF56C68F2954}" srcOrd="0" destOrd="1" presId="urn:microsoft.com/office/officeart/2005/8/layout/hProcess4"/>
    <dgm:cxn modelId="{FC4C46E1-427A-4715-93E8-C8F96FEE51DE}" srcId="{A59371B7-145C-4E78-AF8C-0E79FF854689}" destId="{5BC185E7-4E3B-48AC-ACED-A390F119B585}" srcOrd="1" destOrd="0" parTransId="{298D3E8C-34C2-41F3-9F4C-97A5C01E4115}" sibTransId="{040D36E0-9A75-4B97-B274-FD28BBFFB909}"/>
    <dgm:cxn modelId="{6040E1E8-2B6A-4F4D-96D9-861F5F6FC0FC}" srcId="{12A0C7AE-8F1A-4175-9C87-8CB492F1B2BC}" destId="{9F3E4C0B-9A7F-45C2-8679-EA80F38D4270}" srcOrd="2" destOrd="0" parTransId="{718318EB-0CB9-44D1-95BF-09B6EAB43C6F}" sibTransId="{FE0A60FC-4E86-40E0-B92B-216BA5800DBC}"/>
    <dgm:cxn modelId="{BD17B1DF-9DB3-4110-A719-30063EFC00BB}" srcId="{40C95A57-0645-4180-8BE6-2E76B1182B32}" destId="{A59371B7-145C-4E78-AF8C-0E79FF854689}" srcOrd="0" destOrd="0" parTransId="{8EDA7695-4B51-4F20-9985-2D79EADD8560}" sibTransId="{858B1358-371D-4423-923E-7E83B1573A62}"/>
    <dgm:cxn modelId="{8F473D45-F62B-4CC3-8A9D-84C4B45CF9EB}" srcId="{12A0C7AE-8F1A-4175-9C87-8CB492F1B2BC}" destId="{A57983D7-EEA3-4390-8403-A4E42C366ECE}" srcOrd="1" destOrd="0" parTransId="{2AE90DB1-FF23-4C4B-90E0-6763289590C2}" sibTransId="{2655EB27-87DF-4BB6-997D-DC48B3943EC0}"/>
    <dgm:cxn modelId="{26325C3E-F205-4178-8160-67E45DAF7DA6}" type="presOf" srcId="{5BC185E7-4E3B-48AC-ACED-A390F119B585}" destId="{4E878BEE-A6AC-400A-9587-DF56C68F2954}" srcOrd="0" destOrd="2" presId="urn:microsoft.com/office/officeart/2005/8/layout/hProcess4"/>
    <dgm:cxn modelId="{9D0C384D-CE08-45E5-8140-0B3AD686443C}" srcId="{285264D0-BA70-4479-821B-5AAD0F51635B}" destId="{347C9391-F25D-494F-B4B4-655EB44538C5}" srcOrd="1" destOrd="0" parTransId="{0D87B2AF-C223-4B6E-BEEE-EB69C5D5744B}" sibTransId="{B9DCDCEB-BA2F-462F-9A9B-679D42AB1B59}"/>
    <dgm:cxn modelId="{9C3FF9CB-2B07-4ED9-9215-497D16DB9C46}" srcId="{285264D0-BA70-4479-821B-5AAD0F51635B}" destId="{785F7021-AA3F-4409-BF6B-2DE54527ABE1}" srcOrd="0" destOrd="0" parTransId="{E6B426E8-5156-4AC7-9F58-142F9F504B1C}" sibTransId="{1BA92F93-D03D-472E-BB55-DF948BA15F46}"/>
    <dgm:cxn modelId="{1C4F44F6-CA00-4742-BB51-29A73FDC4C70}" type="presOf" srcId="{BB9A78A5-CC8B-48F4-874F-F4268F504C3D}" destId="{AC6704C9-DE4B-4673-B4F2-C9ABA1E19522}" srcOrd="1" destOrd="1" presId="urn:microsoft.com/office/officeart/2005/8/layout/hProcess4"/>
    <dgm:cxn modelId="{A10EC902-0506-437A-93D8-4921FDEFDBE4}" type="presOf" srcId="{5BC185E7-4E3B-48AC-ACED-A390F119B585}" destId="{AC6704C9-DE4B-4673-B4F2-C9ABA1E19522}" srcOrd="1" destOrd="2" presId="urn:microsoft.com/office/officeart/2005/8/layout/hProcess4"/>
    <dgm:cxn modelId="{72322FE1-B5B1-4611-9957-0DF0E6C4F981}" type="presOf" srcId="{785F7021-AA3F-4409-BF6B-2DE54527ABE1}" destId="{1FEFF52C-8478-4115-8485-5B68E004F30F}" srcOrd="1" destOrd="0" presId="urn:microsoft.com/office/officeart/2005/8/layout/hProcess4"/>
    <dgm:cxn modelId="{CACAD0F0-2208-4EE5-BA6F-B65BD21205B4}" type="presOf" srcId="{A57983D7-EEA3-4390-8403-A4E42C366ECE}" destId="{1183C1CC-DF47-45BB-AED8-9F6EE878758B}" srcOrd="0" destOrd="1" presId="urn:microsoft.com/office/officeart/2005/8/layout/hProcess4"/>
    <dgm:cxn modelId="{C5611D17-B6E3-4A22-B40F-9A7672CDB109}" type="presOf" srcId="{22A6DE91-BB7F-4AB3-BF59-1D8EE7B9719D}" destId="{77C02592-DFFB-4E0A-9CF0-8DFC93EB7408}" srcOrd="0" destOrd="0" presId="urn:microsoft.com/office/officeart/2005/8/layout/hProcess4"/>
    <dgm:cxn modelId="{5EB73F58-78B0-4144-BB95-7DC7E993785D}" type="presOf" srcId="{347C9391-F25D-494F-B4B4-655EB44538C5}" destId="{69A47480-36EE-48B8-831D-BD50F7192436}" srcOrd="0" destOrd="1" presId="urn:microsoft.com/office/officeart/2005/8/layout/hProcess4"/>
    <dgm:cxn modelId="{61DA0AF3-A7C9-477A-8265-B49400F59ED5}" srcId="{12A0C7AE-8F1A-4175-9C87-8CB492F1B2BC}" destId="{9803DF47-0516-4AFB-BA56-28712C88F476}" srcOrd="0" destOrd="0" parTransId="{0BAE133F-7A65-4F32-9626-5B97559856C6}" sibTransId="{BB9017EF-C41D-4796-962D-394F60938E89}"/>
    <dgm:cxn modelId="{FB558FC2-A776-4546-8583-F2D13279EB2E}" srcId="{A59371B7-145C-4E78-AF8C-0E79FF854689}" destId="{BB9A78A5-CC8B-48F4-874F-F4268F504C3D}" srcOrd="0" destOrd="0" parTransId="{3D168FA4-1F5B-4B89-AB37-92FCEB0D047C}" sibTransId="{5EA62769-C1E1-4F08-B5FF-062F50FC7AC2}"/>
    <dgm:cxn modelId="{693962DC-6CDF-4780-A887-3A8A228D1E31}" type="presParOf" srcId="{A1A328C3-ECAD-4DE9-846E-05227D90C85B}" destId="{16FD6904-D9A9-43A2-9EF3-F46A093D6559}" srcOrd="0" destOrd="0" presId="urn:microsoft.com/office/officeart/2005/8/layout/hProcess4"/>
    <dgm:cxn modelId="{01E1380B-018D-47F3-B6A9-72B407FDDCB7}" type="presParOf" srcId="{A1A328C3-ECAD-4DE9-846E-05227D90C85B}" destId="{2F9DCB2A-B7BD-4AB4-9405-6207126A2FAD}" srcOrd="1" destOrd="0" presId="urn:microsoft.com/office/officeart/2005/8/layout/hProcess4"/>
    <dgm:cxn modelId="{5D13CCDC-DEDD-4037-B05B-EBB12C5C7F2A}" type="presParOf" srcId="{A1A328C3-ECAD-4DE9-846E-05227D90C85B}" destId="{3CCCAEEE-22DB-4755-A2B1-205387BADBDA}" srcOrd="2" destOrd="0" presId="urn:microsoft.com/office/officeart/2005/8/layout/hProcess4"/>
    <dgm:cxn modelId="{034192AE-A23A-40D0-8366-A8373CE89401}" type="presParOf" srcId="{3CCCAEEE-22DB-4755-A2B1-205387BADBDA}" destId="{40E3E709-FCDC-4110-87BC-DE3196F34A27}" srcOrd="0" destOrd="0" presId="urn:microsoft.com/office/officeart/2005/8/layout/hProcess4"/>
    <dgm:cxn modelId="{43A97F0F-8DB2-48ED-A614-76CA79A5AF47}" type="presParOf" srcId="{40E3E709-FCDC-4110-87BC-DE3196F34A27}" destId="{019F917F-D8F3-4380-B0BF-F2011C336EBF}" srcOrd="0" destOrd="0" presId="urn:microsoft.com/office/officeart/2005/8/layout/hProcess4"/>
    <dgm:cxn modelId="{C2250B20-387D-4D9D-B138-BCBA05DF0753}" type="presParOf" srcId="{40E3E709-FCDC-4110-87BC-DE3196F34A27}" destId="{1183C1CC-DF47-45BB-AED8-9F6EE878758B}" srcOrd="1" destOrd="0" presId="urn:microsoft.com/office/officeart/2005/8/layout/hProcess4"/>
    <dgm:cxn modelId="{3C85609A-1881-4E32-8B91-C52691679368}" type="presParOf" srcId="{40E3E709-FCDC-4110-87BC-DE3196F34A27}" destId="{6492721F-47FB-4E31-A9CA-C08E0B9E0BDE}" srcOrd="2" destOrd="0" presId="urn:microsoft.com/office/officeart/2005/8/layout/hProcess4"/>
    <dgm:cxn modelId="{43A6A24B-12B5-480D-8E4C-4173DFCE3FFC}" type="presParOf" srcId="{40E3E709-FCDC-4110-87BC-DE3196F34A27}" destId="{1560DC55-B921-4FC0-80C6-9D347831BFA2}" srcOrd="3" destOrd="0" presId="urn:microsoft.com/office/officeart/2005/8/layout/hProcess4"/>
    <dgm:cxn modelId="{EE7DE979-BF11-4115-893F-00F29E31A62A}" type="presParOf" srcId="{40E3E709-FCDC-4110-87BC-DE3196F34A27}" destId="{F36C07C0-10AD-411B-B987-B0477A31C14D}" srcOrd="4" destOrd="0" presId="urn:microsoft.com/office/officeart/2005/8/layout/hProcess4"/>
    <dgm:cxn modelId="{CC0680E9-CB13-4E87-8AD1-B97877C1CB5F}" type="presParOf" srcId="{3CCCAEEE-22DB-4755-A2B1-205387BADBDA}" destId="{8243287E-C9A8-4705-9F97-4A6FEBAC7379}" srcOrd="1" destOrd="0" presId="urn:microsoft.com/office/officeart/2005/8/layout/hProcess4"/>
    <dgm:cxn modelId="{F8BE6A5D-9265-47CA-82D3-BD618FCD94F0}" type="presParOf" srcId="{3CCCAEEE-22DB-4755-A2B1-205387BADBDA}" destId="{CEC87A1A-CB09-4C8A-81AE-61E136895AA7}" srcOrd="2" destOrd="0" presId="urn:microsoft.com/office/officeart/2005/8/layout/hProcess4"/>
    <dgm:cxn modelId="{DD1ACB70-C9C6-494B-BB0A-F09A3BDBE905}" type="presParOf" srcId="{CEC87A1A-CB09-4C8A-81AE-61E136895AA7}" destId="{8B8AC17E-7F57-4295-BD37-30C6F015FACA}" srcOrd="0" destOrd="0" presId="urn:microsoft.com/office/officeart/2005/8/layout/hProcess4"/>
    <dgm:cxn modelId="{A05A952A-6ECA-4E00-B7FE-399039867129}" type="presParOf" srcId="{CEC87A1A-CB09-4C8A-81AE-61E136895AA7}" destId="{69A47480-36EE-48B8-831D-BD50F7192436}" srcOrd="1" destOrd="0" presId="urn:microsoft.com/office/officeart/2005/8/layout/hProcess4"/>
    <dgm:cxn modelId="{D3DE9BC3-44CD-4FF3-A5DB-E3518239DE17}" type="presParOf" srcId="{CEC87A1A-CB09-4C8A-81AE-61E136895AA7}" destId="{1FEFF52C-8478-4115-8485-5B68E004F30F}" srcOrd="2" destOrd="0" presId="urn:microsoft.com/office/officeart/2005/8/layout/hProcess4"/>
    <dgm:cxn modelId="{3F240D93-6DDF-4770-BA56-9A15A4C8FC22}" type="presParOf" srcId="{CEC87A1A-CB09-4C8A-81AE-61E136895AA7}" destId="{EF4D3815-7BEA-40A7-94E1-0A0BF1724D7A}" srcOrd="3" destOrd="0" presId="urn:microsoft.com/office/officeart/2005/8/layout/hProcess4"/>
    <dgm:cxn modelId="{2DCCB1F4-91F9-410D-AD07-49520876FA9D}" type="presParOf" srcId="{CEC87A1A-CB09-4C8A-81AE-61E136895AA7}" destId="{588E3E8E-DE24-4191-8664-835A307ED04D}" srcOrd="4" destOrd="0" presId="urn:microsoft.com/office/officeart/2005/8/layout/hProcess4"/>
    <dgm:cxn modelId="{772C2BF8-CFFE-4FD1-AAE6-9FC3ECB74BEF}" type="presParOf" srcId="{3CCCAEEE-22DB-4755-A2B1-205387BADBDA}" destId="{77C02592-DFFB-4E0A-9CF0-8DFC93EB7408}" srcOrd="3" destOrd="0" presId="urn:microsoft.com/office/officeart/2005/8/layout/hProcess4"/>
    <dgm:cxn modelId="{B5C6E438-A631-4CE0-8BCA-551F9ECFCA45}" type="presParOf" srcId="{3CCCAEEE-22DB-4755-A2B1-205387BADBDA}" destId="{47537325-2137-452D-8702-6C268FB6F77A}" srcOrd="4" destOrd="0" presId="urn:microsoft.com/office/officeart/2005/8/layout/hProcess4"/>
    <dgm:cxn modelId="{2E9EC38B-8B11-4989-A87D-DD0296EE25D2}" type="presParOf" srcId="{47537325-2137-452D-8702-6C268FB6F77A}" destId="{B718AC9B-DEDE-40BE-96AA-6F985F8007B5}" srcOrd="0" destOrd="0" presId="urn:microsoft.com/office/officeart/2005/8/layout/hProcess4"/>
    <dgm:cxn modelId="{C9775484-D5C8-4A59-991D-3F8310F0D142}" type="presParOf" srcId="{47537325-2137-452D-8702-6C268FB6F77A}" destId="{4E878BEE-A6AC-400A-9587-DF56C68F2954}" srcOrd="1" destOrd="0" presId="urn:microsoft.com/office/officeart/2005/8/layout/hProcess4"/>
    <dgm:cxn modelId="{874C8C3C-46E1-4F0F-9CFE-6D9B9C7746EE}" type="presParOf" srcId="{47537325-2137-452D-8702-6C268FB6F77A}" destId="{AC6704C9-DE4B-4673-B4F2-C9ABA1E19522}" srcOrd="2" destOrd="0" presId="urn:microsoft.com/office/officeart/2005/8/layout/hProcess4"/>
    <dgm:cxn modelId="{E1E9F973-EF69-4C5E-B84D-ECD494652A54}" type="presParOf" srcId="{47537325-2137-452D-8702-6C268FB6F77A}" destId="{1E8C6998-4FF7-47E2-96BD-DF8CC456C747}" srcOrd="3" destOrd="0" presId="urn:microsoft.com/office/officeart/2005/8/layout/hProcess4"/>
    <dgm:cxn modelId="{0DCA990A-32D4-4499-92BF-991D9C4BCFE0}" type="presParOf" srcId="{47537325-2137-452D-8702-6C268FB6F77A}" destId="{53C5DB3E-7A16-433D-8731-5B268DB8BD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7A2F39-9BE1-4CE0-AD3A-266AEB8FD390}" type="doc">
      <dgm:prSet loTypeId="urn:microsoft.com/office/officeart/2005/8/layout/default#24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B76FDF5-C738-4E6B-99D0-99479AA3AE78}">
      <dgm:prSet phldrT="[Text]"/>
      <dgm:spPr/>
      <dgm:t>
        <a:bodyPr/>
        <a:lstStyle/>
        <a:p>
          <a:r>
            <a:rPr lang="en-US" dirty="0" smtClean="0"/>
            <a:t>Appointment calendar</a:t>
          </a:r>
          <a:endParaRPr lang="en-US" dirty="0"/>
        </a:p>
      </dgm:t>
    </dgm:pt>
    <dgm:pt modelId="{A5C07513-2C45-44DA-9139-2E34C61390A0}" type="parTrans" cxnId="{32E4A814-6EC0-4EFD-8D95-D14F361F75C0}">
      <dgm:prSet/>
      <dgm:spPr/>
      <dgm:t>
        <a:bodyPr/>
        <a:lstStyle/>
        <a:p>
          <a:endParaRPr lang="en-US"/>
        </a:p>
      </dgm:t>
    </dgm:pt>
    <dgm:pt modelId="{47E9445A-F25F-4C5F-B6A7-67C2C89CF73E}" type="sibTrans" cxnId="{32E4A814-6EC0-4EFD-8D95-D14F361F75C0}">
      <dgm:prSet/>
      <dgm:spPr/>
      <dgm:t>
        <a:bodyPr/>
        <a:lstStyle/>
        <a:p>
          <a:endParaRPr lang="en-US"/>
        </a:p>
      </dgm:t>
    </dgm:pt>
    <dgm:pt modelId="{03D5219C-FB98-43FB-94B3-555A8D73214B}">
      <dgm:prSet phldrT="[Text]"/>
      <dgm:spPr/>
      <dgm:t>
        <a:bodyPr/>
        <a:lstStyle/>
        <a:p>
          <a:r>
            <a:rPr lang="en-US" dirty="0" smtClean="0"/>
            <a:t>Address book</a:t>
          </a:r>
          <a:endParaRPr lang="en-US" dirty="0"/>
        </a:p>
      </dgm:t>
    </dgm:pt>
    <dgm:pt modelId="{FF0F10B2-ED14-47DB-ABC5-191592C197B6}" type="parTrans" cxnId="{2DEFD56D-70E9-4CE8-A400-27FC6324C35E}">
      <dgm:prSet/>
      <dgm:spPr/>
      <dgm:t>
        <a:bodyPr/>
        <a:lstStyle/>
        <a:p>
          <a:endParaRPr lang="en-US"/>
        </a:p>
      </dgm:t>
    </dgm:pt>
    <dgm:pt modelId="{AB9E2A14-2F18-4EF5-B457-F63782550BB8}" type="sibTrans" cxnId="{2DEFD56D-70E9-4CE8-A400-27FC6324C35E}">
      <dgm:prSet/>
      <dgm:spPr/>
      <dgm:t>
        <a:bodyPr/>
        <a:lstStyle/>
        <a:p>
          <a:endParaRPr lang="en-US"/>
        </a:p>
      </dgm:t>
    </dgm:pt>
    <dgm:pt modelId="{C88A835C-FC48-4E06-8AEC-9A0009F84285}">
      <dgm:prSet phldrT="[Text]"/>
      <dgm:spPr/>
      <dgm:t>
        <a:bodyPr/>
        <a:lstStyle/>
        <a:p>
          <a:r>
            <a:rPr lang="en-US" dirty="0" smtClean="0"/>
            <a:t>Notepad</a:t>
          </a:r>
          <a:endParaRPr lang="en-US" dirty="0"/>
        </a:p>
      </dgm:t>
    </dgm:pt>
    <dgm:pt modelId="{E6306A00-2D04-488B-9B95-13EC48F0DEA7}" type="parTrans" cxnId="{B48CD6E4-0F42-4710-9946-D2F61C3BE637}">
      <dgm:prSet/>
      <dgm:spPr/>
      <dgm:t>
        <a:bodyPr/>
        <a:lstStyle/>
        <a:p>
          <a:endParaRPr lang="en-US"/>
        </a:p>
      </dgm:t>
    </dgm:pt>
    <dgm:pt modelId="{404D3824-7BE6-45DB-B351-E39765EB7967}" type="sibTrans" cxnId="{B48CD6E4-0F42-4710-9946-D2F61C3BE637}">
      <dgm:prSet/>
      <dgm:spPr/>
      <dgm:t>
        <a:bodyPr/>
        <a:lstStyle/>
        <a:p>
          <a:endParaRPr lang="en-US"/>
        </a:p>
      </dgm:t>
    </dgm:pt>
    <dgm:pt modelId="{57197A6D-3E36-4F15-B0EB-6A815FB2FBFA}" type="pres">
      <dgm:prSet presAssocID="{0A7A2F39-9BE1-4CE0-AD3A-266AEB8FD3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E17A3-73FB-4AEC-B174-34722523C514}" type="pres">
      <dgm:prSet presAssocID="{5B76FDF5-C738-4E6B-99D0-99479AA3AE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15CBD-1889-4AE5-AFF3-DF54EA0A5D60}" type="pres">
      <dgm:prSet presAssocID="{47E9445A-F25F-4C5F-B6A7-67C2C89CF73E}" presName="sibTrans" presStyleCnt="0"/>
      <dgm:spPr/>
    </dgm:pt>
    <dgm:pt modelId="{4CB2DF3B-3AD8-4F00-9E39-FF5B30AEF59A}" type="pres">
      <dgm:prSet presAssocID="{03D5219C-FB98-43FB-94B3-555A8D7321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FA23C-C70C-40A3-8E44-A5AF898CFB75}" type="pres">
      <dgm:prSet presAssocID="{AB9E2A14-2F18-4EF5-B457-F63782550BB8}" presName="sibTrans" presStyleCnt="0"/>
      <dgm:spPr/>
    </dgm:pt>
    <dgm:pt modelId="{087C5DB1-A246-4D79-AD0D-CDF97AFE8B30}" type="pres">
      <dgm:prSet presAssocID="{C88A835C-FC48-4E06-8AEC-9A0009F842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6620-8C25-4BC3-AC30-E488EB6EE264}" type="presOf" srcId="{0A7A2F39-9BE1-4CE0-AD3A-266AEB8FD390}" destId="{57197A6D-3E36-4F15-B0EB-6A815FB2FBFA}" srcOrd="0" destOrd="0" presId="urn:microsoft.com/office/officeart/2005/8/layout/default#24"/>
    <dgm:cxn modelId="{2DEFD56D-70E9-4CE8-A400-27FC6324C35E}" srcId="{0A7A2F39-9BE1-4CE0-AD3A-266AEB8FD390}" destId="{03D5219C-FB98-43FB-94B3-555A8D73214B}" srcOrd="1" destOrd="0" parTransId="{FF0F10B2-ED14-47DB-ABC5-191592C197B6}" sibTransId="{AB9E2A14-2F18-4EF5-B457-F63782550BB8}"/>
    <dgm:cxn modelId="{32E4A814-6EC0-4EFD-8D95-D14F361F75C0}" srcId="{0A7A2F39-9BE1-4CE0-AD3A-266AEB8FD390}" destId="{5B76FDF5-C738-4E6B-99D0-99479AA3AE78}" srcOrd="0" destOrd="0" parTransId="{A5C07513-2C45-44DA-9139-2E34C61390A0}" sibTransId="{47E9445A-F25F-4C5F-B6A7-67C2C89CF73E}"/>
    <dgm:cxn modelId="{B48CD6E4-0F42-4710-9946-D2F61C3BE637}" srcId="{0A7A2F39-9BE1-4CE0-AD3A-266AEB8FD390}" destId="{C88A835C-FC48-4E06-8AEC-9A0009F84285}" srcOrd="2" destOrd="0" parTransId="{E6306A00-2D04-488B-9B95-13EC48F0DEA7}" sibTransId="{404D3824-7BE6-45DB-B351-E39765EB7967}"/>
    <dgm:cxn modelId="{3FEC324B-FE4C-47CB-80E0-E266C9F86070}" type="presOf" srcId="{5B76FDF5-C738-4E6B-99D0-99479AA3AE78}" destId="{A4CE17A3-73FB-4AEC-B174-34722523C514}" srcOrd="0" destOrd="0" presId="urn:microsoft.com/office/officeart/2005/8/layout/default#24"/>
    <dgm:cxn modelId="{5588D70D-F67D-483E-A1F4-1E0DB8E36F85}" type="presOf" srcId="{C88A835C-FC48-4E06-8AEC-9A0009F84285}" destId="{087C5DB1-A246-4D79-AD0D-CDF97AFE8B30}" srcOrd="0" destOrd="0" presId="urn:microsoft.com/office/officeart/2005/8/layout/default#24"/>
    <dgm:cxn modelId="{EF6448EE-0317-46BB-A2AB-65F3F46478E9}" type="presOf" srcId="{03D5219C-FB98-43FB-94B3-555A8D73214B}" destId="{4CB2DF3B-3AD8-4F00-9E39-FF5B30AEF59A}" srcOrd="0" destOrd="0" presId="urn:microsoft.com/office/officeart/2005/8/layout/default#24"/>
    <dgm:cxn modelId="{638FBB04-AADC-4141-B654-113BC75B703D}" type="presParOf" srcId="{57197A6D-3E36-4F15-B0EB-6A815FB2FBFA}" destId="{A4CE17A3-73FB-4AEC-B174-34722523C514}" srcOrd="0" destOrd="0" presId="urn:microsoft.com/office/officeart/2005/8/layout/default#24"/>
    <dgm:cxn modelId="{DC90039D-6C3A-4B05-8622-5F4900D0D0DF}" type="presParOf" srcId="{57197A6D-3E36-4F15-B0EB-6A815FB2FBFA}" destId="{51515CBD-1889-4AE5-AFF3-DF54EA0A5D60}" srcOrd="1" destOrd="0" presId="urn:microsoft.com/office/officeart/2005/8/layout/default#24"/>
    <dgm:cxn modelId="{2B70347D-16D8-4474-853B-F448929C8341}" type="presParOf" srcId="{57197A6D-3E36-4F15-B0EB-6A815FB2FBFA}" destId="{4CB2DF3B-3AD8-4F00-9E39-FF5B30AEF59A}" srcOrd="2" destOrd="0" presId="urn:microsoft.com/office/officeart/2005/8/layout/default#24"/>
    <dgm:cxn modelId="{F40F1557-DECC-467B-A206-55A8F6629177}" type="presParOf" srcId="{57197A6D-3E36-4F15-B0EB-6A815FB2FBFA}" destId="{48FFA23C-C70C-40A3-8E44-A5AF898CFB75}" srcOrd="3" destOrd="0" presId="urn:microsoft.com/office/officeart/2005/8/layout/default#24"/>
    <dgm:cxn modelId="{74ED4E8F-3E30-4023-AA04-8D1061CBF88D}" type="presParOf" srcId="{57197A6D-3E36-4F15-B0EB-6A815FB2FBFA}" destId="{087C5DB1-A246-4D79-AD0D-CDF97AFE8B30}" srcOrd="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#3" loCatId="list" qsTypeId="urn:microsoft.com/office/officeart/2005/8/quickstyle/3d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Computer-aided design </a:t>
          </a:r>
          <a:r>
            <a:rPr lang="en-US" b="0" dirty="0" smtClean="0">
              <a:solidFill>
                <a:srgbClr val="67588E"/>
              </a:solidFill>
            </a:rPr>
            <a:t>(</a:t>
          </a:r>
          <a:r>
            <a:rPr lang="en-US" b="1" dirty="0" smtClean="0">
              <a:solidFill>
                <a:srgbClr val="67588E"/>
              </a:solidFill>
            </a:rPr>
            <a:t>CAD</a:t>
          </a:r>
          <a:r>
            <a:rPr lang="en-US" b="0" dirty="0" smtClean="0">
              <a:solidFill>
                <a:srgbClr val="67588E"/>
              </a:solidFill>
            </a:rPr>
            <a:t>) </a:t>
          </a:r>
          <a:r>
            <a:rPr lang="en-US" b="1" dirty="0" smtClean="0">
              <a:solidFill>
                <a:srgbClr val="67588E"/>
              </a:solidFill>
            </a:rPr>
            <a:t>software</a:t>
          </a:r>
          <a:endParaRPr lang="en-US" b="1" dirty="0">
            <a:solidFill>
              <a:srgbClr val="67588E"/>
            </a:solidFill>
          </a:endParaRP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Desktop publishing software</a:t>
          </a:r>
          <a:endParaRPr lang="en-US" b="1" dirty="0">
            <a:solidFill>
              <a:srgbClr val="67588E"/>
            </a:solidFill>
          </a:endParaRP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Paint/Image editing software</a:t>
          </a:r>
          <a:endParaRPr lang="en-US" b="1" dirty="0">
            <a:solidFill>
              <a:srgbClr val="67588E"/>
            </a:solidFill>
          </a:endParaRP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EEA97-FCC5-4D0A-ABC0-FA1D07F4DF04}" type="presOf" srcId="{BF1BDD00-2CC1-4A9C-BC51-7307C27383FF}" destId="{CB2ED2FC-5899-4E21-B28C-B9217DAB1855}" srcOrd="0" destOrd="0" presId="urn:microsoft.com/office/officeart/2005/8/layout/vList3#3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503B77EA-363C-497B-86C7-1EDF01E1D131}" type="presOf" srcId="{52515FD3-032E-45F8-981B-1A02E2B911E2}" destId="{9BF47D4A-1464-4498-A2E2-3AE8CAB61EE5}" srcOrd="0" destOrd="0" presId="urn:microsoft.com/office/officeart/2005/8/layout/vList3#3"/>
    <dgm:cxn modelId="{36A0C529-217A-476F-9004-252DDECEECFC}" type="presOf" srcId="{A4ADEC81-B2E3-487B-9F91-7C6E0D5782CD}" destId="{F1409B65-1F65-46F7-B56B-B86808D1BAF9}" srcOrd="0" destOrd="0" presId="urn:microsoft.com/office/officeart/2005/8/layout/vList3#3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C02EAC63-2106-4FFC-8A8B-8E6207F801D8}" type="presOf" srcId="{24EF474B-EFED-4586-A2EF-494D546AC229}" destId="{7B1679C5-D426-4B14-A7F2-FF0427E65B88}" srcOrd="0" destOrd="0" presId="urn:microsoft.com/office/officeart/2005/8/layout/vList3#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DBBE2443-8D35-40F8-8A2C-46E646231050}" type="presParOf" srcId="{F1409B65-1F65-46F7-B56B-B86808D1BAF9}" destId="{2FBCA3B9-AB0E-4333-A8E3-3B132991CF92}" srcOrd="0" destOrd="0" presId="urn:microsoft.com/office/officeart/2005/8/layout/vList3#3"/>
    <dgm:cxn modelId="{5F37FB36-398F-4C1D-B8CB-FAF872D43F72}" type="presParOf" srcId="{2FBCA3B9-AB0E-4333-A8E3-3B132991CF92}" destId="{1FCF4430-C93A-4E20-9D29-5D72E2B75DAF}" srcOrd="0" destOrd="0" presId="urn:microsoft.com/office/officeart/2005/8/layout/vList3#3"/>
    <dgm:cxn modelId="{BFAE7A60-1FB2-4AD3-8E7A-5E055B819916}" type="presParOf" srcId="{2FBCA3B9-AB0E-4333-A8E3-3B132991CF92}" destId="{7B1679C5-D426-4B14-A7F2-FF0427E65B88}" srcOrd="1" destOrd="0" presId="urn:microsoft.com/office/officeart/2005/8/layout/vList3#3"/>
    <dgm:cxn modelId="{0D0B0F50-1A4C-4EF4-9BEC-5BF231D67530}" type="presParOf" srcId="{F1409B65-1F65-46F7-B56B-B86808D1BAF9}" destId="{0EDDFF57-CA33-47B0-86FF-12FD726A0F06}" srcOrd="1" destOrd="0" presId="urn:microsoft.com/office/officeart/2005/8/layout/vList3#3"/>
    <dgm:cxn modelId="{6406D0D2-63D7-426B-8223-7CCE000953E5}" type="presParOf" srcId="{F1409B65-1F65-46F7-B56B-B86808D1BAF9}" destId="{940C833E-2A16-4C42-9C86-24299B53B11B}" srcOrd="2" destOrd="0" presId="urn:microsoft.com/office/officeart/2005/8/layout/vList3#3"/>
    <dgm:cxn modelId="{6D246A73-D5FB-476D-A408-C5C1325A73F7}" type="presParOf" srcId="{940C833E-2A16-4C42-9C86-24299B53B11B}" destId="{127CDBB0-63F1-4504-9E4E-903BDDEEECB4}" srcOrd="0" destOrd="0" presId="urn:microsoft.com/office/officeart/2005/8/layout/vList3#3"/>
    <dgm:cxn modelId="{7F3CF567-221D-4FF9-9E4F-31ECBF63765F}" type="presParOf" srcId="{940C833E-2A16-4C42-9C86-24299B53B11B}" destId="{CB2ED2FC-5899-4E21-B28C-B9217DAB1855}" srcOrd="1" destOrd="0" presId="urn:microsoft.com/office/officeart/2005/8/layout/vList3#3"/>
    <dgm:cxn modelId="{E1D13CF3-59E5-465C-8E59-CC9F40150857}" type="presParOf" srcId="{F1409B65-1F65-46F7-B56B-B86808D1BAF9}" destId="{A2659A49-C676-414B-8A77-EB11977E58B7}" srcOrd="3" destOrd="0" presId="urn:microsoft.com/office/officeart/2005/8/layout/vList3#3"/>
    <dgm:cxn modelId="{15BD65DD-3659-4C1C-A37E-6094FF50DB42}" type="presParOf" srcId="{F1409B65-1F65-46F7-B56B-B86808D1BAF9}" destId="{0665E099-3347-46D6-8413-11695B44AC89}" srcOrd="4" destOrd="0" presId="urn:microsoft.com/office/officeart/2005/8/layout/vList3#3"/>
    <dgm:cxn modelId="{F662E244-A28F-418C-9692-BCF14A158446}" type="presParOf" srcId="{0665E099-3347-46D6-8413-11695B44AC89}" destId="{38E75101-72EA-49C0-854C-2FF180E3A166}" srcOrd="0" destOrd="0" presId="urn:microsoft.com/office/officeart/2005/8/layout/vList3#3"/>
    <dgm:cxn modelId="{B6CFF219-3FE2-45BD-9818-9F69E050BC75}" type="presParOf" srcId="{0665E099-3347-46D6-8413-11695B44AC89}" destId="{9BF47D4A-1464-4498-A2E2-3AE8CAB61EE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four categories of application software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C33538E6-9EEE-4CD5-93C4-0C90FAE75F5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among the seven forms through which software is available</a:t>
          </a:r>
        </a:p>
      </dsp:txBody>
      <dsp:txXfrm>
        <a:off x="3038474" y="528637"/>
        <a:ext cx="2762250" cy="1657349"/>
      </dsp:txXfrm>
    </dsp:sp>
    <dsp:sp modelId="{C7D849DB-545B-4766-BD66-2977F21C03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the operating system and utility programs work with application software</a:t>
          </a:r>
        </a:p>
      </dsp:txBody>
      <dsp:txXfrm>
        <a:off x="6076950" y="528637"/>
        <a:ext cx="2762250" cy="1657349"/>
      </dsp:txXfrm>
    </dsp:sp>
    <dsp:sp modelId="{F8815899-F88D-41B3-A125-0FBCE1BE5F5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characteristics of a user interface</a:t>
          </a:r>
        </a:p>
      </dsp:txBody>
      <dsp:txXfrm>
        <a:off x="1519237" y="2462212"/>
        <a:ext cx="2762250" cy="1657349"/>
      </dsp:txXfrm>
    </dsp:sp>
    <dsp:sp modelId="{7DE15484-94EA-4392-8614-3BA695475D68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business programs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755A-7EC3-4CBF-91AB-8BE8A8F9BFE7}">
      <dsp:nvSpPr>
        <dsp:cNvPr id="0" name=""/>
        <dsp:cNvSpPr/>
      </dsp:nvSpPr>
      <dsp:spPr>
        <a:xfrm rot="10800000">
          <a:off x="1803355" y="1943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Professional photo editing software</a:t>
          </a:r>
          <a:endParaRPr lang="en-US" sz="3600" kern="1200" dirty="0">
            <a:solidFill>
              <a:srgbClr val="67588E"/>
            </a:solidFill>
          </a:endParaRPr>
        </a:p>
      </dsp:txBody>
      <dsp:txXfrm rot="10800000">
        <a:off x="2126144" y="1943"/>
        <a:ext cx="5555279" cy="1291157"/>
      </dsp:txXfrm>
    </dsp:sp>
    <dsp:sp modelId="{2FEEEF18-91FB-470B-A2BC-3E98FB45F608}">
      <dsp:nvSpPr>
        <dsp:cNvPr id="0" name=""/>
        <dsp:cNvSpPr/>
      </dsp:nvSpPr>
      <dsp:spPr>
        <a:xfrm>
          <a:off x="1157776" y="1943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5CF67-8D3C-49AE-8D0D-066C3B22A975}">
      <dsp:nvSpPr>
        <dsp:cNvPr id="0" name=""/>
        <dsp:cNvSpPr/>
      </dsp:nvSpPr>
      <dsp:spPr>
        <a:xfrm rot="10800000">
          <a:off x="1803355" y="1678521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Video and audio editing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26144" y="1678521"/>
        <a:ext cx="5555279" cy="1291157"/>
      </dsp:txXfrm>
    </dsp:sp>
    <dsp:sp modelId="{14761EA7-ECB8-4991-B963-877E5FA7E5E4}">
      <dsp:nvSpPr>
        <dsp:cNvPr id="0" name=""/>
        <dsp:cNvSpPr/>
      </dsp:nvSpPr>
      <dsp:spPr>
        <a:xfrm>
          <a:off x="1157776" y="1678521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47409-3900-4B61-A1AD-57D3CB78190B}">
      <dsp:nvSpPr>
        <dsp:cNvPr id="0" name=""/>
        <dsp:cNvSpPr/>
      </dsp:nvSpPr>
      <dsp:spPr>
        <a:xfrm rot="10800000">
          <a:off x="1803355" y="3355099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Multimedia authoring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26144" y="3355099"/>
        <a:ext cx="5555279" cy="1291157"/>
      </dsp:txXfrm>
    </dsp:sp>
    <dsp:sp modelId="{05BF530A-36C6-42D5-A242-781007C05F05}">
      <dsp:nvSpPr>
        <dsp:cNvPr id="0" name=""/>
        <dsp:cNvSpPr/>
      </dsp:nvSpPr>
      <dsp:spPr>
        <a:xfrm>
          <a:off x="1157776" y="3355099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8E0-60C3-4DDB-B59F-F837B97AC42D}">
      <dsp:nvSpPr>
        <dsp:cNvPr id="0" name=""/>
        <dsp:cNvSpPr/>
      </dsp:nvSpPr>
      <dsp:spPr>
        <a:xfrm>
          <a:off x="0" y="0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Personal finance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0"/>
        <a:ext cx="7048023" cy="1452562"/>
      </dsp:txXfrm>
    </dsp:sp>
    <dsp:sp modelId="{962D8FE2-1E07-4ED2-AF2E-4822B88DA5AE}">
      <dsp:nvSpPr>
        <dsp:cNvPr id="0" name=""/>
        <dsp:cNvSpPr/>
      </dsp:nvSpPr>
      <dsp:spPr>
        <a:xfrm>
          <a:off x="145256" y="145256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1E8F11-416C-45A2-BE73-5B49316FA2CF}">
      <dsp:nvSpPr>
        <dsp:cNvPr id="0" name=""/>
        <dsp:cNvSpPr/>
      </dsp:nvSpPr>
      <dsp:spPr>
        <a:xfrm>
          <a:off x="0" y="1597818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Legal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1597818"/>
        <a:ext cx="7048023" cy="1452562"/>
      </dsp:txXfrm>
    </dsp:sp>
    <dsp:sp modelId="{C1A63CCF-13E1-4125-AEB5-F1C63507EB40}">
      <dsp:nvSpPr>
        <dsp:cNvPr id="0" name=""/>
        <dsp:cNvSpPr/>
      </dsp:nvSpPr>
      <dsp:spPr>
        <a:xfrm>
          <a:off x="145256" y="1743074"/>
          <a:ext cx="179832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7FB40-C9D7-40B9-82DD-7A2F45D8F1BC}">
      <dsp:nvSpPr>
        <dsp:cNvPr id="0" name=""/>
        <dsp:cNvSpPr/>
      </dsp:nvSpPr>
      <dsp:spPr>
        <a:xfrm>
          <a:off x="0" y="3195637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67588E"/>
              </a:solidFill>
            </a:rPr>
            <a:t>Tax preparation software</a:t>
          </a:r>
          <a:endParaRPr lang="en-US" sz="4800" b="1" kern="1200" dirty="0">
            <a:solidFill>
              <a:srgbClr val="67588E"/>
            </a:solidFill>
          </a:endParaRPr>
        </a:p>
      </dsp:txBody>
      <dsp:txXfrm>
        <a:off x="1943576" y="3195637"/>
        <a:ext cx="7048023" cy="1452562"/>
      </dsp:txXfrm>
    </dsp:sp>
    <dsp:sp modelId="{2E9616D7-CB94-4141-89E2-E9A031EA460C}">
      <dsp:nvSpPr>
        <dsp:cNvPr id="0" name=""/>
        <dsp:cNvSpPr/>
      </dsp:nvSpPr>
      <dsp:spPr>
        <a:xfrm>
          <a:off x="145256" y="3340893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9BB2-935F-428B-95D2-43A603729C96}">
      <dsp:nvSpPr>
        <dsp:cNvPr id="0" name=""/>
        <dsp:cNvSpPr/>
      </dsp:nvSpPr>
      <dsp:spPr>
        <a:xfrm>
          <a:off x="0" y="0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DTP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0"/>
        <a:ext cx="7050405" cy="1428749"/>
      </dsp:txXfrm>
    </dsp:sp>
    <dsp:sp modelId="{29EA137C-3E17-4FAC-84ED-49BD782098F9}">
      <dsp:nvSpPr>
        <dsp:cNvPr id="0" name=""/>
        <dsp:cNvSpPr/>
      </dsp:nvSpPr>
      <dsp:spPr>
        <a:xfrm>
          <a:off x="142875" y="142874"/>
          <a:ext cx="1798320" cy="1142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47436-9260-4DF7-9C51-3DD818352B8C}">
      <dsp:nvSpPr>
        <dsp:cNvPr id="0" name=""/>
        <dsp:cNvSpPr/>
      </dsp:nvSpPr>
      <dsp:spPr>
        <a:xfrm>
          <a:off x="0" y="1571624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paint/image editing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1571624"/>
        <a:ext cx="7050405" cy="1428749"/>
      </dsp:txXfrm>
    </dsp:sp>
    <dsp:sp modelId="{835B8295-5523-4525-BC66-1854E10618B7}">
      <dsp:nvSpPr>
        <dsp:cNvPr id="0" name=""/>
        <dsp:cNvSpPr/>
      </dsp:nvSpPr>
      <dsp:spPr>
        <a:xfrm>
          <a:off x="142875" y="1714499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35CBE-3281-4434-9F9D-DC88F0F6C8E2}">
      <dsp:nvSpPr>
        <dsp:cNvPr id="0" name=""/>
        <dsp:cNvSpPr/>
      </dsp:nvSpPr>
      <dsp:spPr>
        <a:xfrm>
          <a:off x="0" y="3143249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Personal photo editing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41195" y="3143249"/>
        <a:ext cx="7050405" cy="1428749"/>
      </dsp:txXfrm>
    </dsp:sp>
    <dsp:sp modelId="{1709CD5A-F20C-48D1-A333-0F11A5B3787B}">
      <dsp:nvSpPr>
        <dsp:cNvPr id="0" name=""/>
        <dsp:cNvSpPr/>
      </dsp:nvSpPr>
      <dsp:spPr>
        <a:xfrm>
          <a:off x="142875" y="3286124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74CF-D49E-432E-AE51-06908DE28B59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Clip art/image gallery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13096" y="0"/>
        <a:ext cx="6926103" cy="1452562"/>
      </dsp:txXfrm>
    </dsp:sp>
    <dsp:sp modelId="{B8FADA31-9491-40A6-B7D2-E530E1AED5F5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942A50-A8CA-4C32-A569-265B55E4EB98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Video and audio editing software</a:t>
          </a:r>
          <a:endParaRPr lang="en-US" sz="4000" kern="1200" dirty="0"/>
        </a:p>
      </dsp:txBody>
      <dsp:txXfrm>
        <a:off x="1913096" y="1597818"/>
        <a:ext cx="6926103" cy="1452562"/>
      </dsp:txXfrm>
    </dsp:sp>
    <dsp:sp modelId="{65CF307E-01AF-43AD-9C9E-1BC5D632D416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05856-117B-4FC6-B501-EC6187FE3471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67588E"/>
              </a:solidFill>
            </a:rPr>
            <a:t>Home design/landscaping software</a:t>
          </a:r>
          <a:endParaRPr lang="en-US" sz="4000" b="1" kern="1200" dirty="0">
            <a:solidFill>
              <a:srgbClr val="67588E"/>
            </a:solidFill>
          </a:endParaRPr>
        </a:p>
      </dsp:txBody>
      <dsp:txXfrm>
        <a:off x="1913096" y="3195637"/>
        <a:ext cx="6926103" cy="1452562"/>
      </dsp:txXfrm>
    </dsp:sp>
    <dsp:sp modelId="{172D8091-454D-44B6-988B-FC496D743DD7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42F9C-0A73-4FEC-9400-97B4A9CE3C78}">
      <dsp:nvSpPr>
        <dsp:cNvPr id="0" name=""/>
        <dsp:cNvSpPr/>
      </dsp:nvSpPr>
      <dsp:spPr>
        <a:xfrm>
          <a:off x="0" y="0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Travel and mapping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0"/>
        <a:ext cx="7085245" cy="1080343"/>
      </dsp:txXfrm>
    </dsp:sp>
    <dsp:sp modelId="{C12CA84B-0CA0-492E-A8FC-A1E013B54804}">
      <dsp:nvSpPr>
        <dsp:cNvPr id="0" name=""/>
        <dsp:cNvSpPr/>
      </dsp:nvSpPr>
      <dsp:spPr>
        <a:xfrm>
          <a:off x="108034" y="108034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19E25-E7BC-4944-A9F7-F331D8ED4F63}">
      <dsp:nvSpPr>
        <dsp:cNvPr id="0" name=""/>
        <dsp:cNvSpPr/>
      </dsp:nvSpPr>
      <dsp:spPr>
        <a:xfrm>
          <a:off x="0" y="1188377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Reference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1188377"/>
        <a:ext cx="7085245" cy="1080343"/>
      </dsp:txXfrm>
    </dsp:sp>
    <dsp:sp modelId="{8892F56F-44AF-4E13-B57B-7716D80D008F}">
      <dsp:nvSpPr>
        <dsp:cNvPr id="0" name=""/>
        <dsp:cNvSpPr/>
      </dsp:nvSpPr>
      <dsp:spPr>
        <a:xfrm>
          <a:off x="108034" y="1296412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0FBC1-4767-4B1D-9779-564D049D34E4}">
      <dsp:nvSpPr>
        <dsp:cNvPr id="0" name=""/>
        <dsp:cNvSpPr/>
      </dsp:nvSpPr>
      <dsp:spPr>
        <a:xfrm>
          <a:off x="0" y="2376755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Educational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2376755"/>
        <a:ext cx="7085245" cy="1080343"/>
      </dsp:txXfrm>
    </dsp:sp>
    <dsp:sp modelId="{6D571423-79CD-4719-A1E4-FA09674BA42D}">
      <dsp:nvSpPr>
        <dsp:cNvPr id="0" name=""/>
        <dsp:cNvSpPr/>
      </dsp:nvSpPr>
      <dsp:spPr>
        <a:xfrm>
          <a:off x="108034" y="2484789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59174-7E31-4CEF-820E-FEB5CBF89C43}">
      <dsp:nvSpPr>
        <dsp:cNvPr id="0" name=""/>
        <dsp:cNvSpPr/>
      </dsp:nvSpPr>
      <dsp:spPr>
        <a:xfrm>
          <a:off x="0" y="3565133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67588E"/>
              </a:solidFill>
            </a:rPr>
            <a:t>Entertainment software</a:t>
          </a:r>
          <a:endParaRPr lang="en-US" sz="4400" b="1" kern="1200" dirty="0">
            <a:solidFill>
              <a:srgbClr val="67588E"/>
            </a:solidFill>
          </a:endParaRPr>
        </a:p>
      </dsp:txBody>
      <dsp:txXfrm>
        <a:off x="1906354" y="3565133"/>
        <a:ext cx="7085245" cy="1080343"/>
      </dsp:txXfrm>
    </dsp:sp>
    <dsp:sp modelId="{1165D06F-B56A-4DE1-A4FD-D27598445AC8}">
      <dsp:nvSpPr>
        <dsp:cNvPr id="0" name=""/>
        <dsp:cNvSpPr/>
      </dsp:nvSpPr>
      <dsp:spPr>
        <a:xfrm>
          <a:off x="108034" y="3673167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91CD7-5971-4DBD-946A-955388763351}">
      <dsp:nvSpPr>
        <dsp:cNvPr id="0" name=""/>
        <dsp:cNvSpPr/>
      </dsp:nvSpPr>
      <dsp:spPr>
        <a:xfrm>
          <a:off x="2589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 Browser</a:t>
          </a:r>
          <a:endParaRPr lang="en-US" sz="1700" kern="1200" dirty="0"/>
        </a:p>
      </dsp:txBody>
      <dsp:txXfrm>
        <a:off x="2589" y="345876"/>
        <a:ext cx="2054423" cy="1232654"/>
      </dsp:txXfrm>
    </dsp:sp>
    <dsp:sp modelId="{BC84C875-75EB-4DD9-AA34-5B202AC079F3}">
      <dsp:nvSpPr>
        <dsp:cNvPr id="0" name=""/>
        <dsp:cNvSpPr/>
      </dsp:nvSpPr>
      <dsp:spPr>
        <a:xfrm>
          <a:off x="2262455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E-Mail</a:t>
          </a:r>
          <a:endParaRPr lang="en-US" sz="1700" kern="1200" dirty="0"/>
        </a:p>
      </dsp:txBody>
      <dsp:txXfrm>
        <a:off x="2262455" y="345876"/>
        <a:ext cx="2054423" cy="1232654"/>
      </dsp:txXfrm>
    </dsp:sp>
    <dsp:sp modelId="{A6C7A0CC-8A25-4D9A-9870-018D1BCB5B77}">
      <dsp:nvSpPr>
        <dsp:cNvPr id="0" name=""/>
        <dsp:cNvSpPr/>
      </dsp:nvSpPr>
      <dsp:spPr>
        <a:xfrm>
          <a:off x="4522321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Instant Messaging</a:t>
          </a:r>
          <a:endParaRPr lang="en-US" sz="1700" kern="1200" dirty="0"/>
        </a:p>
      </dsp:txBody>
      <dsp:txXfrm>
        <a:off x="4522321" y="345876"/>
        <a:ext cx="2054423" cy="1232654"/>
      </dsp:txXfrm>
    </dsp:sp>
    <dsp:sp modelId="{66428651-0E09-4157-8A93-39EF2E964152}">
      <dsp:nvSpPr>
        <dsp:cNvPr id="0" name=""/>
        <dsp:cNvSpPr/>
      </dsp:nvSpPr>
      <dsp:spPr>
        <a:xfrm>
          <a:off x="6782186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Chat Room</a:t>
          </a:r>
          <a:endParaRPr lang="en-US" sz="1700" kern="1200" dirty="0"/>
        </a:p>
      </dsp:txBody>
      <dsp:txXfrm>
        <a:off x="6782186" y="345876"/>
        <a:ext cx="2054423" cy="1232654"/>
      </dsp:txXfrm>
    </dsp:sp>
    <dsp:sp modelId="{E8C017F1-6350-4F26-9208-E7556F3779F8}">
      <dsp:nvSpPr>
        <dsp:cNvPr id="0" name=""/>
        <dsp:cNvSpPr/>
      </dsp:nvSpPr>
      <dsp:spPr>
        <a:xfrm>
          <a:off x="2589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Text, Picture, Video Messaging</a:t>
          </a:r>
          <a:endParaRPr lang="en-US" sz="1700" kern="1200" dirty="0"/>
        </a:p>
      </dsp:txBody>
      <dsp:txXfrm>
        <a:off x="2589" y="1783972"/>
        <a:ext cx="2054423" cy="1232654"/>
      </dsp:txXfrm>
    </dsp:sp>
    <dsp:sp modelId="{6BBDAA9F-00A4-4508-9E3B-1DECB54B1AF5}">
      <dsp:nvSpPr>
        <dsp:cNvPr id="0" name=""/>
        <dsp:cNvSpPr/>
      </dsp:nvSpPr>
      <dsp:spPr>
        <a:xfrm>
          <a:off x="2262455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RSS Aggregator</a:t>
          </a:r>
          <a:endParaRPr lang="en-US" sz="1700" kern="1200" dirty="0"/>
        </a:p>
      </dsp:txBody>
      <dsp:txXfrm>
        <a:off x="2262455" y="1783972"/>
        <a:ext cx="2054423" cy="1232654"/>
      </dsp:txXfrm>
    </dsp:sp>
    <dsp:sp modelId="{836534C2-F2B5-4DA6-8571-FFE1923999AF}">
      <dsp:nvSpPr>
        <dsp:cNvPr id="0" name=""/>
        <dsp:cNvSpPr/>
      </dsp:nvSpPr>
      <dsp:spPr>
        <a:xfrm>
          <a:off x="4522321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Blogging</a:t>
          </a:r>
          <a:endParaRPr lang="en-US" sz="1700" kern="1200" dirty="0"/>
        </a:p>
      </dsp:txBody>
      <dsp:txXfrm>
        <a:off x="4522321" y="1783972"/>
        <a:ext cx="2054423" cy="1232654"/>
      </dsp:txXfrm>
    </dsp:sp>
    <dsp:sp modelId="{0C06B9B6-A4DB-4FFE-A6E9-E0BDF316C248}">
      <dsp:nvSpPr>
        <dsp:cNvPr id="0" name=""/>
        <dsp:cNvSpPr/>
      </dsp:nvSpPr>
      <dsp:spPr>
        <a:xfrm>
          <a:off x="6782186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Newsgroup/Message Board</a:t>
          </a:r>
          <a:endParaRPr lang="en-US" sz="1700" kern="1200" dirty="0"/>
        </a:p>
      </dsp:txBody>
      <dsp:txXfrm>
        <a:off x="6782186" y="1783972"/>
        <a:ext cx="2054423" cy="1232654"/>
      </dsp:txXfrm>
    </dsp:sp>
    <dsp:sp modelId="{DA74FB84-E732-4A5C-97C2-D0399ACEDF78}">
      <dsp:nvSpPr>
        <dsp:cNvPr id="0" name=""/>
        <dsp:cNvSpPr/>
      </dsp:nvSpPr>
      <dsp:spPr>
        <a:xfrm>
          <a:off x="1132522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FTP</a:t>
          </a:r>
          <a:endParaRPr lang="en-US" sz="1700" kern="1200" dirty="0"/>
        </a:p>
      </dsp:txBody>
      <dsp:txXfrm>
        <a:off x="1132522" y="3222069"/>
        <a:ext cx="2054423" cy="1232654"/>
      </dsp:txXfrm>
    </dsp:sp>
    <dsp:sp modelId="{6A4D82E2-683F-4207-A546-069ED2378F47}">
      <dsp:nvSpPr>
        <dsp:cNvPr id="0" name=""/>
        <dsp:cNvSpPr/>
      </dsp:nvSpPr>
      <dsp:spPr>
        <a:xfrm>
          <a:off x="3392388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VoIP</a:t>
          </a:r>
          <a:endParaRPr lang="en-US" sz="1700" kern="1200" dirty="0"/>
        </a:p>
      </dsp:txBody>
      <dsp:txXfrm>
        <a:off x="3392388" y="3222069"/>
        <a:ext cx="2054423" cy="1232654"/>
      </dsp:txXfrm>
    </dsp:sp>
    <dsp:sp modelId="{AFDE59C3-E023-433F-BD0A-211377F18D16}">
      <dsp:nvSpPr>
        <dsp:cNvPr id="0" name=""/>
        <dsp:cNvSpPr/>
      </dsp:nvSpPr>
      <dsp:spPr>
        <a:xfrm>
          <a:off x="5652254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Video Conferencing</a:t>
          </a:r>
          <a:endParaRPr lang="en-US" sz="1700" kern="1200" dirty="0"/>
        </a:p>
      </dsp:txBody>
      <dsp:txXfrm>
        <a:off x="5652254" y="3222069"/>
        <a:ext cx="2054423" cy="12326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 to start and interact with application software</a:t>
          </a:r>
          <a:endParaRPr lang="en-US" sz="2300" kern="1200" dirty="0"/>
        </a:p>
      </dsp:txBody>
      <dsp:txXfrm>
        <a:off x="667256" y="1220"/>
        <a:ext cx="3573660" cy="2144196"/>
      </dsp:txXfrm>
    </dsp:sp>
    <dsp:sp modelId="{E98C0D5F-AA37-4692-BFC5-10E72DAB3CF7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Overview of a variety of business software, graphics and multimedia software, and home/personal/educational software</a:t>
          </a:r>
          <a:endParaRPr lang="en-US" sz="2300" kern="1200" dirty="0"/>
        </a:p>
      </dsp:txBody>
      <dsp:txXfrm>
        <a:off x="4598283" y="1220"/>
        <a:ext cx="3573660" cy="2144196"/>
      </dsp:txXfrm>
    </dsp:sp>
    <dsp:sp modelId="{269D876C-E806-406E-B6C8-4C2EC819D54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 applications and application software for communications</a:t>
          </a:r>
          <a:endParaRPr lang="en-US" sz="2300" kern="1200" dirty="0"/>
        </a:p>
      </dsp:txBody>
      <dsp:txXfrm>
        <a:off x="667256" y="2502783"/>
        <a:ext cx="3573660" cy="2144196"/>
      </dsp:txXfrm>
    </dsp:sp>
    <dsp:sp modelId="{EA94B6F9-1DF5-4BB5-84ED-3C4B7F34D49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Learning tools for application software and Web-based training</a:t>
          </a:r>
          <a:endParaRPr lang="en-US" sz="2300" kern="1200" dirty="0"/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graphics and multimedia programs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4A23606-A1AC-46C0-8D8A-3CF4E432B7A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key features of widely used home, personal, and educational programs</a:t>
          </a:r>
        </a:p>
      </dsp:txBody>
      <dsp:txXfrm>
        <a:off x="3038474" y="528637"/>
        <a:ext cx="2762250" cy="1657349"/>
      </dsp:txXfrm>
    </dsp:sp>
    <dsp:sp modelId="{EA6BF97B-0A6D-4B88-8B27-2E612904A0D0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advantages of and ways to access Web applications</a:t>
          </a:r>
        </a:p>
      </dsp:txBody>
      <dsp:txXfrm>
        <a:off x="6076950" y="528637"/>
        <a:ext cx="2762250" cy="1657349"/>
      </dsp:txXfrm>
    </dsp:sp>
    <dsp:sp modelId="{E5ED25B8-CF7D-4579-A5FE-FBBB2E82DEEA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types of application software used in communications</a:t>
          </a:r>
        </a:p>
      </dsp:txBody>
      <dsp:txXfrm>
        <a:off x="1519237" y="2462212"/>
        <a:ext cx="2762250" cy="1657349"/>
      </dsp:txXfrm>
    </dsp:sp>
    <dsp:sp modelId="{D13A5441-5B8A-4D5F-9092-BE39B98D49A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learning aids available for application software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C4E3F-CB51-4D47-A4E0-A7726A3EABC6}">
      <dsp:nvSpPr>
        <dsp:cNvPr id="0" name=""/>
        <dsp:cNvSpPr/>
      </dsp:nvSpPr>
      <dsp:spPr>
        <a:xfrm>
          <a:off x="0" y="104535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make business activities more efficient</a:t>
          </a:r>
          <a:endParaRPr lang="en-US" sz="2900" kern="1200" dirty="0"/>
        </a:p>
      </dsp:txBody>
      <dsp:txXfrm>
        <a:off x="33955" y="138490"/>
        <a:ext cx="8161690" cy="627655"/>
      </dsp:txXfrm>
    </dsp:sp>
    <dsp:sp modelId="{FBFDA53E-D9D7-40CB-9126-88A70CB77327}">
      <dsp:nvSpPr>
        <dsp:cNvPr id="0" name=""/>
        <dsp:cNvSpPr/>
      </dsp:nvSpPr>
      <dsp:spPr>
        <a:xfrm>
          <a:off x="0" y="824774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assist with graphics and multimedia projects</a:t>
          </a:r>
          <a:endParaRPr lang="en-US" sz="2900" kern="1200" dirty="0"/>
        </a:p>
      </dsp:txBody>
      <dsp:txXfrm>
        <a:off x="33955" y="858729"/>
        <a:ext cx="8161690" cy="627655"/>
      </dsp:txXfrm>
    </dsp:sp>
    <dsp:sp modelId="{E344CC3D-9DAE-48E9-BC83-6846A94F58A6}">
      <dsp:nvSpPr>
        <dsp:cNvPr id="0" name=""/>
        <dsp:cNvSpPr/>
      </dsp:nvSpPr>
      <dsp:spPr>
        <a:xfrm>
          <a:off x="0" y="160385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support home, personal, and educational tasks</a:t>
          </a:r>
          <a:endParaRPr lang="en-US" sz="2900" kern="1200" dirty="0"/>
        </a:p>
      </dsp:txBody>
      <dsp:txXfrm>
        <a:off x="33955" y="1637814"/>
        <a:ext cx="8161690" cy="627655"/>
      </dsp:txXfrm>
    </dsp:sp>
    <dsp:sp modelId="{B68151E5-4FBD-4D0F-99E8-496DDB421FCC}">
      <dsp:nvSpPr>
        <dsp:cNvPr id="0" name=""/>
        <dsp:cNvSpPr/>
      </dsp:nvSpPr>
      <dsp:spPr>
        <a:xfrm>
          <a:off x="0" y="2382945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To facilitate communications</a:t>
          </a:r>
          <a:endParaRPr lang="en-US" sz="2900" kern="1200" dirty="0"/>
        </a:p>
      </dsp:txBody>
      <dsp:txXfrm>
        <a:off x="33955" y="2416900"/>
        <a:ext cx="8161690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6DED-68A2-4DC5-8AC9-054F8C421829}">
      <dsp:nvSpPr>
        <dsp:cNvPr id="0" name=""/>
        <dsp:cNvSpPr/>
      </dsp:nvSpPr>
      <dsp:spPr>
        <a:xfrm>
          <a:off x="107632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Packaged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190"/>
        <a:ext cx="2018109" cy="1210865"/>
      </dsp:txXfrm>
    </dsp:sp>
    <dsp:sp modelId="{C71A7C77-138B-4EBC-B8D7-424CE74B8B02}">
      <dsp:nvSpPr>
        <dsp:cNvPr id="0" name=""/>
        <dsp:cNvSpPr/>
      </dsp:nvSpPr>
      <dsp:spPr>
        <a:xfrm>
          <a:off x="329624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9426"/>
                <a:satOff val="-728"/>
                <a:lumOff val="4165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Custom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190"/>
        <a:ext cx="2018109" cy="1210865"/>
      </dsp:txXfrm>
    </dsp:sp>
    <dsp:sp modelId="{F08B5EFB-A237-418B-9C16-67730CD40289}">
      <dsp:nvSpPr>
        <dsp:cNvPr id="0" name=""/>
        <dsp:cNvSpPr/>
      </dsp:nvSpPr>
      <dsp:spPr>
        <a:xfrm>
          <a:off x="551616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58853"/>
                <a:satOff val="-1455"/>
                <a:lumOff val="832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Web application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190"/>
        <a:ext cx="2018109" cy="1210865"/>
      </dsp:txXfrm>
    </dsp:sp>
    <dsp:sp modelId="{185E74F3-087C-48EC-B257-04790A65D5E4}">
      <dsp:nvSpPr>
        <dsp:cNvPr id="0" name=""/>
        <dsp:cNvSpPr/>
      </dsp:nvSpPr>
      <dsp:spPr>
        <a:xfrm>
          <a:off x="107632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Open source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1076325" y="1413867"/>
        <a:ext cx="2018109" cy="1210865"/>
      </dsp:txXfrm>
    </dsp:sp>
    <dsp:sp modelId="{239FE0BB-1C63-4306-B8AC-F75540BA3DB3}">
      <dsp:nvSpPr>
        <dsp:cNvPr id="0" name=""/>
        <dsp:cNvSpPr/>
      </dsp:nvSpPr>
      <dsp:spPr>
        <a:xfrm>
          <a:off x="329624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17705"/>
                <a:satOff val="-2910"/>
                <a:lumOff val="1665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Shareware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1413867"/>
        <a:ext cx="2018109" cy="1210865"/>
      </dsp:txXfrm>
    </dsp:sp>
    <dsp:sp modelId="{25FE43E1-F1E8-4447-A00A-4BEFA0312B49}">
      <dsp:nvSpPr>
        <dsp:cNvPr id="0" name=""/>
        <dsp:cNvSpPr/>
      </dsp:nvSpPr>
      <dsp:spPr>
        <a:xfrm>
          <a:off x="551616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47131"/>
                <a:satOff val="-3638"/>
                <a:lumOff val="208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Freeware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5516165" y="1413867"/>
        <a:ext cx="2018109" cy="1210865"/>
      </dsp:txXfrm>
    </dsp:sp>
    <dsp:sp modelId="{81D8AC55-8F72-4C31-B230-7B081739B2CA}">
      <dsp:nvSpPr>
        <dsp:cNvPr id="0" name=""/>
        <dsp:cNvSpPr/>
      </dsp:nvSpPr>
      <dsp:spPr>
        <a:xfrm>
          <a:off x="329624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Public-domain software</a:t>
          </a:r>
          <a:endParaRPr lang="en-US" sz="2400" b="1" kern="1200" dirty="0">
            <a:solidFill>
              <a:srgbClr val="67588E"/>
            </a:solidFill>
          </a:endParaRPr>
        </a:p>
      </dsp:txBody>
      <dsp:txXfrm>
        <a:off x="3296245" y="2826543"/>
        <a:ext cx="2018109" cy="121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70CF-AD80-450F-A49F-19665A8B4840}">
      <dsp:nvSpPr>
        <dsp:cNvPr id="0" name=""/>
        <dsp:cNvSpPr/>
      </dsp:nvSpPr>
      <dsp:spPr>
        <a:xfrm>
          <a:off x="573274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Word Processing</a:t>
          </a:r>
          <a:endParaRPr lang="en-US" sz="2100" kern="1200" dirty="0"/>
        </a:p>
      </dsp:txBody>
      <dsp:txXfrm>
        <a:off x="573274" y="1711"/>
        <a:ext cx="1788988" cy="1073393"/>
      </dsp:txXfrm>
    </dsp:sp>
    <dsp:sp modelId="{4102BA6B-7DAB-4DE9-9EF5-0B27523F3F40}">
      <dsp:nvSpPr>
        <dsp:cNvPr id="0" name=""/>
        <dsp:cNvSpPr/>
      </dsp:nvSpPr>
      <dsp:spPr>
        <a:xfrm>
          <a:off x="2541162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Spreadsheet</a:t>
          </a:r>
          <a:endParaRPr lang="en-US" sz="2100" kern="1200" dirty="0"/>
        </a:p>
      </dsp:txBody>
      <dsp:txXfrm>
        <a:off x="2541162" y="1711"/>
        <a:ext cx="1788988" cy="1073393"/>
      </dsp:txXfrm>
    </dsp:sp>
    <dsp:sp modelId="{595F1D06-F922-4323-9756-285EF6679EA4}">
      <dsp:nvSpPr>
        <dsp:cNvPr id="0" name=""/>
        <dsp:cNvSpPr/>
      </dsp:nvSpPr>
      <dsp:spPr>
        <a:xfrm>
          <a:off x="4509049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Database</a:t>
          </a:r>
          <a:endParaRPr lang="en-US" sz="2100" kern="1200" dirty="0"/>
        </a:p>
      </dsp:txBody>
      <dsp:txXfrm>
        <a:off x="4509049" y="1711"/>
        <a:ext cx="1788988" cy="1073393"/>
      </dsp:txXfrm>
    </dsp:sp>
    <dsp:sp modelId="{39F6FAA0-C4CE-4FFA-ACE4-DD9C0D18A76A}">
      <dsp:nvSpPr>
        <dsp:cNvPr id="0" name=""/>
        <dsp:cNvSpPr/>
      </dsp:nvSpPr>
      <dsp:spPr>
        <a:xfrm>
          <a:off x="6476936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Presentation</a:t>
          </a:r>
          <a:endParaRPr lang="en-US" sz="2100" kern="1200" dirty="0"/>
        </a:p>
      </dsp:txBody>
      <dsp:txXfrm>
        <a:off x="6476936" y="1711"/>
        <a:ext cx="1788988" cy="1073393"/>
      </dsp:txXfrm>
    </dsp:sp>
    <dsp:sp modelId="{6F4799E1-78C2-427E-9623-7E8CB7B24B80}">
      <dsp:nvSpPr>
        <dsp:cNvPr id="0" name=""/>
        <dsp:cNvSpPr/>
      </dsp:nvSpPr>
      <dsp:spPr>
        <a:xfrm>
          <a:off x="573274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Note Taking</a:t>
          </a:r>
          <a:endParaRPr lang="en-US" sz="2100" kern="1200" dirty="0"/>
        </a:p>
      </dsp:txBody>
      <dsp:txXfrm>
        <a:off x="573274" y="1254003"/>
        <a:ext cx="1788988" cy="1073393"/>
      </dsp:txXfrm>
    </dsp:sp>
    <dsp:sp modelId="{D8ED64D0-1EC7-479D-B308-07403749F43B}">
      <dsp:nvSpPr>
        <dsp:cNvPr id="0" name=""/>
        <dsp:cNvSpPr/>
      </dsp:nvSpPr>
      <dsp:spPr>
        <a:xfrm>
          <a:off x="2541162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 Information Manager</a:t>
          </a:r>
          <a:endParaRPr lang="en-US" sz="2100" kern="1200" dirty="0"/>
        </a:p>
      </dsp:txBody>
      <dsp:txXfrm>
        <a:off x="2541162" y="1254003"/>
        <a:ext cx="1788988" cy="1073393"/>
      </dsp:txXfrm>
    </dsp:sp>
    <dsp:sp modelId="{0C4004CD-6421-4BD8-A04C-EEAEBF3E5384}">
      <dsp:nvSpPr>
        <dsp:cNvPr id="0" name=""/>
        <dsp:cNvSpPr/>
      </dsp:nvSpPr>
      <dsp:spPr>
        <a:xfrm>
          <a:off x="4509049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for Phones</a:t>
          </a:r>
          <a:endParaRPr lang="en-US" sz="2100" kern="1200" dirty="0"/>
        </a:p>
      </dsp:txBody>
      <dsp:txXfrm>
        <a:off x="4509049" y="1254003"/>
        <a:ext cx="1788988" cy="1073393"/>
      </dsp:txXfrm>
    </dsp:sp>
    <dsp:sp modelId="{B970106F-5F97-4884-8FF5-097BDF5265EC}">
      <dsp:nvSpPr>
        <dsp:cNvPr id="0" name=""/>
        <dsp:cNvSpPr/>
      </dsp:nvSpPr>
      <dsp:spPr>
        <a:xfrm>
          <a:off x="6476936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Business Software Suites</a:t>
          </a:r>
          <a:endParaRPr lang="en-US" sz="2100" kern="1200" dirty="0"/>
        </a:p>
      </dsp:txBody>
      <dsp:txXfrm>
        <a:off x="6476936" y="1254003"/>
        <a:ext cx="1788988" cy="1073393"/>
      </dsp:txXfrm>
    </dsp:sp>
    <dsp:sp modelId="{3BBED60B-982D-42E3-B689-62A1EF8AF65E}">
      <dsp:nvSpPr>
        <dsp:cNvPr id="0" name=""/>
        <dsp:cNvSpPr/>
      </dsp:nvSpPr>
      <dsp:spPr>
        <a:xfrm>
          <a:off x="573274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Project Management</a:t>
          </a:r>
          <a:endParaRPr lang="en-US" sz="2100" kern="1200" dirty="0"/>
        </a:p>
      </dsp:txBody>
      <dsp:txXfrm>
        <a:off x="573274" y="2506295"/>
        <a:ext cx="1788988" cy="1073393"/>
      </dsp:txXfrm>
    </dsp:sp>
    <dsp:sp modelId="{9F80FEED-61F7-4115-B587-AF024FEA42E5}">
      <dsp:nvSpPr>
        <dsp:cNvPr id="0" name=""/>
        <dsp:cNvSpPr/>
      </dsp:nvSpPr>
      <dsp:spPr>
        <a:xfrm>
          <a:off x="2541162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Accounting</a:t>
          </a:r>
          <a:endParaRPr lang="en-US" sz="2100" kern="1200" dirty="0"/>
        </a:p>
      </dsp:txBody>
      <dsp:txXfrm>
        <a:off x="2541162" y="2506295"/>
        <a:ext cx="1788988" cy="1073393"/>
      </dsp:txXfrm>
    </dsp:sp>
    <dsp:sp modelId="{184E7D33-037D-4A46-B74C-FC23741DCFDC}">
      <dsp:nvSpPr>
        <dsp:cNvPr id="0" name=""/>
        <dsp:cNvSpPr/>
      </dsp:nvSpPr>
      <dsp:spPr>
        <a:xfrm>
          <a:off x="4509049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Document Management</a:t>
          </a:r>
          <a:endParaRPr lang="en-US" sz="2100" kern="1200" dirty="0"/>
        </a:p>
      </dsp:txBody>
      <dsp:txXfrm>
        <a:off x="4509049" y="2506295"/>
        <a:ext cx="1788988" cy="1073393"/>
      </dsp:txXfrm>
    </dsp:sp>
    <dsp:sp modelId="{A83DC96D-9912-4349-A95F-913F3BFEC9A4}">
      <dsp:nvSpPr>
        <dsp:cNvPr id="0" name=""/>
        <dsp:cNvSpPr/>
      </dsp:nvSpPr>
      <dsp:spPr>
        <a:xfrm>
          <a:off x="6476936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Enterprise Computing Software</a:t>
          </a:r>
          <a:endParaRPr lang="en-US" sz="2100" kern="1200" dirty="0"/>
        </a:p>
      </dsp:txBody>
      <dsp:txXfrm>
        <a:off x="6476936" y="2506295"/>
        <a:ext cx="1788988" cy="107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56E6-3CA8-4AD8-B0BA-44CC333F12B4}">
      <dsp:nvSpPr>
        <dsp:cNvPr id="0" name=""/>
        <dsp:cNvSpPr/>
      </dsp:nvSpPr>
      <dsp:spPr>
        <a:xfrm>
          <a:off x="2552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AutoCorrect</a:t>
          </a:r>
          <a:endParaRPr lang="en-US" sz="1700" kern="1200" dirty="0"/>
        </a:p>
      </dsp:txBody>
      <dsp:txXfrm>
        <a:off x="2552" y="191776"/>
        <a:ext cx="1381943" cy="829166"/>
      </dsp:txXfrm>
    </dsp:sp>
    <dsp:sp modelId="{A25D6C2E-194A-4AF5-8E71-689790049A71}">
      <dsp:nvSpPr>
        <dsp:cNvPr id="0" name=""/>
        <dsp:cNvSpPr/>
      </dsp:nvSpPr>
      <dsp:spPr>
        <a:xfrm>
          <a:off x="1522690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AutoFormat</a:t>
          </a:r>
          <a:endParaRPr lang="en-US" sz="1700" kern="1200" dirty="0"/>
        </a:p>
      </dsp:txBody>
      <dsp:txXfrm>
        <a:off x="1522690" y="191776"/>
        <a:ext cx="1381943" cy="829166"/>
      </dsp:txXfrm>
    </dsp:sp>
    <dsp:sp modelId="{9E866C2D-3B7F-461B-873A-B2165E127A9F}">
      <dsp:nvSpPr>
        <dsp:cNvPr id="0" name=""/>
        <dsp:cNvSpPr/>
      </dsp:nvSpPr>
      <dsp:spPr>
        <a:xfrm>
          <a:off x="3042828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Collaboration</a:t>
          </a:r>
          <a:endParaRPr lang="en-US" sz="1700" kern="1200" dirty="0"/>
        </a:p>
      </dsp:txBody>
      <dsp:txXfrm>
        <a:off x="3042828" y="191776"/>
        <a:ext cx="1381943" cy="829166"/>
      </dsp:txXfrm>
    </dsp:sp>
    <dsp:sp modelId="{ECB1B874-BC97-426B-B25F-2F62A4F4B2B9}">
      <dsp:nvSpPr>
        <dsp:cNvPr id="0" name=""/>
        <dsp:cNvSpPr/>
      </dsp:nvSpPr>
      <dsp:spPr>
        <a:xfrm>
          <a:off x="4562966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Columns</a:t>
          </a:r>
          <a:endParaRPr lang="en-US" sz="1700" kern="1200" dirty="0"/>
        </a:p>
      </dsp:txBody>
      <dsp:txXfrm>
        <a:off x="4562966" y="191776"/>
        <a:ext cx="1381943" cy="829166"/>
      </dsp:txXfrm>
    </dsp:sp>
    <dsp:sp modelId="{B3CB4A3F-CF44-4FB8-BDEF-3E9E89FCEF45}">
      <dsp:nvSpPr>
        <dsp:cNvPr id="0" name=""/>
        <dsp:cNvSpPr/>
      </dsp:nvSpPr>
      <dsp:spPr>
        <a:xfrm>
          <a:off x="6083104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Grammar Checker</a:t>
          </a:r>
          <a:endParaRPr lang="en-US" sz="1700" kern="1200" dirty="0"/>
        </a:p>
      </dsp:txBody>
      <dsp:txXfrm>
        <a:off x="6083104" y="191776"/>
        <a:ext cx="1381943" cy="829166"/>
      </dsp:txXfrm>
    </dsp:sp>
    <dsp:sp modelId="{76C8B63B-1B0D-4A43-9F89-9E6E0ABA8854}">
      <dsp:nvSpPr>
        <dsp:cNvPr id="0" name=""/>
        <dsp:cNvSpPr/>
      </dsp:nvSpPr>
      <dsp:spPr>
        <a:xfrm>
          <a:off x="2552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Ink Input</a:t>
          </a:r>
          <a:endParaRPr lang="en-US" sz="1700" kern="1200" dirty="0"/>
        </a:p>
      </dsp:txBody>
      <dsp:txXfrm>
        <a:off x="2552" y="1159136"/>
        <a:ext cx="1381943" cy="829166"/>
      </dsp:txXfrm>
    </dsp:sp>
    <dsp:sp modelId="{6F91E37F-E78A-4CAB-8FC9-45DDFE3962FF}">
      <dsp:nvSpPr>
        <dsp:cNvPr id="0" name=""/>
        <dsp:cNvSpPr/>
      </dsp:nvSpPr>
      <dsp:spPr>
        <a:xfrm>
          <a:off x="1522690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Macros</a:t>
          </a:r>
          <a:endParaRPr lang="en-US" sz="1700" kern="1200" dirty="0"/>
        </a:p>
      </dsp:txBody>
      <dsp:txXfrm>
        <a:off x="1522690" y="1159136"/>
        <a:ext cx="1381943" cy="829166"/>
      </dsp:txXfrm>
    </dsp:sp>
    <dsp:sp modelId="{F9B73ABA-2536-4AF8-97C7-E8C13572F7C2}">
      <dsp:nvSpPr>
        <dsp:cNvPr id="0" name=""/>
        <dsp:cNvSpPr/>
      </dsp:nvSpPr>
      <dsp:spPr>
        <a:xfrm>
          <a:off x="3042828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Mail Merge</a:t>
          </a:r>
          <a:endParaRPr lang="en-US" sz="1700" kern="1200" dirty="0"/>
        </a:p>
      </dsp:txBody>
      <dsp:txXfrm>
        <a:off x="3042828" y="1159136"/>
        <a:ext cx="1381943" cy="829166"/>
      </dsp:txXfrm>
    </dsp:sp>
    <dsp:sp modelId="{3FCB87B1-C748-4B58-8BCB-FA62551784F1}">
      <dsp:nvSpPr>
        <dsp:cNvPr id="0" name=""/>
        <dsp:cNvSpPr/>
      </dsp:nvSpPr>
      <dsp:spPr>
        <a:xfrm>
          <a:off x="4562966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Reading Layout</a:t>
          </a:r>
          <a:endParaRPr lang="en-US" sz="1700" kern="1200" dirty="0"/>
        </a:p>
      </dsp:txBody>
      <dsp:txXfrm>
        <a:off x="4562966" y="1159136"/>
        <a:ext cx="1381943" cy="829166"/>
      </dsp:txXfrm>
    </dsp:sp>
    <dsp:sp modelId="{73919AD3-189C-47EA-B5DC-5DCAA64FC74C}">
      <dsp:nvSpPr>
        <dsp:cNvPr id="0" name=""/>
        <dsp:cNvSpPr/>
      </dsp:nvSpPr>
      <dsp:spPr>
        <a:xfrm>
          <a:off x="6083104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Research</a:t>
          </a:r>
          <a:endParaRPr lang="en-US" sz="1700" kern="1200" dirty="0"/>
        </a:p>
      </dsp:txBody>
      <dsp:txXfrm>
        <a:off x="6083104" y="1159136"/>
        <a:ext cx="1381943" cy="829166"/>
      </dsp:txXfrm>
    </dsp:sp>
    <dsp:sp modelId="{762BB5CF-B1F6-42E7-84A9-259DE43E4431}">
      <dsp:nvSpPr>
        <dsp:cNvPr id="0" name=""/>
        <dsp:cNvSpPr/>
      </dsp:nvSpPr>
      <dsp:spPr>
        <a:xfrm>
          <a:off x="2552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Search and Replace</a:t>
          </a:r>
          <a:endParaRPr lang="en-US" sz="1700" kern="1200" dirty="0"/>
        </a:p>
      </dsp:txBody>
      <dsp:txXfrm>
        <a:off x="2552" y="2126497"/>
        <a:ext cx="1381943" cy="829166"/>
      </dsp:txXfrm>
    </dsp:sp>
    <dsp:sp modelId="{DF101BB2-1E96-4DEC-B363-3B4479B28E7C}">
      <dsp:nvSpPr>
        <dsp:cNvPr id="0" name=""/>
        <dsp:cNvSpPr/>
      </dsp:nvSpPr>
      <dsp:spPr>
        <a:xfrm>
          <a:off x="1522690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Smart Tags</a:t>
          </a:r>
          <a:endParaRPr lang="en-US" sz="1700" kern="1200" dirty="0"/>
        </a:p>
      </dsp:txBody>
      <dsp:txXfrm>
        <a:off x="1522690" y="2126497"/>
        <a:ext cx="1381943" cy="829166"/>
      </dsp:txXfrm>
    </dsp:sp>
    <dsp:sp modelId="{DBB2A9D4-23A3-4E5D-8766-53AB71239A91}">
      <dsp:nvSpPr>
        <dsp:cNvPr id="0" name=""/>
        <dsp:cNvSpPr/>
      </dsp:nvSpPr>
      <dsp:spPr>
        <a:xfrm>
          <a:off x="3042828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Tables</a:t>
          </a:r>
          <a:endParaRPr lang="en-US" sz="1700" kern="1200" dirty="0"/>
        </a:p>
      </dsp:txBody>
      <dsp:txXfrm>
        <a:off x="3042828" y="2126497"/>
        <a:ext cx="1381943" cy="829166"/>
      </dsp:txXfrm>
    </dsp:sp>
    <dsp:sp modelId="{CBA8EA92-B2E2-4E58-8250-3C22542722DC}">
      <dsp:nvSpPr>
        <dsp:cNvPr id="0" name=""/>
        <dsp:cNvSpPr/>
      </dsp:nvSpPr>
      <dsp:spPr>
        <a:xfrm>
          <a:off x="4562966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Templates</a:t>
          </a:r>
          <a:endParaRPr lang="en-US" sz="1700" kern="1200" dirty="0"/>
        </a:p>
      </dsp:txBody>
      <dsp:txXfrm>
        <a:off x="4562966" y="2126497"/>
        <a:ext cx="1381943" cy="829166"/>
      </dsp:txXfrm>
    </dsp:sp>
    <dsp:sp modelId="{B5213E07-16AD-4FDD-A8C7-E543258B53C2}">
      <dsp:nvSpPr>
        <dsp:cNvPr id="0" name=""/>
        <dsp:cNvSpPr/>
      </dsp:nvSpPr>
      <dsp:spPr>
        <a:xfrm>
          <a:off x="6083104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Thesaurus</a:t>
          </a:r>
          <a:endParaRPr lang="en-US" sz="1700" kern="1200" dirty="0"/>
        </a:p>
      </dsp:txBody>
      <dsp:txXfrm>
        <a:off x="6083104" y="2126497"/>
        <a:ext cx="1381943" cy="829166"/>
      </dsp:txXfrm>
    </dsp:sp>
    <dsp:sp modelId="{824B1024-C61F-42BD-8E10-3BECD2965AD6}">
      <dsp:nvSpPr>
        <dsp:cNvPr id="0" name=""/>
        <dsp:cNvSpPr/>
      </dsp:nvSpPr>
      <dsp:spPr>
        <a:xfrm>
          <a:off x="1522690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Tracking Changes</a:t>
          </a:r>
          <a:endParaRPr lang="en-US" sz="1700" kern="1200" dirty="0"/>
        </a:p>
      </dsp:txBody>
      <dsp:txXfrm>
        <a:off x="1522690" y="3093857"/>
        <a:ext cx="1381943" cy="829166"/>
      </dsp:txXfrm>
    </dsp:sp>
    <dsp:sp modelId="{1F2F42C5-A9BA-4CA0-9E1E-0BF7BE9E9685}">
      <dsp:nvSpPr>
        <dsp:cNvPr id="0" name=""/>
        <dsp:cNvSpPr/>
      </dsp:nvSpPr>
      <dsp:spPr>
        <a:xfrm>
          <a:off x="3042828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Voice Recognition</a:t>
          </a:r>
          <a:endParaRPr lang="en-US" sz="1700" kern="1200" dirty="0"/>
        </a:p>
      </dsp:txBody>
      <dsp:txXfrm>
        <a:off x="3042828" y="3093857"/>
        <a:ext cx="1381943" cy="829166"/>
      </dsp:txXfrm>
    </dsp:sp>
    <dsp:sp modelId="{3AE2EE11-310E-4821-8E31-EB7AB07D4C4D}">
      <dsp:nvSpPr>
        <dsp:cNvPr id="0" name=""/>
        <dsp:cNvSpPr/>
      </dsp:nvSpPr>
      <dsp:spPr>
        <a:xfrm>
          <a:off x="4562966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Web Page Development</a:t>
          </a:r>
          <a:endParaRPr lang="en-US" sz="1700" kern="1200" dirty="0"/>
        </a:p>
      </dsp:txBody>
      <dsp:txXfrm>
        <a:off x="4562966" y="3093857"/>
        <a:ext cx="1381943" cy="829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3C1CC-DF47-45BB-AED8-9F6EE878758B}">
      <dsp:nvSpPr>
        <dsp:cNvPr id="0" name=""/>
        <dsp:cNvSpPr/>
      </dsp:nvSpPr>
      <dsp:spPr>
        <a:xfrm>
          <a:off x="1644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Enter text and numbers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 images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Perform other tasks</a:t>
          </a:r>
          <a:endParaRPr lang="en-US" sz="1900" kern="1200" dirty="0"/>
        </a:p>
      </dsp:txBody>
      <dsp:txXfrm>
        <a:off x="46978" y="1092349"/>
        <a:ext cx="2297778" cy="1457164"/>
      </dsp:txXfrm>
    </dsp:sp>
    <dsp:sp modelId="{8243287E-C9A8-4705-9F97-4A6FEBAC7379}">
      <dsp:nvSpPr>
        <dsp:cNvPr id="0" name=""/>
        <dsp:cNvSpPr/>
      </dsp:nvSpPr>
      <dsp:spPr>
        <a:xfrm>
          <a:off x="1331315" y="1471044"/>
          <a:ext cx="2700722" cy="2700722"/>
        </a:xfrm>
        <a:prstGeom prst="leftCircularArrow">
          <a:avLst>
            <a:gd name="adj1" fmla="val 3400"/>
            <a:gd name="adj2" fmla="val 420809"/>
            <a:gd name="adj3" fmla="val 2196319"/>
            <a:gd name="adj4" fmla="val 9024489"/>
            <a:gd name="adj5" fmla="val 3966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0DC55-B921-4FC0-80C6-9D347831BFA2}">
      <dsp:nvSpPr>
        <dsp:cNvPr id="0" name=""/>
        <dsp:cNvSpPr/>
      </dsp:nvSpPr>
      <dsp:spPr>
        <a:xfrm>
          <a:off x="532410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Create </a:t>
          </a:r>
          <a:r>
            <a:rPr lang="en-US" sz="2600" b="0" kern="1200" dirty="0" smtClean="0"/>
            <a:t>a document</a:t>
          </a:r>
          <a:endParaRPr lang="en-US" sz="2600" b="0" kern="1200" dirty="0"/>
        </a:p>
      </dsp:txBody>
      <dsp:txXfrm>
        <a:off x="557138" y="2619576"/>
        <a:ext cx="2073607" cy="794816"/>
      </dsp:txXfrm>
    </dsp:sp>
    <dsp:sp modelId="{69A47480-36EE-48B8-831D-BD50F7192436}">
      <dsp:nvSpPr>
        <dsp:cNvPr id="0" name=""/>
        <dsp:cNvSpPr/>
      </dsp:nvSpPr>
      <dsp:spPr>
        <a:xfrm>
          <a:off x="3092685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Make changes to existing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Inserting, deleting, cutting, copying, and pasting</a:t>
          </a:r>
          <a:endParaRPr lang="en-US" sz="1900" kern="1200" dirty="0"/>
        </a:p>
      </dsp:txBody>
      <dsp:txXfrm>
        <a:off x="3138019" y="1514485"/>
        <a:ext cx="2297778" cy="1457164"/>
      </dsp:txXfrm>
    </dsp:sp>
    <dsp:sp modelId="{77C02592-DFFB-4E0A-9CF0-8DFC93EB7408}">
      <dsp:nvSpPr>
        <dsp:cNvPr id="0" name=""/>
        <dsp:cNvSpPr/>
      </dsp:nvSpPr>
      <dsp:spPr>
        <a:xfrm>
          <a:off x="4402453" y="-185007"/>
          <a:ext cx="3005912" cy="3005912"/>
        </a:xfrm>
        <a:prstGeom prst="circularArrow">
          <a:avLst>
            <a:gd name="adj1" fmla="val 3054"/>
            <a:gd name="adj2" fmla="val 375008"/>
            <a:gd name="adj3" fmla="val 19449482"/>
            <a:gd name="adj4" fmla="val 12575511"/>
            <a:gd name="adj5" fmla="val 356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D3815-7BEA-40A7-94E1-0A0BF1724D7A}">
      <dsp:nvSpPr>
        <dsp:cNvPr id="0" name=""/>
        <dsp:cNvSpPr/>
      </dsp:nvSpPr>
      <dsp:spPr>
        <a:xfrm>
          <a:off x="3623451" y="624879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Edit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3648179" y="649607"/>
        <a:ext cx="2073607" cy="794816"/>
      </dsp:txXfrm>
    </dsp:sp>
    <dsp:sp modelId="{4E878BEE-A6AC-400A-9587-DF56C68F2954}">
      <dsp:nvSpPr>
        <dsp:cNvPr id="0" name=""/>
        <dsp:cNvSpPr/>
      </dsp:nvSpPr>
      <dsp:spPr>
        <a:xfrm>
          <a:off x="6183726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Change appearance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</a:t>
          </a:r>
          <a:endParaRPr lang="en-US" sz="1900" b="1" kern="1200" dirty="0">
            <a:solidFill>
              <a:srgbClr val="67588E"/>
            </a:solidFill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67588E"/>
              </a:solidFill>
            </a:rPr>
            <a:t>Font size</a:t>
          </a:r>
          <a:endParaRPr lang="en-US" sz="1900" b="1" kern="1200" dirty="0">
            <a:solidFill>
              <a:srgbClr val="67588E"/>
            </a:solidFill>
          </a:endParaRPr>
        </a:p>
      </dsp:txBody>
      <dsp:txXfrm>
        <a:off x="6229060" y="1092349"/>
        <a:ext cx="2297778" cy="1457164"/>
      </dsp:txXfrm>
    </dsp:sp>
    <dsp:sp modelId="{1E8C6998-4FF7-47E2-96BD-DF8CC456C747}">
      <dsp:nvSpPr>
        <dsp:cNvPr id="0" name=""/>
        <dsp:cNvSpPr/>
      </dsp:nvSpPr>
      <dsp:spPr>
        <a:xfrm>
          <a:off x="6714492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Format</a:t>
          </a:r>
          <a:r>
            <a:rPr lang="en-US" sz="2600" b="0" kern="1200" dirty="0" smtClean="0"/>
            <a:t> a document</a:t>
          </a:r>
          <a:endParaRPr lang="en-US" sz="2600" b="1" kern="1200" dirty="0"/>
        </a:p>
      </dsp:txBody>
      <dsp:txXfrm>
        <a:off x="6739220" y="2619576"/>
        <a:ext cx="2073607" cy="794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17A3-73FB-4AEC-B174-34722523C514}">
      <dsp:nvSpPr>
        <dsp:cNvPr id="0" name=""/>
        <dsp:cNvSpPr/>
      </dsp:nvSpPr>
      <dsp:spPr>
        <a:xfrm>
          <a:off x="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Appointment calendar</a:t>
          </a:r>
          <a:endParaRPr lang="en-US" sz="2500" kern="1200" dirty="0"/>
        </a:p>
      </dsp:txBody>
      <dsp:txXfrm>
        <a:off x="0" y="330199"/>
        <a:ext cx="1904999" cy="1143000"/>
      </dsp:txXfrm>
    </dsp:sp>
    <dsp:sp modelId="{4CB2DF3B-3AD8-4F00-9E39-FF5B30AEF59A}">
      <dsp:nvSpPr>
        <dsp:cNvPr id="0" name=""/>
        <dsp:cNvSpPr/>
      </dsp:nvSpPr>
      <dsp:spPr>
        <a:xfrm>
          <a:off x="20955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Address book</a:t>
          </a:r>
          <a:endParaRPr lang="en-US" sz="2500" kern="1200" dirty="0"/>
        </a:p>
      </dsp:txBody>
      <dsp:txXfrm>
        <a:off x="2095500" y="330199"/>
        <a:ext cx="1904999" cy="1143000"/>
      </dsp:txXfrm>
    </dsp:sp>
    <dsp:sp modelId="{087C5DB1-A246-4D79-AD0D-CDF97AFE8B30}">
      <dsp:nvSpPr>
        <dsp:cNvPr id="0" name=""/>
        <dsp:cNvSpPr/>
      </dsp:nvSpPr>
      <dsp:spPr>
        <a:xfrm>
          <a:off x="41910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Notepad</a:t>
          </a:r>
          <a:endParaRPr lang="en-US" sz="2500" kern="1200" dirty="0"/>
        </a:p>
      </dsp:txBody>
      <dsp:txXfrm>
        <a:off x="4191000" y="330199"/>
        <a:ext cx="1904999" cy="1143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679C5-D426-4B14-A7F2-FF0427E65B88}">
      <dsp:nvSpPr>
        <dsp:cNvPr id="0" name=""/>
        <dsp:cNvSpPr/>
      </dsp:nvSpPr>
      <dsp:spPr>
        <a:xfrm rot="10800000">
          <a:off x="1854322" y="2571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Computer-aided design </a:t>
          </a:r>
          <a:r>
            <a:rPr lang="en-US" sz="3600" b="0" kern="1200" dirty="0" smtClean="0">
              <a:solidFill>
                <a:srgbClr val="67588E"/>
              </a:solidFill>
            </a:rPr>
            <a:t>(</a:t>
          </a:r>
          <a:r>
            <a:rPr lang="en-US" sz="3600" b="1" kern="1200" dirty="0" smtClean="0">
              <a:solidFill>
                <a:srgbClr val="67588E"/>
              </a:solidFill>
            </a:rPr>
            <a:t>CAD</a:t>
          </a:r>
          <a:r>
            <a:rPr lang="en-US" sz="3600" b="0" kern="1200" dirty="0" smtClean="0">
              <a:solidFill>
                <a:srgbClr val="67588E"/>
              </a:solidFill>
            </a:rPr>
            <a:t>) </a:t>
          </a:r>
          <a:r>
            <a:rPr lang="en-US" sz="3600" b="1" kern="1200" dirty="0" smtClean="0">
              <a:solidFill>
                <a:srgbClr val="67588E"/>
              </a:solidFill>
            </a:rPr>
            <a:t>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2571"/>
        <a:ext cx="5758058" cy="1290808"/>
      </dsp:txXfrm>
    </dsp:sp>
    <dsp:sp modelId="{1FCF4430-C93A-4E20-9D29-5D72E2B75DAF}">
      <dsp:nvSpPr>
        <dsp:cNvPr id="0" name=""/>
        <dsp:cNvSpPr/>
      </dsp:nvSpPr>
      <dsp:spPr>
        <a:xfrm>
          <a:off x="1208917" y="2571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ED2FC-5899-4E21-B28C-B9217DAB1855}">
      <dsp:nvSpPr>
        <dsp:cNvPr id="0" name=""/>
        <dsp:cNvSpPr/>
      </dsp:nvSpPr>
      <dsp:spPr>
        <a:xfrm rot="10800000">
          <a:off x="1854322" y="1678695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Desktop publishing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1678695"/>
        <a:ext cx="5758058" cy="1290808"/>
      </dsp:txXfrm>
    </dsp:sp>
    <dsp:sp modelId="{127CDBB0-63F1-4504-9E4E-903BDDEEECB4}">
      <dsp:nvSpPr>
        <dsp:cNvPr id="0" name=""/>
        <dsp:cNvSpPr/>
      </dsp:nvSpPr>
      <dsp:spPr>
        <a:xfrm>
          <a:off x="1208917" y="1678695"/>
          <a:ext cx="1290808" cy="12908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47D4A-1464-4498-A2E2-3AE8CAB61EE5}">
      <dsp:nvSpPr>
        <dsp:cNvPr id="0" name=""/>
        <dsp:cNvSpPr/>
      </dsp:nvSpPr>
      <dsp:spPr>
        <a:xfrm rot="10800000">
          <a:off x="1854322" y="3354820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67588E"/>
              </a:solidFill>
            </a:rPr>
            <a:t>Paint/Image editing software</a:t>
          </a:r>
          <a:endParaRPr lang="en-US" sz="3600" b="1" kern="1200" dirty="0">
            <a:solidFill>
              <a:srgbClr val="67588E"/>
            </a:solidFill>
          </a:endParaRPr>
        </a:p>
      </dsp:txBody>
      <dsp:txXfrm rot="10800000">
        <a:off x="2177024" y="3354820"/>
        <a:ext cx="5758058" cy="1290808"/>
      </dsp:txXfrm>
    </dsp:sp>
    <dsp:sp modelId="{38E75101-72EA-49C0-854C-2FF180E3A166}">
      <dsp:nvSpPr>
        <dsp:cNvPr id="0" name=""/>
        <dsp:cNvSpPr/>
      </dsp:nvSpPr>
      <dsp:spPr>
        <a:xfrm>
          <a:off x="1208917" y="3354820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2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6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5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7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85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2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4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5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9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7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1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40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7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9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6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8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4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6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375" y="3200400"/>
            <a:ext cx="40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23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algn="ctr"/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61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word processing features include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148 </a:t>
            </a:r>
          </a:p>
          <a:p>
            <a:r>
              <a:rPr lang="en-US" dirty="0" smtClean="0"/>
              <a:t>Figure 3-6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77205516"/>
              </p:ext>
            </p:extLst>
          </p:nvPr>
        </p:nvGraphicFramePr>
        <p:xfrm>
          <a:off x="914400" y="22098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057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Spreadsheet software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allows users to organize data in rows and columns and perform calculations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150 - 151 </a:t>
            </a:r>
          </a:p>
          <a:p>
            <a:r>
              <a:rPr lang="en-US" dirty="0" smtClean="0"/>
              <a:t>Figure 3-8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0800"/>
            <a:ext cx="5791200" cy="3834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database</a:t>
            </a:r>
            <a:r>
              <a:rPr lang="en-US" sz="2800" dirty="0" smtClean="0"/>
              <a:t> is a collection of data organized in a manner that allows access, retrieval, and use of that data</a:t>
            </a:r>
          </a:p>
          <a:p>
            <a:pPr lvl="1"/>
            <a:r>
              <a:rPr lang="en-US" sz="2400" b="1" dirty="0" smtClean="0">
                <a:solidFill>
                  <a:srgbClr val="67588E"/>
                </a:solidFill>
              </a:rPr>
              <a:t>Database software</a:t>
            </a:r>
            <a:r>
              <a:rPr lang="en-US" sz="2400" dirty="0" smtClean="0"/>
              <a:t> allows users to create, access, and manage a database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153 </a:t>
            </a:r>
          </a:p>
          <a:p>
            <a:r>
              <a:rPr lang="en-US" dirty="0" smtClean="0"/>
              <a:t>Figure 3-11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5445922" cy="33239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Presentation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(graphics)visual aids for presentations to communicate ideas, messages, and other information to a group</a:t>
            </a:r>
            <a:endParaRPr lang="en-US" b="1" dirty="0"/>
          </a:p>
        </p:txBody>
      </p:sp>
      <p:pic>
        <p:nvPicPr>
          <p:cNvPr id="9" name="Content Placeholder 8" descr="Fig3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95493" y="1600200"/>
            <a:ext cx="154401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154 </a:t>
            </a:r>
          </a:p>
          <a:p>
            <a:r>
              <a:rPr lang="en-US" dirty="0" smtClean="0"/>
              <a:t>Figure 3-12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155 </a:t>
            </a:r>
          </a:p>
          <a:p>
            <a:r>
              <a:rPr lang="en-US" dirty="0" smtClean="0"/>
              <a:t>Figure 3-13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21" y="1600200"/>
            <a:ext cx="652915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Note taking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enables users to enter typed text, handwritten comments, drawings, or sketches anywhere on a page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156 </a:t>
            </a:r>
          </a:p>
          <a:p>
            <a:r>
              <a:rPr lang="en-US" dirty="0" smtClean="0"/>
              <a:t>Figure 3-14</a:t>
            </a:r>
            <a:endParaRPr lang="en-US" dirty="0"/>
          </a:p>
        </p:txBody>
      </p:sp>
      <p:pic>
        <p:nvPicPr>
          <p:cNvPr id="7" name="Picture 6" descr="Fig3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00400"/>
            <a:ext cx="4953000" cy="28851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software suite</a:t>
            </a:r>
            <a:r>
              <a:rPr lang="en-US" dirty="0" smtClean="0"/>
              <a:t> is a collection of individual programs available together as a unit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information manager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PIM</a:t>
            </a:r>
            <a:r>
              <a:rPr lang="en-US" dirty="0" smtClean="0"/>
              <a:t>) is application software that includes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156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3733800"/>
          <a:ext cx="6096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12848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160 – 161</a:t>
            </a:r>
          </a:p>
          <a:p>
            <a:r>
              <a:rPr lang="en-US" dirty="0" smtClean="0"/>
              <a:t>Figures 3-20 – 3-22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162 – 163</a:t>
            </a:r>
          </a:p>
          <a:p>
            <a:r>
              <a:rPr lang="en-US" dirty="0" smtClean="0"/>
              <a:t>Figures 3-23 – 3-25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Computer-aided design (CAD) software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Computer-aided design </a:t>
            </a:r>
            <a:r>
              <a:rPr lang="en-US" dirty="0"/>
              <a:t>(</a:t>
            </a:r>
            <a:r>
              <a:rPr lang="en-US" b="1" dirty="0"/>
              <a:t>CAD</a:t>
            </a:r>
            <a:r>
              <a:rPr lang="en-US" dirty="0"/>
              <a:t>) </a:t>
            </a:r>
            <a:r>
              <a:rPr lang="en-US" b="1" dirty="0" smtClean="0"/>
              <a:t>software </a:t>
            </a:r>
            <a:r>
              <a:rPr lang="en-US" dirty="0" smtClean="0"/>
              <a:t>is a </a:t>
            </a:r>
            <a:r>
              <a:rPr lang="en-US" dirty="0"/>
              <a:t>type of application </a:t>
            </a:r>
            <a:r>
              <a:rPr lang="en-US" dirty="0" smtClean="0"/>
              <a:t>software that supports </a:t>
            </a:r>
            <a:r>
              <a:rPr lang="en-US" dirty="0"/>
              <a:t>a </a:t>
            </a:r>
            <a:r>
              <a:rPr lang="en-US" dirty="0" smtClean="0"/>
              <a:t>professional(expert, skilled) user </a:t>
            </a:r>
            <a:r>
              <a:rPr lang="en-US" dirty="0"/>
              <a:t>in creating </a:t>
            </a:r>
            <a:r>
              <a:rPr lang="en-US" dirty="0" smtClean="0"/>
              <a:t>engineering, architectural</a:t>
            </a:r>
            <a:r>
              <a:rPr lang="en-US" dirty="0"/>
              <a:t>, and scientific designs.</a:t>
            </a:r>
          </a:p>
          <a:p>
            <a:r>
              <a:rPr lang="en-US" dirty="0"/>
              <a:t>For example, engineers create design </a:t>
            </a:r>
            <a:r>
              <a:rPr lang="en-US" dirty="0" smtClean="0"/>
              <a:t>plans for </a:t>
            </a:r>
            <a:r>
              <a:rPr lang="en-US" dirty="0"/>
              <a:t>vehicles and security systems. </a:t>
            </a:r>
            <a:r>
              <a:rPr lang="en-US" dirty="0" smtClean="0"/>
              <a:t>Architects</a:t>
            </a:r>
            <a:r>
              <a:rPr lang="en-US" dirty="0"/>
              <a:t> </a:t>
            </a:r>
            <a:r>
              <a:rPr lang="en-US" dirty="0" smtClean="0"/>
              <a:t>design </a:t>
            </a:r>
            <a:r>
              <a:rPr lang="en-US" dirty="0"/>
              <a:t>building structures and floor </a:t>
            </a:r>
            <a:r>
              <a:rPr lang="en-US" dirty="0" smtClean="0"/>
              <a:t>plans. </a:t>
            </a:r>
            <a:r>
              <a:rPr lang="en-US" dirty="0"/>
              <a:t>Scientists design drawings </a:t>
            </a:r>
            <a:r>
              <a:rPr lang="en-US" dirty="0" smtClean="0"/>
              <a:t>of molecular </a:t>
            </a:r>
            <a:r>
              <a:rPr lang="en-US" dirty="0"/>
              <a:t>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456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Desktop publishing (DTP) software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Desktop publishing </a:t>
            </a:r>
            <a:r>
              <a:rPr lang="en-US" dirty="0"/>
              <a:t>(</a:t>
            </a:r>
            <a:r>
              <a:rPr lang="en-US" b="1" dirty="0"/>
              <a:t>DTP</a:t>
            </a:r>
            <a:r>
              <a:rPr lang="en-US" dirty="0"/>
              <a:t>) </a:t>
            </a:r>
            <a:r>
              <a:rPr lang="en-US" b="1" dirty="0" smtClean="0"/>
              <a:t>software </a:t>
            </a:r>
            <a:r>
              <a:rPr lang="en-US" dirty="0" smtClean="0"/>
              <a:t>enables </a:t>
            </a:r>
            <a:r>
              <a:rPr lang="en-US" dirty="0"/>
              <a:t>professional designers to </a:t>
            </a:r>
            <a:r>
              <a:rPr lang="en-US" dirty="0" smtClean="0"/>
              <a:t>create documents </a:t>
            </a:r>
            <a:r>
              <a:rPr lang="en-US" dirty="0"/>
              <a:t>that contain </a:t>
            </a:r>
            <a:r>
              <a:rPr lang="en-US" dirty="0" smtClean="0"/>
              <a:t>text, graphics</a:t>
            </a:r>
            <a:r>
              <a:rPr lang="en-US" dirty="0"/>
              <a:t>, and many </a:t>
            </a:r>
            <a:r>
              <a:rPr lang="en-US" dirty="0" smtClean="0"/>
              <a:t>colors.</a:t>
            </a:r>
            <a:endParaRPr lang="en-US" dirty="0"/>
          </a:p>
          <a:p>
            <a:r>
              <a:rPr lang="en-US" dirty="0" smtClean="0"/>
              <a:t>DTP </a:t>
            </a:r>
            <a:r>
              <a:rPr lang="en-US" dirty="0"/>
              <a:t>software is </a:t>
            </a: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the production </a:t>
            </a:r>
            <a:r>
              <a:rPr lang="en-US" dirty="0"/>
              <a:t>of high-quality color </a:t>
            </a:r>
            <a:r>
              <a:rPr lang="en-US" dirty="0" smtClean="0"/>
              <a:t>documents such </a:t>
            </a:r>
            <a:r>
              <a:rPr lang="en-US" dirty="0"/>
              <a:t>as </a:t>
            </a:r>
            <a:r>
              <a:rPr lang="en-US" dirty="0" smtClean="0"/>
              <a:t>textbooks, newsletters, annual </a:t>
            </a:r>
            <a:r>
              <a:rPr lang="en-US" dirty="0"/>
              <a:t>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04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Paint software</a:t>
            </a:r>
            <a:r>
              <a:rPr lang="en-US" dirty="0"/>
              <a:t>, </a:t>
            </a:r>
            <a:r>
              <a:rPr lang="en-US" sz="2800" dirty="0" smtClean="0"/>
              <a:t>allows </a:t>
            </a:r>
            <a:r>
              <a:rPr lang="en-US" sz="2800" dirty="0"/>
              <a:t>users to </a:t>
            </a:r>
            <a:r>
              <a:rPr lang="en-US" sz="2800" dirty="0" smtClean="0"/>
              <a:t>draw pictures  shapes, and other graphical images with </a:t>
            </a:r>
            <a:r>
              <a:rPr lang="en-US" sz="2800" dirty="0"/>
              <a:t>various </a:t>
            </a:r>
            <a:r>
              <a:rPr lang="en-US" sz="2800" dirty="0" smtClean="0"/>
              <a:t>  on-screen </a:t>
            </a:r>
            <a:r>
              <a:rPr lang="en-US" sz="2800" dirty="0"/>
              <a:t>tools such as a pen, </a:t>
            </a:r>
            <a:r>
              <a:rPr lang="en-US" sz="2800" dirty="0" smtClean="0"/>
              <a:t>brush, eyedropper</a:t>
            </a:r>
            <a:r>
              <a:rPr lang="en-US" sz="2800" dirty="0"/>
              <a:t>, and paint bucket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162358"/>
            <a:ext cx="5410199" cy="36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9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editing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Video editing software </a:t>
            </a:r>
            <a:r>
              <a:rPr lang="en-US" dirty="0"/>
              <a:t>allows </a:t>
            </a:r>
            <a:r>
              <a:rPr lang="en-US" dirty="0" smtClean="0"/>
              <a:t>professionals to </a:t>
            </a:r>
            <a:r>
              <a:rPr lang="en-US" dirty="0"/>
              <a:t>modify a segment of a video, called a clip. </a:t>
            </a:r>
            <a:r>
              <a:rPr lang="en-US" dirty="0" smtClean="0"/>
              <a:t>For example</a:t>
            </a:r>
            <a:r>
              <a:rPr lang="en-US" dirty="0"/>
              <a:t>, users can reduce the length of a </a:t>
            </a:r>
            <a:r>
              <a:rPr lang="en-US" dirty="0" smtClean="0"/>
              <a:t>video clip</a:t>
            </a:r>
            <a:r>
              <a:rPr lang="en-US" dirty="0"/>
              <a:t>, reorder a series of clips, or add special </a:t>
            </a:r>
            <a:r>
              <a:rPr lang="en-US" dirty="0" smtClean="0"/>
              <a:t>effects such </a:t>
            </a:r>
            <a:r>
              <a:rPr lang="en-US" dirty="0"/>
              <a:t>as words that move horizontally across </a:t>
            </a:r>
            <a:r>
              <a:rPr lang="en-US" dirty="0" smtClean="0"/>
              <a:t>the screen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17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editing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Audio </a:t>
            </a:r>
            <a:r>
              <a:rPr lang="en-US" b="1" dirty="0" smtClean="0"/>
              <a:t>editing software </a:t>
            </a:r>
            <a:r>
              <a:rPr lang="en-US" dirty="0"/>
              <a:t>lets users modify audio clips, </a:t>
            </a:r>
            <a:r>
              <a:rPr lang="en-US" dirty="0" smtClean="0"/>
              <a:t>produce studio-quality </a:t>
            </a:r>
            <a:r>
              <a:rPr lang="en-US" dirty="0"/>
              <a:t>soundtracks, and add audio </a:t>
            </a:r>
            <a:r>
              <a:rPr lang="en-US" dirty="0" smtClean="0"/>
              <a:t>to video clips. </a:t>
            </a:r>
            <a:r>
              <a:rPr lang="en-US" dirty="0"/>
              <a:t>Audio editing </a:t>
            </a:r>
            <a:r>
              <a:rPr lang="en-US" dirty="0" smtClean="0"/>
              <a:t>software usually </a:t>
            </a:r>
            <a:r>
              <a:rPr lang="en-US" dirty="0"/>
              <a:t>includes </a:t>
            </a:r>
            <a:r>
              <a:rPr lang="en-US" i="1" dirty="0"/>
              <a:t>filters</a:t>
            </a:r>
            <a:r>
              <a:rPr lang="en-US" dirty="0"/>
              <a:t>, which are </a:t>
            </a:r>
            <a:r>
              <a:rPr lang="en-US" dirty="0" smtClean="0"/>
              <a:t>designed to </a:t>
            </a:r>
            <a:r>
              <a:rPr lang="en-US" dirty="0"/>
              <a:t>enhance audio quality. For example, a </a:t>
            </a:r>
            <a:r>
              <a:rPr lang="en-US" dirty="0" smtClean="0"/>
              <a:t>filter might </a:t>
            </a:r>
            <a:r>
              <a:rPr lang="en-US" dirty="0"/>
              <a:t>remove a distracting background </a:t>
            </a:r>
            <a:r>
              <a:rPr lang="en-US" dirty="0" smtClean="0"/>
              <a:t>noise from </a:t>
            </a:r>
            <a:r>
              <a:rPr lang="en-US" dirty="0"/>
              <a:t>the audio clip.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63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Multimedia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Web page authoring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helps users of all skill levels create Web pages that include multimedia content.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164 </a:t>
            </a:r>
          </a:p>
          <a:p>
            <a:r>
              <a:rPr lang="en-US" dirty="0" smtClean="0"/>
              <a:t>Figure 3-26</a:t>
            </a:r>
            <a:endParaRPr lang="en-US" dirty="0"/>
          </a:p>
        </p:txBody>
      </p:sp>
      <p:pic>
        <p:nvPicPr>
          <p:cNvPr id="11" name="Picture 10" descr="Fig3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124200"/>
            <a:ext cx="4038600" cy="32308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477608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166 – 167 </a:t>
            </a:r>
          </a:p>
          <a:p>
            <a:r>
              <a:rPr lang="en-US" dirty="0" smtClean="0"/>
              <a:t>Figures 3-28 – 3-30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9773"/>
              </p:ext>
            </p:extLst>
          </p:nvPr>
        </p:nvGraphicFramePr>
        <p:xfrm>
          <a:off x="0" y="16002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167 – 169</a:t>
            </a:r>
          </a:p>
          <a:p>
            <a:r>
              <a:rPr lang="en-US" dirty="0" smtClean="0"/>
              <a:t>Figures 3-31 – 3-33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5693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169 – 170</a:t>
            </a:r>
          </a:p>
          <a:p>
            <a:r>
              <a:rPr lang="en-US" dirty="0" smtClean="0"/>
              <a:t>Figures 3-35 – 3-37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for Home, Personal, and Educational Use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9840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 170 – 172</a:t>
            </a:r>
          </a:p>
          <a:p>
            <a:r>
              <a:rPr lang="en-US" dirty="0" smtClean="0"/>
              <a:t>Figures 3-38 – 3-41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141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finance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Personal finance software </a:t>
            </a:r>
            <a:r>
              <a:rPr lang="en-US" dirty="0"/>
              <a:t>is a </a:t>
            </a:r>
            <a:r>
              <a:rPr lang="en-US" dirty="0" smtClean="0"/>
              <a:t>simplified accounting </a:t>
            </a:r>
            <a:r>
              <a:rPr lang="en-US" dirty="0"/>
              <a:t>program that helps home users </a:t>
            </a:r>
            <a:r>
              <a:rPr lang="en-US" dirty="0" smtClean="0"/>
              <a:t>and small </a:t>
            </a:r>
            <a:r>
              <a:rPr lang="en-US" dirty="0"/>
              <a:t>office/home office users balance </a:t>
            </a:r>
            <a:r>
              <a:rPr lang="en-US" dirty="0" smtClean="0"/>
              <a:t>their checkbooks</a:t>
            </a:r>
            <a:r>
              <a:rPr lang="en-US" dirty="0"/>
              <a:t>, pay bills, track personal income </a:t>
            </a:r>
            <a:r>
              <a:rPr lang="en-US" dirty="0" smtClean="0"/>
              <a:t>and expenses, </a:t>
            </a:r>
            <a:r>
              <a:rPr lang="en-US" dirty="0"/>
              <a:t>set up budgets, </a:t>
            </a:r>
            <a:r>
              <a:rPr lang="en-US" dirty="0" smtClean="0"/>
              <a:t>manage home </a:t>
            </a:r>
            <a:r>
              <a:rPr lang="en-US" dirty="0"/>
              <a:t>inventory, </a:t>
            </a:r>
            <a:r>
              <a:rPr lang="en-US" dirty="0" smtClean="0"/>
              <a:t>track(pathway) </a:t>
            </a:r>
            <a:r>
              <a:rPr lang="en-US" dirty="0"/>
              <a:t>investments, and </a:t>
            </a:r>
            <a:r>
              <a:rPr lang="en-US" dirty="0" smtClean="0"/>
              <a:t>evaluate financial </a:t>
            </a:r>
            <a:r>
              <a:rPr lang="en-US" dirty="0"/>
              <a:t>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5789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Legal software </a:t>
            </a:r>
            <a:r>
              <a:rPr lang="en-US" dirty="0" smtClean="0"/>
              <a:t>supports </a:t>
            </a:r>
            <a:r>
              <a:rPr lang="en-US" dirty="0"/>
              <a:t>in the preparation </a:t>
            </a:r>
            <a:r>
              <a:rPr lang="en-US" dirty="0" smtClean="0"/>
              <a:t>of legal </a:t>
            </a:r>
            <a:r>
              <a:rPr lang="en-US" dirty="0"/>
              <a:t>documents and provides legal </a:t>
            </a:r>
            <a:r>
              <a:rPr lang="en-US" dirty="0" smtClean="0"/>
              <a:t>information to </a:t>
            </a:r>
            <a:r>
              <a:rPr lang="en-US" dirty="0"/>
              <a:t>individuals, families, and small </a:t>
            </a:r>
            <a:r>
              <a:rPr lang="en-US" dirty="0" smtClean="0"/>
              <a:t>businesses. </a:t>
            </a:r>
            <a:r>
              <a:rPr lang="en-US" dirty="0"/>
              <a:t>Legal software provides </a:t>
            </a:r>
            <a:r>
              <a:rPr lang="en-US" dirty="0" smtClean="0"/>
              <a:t>standard contracts </a:t>
            </a:r>
            <a:r>
              <a:rPr lang="en-US" dirty="0"/>
              <a:t>and documents associated with </a:t>
            </a:r>
            <a:r>
              <a:rPr lang="en-US" dirty="0" smtClean="0"/>
              <a:t>buying, selling</a:t>
            </a:r>
            <a:r>
              <a:rPr lang="en-US" dirty="0"/>
              <a:t>, and renting property; estate </a:t>
            </a:r>
            <a:r>
              <a:rPr lang="en-US" dirty="0" smtClean="0"/>
              <a:t>planning; marriage </a:t>
            </a:r>
            <a:r>
              <a:rPr lang="en-US" dirty="0"/>
              <a:t>and divorce; and preparing a will </a:t>
            </a:r>
            <a:r>
              <a:rPr lang="en-US" dirty="0" smtClean="0"/>
              <a:t>or living </a:t>
            </a:r>
            <a:r>
              <a:rPr lang="en-US" dirty="0"/>
              <a:t>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608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preparation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Tax preparation software</a:t>
            </a:r>
            <a:r>
              <a:rPr lang="en-US" dirty="0"/>
              <a:t>, which is </a:t>
            </a:r>
            <a:r>
              <a:rPr lang="en-US" dirty="0" smtClean="0"/>
              <a:t>available both </a:t>
            </a:r>
            <a:r>
              <a:rPr lang="en-US" dirty="0"/>
              <a:t>as packaged software and as Web </a:t>
            </a:r>
            <a:r>
              <a:rPr lang="en-US" dirty="0" smtClean="0"/>
              <a:t>applications, can </a:t>
            </a:r>
            <a:r>
              <a:rPr lang="en-US" dirty="0"/>
              <a:t>guide individuals, families, or </a:t>
            </a:r>
            <a:r>
              <a:rPr lang="en-US" dirty="0" smtClean="0"/>
              <a:t>small businesses </a:t>
            </a:r>
            <a:r>
              <a:rPr lang="en-US" dirty="0"/>
              <a:t>through the process of filing </a:t>
            </a:r>
            <a:r>
              <a:rPr lang="en-US" dirty="0" smtClean="0"/>
              <a:t>federal(National, state) taxes.</a:t>
            </a:r>
          </a:p>
          <a:p>
            <a:r>
              <a:rPr lang="en-US" dirty="0" smtClean="0"/>
              <a:t> </a:t>
            </a:r>
            <a:r>
              <a:rPr lang="en-US" dirty="0"/>
              <a:t>After you </a:t>
            </a:r>
            <a:r>
              <a:rPr lang="en-US" dirty="0" smtClean="0"/>
              <a:t>answer a </a:t>
            </a:r>
            <a:r>
              <a:rPr lang="en-US" dirty="0"/>
              <a:t>series of questions and complete basic </a:t>
            </a:r>
            <a:r>
              <a:rPr lang="en-US" dirty="0" smtClean="0"/>
              <a:t>forms, the </a:t>
            </a:r>
            <a:r>
              <a:rPr lang="en-US" dirty="0"/>
              <a:t>software creates and analyzes your tax </a:t>
            </a:r>
            <a:r>
              <a:rPr lang="en-US" dirty="0" smtClean="0"/>
              <a:t>forms to </a:t>
            </a:r>
            <a:r>
              <a:rPr lang="en-US" dirty="0"/>
              <a:t>search for potential errors and </a:t>
            </a:r>
            <a:r>
              <a:rPr lang="en-US" dirty="0" smtClean="0"/>
              <a:t>deduction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7532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Discussed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Desktop Publishing Software</a:t>
            </a:r>
          </a:p>
          <a:p>
            <a:r>
              <a:rPr lang="en-US" b="1" dirty="0"/>
              <a:t>Paint/Image Editing </a:t>
            </a:r>
            <a:r>
              <a:rPr lang="en-US" b="1" dirty="0" smtClean="0"/>
              <a:t>Software</a:t>
            </a:r>
          </a:p>
          <a:p>
            <a:r>
              <a:rPr lang="en-US" b="1" dirty="0" smtClean="0"/>
              <a:t>Video Editing S/W</a:t>
            </a:r>
          </a:p>
          <a:p>
            <a:r>
              <a:rPr lang="en-US" b="1" dirty="0" smtClean="0"/>
              <a:t>Audio Editing S/W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1452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Web application is a Web site that allows users to access and interact with software from any computer or device that is connected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172 – 173</a:t>
            </a:r>
          </a:p>
          <a:p>
            <a:r>
              <a:rPr lang="en-US" dirty="0" smtClean="0"/>
              <a:t>Figure 3-42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95" y="1600200"/>
            <a:ext cx="318821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173 </a:t>
            </a:r>
          </a:p>
          <a:p>
            <a:r>
              <a:rPr lang="en-US" dirty="0" smtClean="0"/>
              <a:t>Figure 3-43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42" y="1600200"/>
            <a:ext cx="69791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Software for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174 </a:t>
            </a:r>
          </a:p>
          <a:p>
            <a:r>
              <a:rPr lang="en-US" dirty="0" smtClean="0"/>
              <a:t>Figure 3-44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Online Help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electronic equivalent of a user manual</a:t>
            </a:r>
          </a:p>
          <a:p>
            <a:r>
              <a:rPr lang="en-US" dirty="0" smtClean="0"/>
              <a:t>You can ask a question or access the Help topics in subject or alphabetical order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8"/>
          <a:stretch/>
        </p:blipFill>
        <p:spPr>
          <a:xfrm>
            <a:off x="5181600" y="1828800"/>
            <a:ext cx="2514600" cy="4192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Help provides updates and more comprehensive resources to respond to technical issues about 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175 </a:t>
            </a:r>
          </a:p>
          <a:p>
            <a:r>
              <a:rPr lang="en-US" dirty="0" smtClean="0"/>
              <a:t>Figure 3-45b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4215" b="5354"/>
          <a:stretch/>
        </p:blipFill>
        <p:spPr>
          <a:xfrm>
            <a:off x="1956460" y="3124200"/>
            <a:ext cx="4823283" cy="32488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Tools for Application 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Web-based training </a:t>
            </a:r>
            <a:r>
              <a:rPr lang="en-US" dirty="0" smtClean="0"/>
              <a:t>is a type of CBT that uses Internet technology and consists of application software on the Web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Distance learning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DL</a:t>
            </a:r>
            <a:r>
              <a:rPr lang="en-US" dirty="0" smtClean="0"/>
              <a:t>) is the delivery of education at one location while the learning takes place at other locations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176 </a:t>
            </a:r>
          </a:p>
          <a:p>
            <a:r>
              <a:rPr lang="en-US" dirty="0" smtClean="0"/>
              <a:t>Figure 3-46</a:t>
            </a:r>
            <a:endParaRPr lang="en-US" dirty="0"/>
          </a:p>
        </p:txBody>
      </p:sp>
      <p:pic>
        <p:nvPicPr>
          <p:cNvPr id="11" name="Content Placeholder 10" descr="Fig3-4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50989"/>
            <a:ext cx="4038600" cy="22243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Application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programs designed to make users more productive and/or assist with personal tasks</a:t>
            </a:r>
            <a:r>
              <a:rPr lang="en-US" b="1" dirty="0" smtClean="0"/>
              <a:t>,</a:t>
            </a:r>
            <a:r>
              <a:rPr lang="en-US" dirty="0"/>
              <a:t> four categories of application software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47531527"/>
              </p:ext>
            </p:extLst>
          </p:nvPr>
        </p:nvGraphicFramePr>
        <p:xfrm>
          <a:off x="457200" y="35814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142 </a:t>
            </a:r>
          </a:p>
          <a:p>
            <a:r>
              <a:rPr lang="en-US" dirty="0" smtClean="0"/>
              <a:t>Figure 3-1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4500"/>
            <a:ext cx="8839200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a variety of forms: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142 – 143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2860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145 </a:t>
            </a:r>
          </a:p>
          <a:p>
            <a:r>
              <a:rPr lang="en-US" dirty="0" smtClean="0"/>
              <a:t>Figure 3-3</a:t>
            </a:r>
            <a:endParaRPr lang="en-US" dirty="0"/>
          </a:p>
        </p:txBody>
      </p:sp>
      <p:pic>
        <p:nvPicPr>
          <p:cNvPr id="8" name="Content Placeholder 7" descr="CFig3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6079" y="1600200"/>
            <a:ext cx="553184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Business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application software that supports people while performing business activities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146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4379766"/>
              </p:ext>
            </p:extLst>
          </p:nvPr>
        </p:nvGraphicFramePr>
        <p:xfrm>
          <a:off x="0" y="3073021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Word processing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create and manipulate documents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Clip art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collection of electronic drawings, photos, and other images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147</a:t>
            </a:r>
          </a:p>
          <a:p>
            <a:r>
              <a:rPr lang="en-US" dirty="0" smtClean="0"/>
              <a:t>Figure 3-5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6943"/>
            <a:ext cx="4038600" cy="401247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1680</Words>
  <Application>Microsoft Office PowerPoint</Application>
  <PresentationFormat>On-screen Show (4:3)</PresentationFormat>
  <Paragraphs>341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Arial Black</vt:lpstr>
      <vt:lpstr>Calibri</vt:lpstr>
      <vt:lpstr>Office Theme</vt:lpstr>
      <vt:lpstr>APPLICATION SOFTWARE</vt:lpstr>
      <vt:lpstr>Objectives Overview</vt:lpstr>
      <vt:lpstr>Objectives Overview</vt:lpstr>
      <vt:lpstr>Application Software</vt:lpstr>
      <vt:lpstr>Application Software</vt:lpstr>
      <vt:lpstr>Application Software</vt:lpstr>
      <vt:lpstr>Application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Graphics and Multimedia Software</vt:lpstr>
      <vt:lpstr>Graphics and Multimedia Software</vt:lpstr>
      <vt:lpstr>Computer-aided design (CAD) software </vt:lpstr>
      <vt:lpstr>Desktop publishing (DTP) software </vt:lpstr>
      <vt:lpstr>Paint software</vt:lpstr>
      <vt:lpstr>Video editing software</vt:lpstr>
      <vt:lpstr>Audio editing software</vt:lpstr>
      <vt:lpstr>Graphics and Multimedia Software</vt:lpstr>
      <vt:lpstr>Software for Home, Personal, and Educational Use </vt:lpstr>
      <vt:lpstr>Software for Home, Personal, and Educational Use </vt:lpstr>
      <vt:lpstr>Software for Home, Personal, and Educational Use </vt:lpstr>
      <vt:lpstr>Software for Home, Personal, and Educational Use </vt:lpstr>
      <vt:lpstr>Personal finance software</vt:lpstr>
      <vt:lpstr>Legal software</vt:lpstr>
      <vt:lpstr>Tax preparation software</vt:lpstr>
      <vt:lpstr>Discussed Earlier</vt:lpstr>
      <vt:lpstr>Web Applications</vt:lpstr>
      <vt:lpstr>Web Applications</vt:lpstr>
      <vt:lpstr>Application Software for Communications</vt:lpstr>
      <vt:lpstr>Learning Tools for Application Software</vt:lpstr>
      <vt:lpstr>Learning Tools for Application Software</vt:lpstr>
      <vt:lpstr>Learning Tools for Application Software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Rabia Parveen</cp:lastModifiedBy>
  <cp:revision>237</cp:revision>
  <dcterms:created xsi:type="dcterms:W3CDTF">2008-12-18T17:11:12Z</dcterms:created>
  <dcterms:modified xsi:type="dcterms:W3CDTF">2020-11-18T16:20:55Z</dcterms:modified>
</cp:coreProperties>
</file>