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43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3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3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1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140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78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5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38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7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7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2A755-3B38-47D0-9815-A13FB29EF936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F3E81-1D03-49D4-8279-7A61A7C06F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2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Protection against temperature extremities and radiations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00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against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plants in a nursery are very delicate and sensitive. Thus should be protected from adverse weather and climatic conditions.</a:t>
            </a:r>
          </a:p>
          <a:p>
            <a:pPr marL="0" indent="0">
              <a:buNone/>
            </a:pPr>
            <a:r>
              <a:rPr lang="en-US" dirty="0" smtClean="0"/>
              <a:t>High temp and wind in a summer, low temp and chilly winds in a winter may kill the nursery plants.</a:t>
            </a:r>
          </a:p>
          <a:p>
            <a:pPr marL="0" indent="0">
              <a:buNone/>
            </a:pPr>
            <a:r>
              <a:rPr lang="en-US" dirty="0" smtClean="0"/>
              <a:t>The young nursery plants are also highly susceptible to frost.</a:t>
            </a:r>
          </a:p>
          <a:p>
            <a:pPr marL="0" indent="0">
              <a:buNone/>
            </a:pPr>
            <a:r>
              <a:rPr lang="en-US" dirty="0" smtClean="0"/>
              <a:t>Occurrence of frost even for a day destroy the whole nursery.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50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condition of weather that occurs when air temp fall below </a:t>
            </a:r>
            <a:r>
              <a:rPr lang="en-US" dirty="0" err="1" smtClean="0"/>
              <a:t>freezin</a:t>
            </a:r>
            <a:r>
              <a:rPr lang="en-US" dirty="0" smtClean="0"/>
              <a:t> </a:t>
            </a:r>
            <a:r>
              <a:rPr lang="en-US" dirty="0" smtClean="0"/>
              <a:t>point. Water in a atmosphere deposited as a ice crystal on the ground or on exposed objects</a:t>
            </a:r>
          </a:p>
          <a:p>
            <a:r>
              <a:rPr lang="en-US" dirty="0" smtClean="0"/>
              <a:t>The most damaging of frost in December, January. </a:t>
            </a:r>
          </a:p>
          <a:p>
            <a:r>
              <a:rPr lang="en-US" dirty="0" smtClean="0"/>
              <a:t>Late frost also damages the plants in </a:t>
            </a:r>
            <a:r>
              <a:rPr lang="en-US" dirty="0" smtClean="0"/>
              <a:t>February.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Negative </a:t>
            </a:r>
            <a:r>
              <a:rPr lang="en-US" b="1" dirty="0" smtClean="0"/>
              <a:t>effect of frost on plant growth:</a:t>
            </a:r>
          </a:p>
          <a:p>
            <a:pPr marL="0" indent="0">
              <a:buNone/>
            </a:pPr>
            <a:r>
              <a:rPr lang="en-US" dirty="0" smtClean="0"/>
              <a:t>Frost occurrence is fetal for all type of plants, </a:t>
            </a:r>
            <a:r>
              <a:rPr lang="en-US" dirty="0" smtClean="0"/>
              <a:t>especially </a:t>
            </a:r>
            <a:r>
              <a:rPr lang="en-US" dirty="0" smtClean="0"/>
              <a:t>young, tender and succulent plants are more sensitive to frost injury than full grown plants.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894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atmospheric temp goes below freezing 0c allows the moisture present in the air crystalize and </a:t>
            </a:r>
            <a:r>
              <a:rPr lang="en-US" dirty="0" err="1" smtClean="0"/>
              <a:t>consiquantly</a:t>
            </a:r>
            <a:r>
              <a:rPr lang="en-US" dirty="0" smtClean="0"/>
              <a:t> deposited on the ground and plant surface.</a:t>
            </a:r>
          </a:p>
          <a:p>
            <a:r>
              <a:rPr lang="en-US" dirty="0" smtClean="0"/>
              <a:t>This phenomenon will initiate the conversion of cellular water of </a:t>
            </a:r>
            <a:r>
              <a:rPr lang="en-US" dirty="0" smtClean="0"/>
              <a:t>plants </a:t>
            </a:r>
            <a:r>
              <a:rPr lang="en-US" dirty="0" smtClean="0"/>
              <a:t>body into ice, resulting in withering of cells and finally death of cell and tissues.</a:t>
            </a:r>
          </a:p>
          <a:p>
            <a:r>
              <a:rPr lang="en-US" dirty="0" smtClean="0"/>
              <a:t>The effected cells and tissues will not resume growth and plants part become death.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00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measures from frost: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Mulching:</a:t>
            </a:r>
          </a:p>
          <a:p>
            <a:r>
              <a:rPr lang="en-US" dirty="0" smtClean="0"/>
              <a:t>Temp increases 2-5c.</a:t>
            </a:r>
          </a:p>
          <a:p>
            <a:r>
              <a:rPr lang="en-US" dirty="0" smtClean="0"/>
              <a:t>Mulching can protect plants from root injury.</a:t>
            </a:r>
          </a:p>
          <a:p>
            <a:r>
              <a:rPr lang="en-US" b="1" dirty="0" smtClean="0"/>
              <a:t>Covering with thatches:</a:t>
            </a:r>
          </a:p>
          <a:p>
            <a:r>
              <a:rPr lang="en-US" dirty="0" smtClean="0"/>
              <a:t>Other than leaves, branches. Plants should covered with sugarcane trash, rice straw and maize.</a:t>
            </a:r>
          </a:p>
          <a:p>
            <a:r>
              <a:rPr lang="en-US" b="1" dirty="0" smtClean="0"/>
              <a:t>Providing smoke screens:</a:t>
            </a:r>
          </a:p>
          <a:p>
            <a:r>
              <a:rPr lang="en-US" dirty="0" smtClean="0"/>
              <a:t>Keep of dry leaves, grasses in the field at several places.it should be ignited and allowed to burn slowly.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68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 from hot desiccated weather: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temp and desiccated winds in a summer may kill the nursery plants. Therefore, the seedlings should be protected from scorching sun.</a:t>
            </a:r>
          </a:p>
          <a:p>
            <a:r>
              <a:rPr lang="en-US" dirty="0" smtClean="0"/>
              <a:t>Providing sun shade during </a:t>
            </a:r>
            <a:r>
              <a:rPr lang="en-US" smtClean="0"/>
              <a:t>day time.</a:t>
            </a:r>
            <a:endParaRPr lang="en-US" dirty="0" smtClean="0"/>
          </a:p>
          <a:p>
            <a:r>
              <a:rPr lang="en-US" dirty="0" smtClean="0"/>
              <a:t>Raising of wind breaks on northern and western sides of nursery.</a:t>
            </a:r>
          </a:p>
          <a:p>
            <a:r>
              <a:rPr lang="en-US" dirty="0" smtClean="0"/>
              <a:t>Increasing the irrigation frequently. It should be increased during summer months to avoid the damage caused by water stress.</a:t>
            </a:r>
          </a:p>
        </p:txBody>
      </p:sp>
    </p:spTree>
    <p:extLst>
      <p:ext uri="{BB962C8B-B14F-4D97-AF65-F5344CB8AC3E}">
        <p14:creationId xmlns:p14="http://schemas.microsoft.com/office/powerpoint/2010/main" val="101077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371</Words>
  <Application>Microsoft Office PowerPoint</Application>
  <PresentationFormat>Custom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Protection against temperature extremities and radiations</vt:lpstr>
      <vt:lpstr>Protection against temperature</vt:lpstr>
      <vt:lpstr>Frost</vt:lpstr>
      <vt:lpstr>Conti..</vt:lpstr>
      <vt:lpstr>Protection measures from frost:</vt:lpstr>
      <vt:lpstr>Protection from hot desiccated weather: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tehse_000</dc:creator>
  <cp:lastModifiedBy>Dr Rashad</cp:lastModifiedBy>
  <cp:revision>9</cp:revision>
  <dcterms:created xsi:type="dcterms:W3CDTF">2016-01-16T16:40:48Z</dcterms:created>
  <dcterms:modified xsi:type="dcterms:W3CDTF">2019-11-12T04:17:45Z</dcterms:modified>
</cp:coreProperties>
</file>