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382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88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73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8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0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74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45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63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60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8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31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6B6DA-24AD-412C-9660-1D839907ACC7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A2EB4A0-24F3-4733-9098-864C031FA81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76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ED1F06-9C67-444F-822A-B5DF90DCE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806" y="731520"/>
            <a:ext cx="10058400" cy="2651760"/>
          </a:xfrm>
        </p:spPr>
        <p:txBody>
          <a:bodyPr/>
          <a:lstStyle/>
          <a:p>
            <a:r>
              <a:rPr lang="en-US" dirty="0"/>
              <a:t>Presentation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6A404E7-2F0B-4BBD-8C2E-50B388218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597287"/>
            <a:ext cx="10058400" cy="1143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73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Signs to detect that Audience is</a:t>
            </a:r>
            <a:br>
              <a:rPr lang="en-US" b="1" i="1" dirty="0"/>
            </a:br>
            <a:r>
              <a:rPr lang="en-US" b="1" i="1" dirty="0"/>
              <a:t>not Listening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Start to look down</a:t>
            </a:r>
          </a:p>
          <a:p>
            <a:r>
              <a:rPr lang="en-US" sz="2400" dirty="0"/>
              <a:t>Touch or rub the face, hand or hair</a:t>
            </a:r>
          </a:p>
          <a:p>
            <a:r>
              <a:rPr lang="en-US" sz="2400" dirty="0"/>
              <a:t>Yawn</a:t>
            </a:r>
          </a:p>
          <a:p>
            <a:r>
              <a:rPr lang="en-US" sz="2400" dirty="0"/>
              <a:t>Fidget</a:t>
            </a:r>
          </a:p>
          <a:p>
            <a:r>
              <a:rPr lang="en-US" sz="2400" dirty="0"/>
              <a:t>Sigh heavily</a:t>
            </a:r>
          </a:p>
          <a:p>
            <a:r>
              <a:rPr lang="en-US" sz="2400" dirty="0"/>
              <a:t>Whisper</a:t>
            </a:r>
          </a:p>
          <a:p>
            <a:r>
              <a:rPr lang="en-US" sz="2400" dirty="0"/>
              <a:t>Tap their feet</a:t>
            </a:r>
          </a:p>
        </p:txBody>
      </p:sp>
    </p:spTree>
    <p:extLst>
      <p:ext uri="{BB962C8B-B14F-4D97-AF65-F5344CB8AC3E}">
        <p14:creationId xmlns:p14="http://schemas.microsoft.com/office/powerpoint/2010/main" val="1786136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Some Final Words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Communication is the key</a:t>
            </a:r>
          </a:p>
          <a:p>
            <a:r>
              <a:rPr lang="en-US" sz="2800" dirty="0"/>
              <a:t>Text to support the communication</a:t>
            </a:r>
          </a:p>
          <a:p>
            <a:r>
              <a:rPr lang="en-US" sz="2800" dirty="0"/>
              <a:t>Pictures to simplify complex concepts</a:t>
            </a:r>
          </a:p>
          <a:p>
            <a:r>
              <a:rPr lang="en-US" sz="2800" dirty="0"/>
              <a:t>Visuals to support, not to distract</a:t>
            </a:r>
          </a:p>
        </p:txBody>
      </p:sp>
    </p:spTree>
    <p:extLst>
      <p:ext uri="{BB962C8B-B14F-4D97-AF65-F5344CB8AC3E}">
        <p14:creationId xmlns:p14="http://schemas.microsoft.com/office/powerpoint/2010/main" val="368883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Factors for successful presentation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 over prepared.</a:t>
            </a:r>
          </a:p>
          <a:p>
            <a:r>
              <a:rPr lang="en-US" sz="2400" dirty="0"/>
              <a:t>Rehearse and practice.</a:t>
            </a:r>
          </a:p>
          <a:p>
            <a:r>
              <a:rPr lang="en-US" sz="2400" dirty="0"/>
              <a:t>Grip on your topic.</a:t>
            </a:r>
          </a:p>
          <a:p>
            <a:r>
              <a:rPr lang="en-US" sz="2400" dirty="0"/>
              <a:t>Know your subject.</a:t>
            </a:r>
          </a:p>
          <a:p>
            <a:r>
              <a:rPr lang="en-US" sz="2400" dirty="0"/>
              <a:t>Be positive.</a:t>
            </a:r>
          </a:p>
          <a:p>
            <a:r>
              <a:rPr lang="en-US" sz="2400" dirty="0"/>
              <a:t>Avoid stress.</a:t>
            </a:r>
          </a:p>
        </p:txBody>
      </p:sp>
    </p:spTree>
    <p:extLst>
      <p:ext uri="{BB962C8B-B14F-4D97-AF65-F5344CB8AC3E}">
        <p14:creationId xmlns:p14="http://schemas.microsoft.com/office/powerpoint/2010/main" val="310684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Visual aids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Use simple fonts, colors and graphs.</a:t>
            </a:r>
          </a:p>
          <a:p>
            <a:r>
              <a:rPr lang="en-US" sz="2400" dirty="0"/>
              <a:t>Use images and clipart.</a:t>
            </a:r>
          </a:p>
          <a:p>
            <a:r>
              <a:rPr lang="en-US" sz="2400" dirty="0"/>
              <a:t>3 to 7 bullets per slide.</a:t>
            </a:r>
          </a:p>
          <a:p>
            <a:r>
              <a:rPr lang="en-US" sz="2400" dirty="0"/>
              <a:t>Don’t over crowd your slides, it will not look professional.</a:t>
            </a:r>
          </a:p>
          <a:p>
            <a:r>
              <a:rPr lang="en-US" sz="2400" dirty="0"/>
              <a:t>New or different visual aids wake people up.</a:t>
            </a:r>
          </a:p>
        </p:txBody>
      </p:sp>
    </p:spTree>
    <p:extLst>
      <p:ext uri="{BB962C8B-B14F-4D97-AF65-F5344CB8AC3E}">
        <p14:creationId xmlns:p14="http://schemas.microsoft.com/office/powerpoint/2010/main" val="411173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Voice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Louder and clear than your normal pitch.</a:t>
            </a:r>
          </a:p>
          <a:p>
            <a:r>
              <a:rPr lang="en-US" sz="2400" dirty="0"/>
              <a:t>Vary pitch and volume.</a:t>
            </a:r>
          </a:p>
          <a:p>
            <a:r>
              <a:rPr lang="en-US" sz="2400" dirty="0"/>
              <a:t>Over emphasis</a:t>
            </a:r>
          </a:p>
        </p:txBody>
      </p:sp>
    </p:spTree>
    <p:extLst>
      <p:ext uri="{BB962C8B-B14F-4D97-AF65-F5344CB8AC3E}">
        <p14:creationId xmlns:p14="http://schemas.microsoft.com/office/powerpoint/2010/main" val="321605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Preparation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Try to conquer nervousness:</a:t>
            </a:r>
          </a:p>
          <a:p>
            <a:r>
              <a:rPr lang="en-US" sz="2800" dirty="0"/>
              <a:t>Try to minimize your stage-fear.</a:t>
            </a:r>
          </a:p>
          <a:p>
            <a:r>
              <a:rPr lang="en-US" sz="2800" dirty="0"/>
              <a:t>Take deep breath and try to relax.</a:t>
            </a:r>
          </a:p>
          <a:p>
            <a:r>
              <a:rPr lang="en-US" sz="2800" dirty="0"/>
              <a:t>If required, drink little water.</a:t>
            </a:r>
          </a:p>
        </p:txBody>
      </p:sp>
    </p:spTree>
    <p:extLst>
      <p:ext uri="{BB962C8B-B14F-4D97-AF65-F5344CB8AC3E}">
        <p14:creationId xmlns:p14="http://schemas.microsoft.com/office/powerpoint/2010/main" val="50080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Organizing your Delivery-</a:t>
            </a:r>
            <a:br>
              <a:rPr lang="en-US" b="1" i="1" dirty="0"/>
            </a:br>
            <a:r>
              <a:rPr lang="en-US" b="1" i="1" dirty="0"/>
              <a:t>General Tips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Announce your topic clearly</a:t>
            </a:r>
          </a:p>
          <a:p>
            <a:r>
              <a:rPr lang="en-US" sz="2400" b="1" dirty="0"/>
              <a:t>Give an outline of your presentation in your introduction</a:t>
            </a:r>
          </a:p>
          <a:p>
            <a:r>
              <a:rPr lang="en-US" sz="2400" b="1" dirty="0"/>
              <a:t>State your objective upfront</a:t>
            </a:r>
          </a:p>
        </p:txBody>
      </p:sp>
    </p:spTree>
    <p:extLst>
      <p:ext uri="{BB962C8B-B14F-4D97-AF65-F5344CB8AC3E}">
        <p14:creationId xmlns:p14="http://schemas.microsoft.com/office/powerpoint/2010/main" val="12178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The Delivery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Eyes</a:t>
            </a:r>
          </a:p>
          <a:p>
            <a:r>
              <a:rPr lang="en-US" sz="2800" dirty="0"/>
              <a:t>The Voice</a:t>
            </a:r>
          </a:p>
          <a:p>
            <a:r>
              <a:rPr lang="en-US" sz="2800" dirty="0"/>
              <a:t>Expression</a:t>
            </a:r>
          </a:p>
          <a:p>
            <a:r>
              <a:rPr lang="en-US" sz="2800" dirty="0"/>
              <a:t>The Body</a:t>
            </a:r>
          </a:p>
        </p:txBody>
      </p:sp>
    </p:spTree>
    <p:extLst>
      <p:ext uri="{BB962C8B-B14F-4D97-AF65-F5344CB8AC3E}">
        <p14:creationId xmlns:p14="http://schemas.microsoft.com/office/powerpoint/2010/main" val="25679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Organizing your Delivery-</a:t>
            </a:r>
            <a:br>
              <a:rPr lang="en-US" b="1" i="1" dirty="0"/>
            </a:br>
            <a:r>
              <a:rPr lang="en-US" b="1" i="1" dirty="0"/>
              <a:t>The Opener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Tell them what you are going to tell them”</a:t>
            </a:r>
          </a:p>
          <a:p>
            <a:r>
              <a:rPr lang="en-US" sz="2400" dirty="0"/>
              <a:t>Set the tone</a:t>
            </a:r>
          </a:p>
          <a:p>
            <a:r>
              <a:rPr lang="en-US" sz="2400" dirty="0"/>
              <a:t>Capture your audience’s attention</a:t>
            </a:r>
          </a:p>
          <a:p>
            <a:r>
              <a:rPr lang="en-US" sz="2400" dirty="0"/>
              <a:t>Build rapport</a:t>
            </a:r>
          </a:p>
          <a:p>
            <a:r>
              <a:rPr lang="en-US" sz="2400" dirty="0"/>
              <a:t>Tailor your opener to</a:t>
            </a:r>
          </a:p>
          <a:p>
            <a:r>
              <a:rPr lang="en-US" sz="2400" dirty="0"/>
              <a:t>Your audience</a:t>
            </a:r>
          </a:p>
        </p:txBody>
      </p:sp>
    </p:spTree>
    <p:extLst>
      <p:ext uri="{BB962C8B-B14F-4D97-AF65-F5344CB8AC3E}">
        <p14:creationId xmlns:p14="http://schemas.microsoft.com/office/powerpoint/2010/main" val="157928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Body of Presentation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1. Cover the subject in logical order</a:t>
            </a:r>
          </a:p>
          <a:p>
            <a:pPr marL="0" indent="0">
              <a:buNone/>
            </a:pPr>
            <a:r>
              <a:rPr lang="en-US" sz="2800" dirty="0"/>
              <a:t>2. Repeat important points</a:t>
            </a:r>
          </a:p>
          <a:p>
            <a:pPr marL="0" indent="0">
              <a:buNone/>
            </a:pPr>
            <a:r>
              <a:rPr lang="en-US" sz="2800" dirty="0"/>
              <a:t>3. Use visuals wherever possible</a:t>
            </a:r>
          </a:p>
          <a:p>
            <a:pPr marL="0" indent="0">
              <a:buNone/>
            </a:pPr>
            <a:r>
              <a:rPr lang="en-US" sz="2800" dirty="0"/>
              <a:t>4. The voice should not be too fast, too high or too slow.</a:t>
            </a:r>
          </a:p>
        </p:txBody>
      </p:sp>
    </p:spTree>
    <p:extLst>
      <p:ext uri="{BB962C8B-B14F-4D97-AF65-F5344CB8AC3E}">
        <p14:creationId xmlns:p14="http://schemas.microsoft.com/office/powerpoint/2010/main" val="137626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Body Language during</a:t>
            </a:r>
            <a:br>
              <a:rPr lang="en-US" b="1" i="1" dirty="0"/>
            </a:br>
            <a:r>
              <a:rPr lang="en-US" b="1" i="1" dirty="0"/>
              <a:t>presentation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SMILE</a:t>
            </a:r>
          </a:p>
          <a:p>
            <a:r>
              <a:rPr lang="en-US" dirty="0"/>
              <a:t>Make Eye-Contact</a:t>
            </a:r>
          </a:p>
          <a:p>
            <a:r>
              <a:rPr lang="en-US" dirty="0"/>
              <a:t>Do not lock your arms</a:t>
            </a:r>
          </a:p>
          <a:p>
            <a:r>
              <a:rPr lang="en-US" dirty="0"/>
              <a:t>Knees unlocked, head up,</a:t>
            </a:r>
          </a:p>
          <a:p>
            <a:r>
              <a:rPr lang="en-US" dirty="0"/>
              <a:t>Move</a:t>
            </a:r>
          </a:p>
          <a:p>
            <a:r>
              <a:rPr lang="en-US" dirty="0"/>
              <a:t>Connect with the audience</a:t>
            </a:r>
          </a:p>
          <a:p>
            <a:r>
              <a:rPr lang="en-US" dirty="0"/>
              <a:t>Breathe &amp; Relax</a:t>
            </a:r>
          </a:p>
        </p:txBody>
      </p:sp>
    </p:spTree>
    <p:extLst>
      <p:ext uri="{BB962C8B-B14F-4D97-AF65-F5344CB8AC3E}">
        <p14:creationId xmlns:p14="http://schemas.microsoft.com/office/powerpoint/2010/main" val="127119853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286</Words>
  <Application>Microsoft Office PowerPoint</Application>
  <PresentationFormat>Custom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Gallery</vt:lpstr>
      <vt:lpstr>Presentation Skills</vt:lpstr>
      <vt:lpstr>Visual aids </vt:lpstr>
      <vt:lpstr>Voice</vt:lpstr>
      <vt:lpstr>Preparation</vt:lpstr>
      <vt:lpstr>Organizing your Delivery- General Tips</vt:lpstr>
      <vt:lpstr>The Delivery</vt:lpstr>
      <vt:lpstr>Organizing your Delivery- The Opener</vt:lpstr>
      <vt:lpstr>Body of Presentation</vt:lpstr>
      <vt:lpstr>Body Language during presentation</vt:lpstr>
      <vt:lpstr>Signs to detect that Audience is not Listening</vt:lpstr>
      <vt:lpstr>Some Final Words</vt:lpstr>
      <vt:lpstr>Factors for successful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Skills</dc:title>
  <dc:creator>Muhammad Suleman Bashir</dc:creator>
  <cp:lastModifiedBy>YAM TECH</cp:lastModifiedBy>
  <cp:revision>2</cp:revision>
  <dcterms:created xsi:type="dcterms:W3CDTF">2020-05-03T16:09:15Z</dcterms:created>
  <dcterms:modified xsi:type="dcterms:W3CDTF">2020-05-06T12:25:17Z</dcterms:modified>
</cp:coreProperties>
</file>