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0631" y="0"/>
            <a:ext cx="9063368" cy="67250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90600" y="2179701"/>
            <a:ext cx="7010400" cy="2392680"/>
          </a:xfrm>
          <a:custGeom>
            <a:avLst/>
            <a:gdLst/>
            <a:ahLst/>
            <a:cxnLst/>
            <a:rect l="l" t="t" r="r" b="b"/>
            <a:pathLst>
              <a:path w="7010400" h="2392679">
                <a:moveTo>
                  <a:pt x="0" y="2392299"/>
                </a:moveTo>
                <a:lnTo>
                  <a:pt x="7010400" y="2392299"/>
                </a:lnTo>
                <a:lnTo>
                  <a:pt x="7010400" y="0"/>
                </a:lnTo>
                <a:lnTo>
                  <a:pt x="0" y="0"/>
                </a:lnTo>
                <a:lnTo>
                  <a:pt x="0" y="23922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88542" y="2064841"/>
            <a:ext cx="6966915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05900" cy="6825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6341" y="2054174"/>
            <a:ext cx="4043679" cy="441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64202" y="1901697"/>
            <a:ext cx="4043679" cy="441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22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7408" y="601421"/>
            <a:ext cx="6409182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7476" y="1505458"/>
            <a:ext cx="7769047" cy="4293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0455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4779" y="1933955"/>
            <a:ext cx="8464296" cy="2939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1676400"/>
            <a:ext cx="8534400" cy="2954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1676400"/>
            <a:ext cx="8534400" cy="2954655"/>
          </a:xfrm>
          <a:custGeom>
            <a:avLst/>
            <a:gdLst/>
            <a:ahLst/>
            <a:cxnLst/>
            <a:rect l="l" t="t" r="r" b="b"/>
            <a:pathLst>
              <a:path w="8534400" h="2954654">
                <a:moveTo>
                  <a:pt x="0" y="2954655"/>
                </a:moveTo>
                <a:lnTo>
                  <a:pt x="8534400" y="2954655"/>
                </a:lnTo>
                <a:lnTo>
                  <a:pt x="8534400" y="0"/>
                </a:lnTo>
                <a:lnTo>
                  <a:pt x="0" y="0"/>
                </a:lnTo>
                <a:lnTo>
                  <a:pt x="0" y="2954655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38251" rIns="0" bIns="0" rtlCol="0">
            <a:spAutoFit/>
          </a:bodyPr>
          <a:lstStyle/>
          <a:p>
            <a:pPr marL="834390" marR="824865" algn="ctr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THE </a:t>
            </a:r>
            <a:r>
              <a:rPr sz="4400" spc="-5" dirty="0"/>
              <a:t>NATURE,</a:t>
            </a:r>
            <a:r>
              <a:rPr sz="4400" spc="-130" dirty="0"/>
              <a:t> </a:t>
            </a:r>
            <a:r>
              <a:rPr sz="4400" spc="-5" dirty="0"/>
              <a:t>SCOPE,  AND FUNCTION</a:t>
            </a:r>
            <a:r>
              <a:rPr sz="4400" spc="-100" dirty="0"/>
              <a:t> </a:t>
            </a:r>
            <a:r>
              <a:rPr sz="4400" spc="-5" dirty="0"/>
              <a:t>OF</a:t>
            </a:r>
            <a:endParaRPr sz="4400" dirty="0"/>
          </a:p>
          <a:p>
            <a:pPr algn="ctr">
              <a:lnSpc>
                <a:spcPts val="5720"/>
              </a:lnSpc>
            </a:pPr>
            <a:r>
              <a:rPr sz="4800" spc="-5" dirty="0"/>
              <a:t>SCHOOL</a:t>
            </a:r>
            <a:r>
              <a:rPr sz="4800" spc="-140" dirty="0"/>
              <a:t> </a:t>
            </a:r>
            <a:r>
              <a:rPr sz="4800" spc="-5" dirty="0"/>
              <a:t>ADMINISTRATION</a:t>
            </a:r>
            <a:endParaRPr sz="4800" dirty="0"/>
          </a:p>
        </p:txBody>
      </p:sp>
      <p:sp>
        <p:nvSpPr>
          <p:cNvPr id="7" name="object 7"/>
          <p:cNvSpPr/>
          <p:nvPr/>
        </p:nvSpPr>
        <p:spPr>
          <a:xfrm>
            <a:off x="150876" y="455676"/>
            <a:ext cx="4422648" cy="9936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457200"/>
            <a:ext cx="4419600" cy="990600"/>
          </a:xfrm>
          <a:custGeom>
            <a:avLst/>
            <a:gdLst/>
            <a:ahLst/>
            <a:cxnLst/>
            <a:rect l="l" t="t" r="r" b="b"/>
            <a:pathLst>
              <a:path w="4419600" h="990600">
                <a:moveTo>
                  <a:pt x="0" y="495300"/>
                </a:moveTo>
                <a:lnTo>
                  <a:pt x="10951" y="445676"/>
                </a:lnTo>
                <a:lnTo>
                  <a:pt x="43110" y="397452"/>
                </a:lnTo>
                <a:lnTo>
                  <a:pt x="75816" y="366195"/>
                </a:lnTo>
                <a:lnTo>
                  <a:pt x="117174" y="335734"/>
                </a:lnTo>
                <a:lnTo>
                  <a:pt x="166874" y="306137"/>
                </a:lnTo>
                <a:lnTo>
                  <a:pt x="224607" y="277474"/>
                </a:lnTo>
                <a:lnTo>
                  <a:pt x="290065" y="249815"/>
                </a:lnTo>
                <a:lnTo>
                  <a:pt x="362937" y="223228"/>
                </a:lnTo>
                <a:lnTo>
                  <a:pt x="402056" y="210358"/>
                </a:lnTo>
                <a:lnTo>
                  <a:pt x="442914" y="197783"/>
                </a:lnTo>
                <a:lnTo>
                  <a:pt x="485470" y="185510"/>
                </a:lnTo>
                <a:lnTo>
                  <a:pt x="529686" y="173549"/>
                </a:lnTo>
                <a:lnTo>
                  <a:pt x="575525" y="161908"/>
                </a:lnTo>
                <a:lnTo>
                  <a:pt x="622946" y="150595"/>
                </a:lnTo>
                <a:lnTo>
                  <a:pt x="671911" y="139621"/>
                </a:lnTo>
                <a:lnTo>
                  <a:pt x="722382" y="128992"/>
                </a:lnTo>
                <a:lnTo>
                  <a:pt x="774319" y="118718"/>
                </a:lnTo>
                <a:lnTo>
                  <a:pt x="827685" y="108808"/>
                </a:lnTo>
                <a:lnTo>
                  <a:pt x="882441" y="99270"/>
                </a:lnTo>
                <a:lnTo>
                  <a:pt x="938547" y="90112"/>
                </a:lnTo>
                <a:lnTo>
                  <a:pt x="995966" y="81344"/>
                </a:lnTo>
                <a:lnTo>
                  <a:pt x="1054658" y="72974"/>
                </a:lnTo>
                <a:lnTo>
                  <a:pt x="1114585" y="65011"/>
                </a:lnTo>
                <a:lnTo>
                  <a:pt x="1175708" y="57464"/>
                </a:lnTo>
                <a:lnTo>
                  <a:pt x="1237988" y="50340"/>
                </a:lnTo>
                <a:lnTo>
                  <a:pt x="1301388" y="43650"/>
                </a:lnTo>
                <a:lnTo>
                  <a:pt x="1365868" y="37401"/>
                </a:lnTo>
                <a:lnTo>
                  <a:pt x="1431389" y="31602"/>
                </a:lnTo>
                <a:lnTo>
                  <a:pt x="1497913" y="26261"/>
                </a:lnTo>
                <a:lnTo>
                  <a:pt x="1565401" y="21389"/>
                </a:lnTo>
                <a:lnTo>
                  <a:pt x="1633814" y="16992"/>
                </a:lnTo>
                <a:lnTo>
                  <a:pt x="1703115" y="13080"/>
                </a:lnTo>
                <a:lnTo>
                  <a:pt x="1773263" y="9662"/>
                </a:lnTo>
                <a:lnTo>
                  <a:pt x="1844221" y="6746"/>
                </a:lnTo>
                <a:lnTo>
                  <a:pt x="1915950" y="4340"/>
                </a:lnTo>
                <a:lnTo>
                  <a:pt x="1988411" y="2454"/>
                </a:lnTo>
                <a:lnTo>
                  <a:pt x="2061565" y="1096"/>
                </a:lnTo>
                <a:lnTo>
                  <a:pt x="2135374" y="275"/>
                </a:lnTo>
                <a:lnTo>
                  <a:pt x="2209800" y="0"/>
                </a:lnTo>
                <a:lnTo>
                  <a:pt x="2284227" y="275"/>
                </a:lnTo>
                <a:lnTo>
                  <a:pt x="2358038" y="1096"/>
                </a:lnTo>
                <a:lnTo>
                  <a:pt x="2431194" y="2454"/>
                </a:lnTo>
                <a:lnTo>
                  <a:pt x="2503657" y="4340"/>
                </a:lnTo>
                <a:lnTo>
                  <a:pt x="2575387" y="6746"/>
                </a:lnTo>
                <a:lnTo>
                  <a:pt x="2646346" y="9662"/>
                </a:lnTo>
                <a:lnTo>
                  <a:pt x="2716496" y="13080"/>
                </a:lnTo>
                <a:lnTo>
                  <a:pt x="2785798" y="16992"/>
                </a:lnTo>
                <a:lnTo>
                  <a:pt x="2854212" y="21389"/>
                </a:lnTo>
                <a:lnTo>
                  <a:pt x="2921701" y="26261"/>
                </a:lnTo>
                <a:lnTo>
                  <a:pt x="2988226" y="31602"/>
                </a:lnTo>
                <a:lnTo>
                  <a:pt x="3053747" y="37401"/>
                </a:lnTo>
                <a:lnTo>
                  <a:pt x="3118227" y="43650"/>
                </a:lnTo>
                <a:lnTo>
                  <a:pt x="3181627" y="50340"/>
                </a:lnTo>
                <a:lnTo>
                  <a:pt x="3243908" y="57464"/>
                </a:lnTo>
                <a:lnTo>
                  <a:pt x="3305031" y="65011"/>
                </a:lnTo>
                <a:lnTo>
                  <a:pt x="3364958" y="72974"/>
                </a:lnTo>
                <a:lnTo>
                  <a:pt x="3423650" y="81344"/>
                </a:lnTo>
                <a:lnTo>
                  <a:pt x="3481069" y="90112"/>
                </a:lnTo>
                <a:lnTo>
                  <a:pt x="3537175" y="99270"/>
                </a:lnTo>
                <a:lnTo>
                  <a:pt x="3591930" y="108808"/>
                </a:lnTo>
                <a:lnTo>
                  <a:pt x="3645295" y="118718"/>
                </a:lnTo>
                <a:lnTo>
                  <a:pt x="3697233" y="128992"/>
                </a:lnTo>
                <a:lnTo>
                  <a:pt x="3747703" y="139621"/>
                </a:lnTo>
                <a:lnTo>
                  <a:pt x="3796667" y="150595"/>
                </a:lnTo>
                <a:lnTo>
                  <a:pt x="3844088" y="161908"/>
                </a:lnTo>
                <a:lnTo>
                  <a:pt x="3889925" y="173549"/>
                </a:lnTo>
                <a:lnTo>
                  <a:pt x="3934141" y="185510"/>
                </a:lnTo>
                <a:lnTo>
                  <a:pt x="3976697" y="197783"/>
                </a:lnTo>
                <a:lnTo>
                  <a:pt x="4017553" y="210358"/>
                </a:lnTo>
                <a:lnTo>
                  <a:pt x="4056672" y="223228"/>
                </a:lnTo>
                <a:lnTo>
                  <a:pt x="4094015" y="236383"/>
                </a:lnTo>
                <a:lnTo>
                  <a:pt x="4163217" y="263515"/>
                </a:lnTo>
                <a:lnTo>
                  <a:pt x="4224849" y="291684"/>
                </a:lnTo>
                <a:lnTo>
                  <a:pt x="4278603" y="320823"/>
                </a:lnTo>
                <a:lnTo>
                  <a:pt x="4324170" y="350861"/>
                </a:lnTo>
                <a:lnTo>
                  <a:pt x="4361239" y="381728"/>
                </a:lnTo>
                <a:lnTo>
                  <a:pt x="4389501" y="413356"/>
                </a:lnTo>
                <a:lnTo>
                  <a:pt x="4414706" y="462073"/>
                </a:lnTo>
                <a:lnTo>
                  <a:pt x="4419600" y="495300"/>
                </a:lnTo>
                <a:lnTo>
                  <a:pt x="4418370" y="511982"/>
                </a:lnTo>
                <a:lnTo>
                  <a:pt x="4414706" y="528526"/>
                </a:lnTo>
                <a:lnTo>
                  <a:pt x="4389501" y="577243"/>
                </a:lnTo>
                <a:lnTo>
                  <a:pt x="4361239" y="608871"/>
                </a:lnTo>
                <a:lnTo>
                  <a:pt x="4324170" y="639738"/>
                </a:lnTo>
                <a:lnTo>
                  <a:pt x="4278603" y="669776"/>
                </a:lnTo>
                <a:lnTo>
                  <a:pt x="4224849" y="698915"/>
                </a:lnTo>
                <a:lnTo>
                  <a:pt x="4163217" y="727084"/>
                </a:lnTo>
                <a:lnTo>
                  <a:pt x="4094015" y="754216"/>
                </a:lnTo>
                <a:lnTo>
                  <a:pt x="4056672" y="767371"/>
                </a:lnTo>
                <a:lnTo>
                  <a:pt x="4017553" y="780241"/>
                </a:lnTo>
                <a:lnTo>
                  <a:pt x="3976697" y="792816"/>
                </a:lnTo>
                <a:lnTo>
                  <a:pt x="3934141" y="805089"/>
                </a:lnTo>
                <a:lnTo>
                  <a:pt x="3889925" y="817050"/>
                </a:lnTo>
                <a:lnTo>
                  <a:pt x="3844088" y="828691"/>
                </a:lnTo>
                <a:lnTo>
                  <a:pt x="3796667" y="840004"/>
                </a:lnTo>
                <a:lnTo>
                  <a:pt x="3747703" y="850978"/>
                </a:lnTo>
                <a:lnTo>
                  <a:pt x="3697233" y="861607"/>
                </a:lnTo>
                <a:lnTo>
                  <a:pt x="3645295" y="871881"/>
                </a:lnTo>
                <a:lnTo>
                  <a:pt x="3591930" y="881791"/>
                </a:lnTo>
                <a:lnTo>
                  <a:pt x="3537175" y="891329"/>
                </a:lnTo>
                <a:lnTo>
                  <a:pt x="3481069" y="900487"/>
                </a:lnTo>
                <a:lnTo>
                  <a:pt x="3423650" y="909255"/>
                </a:lnTo>
                <a:lnTo>
                  <a:pt x="3364958" y="917625"/>
                </a:lnTo>
                <a:lnTo>
                  <a:pt x="3305031" y="925588"/>
                </a:lnTo>
                <a:lnTo>
                  <a:pt x="3243908" y="933135"/>
                </a:lnTo>
                <a:lnTo>
                  <a:pt x="3181627" y="940259"/>
                </a:lnTo>
                <a:lnTo>
                  <a:pt x="3118227" y="946949"/>
                </a:lnTo>
                <a:lnTo>
                  <a:pt x="3053747" y="953198"/>
                </a:lnTo>
                <a:lnTo>
                  <a:pt x="2988226" y="958997"/>
                </a:lnTo>
                <a:lnTo>
                  <a:pt x="2921701" y="964338"/>
                </a:lnTo>
                <a:lnTo>
                  <a:pt x="2854212" y="969210"/>
                </a:lnTo>
                <a:lnTo>
                  <a:pt x="2785798" y="973607"/>
                </a:lnTo>
                <a:lnTo>
                  <a:pt x="2716496" y="977519"/>
                </a:lnTo>
                <a:lnTo>
                  <a:pt x="2646346" y="980937"/>
                </a:lnTo>
                <a:lnTo>
                  <a:pt x="2575387" y="983853"/>
                </a:lnTo>
                <a:lnTo>
                  <a:pt x="2503657" y="986259"/>
                </a:lnTo>
                <a:lnTo>
                  <a:pt x="2431194" y="988145"/>
                </a:lnTo>
                <a:lnTo>
                  <a:pt x="2358038" y="989503"/>
                </a:lnTo>
                <a:lnTo>
                  <a:pt x="2284227" y="990324"/>
                </a:lnTo>
                <a:lnTo>
                  <a:pt x="2209800" y="990600"/>
                </a:lnTo>
                <a:lnTo>
                  <a:pt x="2135374" y="990324"/>
                </a:lnTo>
                <a:lnTo>
                  <a:pt x="2061564" y="989503"/>
                </a:lnTo>
                <a:lnTo>
                  <a:pt x="1988409" y="988145"/>
                </a:lnTo>
                <a:lnTo>
                  <a:pt x="1915947" y="986259"/>
                </a:lnTo>
                <a:lnTo>
                  <a:pt x="1844218" y="983853"/>
                </a:lnTo>
                <a:lnTo>
                  <a:pt x="1773260" y="980937"/>
                </a:lnTo>
                <a:lnTo>
                  <a:pt x="1703111" y="977519"/>
                </a:lnTo>
                <a:lnTo>
                  <a:pt x="1633810" y="973607"/>
                </a:lnTo>
                <a:lnTo>
                  <a:pt x="1565396" y="969210"/>
                </a:lnTo>
                <a:lnTo>
                  <a:pt x="1497908" y="964338"/>
                </a:lnTo>
                <a:lnTo>
                  <a:pt x="1431384" y="958997"/>
                </a:lnTo>
                <a:lnTo>
                  <a:pt x="1365862" y="953198"/>
                </a:lnTo>
                <a:lnTo>
                  <a:pt x="1301382" y="946949"/>
                </a:lnTo>
                <a:lnTo>
                  <a:pt x="1237983" y="940259"/>
                </a:lnTo>
                <a:lnTo>
                  <a:pt x="1175702" y="933135"/>
                </a:lnTo>
                <a:lnTo>
                  <a:pt x="1114579" y="925588"/>
                </a:lnTo>
                <a:lnTo>
                  <a:pt x="1054652" y="917625"/>
                </a:lnTo>
                <a:lnTo>
                  <a:pt x="995960" y="909255"/>
                </a:lnTo>
                <a:lnTo>
                  <a:pt x="938542" y="900487"/>
                </a:lnTo>
                <a:lnTo>
                  <a:pt x="882435" y="891329"/>
                </a:lnTo>
                <a:lnTo>
                  <a:pt x="827680" y="881791"/>
                </a:lnTo>
                <a:lnTo>
                  <a:pt x="774314" y="871881"/>
                </a:lnTo>
                <a:lnTo>
                  <a:pt x="722377" y="861607"/>
                </a:lnTo>
                <a:lnTo>
                  <a:pt x="671906" y="850978"/>
                </a:lnTo>
                <a:lnTo>
                  <a:pt x="622941" y="840004"/>
                </a:lnTo>
                <a:lnTo>
                  <a:pt x="575520" y="828691"/>
                </a:lnTo>
                <a:lnTo>
                  <a:pt x="529682" y="817050"/>
                </a:lnTo>
                <a:lnTo>
                  <a:pt x="485466" y="805089"/>
                </a:lnTo>
                <a:lnTo>
                  <a:pt x="442910" y="792816"/>
                </a:lnTo>
                <a:lnTo>
                  <a:pt x="402053" y="780241"/>
                </a:lnTo>
                <a:lnTo>
                  <a:pt x="362933" y="767371"/>
                </a:lnTo>
                <a:lnTo>
                  <a:pt x="325590" y="754216"/>
                </a:lnTo>
                <a:lnTo>
                  <a:pt x="256387" y="727084"/>
                </a:lnTo>
                <a:lnTo>
                  <a:pt x="194754" y="698915"/>
                </a:lnTo>
                <a:lnTo>
                  <a:pt x="140999" y="669776"/>
                </a:lnTo>
                <a:lnTo>
                  <a:pt x="95431" y="639738"/>
                </a:lnTo>
                <a:lnTo>
                  <a:pt x="58362" y="608871"/>
                </a:lnTo>
                <a:lnTo>
                  <a:pt x="30098" y="577243"/>
                </a:lnTo>
                <a:lnTo>
                  <a:pt x="4893" y="528526"/>
                </a:lnTo>
                <a:lnTo>
                  <a:pt x="0" y="4953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7800" y="5562600"/>
            <a:ext cx="5943600" cy="1138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38200" y="5486400"/>
            <a:ext cx="762000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GB" sz="3600" b="1" dirty="0" smtClean="0">
                <a:latin typeface="Calibri"/>
                <a:cs typeface="Calibri"/>
              </a:rPr>
              <a:t>Compiled By: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GB" sz="3600" b="1" dirty="0" smtClean="0">
                <a:latin typeface="Calibri"/>
                <a:cs typeface="Calibri"/>
              </a:rPr>
              <a:t>Dr M. </a:t>
            </a:r>
            <a:r>
              <a:rPr lang="en-GB" sz="3600" b="1" dirty="0" err="1" smtClean="0">
                <a:latin typeface="Calibri"/>
                <a:cs typeface="Calibri"/>
              </a:rPr>
              <a:t>Nadeem</a:t>
            </a:r>
            <a:r>
              <a:rPr lang="en-GB" sz="3600" b="1" dirty="0" smtClean="0">
                <a:latin typeface="Calibri"/>
                <a:cs typeface="Calibri"/>
              </a:rPr>
              <a:t> Anwar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22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0864" y="3124200"/>
            <a:ext cx="7620000" cy="3047365"/>
          </a:xfrm>
          <a:custGeom>
            <a:avLst/>
            <a:gdLst/>
            <a:ahLst/>
            <a:cxnLst/>
            <a:rect l="l" t="t" r="r" b="b"/>
            <a:pathLst>
              <a:path w="7620000" h="3047365">
                <a:moveTo>
                  <a:pt x="0" y="3046984"/>
                </a:moveTo>
                <a:lnTo>
                  <a:pt x="7620000" y="3046984"/>
                </a:lnTo>
                <a:lnTo>
                  <a:pt x="7620000" y="0"/>
                </a:lnTo>
                <a:lnTo>
                  <a:pt x="0" y="0"/>
                </a:lnTo>
                <a:lnTo>
                  <a:pt x="0" y="3046984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2289" y="3095625"/>
            <a:ext cx="7677784" cy="3104515"/>
          </a:xfrm>
          <a:custGeom>
            <a:avLst/>
            <a:gdLst/>
            <a:ahLst/>
            <a:cxnLst/>
            <a:rect l="l" t="t" r="r" b="b"/>
            <a:pathLst>
              <a:path w="7677784" h="3104515">
                <a:moveTo>
                  <a:pt x="7648600" y="0"/>
                </a:moveTo>
                <a:lnTo>
                  <a:pt x="28575" y="0"/>
                </a:lnTo>
                <a:lnTo>
                  <a:pt x="17450" y="2250"/>
                </a:lnTo>
                <a:lnTo>
                  <a:pt x="8367" y="8382"/>
                </a:lnTo>
                <a:lnTo>
                  <a:pt x="2244" y="17466"/>
                </a:lnTo>
                <a:lnTo>
                  <a:pt x="0" y="28575"/>
                </a:lnTo>
                <a:lnTo>
                  <a:pt x="0" y="3075559"/>
                </a:lnTo>
                <a:lnTo>
                  <a:pt x="2244" y="3086683"/>
                </a:lnTo>
                <a:lnTo>
                  <a:pt x="8367" y="3095766"/>
                </a:lnTo>
                <a:lnTo>
                  <a:pt x="17450" y="3101889"/>
                </a:lnTo>
                <a:lnTo>
                  <a:pt x="28575" y="3104134"/>
                </a:lnTo>
                <a:lnTo>
                  <a:pt x="7648600" y="3104134"/>
                </a:lnTo>
                <a:lnTo>
                  <a:pt x="7659708" y="3101889"/>
                </a:lnTo>
                <a:lnTo>
                  <a:pt x="7668793" y="3095766"/>
                </a:lnTo>
                <a:lnTo>
                  <a:pt x="7669574" y="3094609"/>
                </a:lnTo>
                <a:lnTo>
                  <a:pt x="28575" y="3094609"/>
                </a:lnTo>
                <a:lnTo>
                  <a:pt x="21156" y="3093112"/>
                </a:lnTo>
                <a:lnTo>
                  <a:pt x="15101" y="3089032"/>
                </a:lnTo>
                <a:lnTo>
                  <a:pt x="11021" y="3082977"/>
                </a:lnTo>
                <a:lnTo>
                  <a:pt x="9525" y="3075559"/>
                </a:lnTo>
                <a:lnTo>
                  <a:pt x="9525" y="28575"/>
                </a:lnTo>
                <a:lnTo>
                  <a:pt x="11021" y="21151"/>
                </a:lnTo>
                <a:lnTo>
                  <a:pt x="15101" y="15097"/>
                </a:lnTo>
                <a:lnTo>
                  <a:pt x="21156" y="11019"/>
                </a:lnTo>
                <a:lnTo>
                  <a:pt x="28575" y="9525"/>
                </a:lnTo>
                <a:lnTo>
                  <a:pt x="7669564" y="9525"/>
                </a:lnTo>
                <a:lnTo>
                  <a:pt x="7668793" y="8382"/>
                </a:lnTo>
                <a:lnTo>
                  <a:pt x="7659708" y="2250"/>
                </a:lnTo>
                <a:lnTo>
                  <a:pt x="7648600" y="0"/>
                </a:lnTo>
                <a:close/>
              </a:path>
              <a:path w="7677784" h="3104515">
                <a:moveTo>
                  <a:pt x="7669564" y="9525"/>
                </a:moveTo>
                <a:lnTo>
                  <a:pt x="7648600" y="9525"/>
                </a:lnTo>
                <a:lnTo>
                  <a:pt x="7656023" y="11019"/>
                </a:lnTo>
                <a:lnTo>
                  <a:pt x="7662078" y="15097"/>
                </a:lnTo>
                <a:lnTo>
                  <a:pt x="7666156" y="21151"/>
                </a:lnTo>
                <a:lnTo>
                  <a:pt x="7667650" y="28575"/>
                </a:lnTo>
                <a:lnTo>
                  <a:pt x="7667650" y="3075559"/>
                </a:lnTo>
                <a:lnTo>
                  <a:pt x="7666156" y="3082977"/>
                </a:lnTo>
                <a:lnTo>
                  <a:pt x="7662078" y="3089032"/>
                </a:lnTo>
                <a:lnTo>
                  <a:pt x="7656023" y="3093112"/>
                </a:lnTo>
                <a:lnTo>
                  <a:pt x="7648600" y="3094609"/>
                </a:lnTo>
                <a:lnTo>
                  <a:pt x="7669574" y="3094609"/>
                </a:lnTo>
                <a:lnTo>
                  <a:pt x="7674925" y="3086683"/>
                </a:lnTo>
                <a:lnTo>
                  <a:pt x="7677175" y="3075559"/>
                </a:lnTo>
                <a:lnTo>
                  <a:pt x="7677175" y="28575"/>
                </a:lnTo>
                <a:lnTo>
                  <a:pt x="7674925" y="17466"/>
                </a:lnTo>
                <a:lnTo>
                  <a:pt x="7669564" y="9525"/>
                </a:lnTo>
                <a:close/>
              </a:path>
              <a:path w="7677784" h="3104515">
                <a:moveTo>
                  <a:pt x="7653807" y="19050"/>
                </a:moveTo>
                <a:lnTo>
                  <a:pt x="23304" y="19050"/>
                </a:lnTo>
                <a:lnTo>
                  <a:pt x="19050" y="23367"/>
                </a:lnTo>
                <a:lnTo>
                  <a:pt x="19050" y="3080816"/>
                </a:lnTo>
                <a:lnTo>
                  <a:pt x="23304" y="3085084"/>
                </a:lnTo>
                <a:lnTo>
                  <a:pt x="7653807" y="3085084"/>
                </a:lnTo>
                <a:lnTo>
                  <a:pt x="7658125" y="3080816"/>
                </a:lnTo>
                <a:lnTo>
                  <a:pt x="7658125" y="3066034"/>
                </a:lnTo>
                <a:lnTo>
                  <a:pt x="38100" y="3066034"/>
                </a:lnTo>
                <a:lnTo>
                  <a:pt x="38100" y="38100"/>
                </a:lnTo>
                <a:lnTo>
                  <a:pt x="7658125" y="38100"/>
                </a:lnTo>
                <a:lnTo>
                  <a:pt x="7658125" y="23367"/>
                </a:lnTo>
                <a:lnTo>
                  <a:pt x="7653807" y="19050"/>
                </a:lnTo>
                <a:close/>
              </a:path>
              <a:path w="7677784" h="3104515">
                <a:moveTo>
                  <a:pt x="7658125" y="38100"/>
                </a:moveTo>
                <a:lnTo>
                  <a:pt x="7639075" y="38100"/>
                </a:lnTo>
                <a:lnTo>
                  <a:pt x="7639075" y="3066034"/>
                </a:lnTo>
                <a:lnTo>
                  <a:pt x="7658125" y="3066034"/>
                </a:lnTo>
                <a:lnTo>
                  <a:pt x="7658125" y="38100"/>
                </a:lnTo>
                <a:close/>
              </a:path>
              <a:path w="7677784" h="3104515">
                <a:moveTo>
                  <a:pt x="7629550" y="47625"/>
                </a:moveTo>
                <a:lnTo>
                  <a:pt x="47625" y="47625"/>
                </a:lnTo>
                <a:lnTo>
                  <a:pt x="47625" y="3056509"/>
                </a:lnTo>
                <a:lnTo>
                  <a:pt x="7629550" y="3056509"/>
                </a:lnTo>
                <a:lnTo>
                  <a:pt x="7629550" y="3046984"/>
                </a:lnTo>
                <a:lnTo>
                  <a:pt x="57150" y="3046984"/>
                </a:lnTo>
                <a:lnTo>
                  <a:pt x="57150" y="57150"/>
                </a:lnTo>
                <a:lnTo>
                  <a:pt x="7629550" y="57150"/>
                </a:lnTo>
                <a:lnTo>
                  <a:pt x="7629550" y="47625"/>
                </a:lnTo>
                <a:close/>
              </a:path>
              <a:path w="7677784" h="3104515">
                <a:moveTo>
                  <a:pt x="7629550" y="57150"/>
                </a:moveTo>
                <a:lnTo>
                  <a:pt x="7620025" y="57150"/>
                </a:lnTo>
                <a:lnTo>
                  <a:pt x="7620025" y="3046984"/>
                </a:lnTo>
                <a:lnTo>
                  <a:pt x="7629550" y="3046984"/>
                </a:lnTo>
                <a:lnTo>
                  <a:pt x="7629550" y="5715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3310" y="3095625"/>
            <a:ext cx="7351395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64540">
              <a:lnSpc>
                <a:spcPct val="100000"/>
              </a:lnSpc>
              <a:spcBef>
                <a:spcPts val="105"/>
              </a:spcBef>
              <a:tabLst>
                <a:tab pos="1691639" algn="l"/>
              </a:tabLst>
            </a:pPr>
            <a:r>
              <a:rPr sz="3200" b="1" spc="-5" dirty="0">
                <a:latin typeface="Courier New"/>
                <a:cs typeface="Courier New"/>
              </a:rPr>
              <a:t>6.	observe due process,  fairness, </a:t>
            </a:r>
            <a:r>
              <a:rPr sz="3200" b="1" dirty="0">
                <a:latin typeface="Courier New"/>
                <a:cs typeface="Courier New"/>
              </a:rPr>
              <a:t>promptness,</a:t>
            </a:r>
            <a:r>
              <a:rPr sz="3200" b="1" spc="40" dirty="0">
                <a:latin typeface="Courier New"/>
                <a:cs typeface="Courier New"/>
              </a:rPr>
              <a:t> </a:t>
            </a:r>
            <a:r>
              <a:rPr sz="3200" b="1" spc="-5" dirty="0">
                <a:latin typeface="Courier New"/>
                <a:cs typeface="Courier New"/>
              </a:rPr>
              <a:t>privacy,</a:t>
            </a:r>
            <a:endParaRPr sz="3200" dirty="0">
              <a:latin typeface="Courier New"/>
              <a:cs typeface="Courier New"/>
            </a:endParaRPr>
          </a:p>
          <a:p>
            <a:pPr marL="379730" marR="371475" indent="1905" algn="ctr">
              <a:lnSpc>
                <a:spcPct val="100000"/>
              </a:lnSpc>
            </a:pPr>
            <a:r>
              <a:rPr sz="3200" b="1" spc="-5" dirty="0">
                <a:latin typeface="Courier New"/>
                <a:cs typeface="Courier New"/>
              </a:rPr>
              <a:t>constructiveness, and  consistency in disciplining  </a:t>
            </a:r>
            <a:r>
              <a:rPr sz="3200" b="1" dirty="0">
                <a:latin typeface="Courier New"/>
                <a:cs typeface="Courier New"/>
              </a:rPr>
              <a:t>his </a:t>
            </a:r>
            <a:r>
              <a:rPr sz="3200" b="1" spc="-5" dirty="0">
                <a:latin typeface="Courier New"/>
                <a:cs typeface="Courier New"/>
              </a:rPr>
              <a:t>teachers </a:t>
            </a:r>
            <a:r>
              <a:rPr sz="3200" b="1" dirty="0">
                <a:latin typeface="Courier New"/>
                <a:cs typeface="Courier New"/>
              </a:rPr>
              <a:t>and </a:t>
            </a:r>
            <a:r>
              <a:rPr sz="3200" b="1" spc="-5" dirty="0">
                <a:latin typeface="Courier New"/>
                <a:cs typeface="Courier New"/>
              </a:rPr>
              <a:t>other  personnel;</a:t>
            </a:r>
            <a:endParaRPr sz="3200" dirty="0">
              <a:latin typeface="Courier New"/>
              <a:cs typeface="Courier Ne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2536" y="1447800"/>
            <a:ext cx="7703184" cy="1384935"/>
          </a:xfrm>
          <a:custGeom>
            <a:avLst/>
            <a:gdLst/>
            <a:ahLst/>
            <a:cxnLst/>
            <a:rect l="l" t="t" r="r" b="b"/>
            <a:pathLst>
              <a:path w="7703184" h="1384935">
                <a:moveTo>
                  <a:pt x="0" y="1384935"/>
                </a:moveTo>
                <a:lnTo>
                  <a:pt x="7702804" y="1384935"/>
                </a:lnTo>
                <a:lnTo>
                  <a:pt x="7702804" y="0"/>
                </a:lnTo>
                <a:lnTo>
                  <a:pt x="0" y="0"/>
                </a:lnTo>
                <a:lnTo>
                  <a:pt x="0" y="13849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0864" y="3307079"/>
            <a:ext cx="7620000" cy="1569720"/>
          </a:xfrm>
          <a:custGeom>
            <a:avLst/>
            <a:gdLst/>
            <a:ahLst/>
            <a:cxnLst/>
            <a:rect l="l" t="t" r="r" b="b"/>
            <a:pathLst>
              <a:path w="7620000" h="1569720">
                <a:moveTo>
                  <a:pt x="0" y="1569720"/>
                </a:moveTo>
                <a:lnTo>
                  <a:pt x="7620000" y="1569720"/>
                </a:lnTo>
                <a:lnTo>
                  <a:pt x="7620000" y="0"/>
                </a:lnTo>
                <a:lnTo>
                  <a:pt x="0" y="0"/>
                </a:lnTo>
                <a:lnTo>
                  <a:pt x="0" y="156972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2289" y="3278504"/>
            <a:ext cx="7677784" cy="1626870"/>
          </a:xfrm>
          <a:custGeom>
            <a:avLst/>
            <a:gdLst/>
            <a:ahLst/>
            <a:cxnLst/>
            <a:rect l="l" t="t" r="r" b="b"/>
            <a:pathLst>
              <a:path w="7677784" h="1626870">
                <a:moveTo>
                  <a:pt x="7648600" y="0"/>
                </a:moveTo>
                <a:lnTo>
                  <a:pt x="28575" y="0"/>
                </a:lnTo>
                <a:lnTo>
                  <a:pt x="17450" y="2250"/>
                </a:lnTo>
                <a:lnTo>
                  <a:pt x="8367" y="8382"/>
                </a:lnTo>
                <a:lnTo>
                  <a:pt x="2244" y="17466"/>
                </a:lnTo>
                <a:lnTo>
                  <a:pt x="0" y="28575"/>
                </a:lnTo>
                <a:lnTo>
                  <a:pt x="0" y="1598295"/>
                </a:lnTo>
                <a:lnTo>
                  <a:pt x="2244" y="1609403"/>
                </a:lnTo>
                <a:lnTo>
                  <a:pt x="8367" y="1618488"/>
                </a:lnTo>
                <a:lnTo>
                  <a:pt x="17450" y="1624619"/>
                </a:lnTo>
                <a:lnTo>
                  <a:pt x="28575" y="1626870"/>
                </a:lnTo>
                <a:lnTo>
                  <a:pt x="7648600" y="1626870"/>
                </a:lnTo>
                <a:lnTo>
                  <a:pt x="7659708" y="1624619"/>
                </a:lnTo>
                <a:lnTo>
                  <a:pt x="7668793" y="1618488"/>
                </a:lnTo>
                <a:lnTo>
                  <a:pt x="7669564" y="1617345"/>
                </a:lnTo>
                <a:lnTo>
                  <a:pt x="28575" y="1617345"/>
                </a:lnTo>
                <a:lnTo>
                  <a:pt x="21156" y="1615850"/>
                </a:lnTo>
                <a:lnTo>
                  <a:pt x="15101" y="1611772"/>
                </a:lnTo>
                <a:lnTo>
                  <a:pt x="11021" y="1605718"/>
                </a:lnTo>
                <a:lnTo>
                  <a:pt x="9525" y="1598295"/>
                </a:lnTo>
                <a:lnTo>
                  <a:pt x="9525" y="28575"/>
                </a:lnTo>
                <a:lnTo>
                  <a:pt x="11021" y="21205"/>
                </a:lnTo>
                <a:lnTo>
                  <a:pt x="15101" y="15144"/>
                </a:lnTo>
                <a:lnTo>
                  <a:pt x="21156" y="11037"/>
                </a:lnTo>
                <a:lnTo>
                  <a:pt x="28575" y="9525"/>
                </a:lnTo>
                <a:lnTo>
                  <a:pt x="7669564" y="9525"/>
                </a:lnTo>
                <a:lnTo>
                  <a:pt x="7668793" y="8382"/>
                </a:lnTo>
                <a:lnTo>
                  <a:pt x="7659708" y="2250"/>
                </a:lnTo>
                <a:lnTo>
                  <a:pt x="7648600" y="0"/>
                </a:lnTo>
                <a:close/>
              </a:path>
              <a:path w="7677784" h="1626870">
                <a:moveTo>
                  <a:pt x="7669564" y="9525"/>
                </a:moveTo>
                <a:lnTo>
                  <a:pt x="7648600" y="9525"/>
                </a:lnTo>
                <a:lnTo>
                  <a:pt x="7656023" y="11037"/>
                </a:lnTo>
                <a:lnTo>
                  <a:pt x="7662078" y="15144"/>
                </a:lnTo>
                <a:lnTo>
                  <a:pt x="7666156" y="21205"/>
                </a:lnTo>
                <a:lnTo>
                  <a:pt x="7667650" y="28575"/>
                </a:lnTo>
                <a:lnTo>
                  <a:pt x="7667650" y="1598295"/>
                </a:lnTo>
                <a:lnTo>
                  <a:pt x="7666156" y="1605718"/>
                </a:lnTo>
                <a:lnTo>
                  <a:pt x="7662078" y="1611772"/>
                </a:lnTo>
                <a:lnTo>
                  <a:pt x="7656023" y="1615850"/>
                </a:lnTo>
                <a:lnTo>
                  <a:pt x="7648600" y="1617345"/>
                </a:lnTo>
                <a:lnTo>
                  <a:pt x="7669564" y="1617345"/>
                </a:lnTo>
                <a:lnTo>
                  <a:pt x="7674925" y="1609403"/>
                </a:lnTo>
                <a:lnTo>
                  <a:pt x="7677175" y="1598295"/>
                </a:lnTo>
                <a:lnTo>
                  <a:pt x="7677175" y="28575"/>
                </a:lnTo>
                <a:lnTo>
                  <a:pt x="7674925" y="17466"/>
                </a:lnTo>
                <a:lnTo>
                  <a:pt x="7669564" y="9525"/>
                </a:lnTo>
                <a:close/>
              </a:path>
              <a:path w="7677784" h="1626870">
                <a:moveTo>
                  <a:pt x="7653807" y="19050"/>
                </a:moveTo>
                <a:lnTo>
                  <a:pt x="23304" y="19050"/>
                </a:lnTo>
                <a:lnTo>
                  <a:pt x="19050" y="23368"/>
                </a:lnTo>
                <a:lnTo>
                  <a:pt x="19050" y="1603502"/>
                </a:lnTo>
                <a:lnTo>
                  <a:pt x="23304" y="1607820"/>
                </a:lnTo>
                <a:lnTo>
                  <a:pt x="7653807" y="1607820"/>
                </a:lnTo>
                <a:lnTo>
                  <a:pt x="7658125" y="1603502"/>
                </a:lnTo>
                <a:lnTo>
                  <a:pt x="7658125" y="1588770"/>
                </a:lnTo>
                <a:lnTo>
                  <a:pt x="38100" y="1588770"/>
                </a:lnTo>
                <a:lnTo>
                  <a:pt x="38100" y="38100"/>
                </a:lnTo>
                <a:lnTo>
                  <a:pt x="7658125" y="38100"/>
                </a:lnTo>
                <a:lnTo>
                  <a:pt x="7658125" y="23368"/>
                </a:lnTo>
                <a:lnTo>
                  <a:pt x="7653807" y="19050"/>
                </a:lnTo>
                <a:close/>
              </a:path>
              <a:path w="7677784" h="1626870">
                <a:moveTo>
                  <a:pt x="7658125" y="38100"/>
                </a:moveTo>
                <a:lnTo>
                  <a:pt x="7639075" y="38100"/>
                </a:lnTo>
                <a:lnTo>
                  <a:pt x="7639075" y="1588770"/>
                </a:lnTo>
                <a:lnTo>
                  <a:pt x="7658125" y="1588770"/>
                </a:lnTo>
                <a:lnTo>
                  <a:pt x="7658125" y="38100"/>
                </a:lnTo>
                <a:close/>
              </a:path>
              <a:path w="7677784" h="1626870">
                <a:moveTo>
                  <a:pt x="7629550" y="47625"/>
                </a:moveTo>
                <a:lnTo>
                  <a:pt x="47625" y="47625"/>
                </a:lnTo>
                <a:lnTo>
                  <a:pt x="47625" y="1579245"/>
                </a:lnTo>
                <a:lnTo>
                  <a:pt x="7629550" y="1579245"/>
                </a:lnTo>
                <a:lnTo>
                  <a:pt x="7629550" y="1569720"/>
                </a:lnTo>
                <a:lnTo>
                  <a:pt x="57150" y="1569720"/>
                </a:lnTo>
                <a:lnTo>
                  <a:pt x="57150" y="57150"/>
                </a:lnTo>
                <a:lnTo>
                  <a:pt x="7629550" y="57150"/>
                </a:lnTo>
                <a:lnTo>
                  <a:pt x="7629550" y="47625"/>
                </a:lnTo>
                <a:close/>
              </a:path>
              <a:path w="7677784" h="1626870">
                <a:moveTo>
                  <a:pt x="7629550" y="57150"/>
                </a:moveTo>
                <a:lnTo>
                  <a:pt x="7620025" y="57150"/>
                </a:lnTo>
                <a:lnTo>
                  <a:pt x="7620025" y="1569720"/>
                </a:lnTo>
                <a:lnTo>
                  <a:pt x="7629550" y="1569720"/>
                </a:lnTo>
                <a:lnTo>
                  <a:pt x="7629550" y="5715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5009" y="3291916"/>
            <a:ext cx="734377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154940">
              <a:lnSpc>
                <a:spcPct val="100000"/>
              </a:lnSpc>
              <a:spcBef>
                <a:spcPts val="105"/>
              </a:spcBef>
              <a:tabLst>
                <a:tab pos="1069340" algn="l"/>
              </a:tabLst>
            </a:pPr>
            <a:r>
              <a:rPr sz="3200" b="1" dirty="0">
                <a:latin typeface="Courier New"/>
                <a:cs typeface="Courier New"/>
              </a:rPr>
              <a:t>7.	</a:t>
            </a:r>
            <a:r>
              <a:rPr sz="3200" b="1" spc="-5" dirty="0">
                <a:latin typeface="Courier New"/>
                <a:cs typeface="Courier New"/>
              </a:rPr>
              <a:t>maintain adequate records  and submit required reports</a:t>
            </a:r>
            <a:r>
              <a:rPr sz="3200" b="1" spc="45" dirty="0">
                <a:latin typeface="Courier New"/>
                <a:cs typeface="Courier New"/>
              </a:rPr>
              <a:t> </a:t>
            </a:r>
            <a:r>
              <a:rPr sz="3200" b="1" spc="-5" dirty="0">
                <a:latin typeface="Courier New"/>
                <a:cs typeface="Courier New"/>
              </a:rPr>
              <a:t>to</a:t>
            </a:r>
            <a:endParaRPr sz="3200">
              <a:latin typeface="Courier New"/>
              <a:cs typeface="Courier New"/>
            </a:endParaRPr>
          </a:p>
          <a:p>
            <a:pPr marL="246379">
              <a:lnSpc>
                <a:spcPct val="100000"/>
              </a:lnSpc>
            </a:pPr>
            <a:r>
              <a:rPr sz="3200" b="1" spc="-5" dirty="0">
                <a:latin typeface="Courier New"/>
                <a:cs typeface="Courier New"/>
              </a:rPr>
              <a:t>the Department of</a:t>
            </a:r>
            <a:r>
              <a:rPr sz="3200" b="1" spc="15" dirty="0">
                <a:latin typeface="Courier New"/>
                <a:cs typeface="Courier New"/>
              </a:rPr>
              <a:t> </a:t>
            </a:r>
            <a:r>
              <a:rPr sz="3200" b="1" spc="-5" dirty="0">
                <a:latin typeface="Courier New"/>
                <a:cs typeface="Courier New"/>
              </a:rPr>
              <a:t>Education.</a:t>
            </a:r>
            <a:endParaRPr sz="3200">
              <a:latin typeface="Courier New"/>
              <a:cs typeface="Courier Ne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2536" y="1447800"/>
            <a:ext cx="7703184" cy="1384935"/>
          </a:xfrm>
          <a:custGeom>
            <a:avLst/>
            <a:gdLst/>
            <a:ahLst/>
            <a:cxnLst/>
            <a:rect l="l" t="t" r="r" b="b"/>
            <a:pathLst>
              <a:path w="7703184" h="1384935">
                <a:moveTo>
                  <a:pt x="0" y="1384935"/>
                </a:moveTo>
                <a:lnTo>
                  <a:pt x="7702804" y="1384935"/>
                </a:lnTo>
                <a:lnTo>
                  <a:pt x="7702804" y="0"/>
                </a:lnTo>
                <a:lnTo>
                  <a:pt x="0" y="0"/>
                </a:lnTo>
                <a:lnTo>
                  <a:pt x="0" y="13849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22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9714" y="801471"/>
            <a:ext cx="6008370" cy="646430"/>
          </a:xfrm>
          <a:prstGeom prst="rect">
            <a:avLst/>
          </a:prstGeom>
          <a:solidFill>
            <a:srgbClr val="E36C09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4260"/>
              </a:lnSpc>
            </a:pPr>
            <a:r>
              <a:rPr sz="3600" spc="-5" dirty="0"/>
              <a:t>Educational</a:t>
            </a:r>
            <a:r>
              <a:rPr sz="3600" spc="-45" dirty="0"/>
              <a:t> </a:t>
            </a:r>
            <a:r>
              <a:rPr sz="3600" spc="-5" dirty="0"/>
              <a:t>Community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770864" y="2134616"/>
            <a:ext cx="7620000" cy="3047365"/>
          </a:xfrm>
          <a:custGeom>
            <a:avLst/>
            <a:gdLst/>
            <a:ahLst/>
            <a:cxnLst/>
            <a:rect l="l" t="t" r="r" b="b"/>
            <a:pathLst>
              <a:path w="7620000" h="3047365">
                <a:moveTo>
                  <a:pt x="0" y="3046983"/>
                </a:moveTo>
                <a:lnTo>
                  <a:pt x="7620000" y="3046983"/>
                </a:lnTo>
                <a:lnTo>
                  <a:pt x="7620000" y="0"/>
                </a:lnTo>
                <a:lnTo>
                  <a:pt x="0" y="0"/>
                </a:lnTo>
                <a:lnTo>
                  <a:pt x="0" y="3046983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2289" y="2106041"/>
            <a:ext cx="7677784" cy="3104515"/>
          </a:xfrm>
          <a:custGeom>
            <a:avLst/>
            <a:gdLst/>
            <a:ahLst/>
            <a:cxnLst/>
            <a:rect l="l" t="t" r="r" b="b"/>
            <a:pathLst>
              <a:path w="7677784" h="3104515">
                <a:moveTo>
                  <a:pt x="7648600" y="0"/>
                </a:moveTo>
                <a:lnTo>
                  <a:pt x="28575" y="0"/>
                </a:lnTo>
                <a:lnTo>
                  <a:pt x="17450" y="2250"/>
                </a:lnTo>
                <a:lnTo>
                  <a:pt x="8367" y="8382"/>
                </a:lnTo>
                <a:lnTo>
                  <a:pt x="2244" y="17466"/>
                </a:lnTo>
                <a:lnTo>
                  <a:pt x="0" y="28575"/>
                </a:lnTo>
                <a:lnTo>
                  <a:pt x="0" y="3075559"/>
                </a:lnTo>
                <a:lnTo>
                  <a:pt x="2244" y="3086667"/>
                </a:lnTo>
                <a:lnTo>
                  <a:pt x="8367" y="3095752"/>
                </a:lnTo>
                <a:lnTo>
                  <a:pt x="17450" y="3101883"/>
                </a:lnTo>
                <a:lnTo>
                  <a:pt x="28575" y="3104134"/>
                </a:lnTo>
                <a:lnTo>
                  <a:pt x="7648600" y="3104134"/>
                </a:lnTo>
                <a:lnTo>
                  <a:pt x="7659708" y="3101883"/>
                </a:lnTo>
                <a:lnTo>
                  <a:pt x="7668793" y="3095752"/>
                </a:lnTo>
                <a:lnTo>
                  <a:pt x="7669564" y="3094609"/>
                </a:lnTo>
                <a:lnTo>
                  <a:pt x="28575" y="3094609"/>
                </a:lnTo>
                <a:lnTo>
                  <a:pt x="21156" y="3093114"/>
                </a:lnTo>
                <a:lnTo>
                  <a:pt x="15101" y="3089036"/>
                </a:lnTo>
                <a:lnTo>
                  <a:pt x="11021" y="3082982"/>
                </a:lnTo>
                <a:lnTo>
                  <a:pt x="9525" y="3075559"/>
                </a:lnTo>
                <a:lnTo>
                  <a:pt x="9525" y="28575"/>
                </a:lnTo>
                <a:lnTo>
                  <a:pt x="11021" y="21151"/>
                </a:lnTo>
                <a:lnTo>
                  <a:pt x="15101" y="15097"/>
                </a:lnTo>
                <a:lnTo>
                  <a:pt x="21156" y="11019"/>
                </a:lnTo>
                <a:lnTo>
                  <a:pt x="28575" y="9525"/>
                </a:lnTo>
                <a:lnTo>
                  <a:pt x="7669564" y="9525"/>
                </a:lnTo>
                <a:lnTo>
                  <a:pt x="7668793" y="8382"/>
                </a:lnTo>
                <a:lnTo>
                  <a:pt x="7659708" y="2250"/>
                </a:lnTo>
                <a:lnTo>
                  <a:pt x="7648600" y="0"/>
                </a:lnTo>
                <a:close/>
              </a:path>
              <a:path w="7677784" h="3104515">
                <a:moveTo>
                  <a:pt x="7669564" y="9525"/>
                </a:moveTo>
                <a:lnTo>
                  <a:pt x="7648600" y="9525"/>
                </a:lnTo>
                <a:lnTo>
                  <a:pt x="7656023" y="11019"/>
                </a:lnTo>
                <a:lnTo>
                  <a:pt x="7662078" y="15097"/>
                </a:lnTo>
                <a:lnTo>
                  <a:pt x="7666156" y="21151"/>
                </a:lnTo>
                <a:lnTo>
                  <a:pt x="7667650" y="28575"/>
                </a:lnTo>
                <a:lnTo>
                  <a:pt x="7667650" y="3075559"/>
                </a:lnTo>
                <a:lnTo>
                  <a:pt x="7666156" y="3082982"/>
                </a:lnTo>
                <a:lnTo>
                  <a:pt x="7662078" y="3089036"/>
                </a:lnTo>
                <a:lnTo>
                  <a:pt x="7656023" y="3093114"/>
                </a:lnTo>
                <a:lnTo>
                  <a:pt x="7648600" y="3094609"/>
                </a:lnTo>
                <a:lnTo>
                  <a:pt x="7669564" y="3094609"/>
                </a:lnTo>
                <a:lnTo>
                  <a:pt x="7674925" y="3086667"/>
                </a:lnTo>
                <a:lnTo>
                  <a:pt x="7677175" y="3075559"/>
                </a:lnTo>
                <a:lnTo>
                  <a:pt x="7677175" y="28575"/>
                </a:lnTo>
                <a:lnTo>
                  <a:pt x="7674925" y="17466"/>
                </a:lnTo>
                <a:lnTo>
                  <a:pt x="7669564" y="9525"/>
                </a:lnTo>
                <a:close/>
              </a:path>
              <a:path w="7677784" h="3104515">
                <a:moveTo>
                  <a:pt x="7653807" y="19050"/>
                </a:moveTo>
                <a:lnTo>
                  <a:pt x="23304" y="19050"/>
                </a:lnTo>
                <a:lnTo>
                  <a:pt x="19050" y="23368"/>
                </a:lnTo>
                <a:lnTo>
                  <a:pt x="19050" y="3080766"/>
                </a:lnTo>
                <a:lnTo>
                  <a:pt x="23304" y="3085084"/>
                </a:lnTo>
                <a:lnTo>
                  <a:pt x="7653807" y="3085084"/>
                </a:lnTo>
                <a:lnTo>
                  <a:pt x="7658125" y="3080766"/>
                </a:lnTo>
                <a:lnTo>
                  <a:pt x="7658125" y="3066034"/>
                </a:lnTo>
                <a:lnTo>
                  <a:pt x="38100" y="3066034"/>
                </a:lnTo>
                <a:lnTo>
                  <a:pt x="38100" y="38100"/>
                </a:lnTo>
                <a:lnTo>
                  <a:pt x="7658125" y="38100"/>
                </a:lnTo>
                <a:lnTo>
                  <a:pt x="7658125" y="23368"/>
                </a:lnTo>
                <a:lnTo>
                  <a:pt x="7653807" y="19050"/>
                </a:lnTo>
                <a:close/>
              </a:path>
              <a:path w="7677784" h="3104515">
                <a:moveTo>
                  <a:pt x="7658125" y="38100"/>
                </a:moveTo>
                <a:lnTo>
                  <a:pt x="7639075" y="38100"/>
                </a:lnTo>
                <a:lnTo>
                  <a:pt x="7639075" y="3066034"/>
                </a:lnTo>
                <a:lnTo>
                  <a:pt x="7658125" y="3066034"/>
                </a:lnTo>
                <a:lnTo>
                  <a:pt x="7658125" y="38100"/>
                </a:lnTo>
                <a:close/>
              </a:path>
              <a:path w="7677784" h="3104515">
                <a:moveTo>
                  <a:pt x="7629550" y="47625"/>
                </a:moveTo>
                <a:lnTo>
                  <a:pt x="47625" y="47625"/>
                </a:lnTo>
                <a:lnTo>
                  <a:pt x="47625" y="3056509"/>
                </a:lnTo>
                <a:lnTo>
                  <a:pt x="7629550" y="3056509"/>
                </a:lnTo>
                <a:lnTo>
                  <a:pt x="7629550" y="3046984"/>
                </a:lnTo>
                <a:lnTo>
                  <a:pt x="57150" y="3046984"/>
                </a:lnTo>
                <a:lnTo>
                  <a:pt x="57150" y="57150"/>
                </a:lnTo>
                <a:lnTo>
                  <a:pt x="7629550" y="57150"/>
                </a:lnTo>
                <a:lnTo>
                  <a:pt x="7629550" y="47625"/>
                </a:lnTo>
                <a:close/>
              </a:path>
              <a:path w="7677784" h="3104515">
                <a:moveTo>
                  <a:pt x="7629550" y="57150"/>
                </a:moveTo>
                <a:lnTo>
                  <a:pt x="7620025" y="57150"/>
                </a:lnTo>
                <a:lnTo>
                  <a:pt x="7620025" y="3046984"/>
                </a:lnTo>
                <a:lnTo>
                  <a:pt x="7629550" y="3046984"/>
                </a:lnTo>
                <a:lnTo>
                  <a:pt x="7629550" y="5715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24229" y="2119376"/>
            <a:ext cx="7109459" cy="2953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urier New"/>
                <a:cs typeface="Courier New"/>
              </a:rPr>
              <a:t>Educational community refers  to “those persons or group of  persons </a:t>
            </a:r>
            <a:r>
              <a:rPr sz="3200" b="1" dirty="0">
                <a:latin typeface="Courier New"/>
                <a:cs typeface="Courier New"/>
              </a:rPr>
              <a:t>as such or </a:t>
            </a:r>
            <a:r>
              <a:rPr sz="3200" b="1" spc="-5" dirty="0">
                <a:latin typeface="Courier New"/>
                <a:cs typeface="Courier New"/>
              </a:rPr>
              <a:t>associated  in institutional involved in  organized teaching and  learning</a:t>
            </a:r>
            <a:r>
              <a:rPr sz="3200" b="1" spc="15" dirty="0">
                <a:latin typeface="Courier New"/>
                <a:cs typeface="Courier New"/>
              </a:rPr>
              <a:t> </a:t>
            </a:r>
            <a:r>
              <a:rPr sz="3200" b="1" dirty="0">
                <a:latin typeface="Courier New"/>
                <a:cs typeface="Courier New"/>
              </a:rPr>
              <a:t>system.”</a:t>
            </a:r>
            <a:endParaRPr sz="32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22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75888" y="2457450"/>
            <a:ext cx="1714500" cy="1714500"/>
          </a:xfrm>
          <a:custGeom>
            <a:avLst/>
            <a:gdLst/>
            <a:ahLst/>
            <a:cxnLst/>
            <a:rect l="l" t="t" r="r" b="b"/>
            <a:pathLst>
              <a:path w="1714500" h="1714500">
                <a:moveTo>
                  <a:pt x="1428750" y="0"/>
                </a:moveTo>
                <a:lnTo>
                  <a:pt x="285750" y="0"/>
                </a:lnTo>
                <a:lnTo>
                  <a:pt x="239388" y="3738"/>
                </a:lnTo>
                <a:lnTo>
                  <a:pt x="195413" y="14563"/>
                </a:lnTo>
                <a:lnTo>
                  <a:pt x="154411" y="31886"/>
                </a:lnTo>
                <a:lnTo>
                  <a:pt x="116970" y="55120"/>
                </a:lnTo>
                <a:lnTo>
                  <a:pt x="83677" y="83677"/>
                </a:lnTo>
                <a:lnTo>
                  <a:pt x="55120" y="116970"/>
                </a:lnTo>
                <a:lnTo>
                  <a:pt x="31886" y="154411"/>
                </a:lnTo>
                <a:lnTo>
                  <a:pt x="14563" y="195413"/>
                </a:lnTo>
                <a:lnTo>
                  <a:pt x="3738" y="239388"/>
                </a:lnTo>
                <a:lnTo>
                  <a:pt x="0" y="285750"/>
                </a:lnTo>
                <a:lnTo>
                  <a:pt x="0" y="1428750"/>
                </a:lnTo>
                <a:lnTo>
                  <a:pt x="3738" y="1475111"/>
                </a:lnTo>
                <a:lnTo>
                  <a:pt x="14563" y="1519086"/>
                </a:lnTo>
                <a:lnTo>
                  <a:pt x="31886" y="1560088"/>
                </a:lnTo>
                <a:lnTo>
                  <a:pt x="55120" y="1597529"/>
                </a:lnTo>
                <a:lnTo>
                  <a:pt x="83677" y="1630822"/>
                </a:lnTo>
                <a:lnTo>
                  <a:pt x="116970" y="1659379"/>
                </a:lnTo>
                <a:lnTo>
                  <a:pt x="154411" y="1682613"/>
                </a:lnTo>
                <a:lnTo>
                  <a:pt x="195413" y="1699936"/>
                </a:lnTo>
                <a:lnTo>
                  <a:pt x="239388" y="1710761"/>
                </a:lnTo>
                <a:lnTo>
                  <a:pt x="285750" y="1714500"/>
                </a:lnTo>
                <a:lnTo>
                  <a:pt x="1428750" y="1714500"/>
                </a:lnTo>
                <a:lnTo>
                  <a:pt x="1475111" y="1710761"/>
                </a:lnTo>
                <a:lnTo>
                  <a:pt x="1519086" y="1699936"/>
                </a:lnTo>
                <a:lnTo>
                  <a:pt x="1560088" y="1682613"/>
                </a:lnTo>
                <a:lnTo>
                  <a:pt x="1597529" y="1659379"/>
                </a:lnTo>
                <a:lnTo>
                  <a:pt x="1630822" y="1630822"/>
                </a:lnTo>
                <a:lnTo>
                  <a:pt x="1659379" y="1597529"/>
                </a:lnTo>
                <a:lnTo>
                  <a:pt x="1682613" y="1560088"/>
                </a:lnTo>
                <a:lnTo>
                  <a:pt x="1699936" y="1519086"/>
                </a:lnTo>
                <a:lnTo>
                  <a:pt x="1710761" y="1475111"/>
                </a:lnTo>
                <a:lnTo>
                  <a:pt x="1714500" y="1428750"/>
                </a:lnTo>
                <a:lnTo>
                  <a:pt x="1714500" y="285750"/>
                </a:lnTo>
                <a:lnTo>
                  <a:pt x="1710761" y="239388"/>
                </a:lnTo>
                <a:lnTo>
                  <a:pt x="1699936" y="195413"/>
                </a:lnTo>
                <a:lnTo>
                  <a:pt x="1682613" y="154411"/>
                </a:lnTo>
                <a:lnTo>
                  <a:pt x="1659379" y="116970"/>
                </a:lnTo>
                <a:lnTo>
                  <a:pt x="1630822" y="83677"/>
                </a:lnTo>
                <a:lnTo>
                  <a:pt x="1597529" y="55120"/>
                </a:lnTo>
                <a:lnTo>
                  <a:pt x="1560088" y="31886"/>
                </a:lnTo>
                <a:lnTo>
                  <a:pt x="1519086" y="14563"/>
                </a:lnTo>
                <a:lnTo>
                  <a:pt x="1475111" y="3738"/>
                </a:lnTo>
                <a:lnTo>
                  <a:pt x="142875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75888" y="2457450"/>
            <a:ext cx="1714500" cy="1714500"/>
          </a:xfrm>
          <a:custGeom>
            <a:avLst/>
            <a:gdLst/>
            <a:ahLst/>
            <a:cxnLst/>
            <a:rect l="l" t="t" r="r" b="b"/>
            <a:pathLst>
              <a:path w="1714500" h="1714500">
                <a:moveTo>
                  <a:pt x="0" y="285750"/>
                </a:moveTo>
                <a:lnTo>
                  <a:pt x="3738" y="239388"/>
                </a:lnTo>
                <a:lnTo>
                  <a:pt x="14563" y="195413"/>
                </a:lnTo>
                <a:lnTo>
                  <a:pt x="31886" y="154411"/>
                </a:lnTo>
                <a:lnTo>
                  <a:pt x="55120" y="116970"/>
                </a:lnTo>
                <a:lnTo>
                  <a:pt x="83677" y="83677"/>
                </a:lnTo>
                <a:lnTo>
                  <a:pt x="116970" y="55120"/>
                </a:lnTo>
                <a:lnTo>
                  <a:pt x="154411" y="31886"/>
                </a:lnTo>
                <a:lnTo>
                  <a:pt x="195413" y="14563"/>
                </a:lnTo>
                <a:lnTo>
                  <a:pt x="239388" y="3738"/>
                </a:lnTo>
                <a:lnTo>
                  <a:pt x="285750" y="0"/>
                </a:lnTo>
                <a:lnTo>
                  <a:pt x="1428750" y="0"/>
                </a:lnTo>
                <a:lnTo>
                  <a:pt x="1475111" y="3738"/>
                </a:lnTo>
                <a:lnTo>
                  <a:pt x="1519086" y="14563"/>
                </a:lnTo>
                <a:lnTo>
                  <a:pt x="1560088" y="31886"/>
                </a:lnTo>
                <a:lnTo>
                  <a:pt x="1597529" y="55120"/>
                </a:lnTo>
                <a:lnTo>
                  <a:pt x="1630822" y="83677"/>
                </a:lnTo>
                <a:lnTo>
                  <a:pt x="1659379" y="116970"/>
                </a:lnTo>
                <a:lnTo>
                  <a:pt x="1682613" y="154411"/>
                </a:lnTo>
                <a:lnTo>
                  <a:pt x="1699936" y="195413"/>
                </a:lnTo>
                <a:lnTo>
                  <a:pt x="1710761" y="239388"/>
                </a:lnTo>
                <a:lnTo>
                  <a:pt x="1714500" y="285750"/>
                </a:lnTo>
                <a:lnTo>
                  <a:pt x="1714500" y="1428750"/>
                </a:lnTo>
                <a:lnTo>
                  <a:pt x="1710761" y="1475111"/>
                </a:lnTo>
                <a:lnTo>
                  <a:pt x="1699936" y="1519086"/>
                </a:lnTo>
                <a:lnTo>
                  <a:pt x="1682613" y="1560088"/>
                </a:lnTo>
                <a:lnTo>
                  <a:pt x="1659379" y="1597529"/>
                </a:lnTo>
                <a:lnTo>
                  <a:pt x="1630822" y="1630822"/>
                </a:lnTo>
                <a:lnTo>
                  <a:pt x="1597529" y="1659379"/>
                </a:lnTo>
                <a:lnTo>
                  <a:pt x="1560088" y="1682613"/>
                </a:lnTo>
                <a:lnTo>
                  <a:pt x="1519086" y="1699936"/>
                </a:lnTo>
                <a:lnTo>
                  <a:pt x="1475111" y="1710761"/>
                </a:lnTo>
                <a:lnTo>
                  <a:pt x="1428750" y="1714500"/>
                </a:lnTo>
                <a:lnTo>
                  <a:pt x="285750" y="1714500"/>
                </a:lnTo>
                <a:lnTo>
                  <a:pt x="239388" y="1710761"/>
                </a:lnTo>
                <a:lnTo>
                  <a:pt x="195413" y="1699936"/>
                </a:lnTo>
                <a:lnTo>
                  <a:pt x="154411" y="1682613"/>
                </a:lnTo>
                <a:lnTo>
                  <a:pt x="116970" y="1659379"/>
                </a:lnTo>
                <a:lnTo>
                  <a:pt x="83677" y="1630822"/>
                </a:lnTo>
                <a:lnTo>
                  <a:pt x="55120" y="1597529"/>
                </a:lnTo>
                <a:lnTo>
                  <a:pt x="31886" y="1560088"/>
                </a:lnTo>
                <a:lnTo>
                  <a:pt x="14563" y="1519086"/>
                </a:lnTo>
                <a:lnTo>
                  <a:pt x="3738" y="1475111"/>
                </a:lnTo>
                <a:lnTo>
                  <a:pt x="0" y="1428750"/>
                </a:lnTo>
                <a:lnTo>
                  <a:pt x="0" y="28575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92422" y="2973704"/>
            <a:ext cx="1283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School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33138" y="1606422"/>
            <a:ext cx="0" cy="851535"/>
          </a:xfrm>
          <a:custGeom>
            <a:avLst/>
            <a:gdLst/>
            <a:ahLst/>
            <a:cxnLst/>
            <a:rect l="l" t="t" r="r" b="b"/>
            <a:pathLst>
              <a:path h="851535">
                <a:moveTo>
                  <a:pt x="0" y="851026"/>
                </a:moveTo>
                <a:lnTo>
                  <a:pt x="0" y="0"/>
                </a:lnTo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04285" y="457708"/>
            <a:ext cx="2458085" cy="1148715"/>
          </a:xfrm>
          <a:custGeom>
            <a:avLst/>
            <a:gdLst/>
            <a:ahLst/>
            <a:cxnLst/>
            <a:rect l="l" t="t" r="r" b="b"/>
            <a:pathLst>
              <a:path w="2458085" h="1148715">
                <a:moveTo>
                  <a:pt x="2266315" y="0"/>
                </a:moveTo>
                <a:lnTo>
                  <a:pt x="191515" y="0"/>
                </a:lnTo>
                <a:lnTo>
                  <a:pt x="147596" y="5056"/>
                </a:lnTo>
                <a:lnTo>
                  <a:pt x="107283" y="19459"/>
                </a:lnTo>
                <a:lnTo>
                  <a:pt x="71724" y="42057"/>
                </a:lnTo>
                <a:lnTo>
                  <a:pt x="42067" y="71700"/>
                </a:lnTo>
                <a:lnTo>
                  <a:pt x="19462" y="107237"/>
                </a:lnTo>
                <a:lnTo>
                  <a:pt x="5057" y="147516"/>
                </a:lnTo>
                <a:lnTo>
                  <a:pt x="0" y="191388"/>
                </a:lnTo>
                <a:lnTo>
                  <a:pt x="0" y="957199"/>
                </a:lnTo>
                <a:lnTo>
                  <a:pt x="5057" y="1001118"/>
                </a:lnTo>
                <a:lnTo>
                  <a:pt x="19462" y="1041431"/>
                </a:lnTo>
                <a:lnTo>
                  <a:pt x="42067" y="1076990"/>
                </a:lnTo>
                <a:lnTo>
                  <a:pt x="71724" y="1106647"/>
                </a:lnTo>
                <a:lnTo>
                  <a:pt x="107283" y="1129252"/>
                </a:lnTo>
                <a:lnTo>
                  <a:pt x="147596" y="1143657"/>
                </a:lnTo>
                <a:lnTo>
                  <a:pt x="191515" y="1148714"/>
                </a:lnTo>
                <a:lnTo>
                  <a:pt x="2266315" y="1148714"/>
                </a:lnTo>
                <a:lnTo>
                  <a:pt x="2310187" y="1143657"/>
                </a:lnTo>
                <a:lnTo>
                  <a:pt x="2350466" y="1129252"/>
                </a:lnTo>
                <a:lnTo>
                  <a:pt x="2386003" y="1106647"/>
                </a:lnTo>
                <a:lnTo>
                  <a:pt x="2415646" y="1076990"/>
                </a:lnTo>
                <a:lnTo>
                  <a:pt x="2438244" y="1041431"/>
                </a:lnTo>
                <a:lnTo>
                  <a:pt x="2452647" y="1001118"/>
                </a:lnTo>
                <a:lnTo>
                  <a:pt x="2457704" y="957199"/>
                </a:lnTo>
                <a:lnTo>
                  <a:pt x="2457704" y="191388"/>
                </a:lnTo>
                <a:lnTo>
                  <a:pt x="2452647" y="147516"/>
                </a:lnTo>
                <a:lnTo>
                  <a:pt x="2438244" y="107237"/>
                </a:lnTo>
                <a:lnTo>
                  <a:pt x="2415646" y="71700"/>
                </a:lnTo>
                <a:lnTo>
                  <a:pt x="2386003" y="42057"/>
                </a:lnTo>
                <a:lnTo>
                  <a:pt x="2350466" y="19459"/>
                </a:lnTo>
                <a:lnTo>
                  <a:pt x="2310187" y="5056"/>
                </a:lnTo>
                <a:lnTo>
                  <a:pt x="2266315" y="0"/>
                </a:lnTo>
                <a:close/>
              </a:path>
            </a:pathLst>
          </a:custGeom>
          <a:solidFill>
            <a:srgbClr val="48CF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04285" y="457708"/>
            <a:ext cx="2458085" cy="1148715"/>
          </a:xfrm>
          <a:custGeom>
            <a:avLst/>
            <a:gdLst/>
            <a:ahLst/>
            <a:cxnLst/>
            <a:rect l="l" t="t" r="r" b="b"/>
            <a:pathLst>
              <a:path w="2458085" h="1148715">
                <a:moveTo>
                  <a:pt x="0" y="191388"/>
                </a:moveTo>
                <a:lnTo>
                  <a:pt x="5057" y="147516"/>
                </a:lnTo>
                <a:lnTo>
                  <a:pt x="19462" y="107237"/>
                </a:lnTo>
                <a:lnTo>
                  <a:pt x="42067" y="71700"/>
                </a:lnTo>
                <a:lnTo>
                  <a:pt x="71724" y="42057"/>
                </a:lnTo>
                <a:lnTo>
                  <a:pt x="107283" y="19459"/>
                </a:lnTo>
                <a:lnTo>
                  <a:pt x="147596" y="5056"/>
                </a:lnTo>
                <a:lnTo>
                  <a:pt x="191515" y="0"/>
                </a:lnTo>
                <a:lnTo>
                  <a:pt x="2266315" y="0"/>
                </a:lnTo>
                <a:lnTo>
                  <a:pt x="2310187" y="5056"/>
                </a:lnTo>
                <a:lnTo>
                  <a:pt x="2350466" y="19459"/>
                </a:lnTo>
                <a:lnTo>
                  <a:pt x="2386003" y="42057"/>
                </a:lnTo>
                <a:lnTo>
                  <a:pt x="2415646" y="71700"/>
                </a:lnTo>
                <a:lnTo>
                  <a:pt x="2438244" y="107237"/>
                </a:lnTo>
                <a:lnTo>
                  <a:pt x="2452647" y="147516"/>
                </a:lnTo>
                <a:lnTo>
                  <a:pt x="2457704" y="191388"/>
                </a:lnTo>
                <a:lnTo>
                  <a:pt x="2457704" y="957199"/>
                </a:lnTo>
                <a:lnTo>
                  <a:pt x="2452647" y="1001118"/>
                </a:lnTo>
                <a:lnTo>
                  <a:pt x="2438244" y="1041431"/>
                </a:lnTo>
                <a:lnTo>
                  <a:pt x="2415646" y="1076990"/>
                </a:lnTo>
                <a:lnTo>
                  <a:pt x="2386003" y="1106647"/>
                </a:lnTo>
                <a:lnTo>
                  <a:pt x="2350466" y="1129252"/>
                </a:lnTo>
                <a:lnTo>
                  <a:pt x="2310187" y="1143657"/>
                </a:lnTo>
                <a:lnTo>
                  <a:pt x="2266315" y="1148714"/>
                </a:lnTo>
                <a:lnTo>
                  <a:pt x="191515" y="1148714"/>
                </a:lnTo>
                <a:lnTo>
                  <a:pt x="147596" y="1143657"/>
                </a:lnTo>
                <a:lnTo>
                  <a:pt x="107283" y="1129252"/>
                </a:lnTo>
                <a:lnTo>
                  <a:pt x="71724" y="1106647"/>
                </a:lnTo>
                <a:lnTo>
                  <a:pt x="42067" y="1076990"/>
                </a:lnTo>
                <a:lnTo>
                  <a:pt x="19462" y="1041431"/>
                </a:lnTo>
                <a:lnTo>
                  <a:pt x="5057" y="1001118"/>
                </a:lnTo>
                <a:lnTo>
                  <a:pt x="0" y="957199"/>
                </a:lnTo>
                <a:lnTo>
                  <a:pt x="0" y="19138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46067" y="708736"/>
            <a:ext cx="137477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75" dirty="0">
                <a:latin typeface="Calibri"/>
                <a:cs typeface="Calibri"/>
              </a:rPr>
              <a:t>P</a:t>
            </a:r>
            <a:r>
              <a:rPr sz="3400" spc="-5" dirty="0">
                <a:latin typeface="Calibri"/>
                <a:cs typeface="Calibri"/>
              </a:rPr>
              <a:t>a</a:t>
            </a:r>
            <a:r>
              <a:rPr sz="3400" spc="-35" dirty="0">
                <a:latin typeface="Calibri"/>
                <a:cs typeface="Calibri"/>
              </a:rPr>
              <a:t>r</a:t>
            </a:r>
            <a:r>
              <a:rPr sz="3400" spc="-10" dirty="0">
                <a:latin typeface="Calibri"/>
                <a:cs typeface="Calibri"/>
              </a:rPr>
              <a:t>e</a:t>
            </a:r>
            <a:r>
              <a:rPr sz="3400" spc="-50" dirty="0">
                <a:latin typeface="Calibri"/>
                <a:cs typeface="Calibri"/>
              </a:rPr>
              <a:t>n</a:t>
            </a:r>
            <a:r>
              <a:rPr sz="3400" spc="-5" dirty="0">
                <a:latin typeface="Calibri"/>
                <a:cs typeface="Calibri"/>
              </a:rPr>
              <a:t>ts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90388" y="2785745"/>
            <a:ext cx="401320" cy="168910"/>
          </a:xfrm>
          <a:custGeom>
            <a:avLst/>
            <a:gdLst/>
            <a:ahLst/>
            <a:cxnLst/>
            <a:rect l="l" t="t" r="r" b="b"/>
            <a:pathLst>
              <a:path w="401320" h="168910">
                <a:moveTo>
                  <a:pt x="0" y="168528"/>
                </a:moveTo>
                <a:lnTo>
                  <a:pt x="400812" y="0"/>
                </a:lnTo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91200" y="1676400"/>
            <a:ext cx="2503805" cy="1166495"/>
          </a:xfrm>
          <a:custGeom>
            <a:avLst/>
            <a:gdLst/>
            <a:ahLst/>
            <a:cxnLst/>
            <a:rect l="l" t="t" r="r" b="b"/>
            <a:pathLst>
              <a:path w="2503804" h="1166495">
                <a:moveTo>
                  <a:pt x="2309241" y="0"/>
                </a:moveTo>
                <a:lnTo>
                  <a:pt x="194310" y="0"/>
                </a:lnTo>
                <a:lnTo>
                  <a:pt x="149756" y="5131"/>
                </a:lnTo>
                <a:lnTo>
                  <a:pt x="108857" y="19749"/>
                </a:lnTo>
                <a:lnTo>
                  <a:pt x="72778" y="42687"/>
                </a:lnTo>
                <a:lnTo>
                  <a:pt x="42687" y="72778"/>
                </a:lnTo>
                <a:lnTo>
                  <a:pt x="19749" y="108857"/>
                </a:lnTo>
                <a:lnTo>
                  <a:pt x="5131" y="149756"/>
                </a:lnTo>
                <a:lnTo>
                  <a:pt x="0" y="194310"/>
                </a:lnTo>
                <a:lnTo>
                  <a:pt x="0" y="971676"/>
                </a:lnTo>
                <a:lnTo>
                  <a:pt x="5131" y="1016230"/>
                </a:lnTo>
                <a:lnTo>
                  <a:pt x="19749" y="1057129"/>
                </a:lnTo>
                <a:lnTo>
                  <a:pt x="42687" y="1093208"/>
                </a:lnTo>
                <a:lnTo>
                  <a:pt x="72778" y="1123299"/>
                </a:lnTo>
                <a:lnTo>
                  <a:pt x="108857" y="1146237"/>
                </a:lnTo>
                <a:lnTo>
                  <a:pt x="149756" y="1160855"/>
                </a:lnTo>
                <a:lnTo>
                  <a:pt x="194310" y="1165987"/>
                </a:lnTo>
                <a:lnTo>
                  <a:pt x="2309241" y="1165987"/>
                </a:lnTo>
                <a:lnTo>
                  <a:pt x="2353794" y="1160855"/>
                </a:lnTo>
                <a:lnTo>
                  <a:pt x="2394693" y="1146237"/>
                </a:lnTo>
                <a:lnTo>
                  <a:pt x="2430772" y="1123299"/>
                </a:lnTo>
                <a:lnTo>
                  <a:pt x="2460863" y="1093208"/>
                </a:lnTo>
                <a:lnTo>
                  <a:pt x="2483801" y="1057129"/>
                </a:lnTo>
                <a:lnTo>
                  <a:pt x="2498419" y="1016230"/>
                </a:lnTo>
                <a:lnTo>
                  <a:pt x="2503551" y="971676"/>
                </a:lnTo>
                <a:lnTo>
                  <a:pt x="2503551" y="194310"/>
                </a:lnTo>
                <a:lnTo>
                  <a:pt x="2498419" y="149756"/>
                </a:lnTo>
                <a:lnTo>
                  <a:pt x="2483801" y="108857"/>
                </a:lnTo>
                <a:lnTo>
                  <a:pt x="2460863" y="72778"/>
                </a:lnTo>
                <a:lnTo>
                  <a:pt x="2430772" y="42687"/>
                </a:lnTo>
                <a:lnTo>
                  <a:pt x="2394693" y="19749"/>
                </a:lnTo>
                <a:lnTo>
                  <a:pt x="2353794" y="5131"/>
                </a:lnTo>
                <a:lnTo>
                  <a:pt x="2309241" y="0"/>
                </a:lnTo>
                <a:close/>
              </a:path>
            </a:pathLst>
          </a:custGeom>
          <a:solidFill>
            <a:srgbClr val="46D7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91200" y="1676400"/>
            <a:ext cx="2503805" cy="1166495"/>
          </a:xfrm>
          <a:custGeom>
            <a:avLst/>
            <a:gdLst/>
            <a:ahLst/>
            <a:cxnLst/>
            <a:rect l="l" t="t" r="r" b="b"/>
            <a:pathLst>
              <a:path w="2503804" h="1166495">
                <a:moveTo>
                  <a:pt x="0" y="194310"/>
                </a:moveTo>
                <a:lnTo>
                  <a:pt x="5131" y="149756"/>
                </a:lnTo>
                <a:lnTo>
                  <a:pt x="19749" y="108857"/>
                </a:lnTo>
                <a:lnTo>
                  <a:pt x="42687" y="72778"/>
                </a:lnTo>
                <a:lnTo>
                  <a:pt x="72778" y="42687"/>
                </a:lnTo>
                <a:lnTo>
                  <a:pt x="108857" y="19749"/>
                </a:lnTo>
                <a:lnTo>
                  <a:pt x="149756" y="5131"/>
                </a:lnTo>
                <a:lnTo>
                  <a:pt x="194310" y="0"/>
                </a:lnTo>
                <a:lnTo>
                  <a:pt x="2309241" y="0"/>
                </a:lnTo>
                <a:lnTo>
                  <a:pt x="2353794" y="5131"/>
                </a:lnTo>
                <a:lnTo>
                  <a:pt x="2394693" y="19749"/>
                </a:lnTo>
                <a:lnTo>
                  <a:pt x="2430772" y="42687"/>
                </a:lnTo>
                <a:lnTo>
                  <a:pt x="2460863" y="72778"/>
                </a:lnTo>
                <a:lnTo>
                  <a:pt x="2483801" y="108857"/>
                </a:lnTo>
                <a:lnTo>
                  <a:pt x="2498419" y="149756"/>
                </a:lnTo>
                <a:lnTo>
                  <a:pt x="2503551" y="194310"/>
                </a:lnTo>
                <a:lnTo>
                  <a:pt x="2503551" y="971676"/>
                </a:lnTo>
                <a:lnTo>
                  <a:pt x="2498419" y="1016230"/>
                </a:lnTo>
                <a:lnTo>
                  <a:pt x="2483801" y="1057129"/>
                </a:lnTo>
                <a:lnTo>
                  <a:pt x="2460863" y="1093208"/>
                </a:lnTo>
                <a:lnTo>
                  <a:pt x="2430772" y="1123299"/>
                </a:lnTo>
                <a:lnTo>
                  <a:pt x="2394693" y="1146237"/>
                </a:lnTo>
                <a:lnTo>
                  <a:pt x="2353794" y="1160855"/>
                </a:lnTo>
                <a:lnTo>
                  <a:pt x="2309241" y="1165987"/>
                </a:lnTo>
                <a:lnTo>
                  <a:pt x="194310" y="1165987"/>
                </a:lnTo>
                <a:lnTo>
                  <a:pt x="149756" y="1160855"/>
                </a:lnTo>
                <a:lnTo>
                  <a:pt x="108857" y="1146237"/>
                </a:lnTo>
                <a:lnTo>
                  <a:pt x="72778" y="1123299"/>
                </a:lnTo>
                <a:lnTo>
                  <a:pt x="42687" y="1093208"/>
                </a:lnTo>
                <a:lnTo>
                  <a:pt x="19749" y="1057129"/>
                </a:lnTo>
                <a:lnTo>
                  <a:pt x="5131" y="1016230"/>
                </a:lnTo>
                <a:lnTo>
                  <a:pt x="0" y="971676"/>
                </a:lnTo>
                <a:lnTo>
                  <a:pt x="0" y="19431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239636" y="1936749"/>
            <a:ext cx="160782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spc="-5" dirty="0">
                <a:latin typeface="Calibri"/>
                <a:cs typeface="Calibri"/>
              </a:rPr>
              <a:t>Stude</a:t>
            </a:r>
            <a:r>
              <a:rPr sz="3400" b="1" spc="-45" dirty="0">
                <a:latin typeface="Calibri"/>
                <a:cs typeface="Calibri"/>
              </a:rPr>
              <a:t>n</a:t>
            </a:r>
            <a:r>
              <a:rPr sz="3400" b="1" spc="-5" dirty="0">
                <a:latin typeface="Calibri"/>
                <a:cs typeface="Calibri"/>
              </a:rPr>
              <a:t>ts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90388" y="3629533"/>
            <a:ext cx="229235" cy="84455"/>
          </a:xfrm>
          <a:custGeom>
            <a:avLst/>
            <a:gdLst/>
            <a:ahLst/>
            <a:cxnLst/>
            <a:rect l="l" t="t" r="r" b="b"/>
            <a:pathLst>
              <a:path w="229235" h="84454">
                <a:moveTo>
                  <a:pt x="0" y="0"/>
                </a:moveTo>
                <a:lnTo>
                  <a:pt x="229108" y="84201"/>
                </a:lnTo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19496" y="3657600"/>
            <a:ext cx="2915285" cy="1183005"/>
          </a:xfrm>
          <a:custGeom>
            <a:avLst/>
            <a:gdLst/>
            <a:ahLst/>
            <a:cxnLst/>
            <a:rect l="l" t="t" r="r" b="b"/>
            <a:pathLst>
              <a:path w="2915284" h="1183004">
                <a:moveTo>
                  <a:pt x="2717673" y="0"/>
                </a:moveTo>
                <a:lnTo>
                  <a:pt x="197103" y="0"/>
                </a:lnTo>
                <a:lnTo>
                  <a:pt x="151915" y="5206"/>
                </a:lnTo>
                <a:lnTo>
                  <a:pt x="110430" y="20037"/>
                </a:lnTo>
                <a:lnTo>
                  <a:pt x="73833" y="43307"/>
                </a:lnTo>
                <a:lnTo>
                  <a:pt x="43307" y="73833"/>
                </a:lnTo>
                <a:lnTo>
                  <a:pt x="20037" y="110430"/>
                </a:lnTo>
                <a:lnTo>
                  <a:pt x="5206" y="151915"/>
                </a:lnTo>
                <a:lnTo>
                  <a:pt x="0" y="197104"/>
                </a:lnTo>
                <a:lnTo>
                  <a:pt x="0" y="985774"/>
                </a:lnTo>
                <a:lnTo>
                  <a:pt x="5206" y="1030962"/>
                </a:lnTo>
                <a:lnTo>
                  <a:pt x="20037" y="1072447"/>
                </a:lnTo>
                <a:lnTo>
                  <a:pt x="43307" y="1109044"/>
                </a:lnTo>
                <a:lnTo>
                  <a:pt x="73833" y="1139570"/>
                </a:lnTo>
                <a:lnTo>
                  <a:pt x="110430" y="1162840"/>
                </a:lnTo>
                <a:lnTo>
                  <a:pt x="151915" y="1177671"/>
                </a:lnTo>
                <a:lnTo>
                  <a:pt x="197103" y="1182877"/>
                </a:lnTo>
                <a:lnTo>
                  <a:pt x="2717673" y="1182877"/>
                </a:lnTo>
                <a:lnTo>
                  <a:pt x="2762908" y="1177671"/>
                </a:lnTo>
                <a:lnTo>
                  <a:pt x="2804426" y="1162840"/>
                </a:lnTo>
                <a:lnTo>
                  <a:pt x="2841047" y="1139570"/>
                </a:lnTo>
                <a:lnTo>
                  <a:pt x="2871586" y="1109044"/>
                </a:lnTo>
                <a:lnTo>
                  <a:pt x="2894863" y="1072447"/>
                </a:lnTo>
                <a:lnTo>
                  <a:pt x="2909697" y="1030962"/>
                </a:lnTo>
                <a:lnTo>
                  <a:pt x="2914904" y="985774"/>
                </a:lnTo>
                <a:lnTo>
                  <a:pt x="2914904" y="197104"/>
                </a:lnTo>
                <a:lnTo>
                  <a:pt x="2909697" y="151915"/>
                </a:lnTo>
                <a:lnTo>
                  <a:pt x="2894863" y="110430"/>
                </a:lnTo>
                <a:lnTo>
                  <a:pt x="2871586" y="73833"/>
                </a:lnTo>
                <a:lnTo>
                  <a:pt x="2841047" y="43307"/>
                </a:lnTo>
                <a:lnTo>
                  <a:pt x="2804426" y="20037"/>
                </a:lnTo>
                <a:lnTo>
                  <a:pt x="2762908" y="5206"/>
                </a:lnTo>
                <a:lnTo>
                  <a:pt x="2717673" y="0"/>
                </a:lnTo>
                <a:close/>
              </a:path>
            </a:pathLst>
          </a:custGeom>
          <a:solidFill>
            <a:srgbClr val="5FE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19496" y="3657600"/>
            <a:ext cx="2915285" cy="1183005"/>
          </a:xfrm>
          <a:custGeom>
            <a:avLst/>
            <a:gdLst/>
            <a:ahLst/>
            <a:cxnLst/>
            <a:rect l="l" t="t" r="r" b="b"/>
            <a:pathLst>
              <a:path w="2915284" h="1183004">
                <a:moveTo>
                  <a:pt x="0" y="197104"/>
                </a:moveTo>
                <a:lnTo>
                  <a:pt x="5206" y="151915"/>
                </a:lnTo>
                <a:lnTo>
                  <a:pt x="20037" y="110430"/>
                </a:lnTo>
                <a:lnTo>
                  <a:pt x="43307" y="73833"/>
                </a:lnTo>
                <a:lnTo>
                  <a:pt x="73833" y="43307"/>
                </a:lnTo>
                <a:lnTo>
                  <a:pt x="110430" y="20037"/>
                </a:lnTo>
                <a:lnTo>
                  <a:pt x="151915" y="5206"/>
                </a:lnTo>
                <a:lnTo>
                  <a:pt x="197103" y="0"/>
                </a:lnTo>
                <a:lnTo>
                  <a:pt x="2717673" y="0"/>
                </a:lnTo>
                <a:lnTo>
                  <a:pt x="2762908" y="5206"/>
                </a:lnTo>
                <a:lnTo>
                  <a:pt x="2804426" y="20037"/>
                </a:lnTo>
                <a:lnTo>
                  <a:pt x="2841047" y="43307"/>
                </a:lnTo>
                <a:lnTo>
                  <a:pt x="2871586" y="73833"/>
                </a:lnTo>
                <a:lnTo>
                  <a:pt x="2894863" y="110430"/>
                </a:lnTo>
                <a:lnTo>
                  <a:pt x="2909697" y="151915"/>
                </a:lnTo>
                <a:lnTo>
                  <a:pt x="2914904" y="197104"/>
                </a:lnTo>
                <a:lnTo>
                  <a:pt x="2914904" y="985774"/>
                </a:lnTo>
                <a:lnTo>
                  <a:pt x="2909697" y="1030962"/>
                </a:lnTo>
                <a:lnTo>
                  <a:pt x="2894863" y="1072447"/>
                </a:lnTo>
                <a:lnTo>
                  <a:pt x="2871586" y="1109044"/>
                </a:lnTo>
                <a:lnTo>
                  <a:pt x="2841047" y="1139570"/>
                </a:lnTo>
                <a:lnTo>
                  <a:pt x="2804426" y="1162840"/>
                </a:lnTo>
                <a:lnTo>
                  <a:pt x="2762908" y="1177671"/>
                </a:lnTo>
                <a:lnTo>
                  <a:pt x="2717673" y="1182877"/>
                </a:lnTo>
                <a:lnTo>
                  <a:pt x="197103" y="1182877"/>
                </a:lnTo>
                <a:lnTo>
                  <a:pt x="151915" y="1177671"/>
                </a:lnTo>
                <a:lnTo>
                  <a:pt x="110430" y="1162840"/>
                </a:lnTo>
                <a:lnTo>
                  <a:pt x="73833" y="1139570"/>
                </a:lnTo>
                <a:lnTo>
                  <a:pt x="43307" y="1109044"/>
                </a:lnTo>
                <a:lnTo>
                  <a:pt x="20037" y="1072447"/>
                </a:lnTo>
                <a:lnTo>
                  <a:pt x="5206" y="1030962"/>
                </a:lnTo>
                <a:lnTo>
                  <a:pt x="0" y="985774"/>
                </a:lnTo>
                <a:lnTo>
                  <a:pt x="0" y="19710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818759" y="3926840"/>
            <a:ext cx="251333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spc="-45" dirty="0">
                <a:latin typeface="Calibri"/>
                <a:cs typeface="Calibri"/>
              </a:rPr>
              <a:t>Teaching</a:t>
            </a:r>
            <a:r>
              <a:rPr sz="3400" b="1" spc="-50" dirty="0">
                <a:latin typeface="Calibri"/>
                <a:cs typeface="Calibri"/>
              </a:rPr>
              <a:t> </a:t>
            </a:r>
            <a:r>
              <a:rPr sz="3400" b="1" spc="-20" dirty="0">
                <a:latin typeface="Calibri"/>
                <a:cs typeface="Calibri"/>
              </a:rPr>
              <a:t>Staff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40122" y="4171950"/>
            <a:ext cx="6985" cy="851535"/>
          </a:xfrm>
          <a:custGeom>
            <a:avLst/>
            <a:gdLst/>
            <a:ahLst/>
            <a:cxnLst/>
            <a:rect l="l" t="t" r="r" b="b"/>
            <a:pathLst>
              <a:path w="6985" h="851535">
                <a:moveTo>
                  <a:pt x="0" y="0"/>
                </a:moveTo>
                <a:lnTo>
                  <a:pt x="6985" y="851535"/>
                </a:lnTo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24200" y="5023484"/>
            <a:ext cx="2855595" cy="1148715"/>
          </a:xfrm>
          <a:custGeom>
            <a:avLst/>
            <a:gdLst/>
            <a:ahLst/>
            <a:cxnLst/>
            <a:rect l="l" t="t" r="r" b="b"/>
            <a:pathLst>
              <a:path w="2855595" h="1148714">
                <a:moveTo>
                  <a:pt x="2663571" y="0"/>
                </a:moveTo>
                <a:lnTo>
                  <a:pt x="191515" y="0"/>
                </a:lnTo>
                <a:lnTo>
                  <a:pt x="147596" y="5057"/>
                </a:lnTo>
                <a:lnTo>
                  <a:pt x="107283" y="19462"/>
                </a:lnTo>
                <a:lnTo>
                  <a:pt x="71724" y="42067"/>
                </a:lnTo>
                <a:lnTo>
                  <a:pt x="42067" y="71724"/>
                </a:lnTo>
                <a:lnTo>
                  <a:pt x="19462" y="107283"/>
                </a:lnTo>
                <a:lnTo>
                  <a:pt x="5057" y="147596"/>
                </a:lnTo>
                <a:lnTo>
                  <a:pt x="0" y="191515"/>
                </a:lnTo>
                <a:lnTo>
                  <a:pt x="0" y="957262"/>
                </a:lnTo>
                <a:lnTo>
                  <a:pt x="5057" y="1001158"/>
                </a:lnTo>
                <a:lnTo>
                  <a:pt x="19462" y="1041454"/>
                </a:lnTo>
                <a:lnTo>
                  <a:pt x="42067" y="1077002"/>
                </a:lnTo>
                <a:lnTo>
                  <a:pt x="71724" y="1106652"/>
                </a:lnTo>
                <a:lnTo>
                  <a:pt x="107283" y="1129254"/>
                </a:lnTo>
                <a:lnTo>
                  <a:pt x="147596" y="1143658"/>
                </a:lnTo>
                <a:lnTo>
                  <a:pt x="191515" y="1148714"/>
                </a:lnTo>
                <a:lnTo>
                  <a:pt x="2663571" y="1148714"/>
                </a:lnTo>
                <a:lnTo>
                  <a:pt x="2707490" y="1143658"/>
                </a:lnTo>
                <a:lnTo>
                  <a:pt x="2747803" y="1129254"/>
                </a:lnTo>
                <a:lnTo>
                  <a:pt x="2783362" y="1106652"/>
                </a:lnTo>
                <a:lnTo>
                  <a:pt x="2813019" y="1077002"/>
                </a:lnTo>
                <a:lnTo>
                  <a:pt x="2835624" y="1041454"/>
                </a:lnTo>
                <a:lnTo>
                  <a:pt x="2850029" y="1001158"/>
                </a:lnTo>
                <a:lnTo>
                  <a:pt x="2855087" y="957262"/>
                </a:lnTo>
                <a:lnTo>
                  <a:pt x="2855087" y="191515"/>
                </a:lnTo>
                <a:lnTo>
                  <a:pt x="2850029" y="147596"/>
                </a:lnTo>
                <a:lnTo>
                  <a:pt x="2835624" y="107283"/>
                </a:lnTo>
                <a:lnTo>
                  <a:pt x="2813019" y="71724"/>
                </a:lnTo>
                <a:lnTo>
                  <a:pt x="2783362" y="42067"/>
                </a:lnTo>
                <a:lnTo>
                  <a:pt x="2747803" y="19462"/>
                </a:lnTo>
                <a:lnTo>
                  <a:pt x="2707490" y="5057"/>
                </a:lnTo>
                <a:lnTo>
                  <a:pt x="2663571" y="0"/>
                </a:lnTo>
                <a:close/>
              </a:path>
            </a:pathLst>
          </a:custGeom>
          <a:solidFill>
            <a:srgbClr val="ACE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200" y="5023484"/>
            <a:ext cx="2855595" cy="1148715"/>
          </a:xfrm>
          <a:custGeom>
            <a:avLst/>
            <a:gdLst/>
            <a:ahLst/>
            <a:cxnLst/>
            <a:rect l="l" t="t" r="r" b="b"/>
            <a:pathLst>
              <a:path w="2855595" h="1148714">
                <a:moveTo>
                  <a:pt x="0" y="191515"/>
                </a:moveTo>
                <a:lnTo>
                  <a:pt x="5057" y="147596"/>
                </a:lnTo>
                <a:lnTo>
                  <a:pt x="19462" y="107283"/>
                </a:lnTo>
                <a:lnTo>
                  <a:pt x="42067" y="71724"/>
                </a:lnTo>
                <a:lnTo>
                  <a:pt x="71724" y="42067"/>
                </a:lnTo>
                <a:lnTo>
                  <a:pt x="107283" y="19462"/>
                </a:lnTo>
                <a:lnTo>
                  <a:pt x="147596" y="5057"/>
                </a:lnTo>
                <a:lnTo>
                  <a:pt x="191515" y="0"/>
                </a:lnTo>
                <a:lnTo>
                  <a:pt x="2663571" y="0"/>
                </a:lnTo>
                <a:lnTo>
                  <a:pt x="2707490" y="5057"/>
                </a:lnTo>
                <a:lnTo>
                  <a:pt x="2747803" y="19462"/>
                </a:lnTo>
                <a:lnTo>
                  <a:pt x="2783362" y="42067"/>
                </a:lnTo>
                <a:lnTo>
                  <a:pt x="2813019" y="71724"/>
                </a:lnTo>
                <a:lnTo>
                  <a:pt x="2835624" y="107283"/>
                </a:lnTo>
                <a:lnTo>
                  <a:pt x="2850029" y="147596"/>
                </a:lnTo>
                <a:lnTo>
                  <a:pt x="2855087" y="191515"/>
                </a:lnTo>
                <a:lnTo>
                  <a:pt x="2855087" y="957262"/>
                </a:lnTo>
                <a:lnTo>
                  <a:pt x="2850029" y="1001158"/>
                </a:lnTo>
                <a:lnTo>
                  <a:pt x="2835624" y="1041454"/>
                </a:lnTo>
                <a:lnTo>
                  <a:pt x="2813019" y="1077002"/>
                </a:lnTo>
                <a:lnTo>
                  <a:pt x="2783362" y="1106652"/>
                </a:lnTo>
                <a:lnTo>
                  <a:pt x="2747803" y="1129254"/>
                </a:lnTo>
                <a:lnTo>
                  <a:pt x="2707490" y="1143658"/>
                </a:lnTo>
                <a:lnTo>
                  <a:pt x="2663571" y="1148714"/>
                </a:lnTo>
                <a:lnTo>
                  <a:pt x="191515" y="1148714"/>
                </a:lnTo>
                <a:lnTo>
                  <a:pt x="147596" y="1143658"/>
                </a:lnTo>
                <a:lnTo>
                  <a:pt x="107283" y="1129254"/>
                </a:lnTo>
                <a:lnTo>
                  <a:pt x="71724" y="1106652"/>
                </a:lnTo>
                <a:lnTo>
                  <a:pt x="42067" y="1077002"/>
                </a:lnTo>
                <a:lnTo>
                  <a:pt x="19462" y="1041454"/>
                </a:lnTo>
                <a:lnTo>
                  <a:pt x="5057" y="1001158"/>
                </a:lnTo>
                <a:lnTo>
                  <a:pt x="0" y="957262"/>
                </a:lnTo>
                <a:lnTo>
                  <a:pt x="0" y="19151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365119" y="5292953"/>
            <a:ext cx="23736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latin typeface="Calibri"/>
                <a:cs typeface="Calibri"/>
              </a:rPr>
              <a:t>Administrator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234817" y="3621785"/>
            <a:ext cx="441325" cy="158115"/>
          </a:xfrm>
          <a:custGeom>
            <a:avLst/>
            <a:gdLst/>
            <a:ahLst/>
            <a:cxnLst/>
            <a:rect l="l" t="t" r="r" b="b"/>
            <a:pathLst>
              <a:path w="441325" h="158114">
                <a:moveTo>
                  <a:pt x="441070" y="0"/>
                </a:moveTo>
                <a:lnTo>
                  <a:pt x="0" y="157987"/>
                </a:lnTo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9600" y="3733800"/>
            <a:ext cx="2625725" cy="1032510"/>
          </a:xfrm>
          <a:custGeom>
            <a:avLst/>
            <a:gdLst/>
            <a:ahLst/>
            <a:cxnLst/>
            <a:rect l="l" t="t" r="r" b="b"/>
            <a:pathLst>
              <a:path w="2625725" h="1032510">
                <a:moveTo>
                  <a:pt x="2453132" y="0"/>
                </a:moveTo>
                <a:lnTo>
                  <a:pt x="172097" y="0"/>
                </a:lnTo>
                <a:lnTo>
                  <a:pt x="126347" y="6150"/>
                </a:lnTo>
                <a:lnTo>
                  <a:pt x="85236" y="23504"/>
                </a:lnTo>
                <a:lnTo>
                  <a:pt x="50406" y="50418"/>
                </a:lnTo>
                <a:lnTo>
                  <a:pt x="23496" y="85249"/>
                </a:lnTo>
                <a:lnTo>
                  <a:pt x="6147" y="126353"/>
                </a:lnTo>
                <a:lnTo>
                  <a:pt x="0" y="172085"/>
                </a:lnTo>
                <a:lnTo>
                  <a:pt x="0" y="860425"/>
                </a:lnTo>
                <a:lnTo>
                  <a:pt x="6147" y="906156"/>
                </a:lnTo>
                <a:lnTo>
                  <a:pt x="23496" y="947260"/>
                </a:lnTo>
                <a:lnTo>
                  <a:pt x="50406" y="982091"/>
                </a:lnTo>
                <a:lnTo>
                  <a:pt x="85236" y="1009005"/>
                </a:lnTo>
                <a:lnTo>
                  <a:pt x="126347" y="1026359"/>
                </a:lnTo>
                <a:lnTo>
                  <a:pt x="172097" y="1032510"/>
                </a:lnTo>
                <a:lnTo>
                  <a:pt x="2453132" y="1032510"/>
                </a:lnTo>
                <a:lnTo>
                  <a:pt x="2498907" y="1026359"/>
                </a:lnTo>
                <a:lnTo>
                  <a:pt x="2540023" y="1009005"/>
                </a:lnTo>
                <a:lnTo>
                  <a:pt x="2574845" y="982091"/>
                </a:lnTo>
                <a:lnTo>
                  <a:pt x="2601740" y="947260"/>
                </a:lnTo>
                <a:lnTo>
                  <a:pt x="2619075" y="906156"/>
                </a:lnTo>
                <a:lnTo>
                  <a:pt x="2625217" y="860425"/>
                </a:lnTo>
                <a:lnTo>
                  <a:pt x="2625217" y="172085"/>
                </a:lnTo>
                <a:lnTo>
                  <a:pt x="2619066" y="126353"/>
                </a:lnTo>
                <a:lnTo>
                  <a:pt x="2601712" y="85249"/>
                </a:lnTo>
                <a:lnTo>
                  <a:pt x="2574797" y="50418"/>
                </a:lnTo>
                <a:lnTo>
                  <a:pt x="2539967" y="23504"/>
                </a:lnTo>
                <a:lnTo>
                  <a:pt x="2498863" y="6150"/>
                </a:lnTo>
                <a:lnTo>
                  <a:pt x="2453132" y="0"/>
                </a:lnTo>
                <a:close/>
              </a:path>
            </a:pathLst>
          </a:custGeom>
          <a:solidFill>
            <a:srgbClr val="EFE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9600" y="3733800"/>
            <a:ext cx="2625725" cy="1032510"/>
          </a:xfrm>
          <a:custGeom>
            <a:avLst/>
            <a:gdLst/>
            <a:ahLst/>
            <a:cxnLst/>
            <a:rect l="l" t="t" r="r" b="b"/>
            <a:pathLst>
              <a:path w="2625725" h="1032510">
                <a:moveTo>
                  <a:pt x="0" y="172085"/>
                </a:moveTo>
                <a:lnTo>
                  <a:pt x="6147" y="126353"/>
                </a:lnTo>
                <a:lnTo>
                  <a:pt x="23496" y="85249"/>
                </a:lnTo>
                <a:lnTo>
                  <a:pt x="50406" y="50418"/>
                </a:lnTo>
                <a:lnTo>
                  <a:pt x="85236" y="23504"/>
                </a:lnTo>
                <a:lnTo>
                  <a:pt x="126347" y="6150"/>
                </a:lnTo>
                <a:lnTo>
                  <a:pt x="172097" y="0"/>
                </a:lnTo>
                <a:lnTo>
                  <a:pt x="2453132" y="0"/>
                </a:lnTo>
                <a:lnTo>
                  <a:pt x="2498863" y="6150"/>
                </a:lnTo>
                <a:lnTo>
                  <a:pt x="2539967" y="23504"/>
                </a:lnTo>
                <a:lnTo>
                  <a:pt x="2574797" y="50418"/>
                </a:lnTo>
                <a:lnTo>
                  <a:pt x="2601712" y="85249"/>
                </a:lnTo>
                <a:lnTo>
                  <a:pt x="2619066" y="126353"/>
                </a:lnTo>
                <a:lnTo>
                  <a:pt x="2625217" y="172085"/>
                </a:lnTo>
                <a:lnTo>
                  <a:pt x="2625217" y="860425"/>
                </a:lnTo>
                <a:lnTo>
                  <a:pt x="2619075" y="906156"/>
                </a:lnTo>
                <a:lnTo>
                  <a:pt x="2601740" y="947260"/>
                </a:lnTo>
                <a:lnTo>
                  <a:pt x="2574845" y="982091"/>
                </a:lnTo>
                <a:lnTo>
                  <a:pt x="2540023" y="1009005"/>
                </a:lnTo>
                <a:lnTo>
                  <a:pt x="2498907" y="1026359"/>
                </a:lnTo>
                <a:lnTo>
                  <a:pt x="2453132" y="1032510"/>
                </a:lnTo>
                <a:lnTo>
                  <a:pt x="172097" y="1032510"/>
                </a:lnTo>
                <a:lnTo>
                  <a:pt x="126347" y="1026359"/>
                </a:lnTo>
                <a:lnTo>
                  <a:pt x="85236" y="1009005"/>
                </a:lnTo>
                <a:lnTo>
                  <a:pt x="50406" y="982091"/>
                </a:lnTo>
                <a:lnTo>
                  <a:pt x="23496" y="947260"/>
                </a:lnTo>
                <a:lnTo>
                  <a:pt x="6147" y="906156"/>
                </a:lnTo>
                <a:lnTo>
                  <a:pt x="0" y="860425"/>
                </a:lnTo>
                <a:lnTo>
                  <a:pt x="0" y="17208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72769" y="3721353"/>
            <a:ext cx="2296795" cy="96075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756285" marR="5080" indent="-744220">
              <a:lnSpc>
                <a:spcPts val="3520"/>
              </a:lnSpc>
              <a:spcBef>
                <a:spcPts val="484"/>
              </a:spcBef>
            </a:pPr>
            <a:r>
              <a:rPr sz="3200" b="1" dirty="0">
                <a:latin typeface="Calibri"/>
                <a:cs typeface="Calibri"/>
              </a:rPr>
              <a:t>Non-</a:t>
            </a:r>
            <a:r>
              <a:rPr sz="3200" b="1" spc="-35" dirty="0">
                <a:latin typeface="Calibri"/>
                <a:cs typeface="Calibri"/>
              </a:rPr>
              <a:t>t</a:t>
            </a:r>
            <a:r>
              <a:rPr sz="3200" b="1" spc="-5" dirty="0">
                <a:latin typeface="Calibri"/>
                <a:cs typeface="Calibri"/>
              </a:rPr>
              <a:t>eaching  </a:t>
            </a:r>
            <a:r>
              <a:rPr sz="3200" b="1" spc="-10" dirty="0">
                <a:latin typeface="Calibri"/>
                <a:cs typeface="Calibri"/>
              </a:rPr>
              <a:t>Staff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185667" y="2747772"/>
            <a:ext cx="490220" cy="206375"/>
          </a:xfrm>
          <a:custGeom>
            <a:avLst/>
            <a:gdLst/>
            <a:ahLst/>
            <a:cxnLst/>
            <a:rect l="l" t="t" r="r" b="b"/>
            <a:pathLst>
              <a:path w="490220" h="206375">
                <a:moveTo>
                  <a:pt x="490219" y="206248"/>
                </a:moveTo>
                <a:lnTo>
                  <a:pt x="0" y="0"/>
                </a:lnTo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0893" y="1599057"/>
            <a:ext cx="2759710" cy="1148715"/>
          </a:xfrm>
          <a:custGeom>
            <a:avLst/>
            <a:gdLst/>
            <a:ahLst/>
            <a:cxnLst/>
            <a:rect l="l" t="t" r="r" b="b"/>
            <a:pathLst>
              <a:path w="2759710" h="1148714">
                <a:moveTo>
                  <a:pt x="2567990" y="0"/>
                </a:moveTo>
                <a:lnTo>
                  <a:pt x="191452" y="0"/>
                </a:lnTo>
                <a:lnTo>
                  <a:pt x="147556" y="5056"/>
                </a:lnTo>
                <a:lnTo>
                  <a:pt x="107260" y="19459"/>
                </a:lnTo>
                <a:lnTo>
                  <a:pt x="71712" y="42057"/>
                </a:lnTo>
                <a:lnTo>
                  <a:pt x="42062" y="71700"/>
                </a:lnTo>
                <a:lnTo>
                  <a:pt x="19460" y="107237"/>
                </a:lnTo>
                <a:lnTo>
                  <a:pt x="5056" y="147516"/>
                </a:lnTo>
                <a:lnTo>
                  <a:pt x="0" y="191388"/>
                </a:lnTo>
                <a:lnTo>
                  <a:pt x="0" y="957198"/>
                </a:lnTo>
                <a:lnTo>
                  <a:pt x="5056" y="1001118"/>
                </a:lnTo>
                <a:lnTo>
                  <a:pt x="19460" y="1041431"/>
                </a:lnTo>
                <a:lnTo>
                  <a:pt x="42062" y="1076990"/>
                </a:lnTo>
                <a:lnTo>
                  <a:pt x="71712" y="1106647"/>
                </a:lnTo>
                <a:lnTo>
                  <a:pt x="107260" y="1129252"/>
                </a:lnTo>
                <a:lnTo>
                  <a:pt x="147556" y="1143657"/>
                </a:lnTo>
                <a:lnTo>
                  <a:pt x="191452" y="1148714"/>
                </a:lnTo>
                <a:lnTo>
                  <a:pt x="2567990" y="1148714"/>
                </a:lnTo>
                <a:lnTo>
                  <a:pt x="2611909" y="1143657"/>
                </a:lnTo>
                <a:lnTo>
                  <a:pt x="2652223" y="1129252"/>
                </a:lnTo>
                <a:lnTo>
                  <a:pt x="2687782" y="1106647"/>
                </a:lnTo>
                <a:lnTo>
                  <a:pt x="2717439" y="1076990"/>
                </a:lnTo>
                <a:lnTo>
                  <a:pt x="2740044" y="1041431"/>
                </a:lnTo>
                <a:lnTo>
                  <a:pt x="2754449" y="1001118"/>
                </a:lnTo>
                <a:lnTo>
                  <a:pt x="2759506" y="957198"/>
                </a:lnTo>
                <a:lnTo>
                  <a:pt x="2759506" y="191388"/>
                </a:lnTo>
                <a:lnTo>
                  <a:pt x="2754449" y="147516"/>
                </a:lnTo>
                <a:lnTo>
                  <a:pt x="2740044" y="107237"/>
                </a:lnTo>
                <a:lnTo>
                  <a:pt x="2717439" y="71700"/>
                </a:lnTo>
                <a:lnTo>
                  <a:pt x="2687782" y="42057"/>
                </a:lnTo>
                <a:lnTo>
                  <a:pt x="2652223" y="19459"/>
                </a:lnTo>
                <a:lnTo>
                  <a:pt x="2611909" y="5056"/>
                </a:lnTo>
                <a:lnTo>
                  <a:pt x="256799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0893" y="1599057"/>
            <a:ext cx="2759710" cy="1148715"/>
          </a:xfrm>
          <a:custGeom>
            <a:avLst/>
            <a:gdLst/>
            <a:ahLst/>
            <a:cxnLst/>
            <a:rect l="l" t="t" r="r" b="b"/>
            <a:pathLst>
              <a:path w="2759710" h="1148714">
                <a:moveTo>
                  <a:pt x="0" y="191388"/>
                </a:moveTo>
                <a:lnTo>
                  <a:pt x="5056" y="147516"/>
                </a:lnTo>
                <a:lnTo>
                  <a:pt x="19460" y="107237"/>
                </a:lnTo>
                <a:lnTo>
                  <a:pt x="42062" y="71700"/>
                </a:lnTo>
                <a:lnTo>
                  <a:pt x="71712" y="42057"/>
                </a:lnTo>
                <a:lnTo>
                  <a:pt x="107260" y="19459"/>
                </a:lnTo>
                <a:lnTo>
                  <a:pt x="147556" y="5056"/>
                </a:lnTo>
                <a:lnTo>
                  <a:pt x="191452" y="0"/>
                </a:lnTo>
                <a:lnTo>
                  <a:pt x="2567990" y="0"/>
                </a:lnTo>
                <a:lnTo>
                  <a:pt x="2611909" y="5056"/>
                </a:lnTo>
                <a:lnTo>
                  <a:pt x="2652223" y="19459"/>
                </a:lnTo>
                <a:lnTo>
                  <a:pt x="2687782" y="42057"/>
                </a:lnTo>
                <a:lnTo>
                  <a:pt x="2717439" y="71700"/>
                </a:lnTo>
                <a:lnTo>
                  <a:pt x="2740044" y="107237"/>
                </a:lnTo>
                <a:lnTo>
                  <a:pt x="2754449" y="147516"/>
                </a:lnTo>
                <a:lnTo>
                  <a:pt x="2759506" y="191388"/>
                </a:lnTo>
                <a:lnTo>
                  <a:pt x="2759506" y="957198"/>
                </a:lnTo>
                <a:lnTo>
                  <a:pt x="2754449" y="1001118"/>
                </a:lnTo>
                <a:lnTo>
                  <a:pt x="2740044" y="1041431"/>
                </a:lnTo>
                <a:lnTo>
                  <a:pt x="2717439" y="1076990"/>
                </a:lnTo>
                <a:lnTo>
                  <a:pt x="2687782" y="1106647"/>
                </a:lnTo>
                <a:lnTo>
                  <a:pt x="2652223" y="1129252"/>
                </a:lnTo>
                <a:lnTo>
                  <a:pt x="2611909" y="1143657"/>
                </a:lnTo>
                <a:lnTo>
                  <a:pt x="2567990" y="1148714"/>
                </a:lnTo>
                <a:lnTo>
                  <a:pt x="191452" y="1148714"/>
                </a:lnTo>
                <a:lnTo>
                  <a:pt x="147556" y="1143657"/>
                </a:lnTo>
                <a:lnTo>
                  <a:pt x="107260" y="1129252"/>
                </a:lnTo>
                <a:lnTo>
                  <a:pt x="71712" y="1106647"/>
                </a:lnTo>
                <a:lnTo>
                  <a:pt x="42062" y="1076990"/>
                </a:lnTo>
                <a:lnTo>
                  <a:pt x="19460" y="1041431"/>
                </a:lnTo>
                <a:lnTo>
                  <a:pt x="5056" y="1001118"/>
                </a:lnTo>
                <a:lnTo>
                  <a:pt x="0" y="957198"/>
                </a:lnTo>
                <a:lnTo>
                  <a:pt x="0" y="19138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16686" y="1867357"/>
            <a:ext cx="22078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latin typeface="Calibri"/>
                <a:cs typeface="Calibri"/>
              </a:rPr>
              <a:t>Stakeholders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22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76397" y="1981225"/>
            <a:ext cx="2762250" cy="52324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444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35"/>
              </a:spcBef>
            </a:pPr>
            <a:r>
              <a:rPr sz="2800" b="1" spc="-5" dirty="0">
                <a:latin typeface="Courier New"/>
                <a:cs typeface="Courier New"/>
              </a:rPr>
              <a:t>AMINISTRATOR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5099" y="1447800"/>
            <a:ext cx="314325" cy="457834"/>
          </a:xfrm>
          <a:custGeom>
            <a:avLst/>
            <a:gdLst/>
            <a:ahLst/>
            <a:cxnLst/>
            <a:rect l="l" t="t" r="r" b="b"/>
            <a:pathLst>
              <a:path w="314325" h="457835">
                <a:moveTo>
                  <a:pt x="30178" y="143835"/>
                </a:moveTo>
                <a:lnTo>
                  <a:pt x="17073" y="148336"/>
                </a:lnTo>
                <a:lnTo>
                  <a:pt x="6715" y="157529"/>
                </a:lnTo>
                <a:lnTo>
                  <a:pt x="881" y="169592"/>
                </a:lnTo>
                <a:lnTo>
                  <a:pt x="0" y="182965"/>
                </a:lnTo>
                <a:lnTo>
                  <a:pt x="4500" y="196087"/>
                </a:lnTo>
                <a:lnTo>
                  <a:pt x="156900" y="457326"/>
                </a:lnTo>
                <a:lnTo>
                  <a:pt x="197352" y="387985"/>
                </a:lnTo>
                <a:lnTo>
                  <a:pt x="121975" y="387985"/>
                </a:lnTo>
                <a:lnTo>
                  <a:pt x="121975" y="258829"/>
                </a:lnTo>
                <a:lnTo>
                  <a:pt x="64825" y="160909"/>
                </a:lnTo>
                <a:lnTo>
                  <a:pt x="55578" y="150550"/>
                </a:lnTo>
                <a:lnTo>
                  <a:pt x="43521" y="144716"/>
                </a:lnTo>
                <a:lnTo>
                  <a:pt x="30178" y="143835"/>
                </a:lnTo>
                <a:close/>
              </a:path>
              <a:path w="314325" h="457835">
                <a:moveTo>
                  <a:pt x="121975" y="258829"/>
                </a:moveTo>
                <a:lnTo>
                  <a:pt x="121975" y="387985"/>
                </a:lnTo>
                <a:lnTo>
                  <a:pt x="191825" y="387985"/>
                </a:lnTo>
                <a:lnTo>
                  <a:pt x="191825" y="370459"/>
                </a:lnTo>
                <a:lnTo>
                  <a:pt x="126674" y="370459"/>
                </a:lnTo>
                <a:lnTo>
                  <a:pt x="156900" y="318669"/>
                </a:lnTo>
                <a:lnTo>
                  <a:pt x="121975" y="258829"/>
                </a:lnTo>
                <a:close/>
              </a:path>
              <a:path w="314325" h="457835">
                <a:moveTo>
                  <a:pt x="283604" y="143835"/>
                </a:moveTo>
                <a:lnTo>
                  <a:pt x="270232" y="144716"/>
                </a:lnTo>
                <a:lnTo>
                  <a:pt x="258169" y="150550"/>
                </a:lnTo>
                <a:lnTo>
                  <a:pt x="248975" y="160909"/>
                </a:lnTo>
                <a:lnTo>
                  <a:pt x="191825" y="258829"/>
                </a:lnTo>
                <a:lnTo>
                  <a:pt x="191825" y="387985"/>
                </a:lnTo>
                <a:lnTo>
                  <a:pt x="197352" y="387985"/>
                </a:lnTo>
                <a:lnTo>
                  <a:pt x="309300" y="196087"/>
                </a:lnTo>
                <a:lnTo>
                  <a:pt x="313801" y="182965"/>
                </a:lnTo>
                <a:lnTo>
                  <a:pt x="312920" y="169592"/>
                </a:lnTo>
                <a:lnTo>
                  <a:pt x="307086" y="157529"/>
                </a:lnTo>
                <a:lnTo>
                  <a:pt x="296727" y="148336"/>
                </a:lnTo>
                <a:lnTo>
                  <a:pt x="283604" y="143835"/>
                </a:lnTo>
                <a:close/>
              </a:path>
              <a:path w="314325" h="457835">
                <a:moveTo>
                  <a:pt x="156900" y="318669"/>
                </a:moveTo>
                <a:lnTo>
                  <a:pt x="126674" y="370459"/>
                </a:lnTo>
                <a:lnTo>
                  <a:pt x="187126" y="370459"/>
                </a:lnTo>
                <a:lnTo>
                  <a:pt x="156900" y="318669"/>
                </a:lnTo>
                <a:close/>
              </a:path>
              <a:path w="314325" h="457835">
                <a:moveTo>
                  <a:pt x="191825" y="258829"/>
                </a:moveTo>
                <a:lnTo>
                  <a:pt x="156900" y="318669"/>
                </a:lnTo>
                <a:lnTo>
                  <a:pt x="187126" y="370459"/>
                </a:lnTo>
                <a:lnTo>
                  <a:pt x="191825" y="370459"/>
                </a:lnTo>
                <a:lnTo>
                  <a:pt x="191825" y="258829"/>
                </a:lnTo>
                <a:close/>
              </a:path>
              <a:path w="314325" h="457835">
                <a:moveTo>
                  <a:pt x="191825" y="0"/>
                </a:moveTo>
                <a:lnTo>
                  <a:pt x="121975" y="0"/>
                </a:lnTo>
                <a:lnTo>
                  <a:pt x="121975" y="258829"/>
                </a:lnTo>
                <a:lnTo>
                  <a:pt x="156900" y="318669"/>
                </a:lnTo>
                <a:lnTo>
                  <a:pt x="191825" y="258829"/>
                </a:lnTo>
                <a:lnTo>
                  <a:pt x="191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3230" marR="5080" indent="-63754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The </a:t>
            </a:r>
            <a:r>
              <a:rPr spc="-10" dirty="0"/>
              <a:t>Nature </a:t>
            </a:r>
            <a:r>
              <a:rPr spc="-5" dirty="0"/>
              <a:t>of</a:t>
            </a:r>
            <a:r>
              <a:rPr spc="-110" dirty="0"/>
              <a:t> </a:t>
            </a:r>
            <a:r>
              <a:rPr spc="-10" dirty="0"/>
              <a:t>School  </a:t>
            </a:r>
            <a:r>
              <a:rPr spc="-5" dirty="0"/>
              <a:t>Administration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24200" y="2930550"/>
            <a:ext cx="2778760" cy="523240"/>
          </a:xfrm>
          <a:prstGeom prst="rect">
            <a:avLst/>
          </a:prstGeom>
          <a:solidFill>
            <a:srgbClr val="00AF50"/>
          </a:solidFill>
          <a:ln w="12700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749300">
              <a:lnSpc>
                <a:spcPct val="100000"/>
              </a:lnSpc>
              <a:spcBef>
                <a:spcPts val="35"/>
              </a:spcBef>
            </a:pPr>
            <a:r>
              <a:rPr sz="2800" b="1" spc="-5" dirty="0">
                <a:latin typeface="Courier New"/>
                <a:cs typeface="Courier New"/>
              </a:rPr>
              <a:t>PEOPLE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96483" y="2514600"/>
            <a:ext cx="314325" cy="391795"/>
          </a:xfrm>
          <a:custGeom>
            <a:avLst/>
            <a:gdLst/>
            <a:ahLst/>
            <a:cxnLst/>
            <a:rect l="l" t="t" r="r" b="b"/>
            <a:pathLst>
              <a:path w="314325" h="391794">
                <a:moveTo>
                  <a:pt x="30198" y="77849"/>
                </a:moveTo>
                <a:lnTo>
                  <a:pt x="17019" y="82296"/>
                </a:lnTo>
                <a:lnTo>
                  <a:pt x="6679" y="91543"/>
                </a:lnTo>
                <a:lnTo>
                  <a:pt x="875" y="103600"/>
                </a:lnTo>
                <a:lnTo>
                  <a:pt x="0" y="116943"/>
                </a:lnTo>
                <a:lnTo>
                  <a:pt x="4446" y="130048"/>
                </a:lnTo>
                <a:lnTo>
                  <a:pt x="156846" y="391287"/>
                </a:lnTo>
                <a:lnTo>
                  <a:pt x="197258" y="322072"/>
                </a:lnTo>
                <a:lnTo>
                  <a:pt x="121921" y="322072"/>
                </a:lnTo>
                <a:lnTo>
                  <a:pt x="121921" y="192673"/>
                </a:lnTo>
                <a:lnTo>
                  <a:pt x="64898" y="94869"/>
                </a:lnTo>
                <a:lnTo>
                  <a:pt x="55649" y="84528"/>
                </a:lnTo>
                <a:lnTo>
                  <a:pt x="43578" y="78724"/>
                </a:lnTo>
                <a:lnTo>
                  <a:pt x="30198" y="77849"/>
                </a:lnTo>
                <a:close/>
              </a:path>
              <a:path w="314325" h="391794">
                <a:moveTo>
                  <a:pt x="121921" y="192673"/>
                </a:moveTo>
                <a:lnTo>
                  <a:pt x="121921" y="322072"/>
                </a:lnTo>
                <a:lnTo>
                  <a:pt x="191771" y="322072"/>
                </a:lnTo>
                <a:lnTo>
                  <a:pt x="191771" y="304419"/>
                </a:lnTo>
                <a:lnTo>
                  <a:pt x="126747" y="304419"/>
                </a:lnTo>
                <a:lnTo>
                  <a:pt x="156910" y="252684"/>
                </a:lnTo>
                <a:lnTo>
                  <a:pt x="121921" y="192673"/>
                </a:lnTo>
                <a:close/>
              </a:path>
              <a:path w="314325" h="391794">
                <a:moveTo>
                  <a:pt x="283622" y="77849"/>
                </a:moveTo>
                <a:lnTo>
                  <a:pt x="270242" y="78724"/>
                </a:lnTo>
                <a:lnTo>
                  <a:pt x="258171" y="84528"/>
                </a:lnTo>
                <a:lnTo>
                  <a:pt x="248921" y="94869"/>
                </a:lnTo>
                <a:lnTo>
                  <a:pt x="191771" y="192891"/>
                </a:lnTo>
                <a:lnTo>
                  <a:pt x="191771" y="322072"/>
                </a:lnTo>
                <a:lnTo>
                  <a:pt x="197258" y="322072"/>
                </a:lnTo>
                <a:lnTo>
                  <a:pt x="309373" y="130048"/>
                </a:lnTo>
                <a:lnTo>
                  <a:pt x="313820" y="116943"/>
                </a:lnTo>
                <a:lnTo>
                  <a:pt x="312945" y="103600"/>
                </a:lnTo>
                <a:lnTo>
                  <a:pt x="307141" y="91543"/>
                </a:lnTo>
                <a:lnTo>
                  <a:pt x="296800" y="82296"/>
                </a:lnTo>
                <a:lnTo>
                  <a:pt x="283622" y="77849"/>
                </a:lnTo>
                <a:close/>
              </a:path>
              <a:path w="314325" h="391794">
                <a:moveTo>
                  <a:pt x="156910" y="252684"/>
                </a:moveTo>
                <a:lnTo>
                  <a:pt x="126747" y="304419"/>
                </a:lnTo>
                <a:lnTo>
                  <a:pt x="187072" y="304419"/>
                </a:lnTo>
                <a:lnTo>
                  <a:pt x="156910" y="252684"/>
                </a:lnTo>
                <a:close/>
              </a:path>
              <a:path w="314325" h="391794">
                <a:moveTo>
                  <a:pt x="191771" y="192891"/>
                </a:moveTo>
                <a:lnTo>
                  <a:pt x="156910" y="252684"/>
                </a:lnTo>
                <a:lnTo>
                  <a:pt x="187072" y="304419"/>
                </a:lnTo>
                <a:lnTo>
                  <a:pt x="191771" y="304419"/>
                </a:lnTo>
                <a:lnTo>
                  <a:pt x="191771" y="192891"/>
                </a:lnTo>
                <a:close/>
              </a:path>
              <a:path w="314325" h="391794">
                <a:moveTo>
                  <a:pt x="191771" y="0"/>
                </a:moveTo>
                <a:lnTo>
                  <a:pt x="121921" y="0"/>
                </a:lnTo>
                <a:lnTo>
                  <a:pt x="121921" y="192673"/>
                </a:lnTo>
                <a:lnTo>
                  <a:pt x="156910" y="252684"/>
                </a:lnTo>
                <a:lnTo>
                  <a:pt x="191771" y="192891"/>
                </a:lnTo>
                <a:lnTo>
                  <a:pt x="1917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3581374"/>
            <a:ext cx="8153400" cy="2493010"/>
          </a:xfrm>
          <a:custGeom>
            <a:avLst/>
            <a:gdLst/>
            <a:ahLst/>
            <a:cxnLst/>
            <a:rect l="l" t="t" r="r" b="b"/>
            <a:pathLst>
              <a:path w="8153400" h="2493010">
                <a:moveTo>
                  <a:pt x="0" y="2493010"/>
                </a:moveTo>
                <a:lnTo>
                  <a:pt x="8153400" y="2493010"/>
                </a:lnTo>
                <a:lnTo>
                  <a:pt x="8153400" y="0"/>
                </a:lnTo>
                <a:lnTo>
                  <a:pt x="0" y="0"/>
                </a:lnTo>
                <a:lnTo>
                  <a:pt x="0" y="249301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49502" y="3575126"/>
            <a:ext cx="6769734" cy="2404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latin typeface="Courier New"/>
                <a:cs typeface="Courier New"/>
              </a:rPr>
              <a:t>for the </a:t>
            </a:r>
            <a:r>
              <a:rPr sz="2600" b="1" spc="-5" dirty="0">
                <a:latin typeface="Courier New"/>
                <a:cs typeface="Courier New"/>
              </a:rPr>
              <a:t>tasks </a:t>
            </a:r>
            <a:r>
              <a:rPr sz="2600" b="1" dirty="0">
                <a:latin typeface="Courier New"/>
                <a:cs typeface="Courier New"/>
              </a:rPr>
              <a:t>of </a:t>
            </a:r>
            <a:r>
              <a:rPr sz="2600" b="1" spc="-5" dirty="0">
                <a:latin typeface="Courier New"/>
                <a:cs typeface="Courier New"/>
              </a:rPr>
              <a:t>organization</a:t>
            </a:r>
            <a:r>
              <a:rPr sz="2600" b="1" spc="-45" dirty="0">
                <a:latin typeface="Courier New"/>
                <a:cs typeface="Courier New"/>
              </a:rPr>
              <a:t> </a:t>
            </a:r>
            <a:r>
              <a:rPr sz="2600" b="1" spc="-5" dirty="0">
                <a:latin typeface="Courier New"/>
                <a:cs typeface="Courier New"/>
              </a:rPr>
              <a:t>that</a:t>
            </a:r>
            <a:endParaRPr sz="2600">
              <a:latin typeface="Courier New"/>
              <a:cs typeface="Courier New"/>
            </a:endParaRPr>
          </a:p>
          <a:p>
            <a:pPr marL="666115" indent="-515620">
              <a:lnSpc>
                <a:spcPct val="100000"/>
              </a:lnSpc>
              <a:buAutoNum type="arabicPeriod"/>
              <a:tabLst>
                <a:tab pos="666750" algn="l"/>
              </a:tabLst>
            </a:pPr>
            <a:r>
              <a:rPr sz="2600" b="1" spc="-5" dirty="0">
                <a:latin typeface="Courier New"/>
                <a:cs typeface="Courier New"/>
              </a:rPr>
              <a:t>they know what they are to</a:t>
            </a:r>
            <a:r>
              <a:rPr sz="2600" b="1" spc="-10" dirty="0">
                <a:latin typeface="Courier New"/>
                <a:cs typeface="Courier New"/>
              </a:rPr>
              <a:t> </a:t>
            </a:r>
            <a:r>
              <a:rPr sz="2600" b="1" spc="-5" dirty="0">
                <a:latin typeface="Courier New"/>
                <a:cs typeface="Courier New"/>
              </a:rPr>
              <a:t>do,</a:t>
            </a:r>
            <a:endParaRPr sz="2600">
              <a:latin typeface="Courier New"/>
              <a:cs typeface="Courier New"/>
            </a:endParaRPr>
          </a:p>
          <a:p>
            <a:pPr marL="567055" indent="-515620">
              <a:lnSpc>
                <a:spcPct val="100000"/>
              </a:lnSpc>
              <a:buAutoNum type="arabicPeriod"/>
              <a:tabLst>
                <a:tab pos="567690" algn="l"/>
              </a:tabLst>
            </a:pPr>
            <a:r>
              <a:rPr sz="2600" b="1" spc="-5" dirty="0">
                <a:latin typeface="Courier New"/>
                <a:cs typeface="Courier New"/>
              </a:rPr>
              <a:t>they know how to go at the</a:t>
            </a:r>
            <a:r>
              <a:rPr sz="2600" b="1" spc="10" dirty="0">
                <a:latin typeface="Courier New"/>
                <a:cs typeface="Courier New"/>
              </a:rPr>
              <a:t> </a:t>
            </a:r>
            <a:r>
              <a:rPr sz="2600" b="1" spc="-5" dirty="0">
                <a:latin typeface="Courier New"/>
                <a:cs typeface="Courier New"/>
              </a:rPr>
              <a:t>task</a:t>
            </a:r>
            <a:endParaRPr sz="2600">
              <a:latin typeface="Courier New"/>
              <a:cs typeface="Courier New"/>
            </a:endParaRPr>
          </a:p>
          <a:p>
            <a:pPr marL="2749550">
              <a:lnSpc>
                <a:spcPct val="100000"/>
              </a:lnSpc>
            </a:pPr>
            <a:r>
              <a:rPr sz="2600" b="1" spc="-5" dirty="0">
                <a:latin typeface="Courier New"/>
                <a:cs typeface="Courier New"/>
              </a:rPr>
              <a:t>together,</a:t>
            </a:r>
            <a:endParaRPr sz="2600">
              <a:latin typeface="Courier New"/>
              <a:cs typeface="Courier New"/>
            </a:endParaRPr>
          </a:p>
          <a:p>
            <a:pPr marL="1558925" indent="-515620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1559560" algn="l"/>
              </a:tabLst>
            </a:pPr>
            <a:r>
              <a:rPr sz="2600" b="1" dirty="0">
                <a:latin typeface="Courier New"/>
                <a:cs typeface="Courier New"/>
              </a:rPr>
              <a:t>they get it </a:t>
            </a:r>
            <a:r>
              <a:rPr sz="2600" b="1" spc="-5" dirty="0">
                <a:latin typeface="Courier New"/>
                <a:cs typeface="Courier New"/>
              </a:rPr>
              <a:t>done,</a:t>
            </a:r>
            <a:r>
              <a:rPr sz="2600" b="1" spc="-40" dirty="0">
                <a:latin typeface="Courier New"/>
                <a:cs typeface="Courier New"/>
              </a:rPr>
              <a:t> </a:t>
            </a:r>
            <a:r>
              <a:rPr sz="2600" b="1" spc="-5" dirty="0">
                <a:latin typeface="Courier New"/>
                <a:cs typeface="Courier New"/>
              </a:rPr>
              <a:t>and</a:t>
            </a:r>
            <a:endParaRPr sz="2600">
              <a:latin typeface="Courier New"/>
              <a:cs typeface="Courier New"/>
            </a:endParaRPr>
          </a:p>
          <a:p>
            <a:pPr marL="567055" indent="-515620">
              <a:lnSpc>
                <a:spcPct val="100000"/>
              </a:lnSpc>
              <a:buAutoNum type="arabicPeriod" startAt="3"/>
              <a:tabLst>
                <a:tab pos="567690" algn="l"/>
              </a:tabLst>
            </a:pPr>
            <a:r>
              <a:rPr sz="2600" b="1" spc="-5" dirty="0">
                <a:latin typeface="Courier New"/>
                <a:cs typeface="Courier New"/>
              </a:rPr>
              <a:t>they are rewarded for doing it.</a:t>
            </a:r>
            <a:endParaRPr sz="26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0795" y="1524025"/>
            <a:ext cx="1473835" cy="52324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81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0"/>
              </a:spcBef>
            </a:pPr>
            <a:r>
              <a:rPr sz="2800" b="1" spc="-5" dirty="0">
                <a:latin typeface="Courier New"/>
                <a:cs typeface="Courier New"/>
              </a:rPr>
              <a:t>People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15099" y="1066800"/>
            <a:ext cx="314325" cy="457834"/>
          </a:xfrm>
          <a:custGeom>
            <a:avLst/>
            <a:gdLst/>
            <a:ahLst/>
            <a:cxnLst/>
            <a:rect l="l" t="t" r="r" b="b"/>
            <a:pathLst>
              <a:path w="314325" h="457834">
                <a:moveTo>
                  <a:pt x="30178" y="143835"/>
                </a:moveTo>
                <a:lnTo>
                  <a:pt x="17073" y="148336"/>
                </a:lnTo>
                <a:lnTo>
                  <a:pt x="6715" y="157529"/>
                </a:lnTo>
                <a:lnTo>
                  <a:pt x="881" y="169592"/>
                </a:lnTo>
                <a:lnTo>
                  <a:pt x="0" y="182965"/>
                </a:lnTo>
                <a:lnTo>
                  <a:pt x="4500" y="196087"/>
                </a:lnTo>
                <a:lnTo>
                  <a:pt x="156900" y="457326"/>
                </a:lnTo>
                <a:lnTo>
                  <a:pt x="197352" y="387985"/>
                </a:lnTo>
                <a:lnTo>
                  <a:pt x="121975" y="387985"/>
                </a:lnTo>
                <a:lnTo>
                  <a:pt x="121975" y="258829"/>
                </a:lnTo>
                <a:lnTo>
                  <a:pt x="64825" y="160909"/>
                </a:lnTo>
                <a:lnTo>
                  <a:pt x="55578" y="150550"/>
                </a:lnTo>
                <a:lnTo>
                  <a:pt x="43521" y="144716"/>
                </a:lnTo>
                <a:lnTo>
                  <a:pt x="30178" y="143835"/>
                </a:lnTo>
                <a:close/>
              </a:path>
              <a:path w="314325" h="457834">
                <a:moveTo>
                  <a:pt x="121975" y="258829"/>
                </a:moveTo>
                <a:lnTo>
                  <a:pt x="121975" y="387985"/>
                </a:lnTo>
                <a:lnTo>
                  <a:pt x="191825" y="387985"/>
                </a:lnTo>
                <a:lnTo>
                  <a:pt x="191825" y="370459"/>
                </a:lnTo>
                <a:lnTo>
                  <a:pt x="126674" y="370459"/>
                </a:lnTo>
                <a:lnTo>
                  <a:pt x="156900" y="318669"/>
                </a:lnTo>
                <a:lnTo>
                  <a:pt x="121975" y="258829"/>
                </a:lnTo>
                <a:close/>
              </a:path>
              <a:path w="314325" h="457834">
                <a:moveTo>
                  <a:pt x="283604" y="143835"/>
                </a:moveTo>
                <a:lnTo>
                  <a:pt x="270232" y="144716"/>
                </a:lnTo>
                <a:lnTo>
                  <a:pt x="258169" y="150550"/>
                </a:lnTo>
                <a:lnTo>
                  <a:pt x="248975" y="160909"/>
                </a:lnTo>
                <a:lnTo>
                  <a:pt x="191825" y="258829"/>
                </a:lnTo>
                <a:lnTo>
                  <a:pt x="191825" y="387985"/>
                </a:lnTo>
                <a:lnTo>
                  <a:pt x="197352" y="387985"/>
                </a:lnTo>
                <a:lnTo>
                  <a:pt x="309300" y="196087"/>
                </a:lnTo>
                <a:lnTo>
                  <a:pt x="313801" y="182965"/>
                </a:lnTo>
                <a:lnTo>
                  <a:pt x="312920" y="169592"/>
                </a:lnTo>
                <a:lnTo>
                  <a:pt x="307086" y="157529"/>
                </a:lnTo>
                <a:lnTo>
                  <a:pt x="296727" y="148336"/>
                </a:lnTo>
                <a:lnTo>
                  <a:pt x="283604" y="143835"/>
                </a:lnTo>
                <a:close/>
              </a:path>
              <a:path w="314325" h="457834">
                <a:moveTo>
                  <a:pt x="156900" y="318669"/>
                </a:moveTo>
                <a:lnTo>
                  <a:pt x="126674" y="370459"/>
                </a:lnTo>
                <a:lnTo>
                  <a:pt x="187126" y="370459"/>
                </a:lnTo>
                <a:lnTo>
                  <a:pt x="156900" y="318669"/>
                </a:lnTo>
                <a:close/>
              </a:path>
              <a:path w="314325" h="457834">
                <a:moveTo>
                  <a:pt x="191825" y="258829"/>
                </a:moveTo>
                <a:lnTo>
                  <a:pt x="156900" y="318669"/>
                </a:lnTo>
                <a:lnTo>
                  <a:pt x="187126" y="370459"/>
                </a:lnTo>
                <a:lnTo>
                  <a:pt x="191825" y="370459"/>
                </a:lnTo>
                <a:lnTo>
                  <a:pt x="191825" y="258829"/>
                </a:lnTo>
                <a:close/>
              </a:path>
              <a:path w="314325" h="457834">
                <a:moveTo>
                  <a:pt x="191825" y="0"/>
                </a:moveTo>
                <a:lnTo>
                  <a:pt x="121975" y="0"/>
                </a:lnTo>
                <a:lnTo>
                  <a:pt x="121975" y="258829"/>
                </a:lnTo>
                <a:lnTo>
                  <a:pt x="156900" y="318669"/>
                </a:lnTo>
                <a:lnTo>
                  <a:pt x="191825" y="258829"/>
                </a:lnTo>
                <a:lnTo>
                  <a:pt x="191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9200" y="533425"/>
            <a:ext cx="6781800" cy="523240"/>
          </a:xfrm>
          <a:custGeom>
            <a:avLst/>
            <a:gdLst/>
            <a:ahLst/>
            <a:cxnLst/>
            <a:rect l="l" t="t" r="r" b="b"/>
            <a:pathLst>
              <a:path w="6781800" h="523240">
                <a:moveTo>
                  <a:pt x="0" y="523214"/>
                </a:moveTo>
                <a:lnTo>
                  <a:pt x="6781800" y="523214"/>
                </a:lnTo>
                <a:lnTo>
                  <a:pt x="6781800" y="0"/>
                </a:lnTo>
                <a:lnTo>
                  <a:pt x="0" y="0"/>
                </a:lnTo>
                <a:lnTo>
                  <a:pt x="0" y="52321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29180" y="525221"/>
            <a:ext cx="5562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ourier New"/>
                <a:cs typeface="Courier New"/>
              </a:rPr>
              <a:t>Educational</a:t>
            </a:r>
            <a:r>
              <a:rPr sz="2800" b="1" spc="-90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Administration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1600" y="2209825"/>
            <a:ext cx="6629400" cy="523240"/>
          </a:xfrm>
          <a:prstGeom prst="rect">
            <a:avLst/>
          </a:prstGeom>
          <a:solidFill>
            <a:srgbClr val="00AF50"/>
          </a:solidFill>
          <a:ln w="12700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335915">
              <a:lnSpc>
                <a:spcPct val="100000"/>
              </a:lnSpc>
              <a:spcBef>
                <a:spcPts val="35"/>
              </a:spcBef>
            </a:pPr>
            <a:r>
              <a:rPr sz="2800" b="1" spc="-10" dirty="0">
                <a:latin typeface="Courier New"/>
                <a:cs typeface="Courier New"/>
              </a:rPr>
              <a:t>Social Process, </a:t>
            </a:r>
            <a:r>
              <a:rPr sz="2800" b="1" spc="-5" dirty="0">
                <a:latin typeface="Courier New"/>
                <a:cs typeface="Courier New"/>
              </a:rPr>
              <a:t>in terms</a:t>
            </a:r>
            <a:r>
              <a:rPr sz="2800" b="1" spc="-120" dirty="0">
                <a:latin typeface="Courier New"/>
                <a:cs typeface="Courier New"/>
              </a:rPr>
              <a:t> </a:t>
            </a:r>
            <a:r>
              <a:rPr sz="2800" b="1" spc="-10" dirty="0">
                <a:latin typeface="Courier New"/>
                <a:cs typeface="Courier New"/>
              </a:rPr>
              <a:t>of: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200" y="3535705"/>
            <a:ext cx="8153400" cy="21240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4245"/>
              </a:lnSpc>
              <a:spcBef>
                <a:spcPts val="135"/>
              </a:spcBef>
            </a:pPr>
            <a:r>
              <a:rPr sz="3600" spc="-10" dirty="0">
                <a:latin typeface="Arial Black"/>
                <a:cs typeface="Arial Black"/>
              </a:rPr>
              <a:t>Objective,</a:t>
            </a:r>
            <a:endParaRPr sz="3600">
              <a:latin typeface="Arial Black"/>
              <a:cs typeface="Arial Black"/>
            </a:endParaRPr>
          </a:p>
          <a:p>
            <a:pPr marL="776605" marR="771525" algn="ctr">
              <a:lnSpc>
                <a:spcPts val="3840"/>
              </a:lnSpc>
              <a:spcBef>
                <a:spcPts val="55"/>
              </a:spcBef>
            </a:pPr>
            <a:r>
              <a:rPr sz="3200" b="1" spc="-5" dirty="0">
                <a:latin typeface="Courier New"/>
                <a:cs typeface="Courier New"/>
              </a:rPr>
              <a:t>because it desired end as </a:t>
            </a:r>
            <a:r>
              <a:rPr sz="3200" b="1" dirty="0">
                <a:latin typeface="Courier New"/>
                <a:cs typeface="Courier New"/>
              </a:rPr>
              <a:t>a  </a:t>
            </a:r>
            <a:r>
              <a:rPr sz="3200" b="1" spc="-5" dirty="0">
                <a:latin typeface="Courier New"/>
                <a:cs typeface="Courier New"/>
              </a:rPr>
              <a:t>whole is human and</a:t>
            </a:r>
            <a:r>
              <a:rPr sz="3200" b="1" spc="5" dirty="0">
                <a:latin typeface="Courier New"/>
                <a:cs typeface="Courier New"/>
              </a:rPr>
              <a:t> </a:t>
            </a:r>
            <a:r>
              <a:rPr sz="3200" b="1" spc="-5" dirty="0">
                <a:latin typeface="Courier New"/>
                <a:cs typeface="Courier New"/>
              </a:rPr>
              <a:t>social</a:t>
            </a:r>
            <a:endParaRPr sz="3200">
              <a:latin typeface="Courier New"/>
              <a:cs typeface="Courier New"/>
            </a:endParaRPr>
          </a:p>
          <a:p>
            <a:pPr algn="ctr">
              <a:lnSpc>
                <a:spcPts val="3715"/>
              </a:lnSpc>
            </a:pPr>
            <a:r>
              <a:rPr sz="3200" b="1" spc="-5" dirty="0">
                <a:latin typeface="Courier New"/>
                <a:cs typeface="Courier New"/>
              </a:rPr>
              <a:t>development.</a:t>
            </a:r>
            <a:endParaRPr sz="32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9341" y="1673097"/>
            <a:ext cx="6767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25060" algn="l"/>
              </a:tabLst>
            </a:pPr>
            <a:r>
              <a:rPr sz="2400" b="1" dirty="0">
                <a:latin typeface="Courier New"/>
                <a:cs typeface="Courier New"/>
              </a:rPr>
              <a:t>Directly	</a:t>
            </a:r>
            <a:r>
              <a:rPr sz="2400" b="1" spc="-5" dirty="0">
                <a:latin typeface="Courier New"/>
                <a:cs typeface="Courier New"/>
              </a:rPr>
              <a:t>Indirectly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06522" y="1748099"/>
            <a:ext cx="675005" cy="314325"/>
          </a:xfrm>
          <a:custGeom>
            <a:avLst/>
            <a:gdLst/>
            <a:ahLst/>
            <a:cxnLst/>
            <a:rect l="l" t="t" r="r" b="b"/>
            <a:pathLst>
              <a:path w="675004" h="314325">
                <a:moveTo>
                  <a:pt x="274361" y="0"/>
                </a:moveTo>
                <a:lnTo>
                  <a:pt x="261238" y="4500"/>
                </a:lnTo>
                <a:lnTo>
                  <a:pt x="0" y="156900"/>
                </a:lnTo>
                <a:lnTo>
                  <a:pt x="261238" y="309300"/>
                </a:lnTo>
                <a:lnTo>
                  <a:pt x="274361" y="313801"/>
                </a:lnTo>
                <a:lnTo>
                  <a:pt x="287734" y="312920"/>
                </a:lnTo>
                <a:lnTo>
                  <a:pt x="299797" y="307086"/>
                </a:lnTo>
                <a:lnTo>
                  <a:pt x="308990" y="296727"/>
                </a:lnTo>
                <a:lnTo>
                  <a:pt x="313491" y="283604"/>
                </a:lnTo>
                <a:lnTo>
                  <a:pt x="312610" y="270232"/>
                </a:lnTo>
                <a:lnTo>
                  <a:pt x="306776" y="258169"/>
                </a:lnTo>
                <a:lnTo>
                  <a:pt x="296417" y="248975"/>
                </a:lnTo>
                <a:lnTo>
                  <a:pt x="198497" y="191825"/>
                </a:lnTo>
                <a:lnTo>
                  <a:pt x="69341" y="191825"/>
                </a:lnTo>
                <a:lnTo>
                  <a:pt x="69341" y="121975"/>
                </a:lnTo>
                <a:lnTo>
                  <a:pt x="198497" y="121975"/>
                </a:lnTo>
                <a:lnTo>
                  <a:pt x="296417" y="64825"/>
                </a:lnTo>
                <a:lnTo>
                  <a:pt x="306776" y="55631"/>
                </a:lnTo>
                <a:lnTo>
                  <a:pt x="312610" y="43568"/>
                </a:lnTo>
                <a:lnTo>
                  <a:pt x="313491" y="30196"/>
                </a:lnTo>
                <a:lnTo>
                  <a:pt x="308990" y="17073"/>
                </a:lnTo>
                <a:lnTo>
                  <a:pt x="299797" y="6715"/>
                </a:lnTo>
                <a:lnTo>
                  <a:pt x="287734" y="881"/>
                </a:lnTo>
                <a:lnTo>
                  <a:pt x="274361" y="0"/>
                </a:lnTo>
                <a:close/>
              </a:path>
              <a:path w="675004" h="314325">
                <a:moveTo>
                  <a:pt x="198497" y="121975"/>
                </a:moveTo>
                <a:lnTo>
                  <a:pt x="69341" y="121975"/>
                </a:lnTo>
                <a:lnTo>
                  <a:pt x="69341" y="191825"/>
                </a:lnTo>
                <a:lnTo>
                  <a:pt x="198497" y="191825"/>
                </a:lnTo>
                <a:lnTo>
                  <a:pt x="190446" y="187126"/>
                </a:lnTo>
                <a:lnTo>
                  <a:pt x="86867" y="187126"/>
                </a:lnTo>
                <a:lnTo>
                  <a:pt x="86867" y="126674"/>
                </a:lnTo>
                <a:lnTo>
                  <a:pt x="190446" y="126674"/>
                </a:lnTo>
                <a:lnTo>
                  <a:pt x="198497" y="121975"/>
                </a:lnTo>
                <a:close/>
              </a:path>
              <a:path w="675004" h="314325">
                <a:moveTo>
                  <a:pt x="674877" y="121975"/>
                </a:moveTo>
                <a:lnTo>
                  <a:pt x="198497" y="121975"/>
                </a:lnTo>
                <a:lnTo>
                  <a:pt x="138657" y="156900"/>
                </a:lnTo>
                <a:lnTo>
                  <a:pt x="198497" y="191825"/>
                </a:lnTo>
                <a:lnTo>
                  <a:pt x="674877" y="191825"/>
                </a:lnTo>
                <a:lnTo>
                  <a:pt x="674877" y="121975"/>
                </a:lnTo>
                <a:close/>
              </a:path>
              <a:path w="675004" h="314325">
                <a:moveTo>
                  <a:pt x="86867" y="126674"/>
                </a:moveTo>
                <a:lnTo>
                  <a:pt x="86867" y="187126"/>
                </a:lnTo>
                <a:lnTo>
                  <a:pt x="138657" y="156900"/>
                </a:lnTo>
                <a:lnTo>
                  <a:pt x="86867" y="126674"/>
                </a:lnTo>
                <a:close/>
              </a:path>
              <a:path w="675004" h="314325">
                <a:moveTo>
                  <a:pt x="138657" y="156900"/>
                </a:moveTo>
                <a:lnTo>
                  <a:pt x="86867" y="187126"/>
                </a:lnTo>
                <a:lnTo>
                  <a:pt x="190446" y="187126"/>
                </a:lnTo>
                <a:lnTo>
                  <a:pt x="138657" y="156900"/>
                </a:lnTo>
                <a:close/>
              </a:path>
              <a:path w="675004" h="314325">
                <a:moveTo>
                  <a:pt x="190446" y="126674"/>
                </a:moveTo>
                <a:lnTo>
                  <a:pt x="86867" y="126674"/>
                </a:lnTo>
                <a:lnTo>
                  <a:pt x="138657" y="156900"/>
                </a:lnTo>
                <a:lnTo>
                  <a:pt x="190446" y="1266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6400" y="1748099"/>
            <a:ext cx="686435" cy="314325"/>
          </a:xfrm>
          <a:custGeom>
            <a:avLst/>
            <a:gdLst/>
            <a:ahLst/>
            <a:cxnLst/>
            <a:rect l="l" t="t" r="r" b="b"/>
            <a:pathLst>
              <a:path w="686435" h="314325">
                <a:moveTo>
                  <a:pt x="547269" y="156900"/>
                </a:moveTo>
                <a:lnTo>
                  <a:pt x="389509" y="248975"/>
                </a:lnTo>
                <a:lnTo>
                  <a:pt x="379150" y="258169"/>
                </a:lnTo>
                <a:lnTo>
                  <a:pt x="373316" y="270232"/>
                </a:lnTo>
                <a:lnTo>
                  <a:pt x="372435" y="283604"/>
                </a:lnTo>
                <a:lnTo>
                  <a:pt x="376936" y="296727"/>
                </a:lnTo>
                <a:lnTo>
                  <a:pt x="386129" y="307086"/>
                </a:lnTo>
                <a:lnTo>
                  <a:pt x="398192" y="312920"/>
                </a:lnTo>
                <a:lnTo>
                  <a:pt x="411565" y="313801"/>
                </a:lnTo>
                <a:lnTo>
                  <a:pt x="424688" y="309300"/>
                </a:lnTo>
                <a:lnTo>
                  <a:pt x="626059" y="191825"/>
                </a:lnTo>
                <a:lnTo>
                  <a:pt x="616585" y="191825"/>
                </a:lnTo>
                <a:lnTo>
                  <a:pt x="616585" y="187126"/>
                </a:lnTo>
                <a:lnTo>
                  <a:pt x="599059" y="187126"/>
                </a:lnTo>
                <a:lnTo>
                  <a:pt x="547269" y="156900"/>
                </a:lnTo>
                <a:close/>
              </a:path>
              <a:path w="686435" h="314325">
                <a:moveTo>
                  <a:pt x="487429" y="121975"/>
                </a:moveTo>
                <a:lnTo>
                  <a:pt x="0" y="121975"/>
                </a:lnTo>
                <a:lnTo>
                  <a:pt x="0" y="191825"/>
                </a:lnTo>
                <a:lnTo>
                  <a:pt x="487429" y="191825"/>
                </a:lnTo>
                <a:lnTo>
                  <a:pt x="547269" y="156900"/>
                </a:lnTo>
                <a:lnTo>
                  <a:pt x="487429" y="121975"/>
                </a:lnTo>
                <a:close/>
              </a:path>
              <a:path w="686435" h="314325">
                <a:moveTo>
                  <a:pt x="626059" y="121975"/>
                </a:moveTo>
                <a:lnTo>
                  <a:pt x="616585" y="121975"/>
                </a:lnTo>
                <a:lnTo>
                  <a:pt x="616585" y="191825"/>
                </a:lnTo>
                <a:lnTo>
                  <a:pt x="626059" y="191825"/>
                </a:lnTo>
                <a:lnTo>
                  <a:pt x="685926" y="156900"/>
                </a:lnTo>
                <a:lnTo>
                  <a:pt x="626059" y="121975"/>
                </a:lnTo>
                <a:close/>
              </a:path>
              <a:path w="686435" h="314325">
                <a:moveTo>
                  <a:pt x="599059" y="126674"/>
                </a:moveTo>
                <a:lnTo>
                  <a:pt x="547269" y="156900"/>
                </a:lnTo>
                <a:lnTo>
                  <a:pt x="599059" y="187126"/>
                </a:lnTo>
                <a:lnTo>
                  <a:pt x="599059" y="126674"/>
                </a:lnTo>
                <a:close/>
              </a:path>
              <a:path w="686435" h="314325">
                <a:moveTo>
                  <a:pt x="616585" y="126674"/>
                </a:moveTo>
                <a:lnTo>
                  <a:pt x="599059" y="126674"/>
                </a:lnTo>
                <a:lnTo>
                  <a:pt x="599059" y="187126"/>
                </a:lnTo>
                <a:lnTo>
                  <a:pt x="616585" y="187126"/>
                </a:lnTo>
                <a:lnTo>
                  <a:pt x="616585" y="126674"/>
                </a:lnTo>
                <a:close/>
              </a:path>
              <a:path w="686435" h="314325">
                <a:moveTo>
                  <a:pt x="411565" y="0"/>
                </a:moveTo>
                <a:lnTo>
                  <a:pt x="398192" y="881"/>
                </a:lnTo>
                <a:lnTo>
                  <a:pt x="386129" y="6715"/>
                </a:lnTo>
                <a:lnTo>
                  <a:pt x="376936" y="17073"/>
                </a:lnTo>
                <a:lnTo>
                  <a:pt x="372435" y="30196"/>
                </a:lnTo>
                <a:lnTo>
                  <a:pt x="373316" y="43568"/>
                </a:lnTo>
                <a:lnTo>
                  <a:pt x="379150" y="55631"/>
                </a:lnTo>
                <a:lnTo>
                  <a:pt x="389509" y="64825"/>
                </a:lnTo>
                <a:lnTo>
                  <a:pt x="547269" y="156900"/>
                </a:lnTo>
                <a:lnTo>
                  <a:pt x="599059" y="126674"/>
                </a:lnTo>
                <a:lnTo>
                  <a:pt x="616585" y="126674"/>
                </a:lnTo>
                <a:lnTo>
                  <a:pt x="616585" y="121975"/>
                </a:lnTo>
                <a:lnTo>
                  <a:pt x="626059" y="121975"/>
                </a:lnTo>
                <a:lnTo>
                  <a:pt x="424688" y="4500"/>
                </a:lnTo>
                <a:lnTo>
                  <a:pt x="411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00" y="1588769"/>
            <a:ext cx="1066800" cy="1120775"/>
          </a:xfrm>
          <a:custGeom>
            <a:avLst/>
            <a:gdLst/>
            <a:ahLst/>
            <a:cxnLst/>
            <a:rect l="l" t="t" r="r" b="b"/>
            <a:pathLst>
              <a:path w="1066800" h="1120775">
                <a:moveTo>
                  <a:pt x="0" y="0"/>
                </a:moveTo>
                <a:lnTo>
                  <a:pt x="0" y="266700"/>
                </a:lnTo>
                <a:lnTo>
                  <a:pt x="1567" y="307204"/>
                </a:lnTo>
                <a:lnTo>
                  <a:pt x="6222" y="347232"/>
                </a:lnTo>
                <a:lnTo>
                  <a:pt x="13892" y="386717"/>
                </a:lnTo>
                <a:lnTo>
                  <a:pt x="24506" y="425597"/>
                </a:lnTo>
                <a:lnTo>
                  <a:pt x="37992" y="463806"/>
                </a:lnTo>
                <a:lnTo>
                  <a:pt x="54278" y="501278"/>
                </a:lnTo>
                <a:lnTo>
                  <a:pt x="73291" y="537950"/>
                </a:lnTo>
                <a:lnTo>
                  <a:pt x="94961" y="573756"/>
                </a:lnTo>
                <a:lnTo>
                  <a:pt x="119215" y="608633"/>
                </a:lnTo>
                <a:lnTo>
                  <a:pt x="145982" y="642514"/>
                </a:lnTo>
                <a:lnTo>
                  <a:pt x="175189" y="675335"/>
                </a:lnTo>
                <a:lnTo>
                  <a:pt x="206764" y="707032"/>
                </a:lnTo>
                <a:lnTo>
                  <a:pt x="240637" y="737540"/>
                </a:lnTo>
                <a:lnTo>
                  <a:pt x="276734" y="766794"/>
                </a:lnTo>
                <a:lnTo>
                  <a:pt x="314985" y="794729"/>
                </a:lnTo>
                <a:lnTo>
                  <a:pt x="355316" y="821280"/>
                </a:lnTo>
                <a:lnTo>
                  <a:pt x="397658" y="846383"/>
                </a:lnTo>
                <a:lnTo>
                  <a:pt x="441936" y="869974"/>
                </a:lnTo>
                <a:lnTo>
                  <a:pt x="488080" y="891986"/>
                </a:lnTo>
                <a:lnTo>
                  <a:pt x="536018" y="912355"/>
                </a:lnTo>
                <a:lnTo>
                  <a:pt x="585678" y="931018"/>
                </a:lnTo>
                <a:lnTo>
                  <a:pt x="636988" y="947908"/>
                </a:lnTo>
                <a:lnTo>
                  <a:pt x="689876" y="962961"/>
                </a:lnTo>
                <a:lnTo>
                  <a:pt x="744271" y="976112"/>
                </a:lnTo>
                <a:lnTo>
                  <a:pt x="800100" y="987297"/>
                </a:lnTo>
                <a:lnTo>
                  <a:pt x="800100" y="1120647"/>
                </a:lnTo>
                <a:lnTo>
                  <a:pt x="1066800" y="877569"/>
                </a:lnTo>
                <a:lnTo>
                  <a:pt x="922599" y="720597"/>
                </a:lnTo>
                <a:lnTo>
                  <a:pt x="800100" y="720597"/>
                </a:lnTo>
                <a:lnTo>
                  <a:pt x="744271" y="709412"/>
                </a:lnTo>
                <a:lnTo>
                  <a:pt x="689876" y="696261"/>
                </a:lnTo>
                <a:lnTo>
                  <a:pt x="636988" y="681208"/>
                </a:lnTo>
                <a:lnTo>
                  <a:pt x="585678" y="664318"/>
                </a:lnTo>
                <a:lnTo>
                  <a:pt x="536018" y="645655"/>
                </a:lnTo>
                <a:lnTo>
                  <a:pt x="488080" y="625286"/>
                </a:lnTo>
                <a:lnTo>
                  <a:pt x="441936" y="603274"/>
                </a:lnTo>
                <a:lnTo>
                  <a:pt x="397658" y="579683"/>
                </a:lnTo>
                <a:lnTo>
                  <a:pt x="355316" y="554580"/>
                </a:lnTo>
                <a:lnTo>
                  <a:pt x="314985" y="528029"/>
                </a:lnTo>
                <a:lnTo>
                  <a:pt x="276734" y="500094"/>
                </a:lnTo>
                <a:lnTo>
                  <a:pt x="240637" y="470840"/>
                </a:lnTo>
                <a:lnTo>
                  <a:pt x="206764" y="440332"/>
                </a:lnTo>
                <a:lnTo>
                  <a:pt x="175189" y="408635"/>
                </a:lnTo>
                <a:lnTo>
                  <a:pt x="145982" y="375814"/>
                </a:lnTo>
                <a:lnTo>
                  <a:pt x="119215" y="341933"/>
                </a:lnTo>
                <a:lnTo>
                  <a:pt x="94961" y="307056"/>
                </a:lnTo>
                <a:lnTo>
                  <a:pt x="73291" y="271250"/>
                </a:lnTo>
                <a:lnTo>
                  <a:pt x="54278" y="234578"/>
                </a:lnTo>
                <a:lnTo>
                  <a:pt x="37992" y="197106"/>
                </a:lnTo>
                <a:lnTo>
                  <a:pt x="24506" y="158897"/>
                </a:lnTo>
                <a:lnTo>
                  <a:pt x="13892" y="120017"/>
                </a:lnTo>
                <a:lnTo>
                  <a:pt x="6222" y="80532"/>
                </a:lnTo>
                <a:lnTo>
                  <a:pt x="1567" y="40504"/>
                </a:lnTo>
                <a:lnTo>
                  <a:pt x="0" y="0"/>
                </a:lnTo>
                <a:close/>
              </a:path>
              <a:path w="1066800" h="1120775">
                <a:moveTo>
                  <a:pt x="800100" y="587247"/>
                </a:moveTo>
                <a:lnTo>
                  <a:pt x="800100" y="720597"/>
                </a:lnTo>
                <a:lnTo>
                  <a:pt x="922599" y="720597"/>
                </a:lnTo>
                <a:lnTo>
                  <a:pt x="800100" y="58724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1" y="844677"/>
            <a:ext cx="1066800" cy="877569"/>
          </a:xfrm>
          <a:custGeom>
            <a:avLst/>
            <a:gdLst/>
            <a:ahLst/>
            <a:cxnLst/>
            <a:rect l="l" t="t" r="r" b="b"/>
            <a:pathLst>
              <a:path w="1066800" h="877569">
                <a:moveTo>
                  <a:pt x="1066798" y="0"/>
                </a:moveTo>
                <a:lnTo>
                  <a:pt x="1018741" y="740"/>
                </a:lnTo>
                <a:lnTo>
                  <a:pt x="970818" y="2968"/>
                </a:lnTo>
                <a:lnTo>
                  <a:pt x="923095" y="6697"/>
                </a:lnTo>
                <a:lnTo>
                  <a:pt x="875638" y="11937"/>
                </a:lnTo>
                <a:lnTo>
                  <a:pt x="818336" y="20339"/>
                </a:lnTo>
                <a:lnTo>
                  <a:pt x="762402" y="30766"/>
                </a:lnTo>
                <a:lnTo>
                  <a:pt x="707900" y="43153"/>
                </a:lnTo>
                <a:lnTo>
                  <a:pt x="654898" y="57435"/>
                </a:lnTo>
                <a:lnTo>
                  <a:pt x="603459" y="73544"/>
                </a:lnTo>
                <a:lnTo>
                  <a:pt x="553650" y="91416"/>
                </a:lnTo>
                <a:lnTo>
                  <a:pt x="505536" y="110984"/>
                </a:lnTo>
                <a:lnTo>
                  <a:pt x="459183" y="132183"/>
                </a:lnTo>
                <a:lnTo>
                  <a:pt x="414655" y="154945"/>
                </a:lnTo>
                <a:lnTo>
                  <a:pt x="372019" y="179206"/>
                </a:lnTo>
                <a:lnTo>
                  <a:pt x="331339" y="204899"/>
                </a:lnTo>
                <a:lnTo>
                  <a:pt x="292682" y="231958"/>
                </a:lnTo>
                <a:lnTo>
                  <a:pt x="256112" y="260318"/>
                </a:lnTo>
                <a:lnTo>
                  <a:pt x="221696" y="289912"/>
                </a:lnTo>
                <a:lnTo>
                  <a:pt x="189498" y="320675"/>
                </a:lnTo>
                <a:lnTo>
                  <a:pt x="159584" y="352539"/>
                </a:lnTo>
                <a:lnTo>
                  <a:pt x="132020" y="385440"/>
                </a:lnTo>
                <a:lnTo>
                  <a:pt x="106871" y="419312"/>
                </a:lnTo>
                <a:lnTo>
                  <a:pt x="84202" y="454088"/>
                </a:lnTo>
                <a:lnTo>
                  <a:pt x="64079" y="489702"/>
                </a:lnTo>
                <a:lnTo>
                  <a:pt x="46567" y="526089"/>
                </a:lnTo>
                <a:lnTo>
                  <a:pt x="31732" y="563182"/>
                </a:lnTo>
                <a:lnTo>
                  <a:pt x="19639" y="600916"/>
                </a:lnTo>
                <a:lnTo>
                  <a:pt x="10354" y="639224"/>
                </a:lnTo>
                <a:lnTo>
                  <a:pt x="3942" y="678041"/>
                </a:lnTo>
                <a:lnTo>
                  <a:pt x="469" y="717300"/>
                </a:lnTo>
                <a:lnTo>
                  <a:pt x="0" y="756936"/>
                </a:lnTo>
                <a:lnTo>
                  <a:pt x="2600" y="796882"/>
                </a:lnTo>
                <a:lnTo>
                  <a:pt x="8335" y="837073"/>
                </a:lnTo>
                <a:lnTo>
                  <a:pt x="17270" y="877443"/>
                </a:lnTo>
                <a:lnTo>
                  <a:pt x="28956" y="838549"/>
                </a:lnTo>
                <a:lnTo>
                  <a:pt x="43432" y="800500"/>
                </a:lnTo>
                <a:lnTo>
                  <a:pt x="60617" y="763344"/>
                </a:lnTo>
                <a:lnTo>
                  <a:pt x="80425" y="727130"/>
                </a:lnTo>
                <a:lnTo>
                  <a:pt x="102772" y="691907"/>
                </a:lnTo>
                <a:lnTo>
                  <a:pt x="127574" y="657724"/>
                </a:lnTo>
                <a:lnTo>
                  <a:pt x="154748" y="624630"/>
                </a:lnTo>
                <a:lnTo>
                  <a:pt x="184209" y="592674"/>
                </a:lnTo>
                <a:lnTo>
                  <a:pt x="215874" y="561904"/>
                </a:lnTo>
                <a:lnTo>
                  <a:pt x="249658" y="532370"/>
                </a:lnTo>
                <a:lnTo>
                  <a:pt x="285476" y="504120"/>
                </a:lnTo>
                <a:lnTo>
                  <a:pt x="323247" y="477203"/>
                </a:lnTo>
                <a:lnTo>
                  <a:pt x="362884" y="451669"/>
                </a:lnTo>
                <a:lnTo>
                  <a:pt x="404304" y="427566"/>
                </a:lnTo>
                <a:lnTo>
                  <a:pt x="447424" y="404942"/>
                </a:lnTo>
                <a:lnTo>
                  <a:pt x="492158" y="383848"/>
                </a:lnTo>
                <a:lnTo>
                  <a:pt x="538424" y="364331"/>
                </a:lnTo>
                <a:lnTo>
                  <a:pt x="586136" y="346441"/>
                </a:lnTo>
                <a:lnTo>
                  <a:pt x="635212" y="330227"/>
                </a:lnTo>
                <a:lnTo>
                  <a:pt x="685566" y="315737"/>
                </a:lnTo>
                <a:lnTo>
                  <a:pt x="737115" y="303020"/>
                </a:lnTo>
                <a:lnTo>
                  <a:pt x="789776" y="292126"/>
                </a:lnTo>
                <a:lnTo>
                  <a:pt x="843463" y="283103"/>
                </a:lnTo>
                <a:lnTo>
                  <a:pt x="898092" y="276000"/>
                </a:lnTo>
                <a:lnTo>
                  <a:pt x="953581" y="270866"/>
                </a:lnTo>
                <a:lnTo>
                  <a:pt x="1009844" y="267749"/>
                </a:lnTo>
                <a:lnTo>
                  <a:pt x="1066798" y="266700"/>
                </a:lnTo>
                <a:lnTo>
                  <a:pt x="1066798" y="0"/>
                </a:lnTo>
                <a:close/>
              </a:path>
            </a:pathLst>
          </a:custGeom>
          <a:solidFill>
            <a:srgbClr val="4068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800" y="844677"/>
            <a:ext cx="1066800" cy="1864995"/>
          </a:xfrm>
          <a:custGeom>
            <a:avLst/>
            <a:gdLst/>
            <a:ahLst/>
            <a:cxnLst/>
            <a:rect l="l" t="t" r="r" b="b"/>
            <a:pathLst>
              <a:path w="1066800" h="1864995">
                <a:moveTo>
                  <a:pt x="0" y="744093"/>
                </a:moveTo>
                <a:lnTo>
                  <a:pt x="1567" y="784597"/>
                </a:lnTo>
                <a:lnTo>
                  <a:pt x="6222" y="824625"/>
                </a:lnTo>
                <a:lnTo>
                  <a:pt x="13892" y="864110"/>
                </a:lnTo>
                <a:lnTo>
                  <a:pt x="24506" y="902990"/>
                </a:lnTo>
                <a:lnTo>
                  <a:pt x="37992" y="941199"/>
                </a:lnTo>
                <a:lnTo>
                  <a:pt x="54278" y="978671"/>
                </a:lnTo>
                <a:lnTo>
                  <a:pt x="73291" y="1015343"/>
                </a:lnTo>
                <a:lnTo>
                  <a:pt x="94961" y="1051149"/>
                </a:lnTo>
                <a:lnTo>
                  <a:pt x="119215" y="1086026"/>
                </a:lnTo>
                <a:lnTo>
                  <a:pt x="145982" y="1119907"/>
                </a:lnTo>
                <a:lnTo>
                  <a:pt x="175189" y="1152728"/>
                </a:lnTo>
                <a:lnTo>
                  <a:pt x="206764" y="1184425"/>
                </a:lnTo>
                <a:lnTo>
                  <a:pt x="240637" y="1214933"/>
                </a:lnTo>
                <a:lnTo>
                  <a:pt x="276734" y="1244187"/>
                </a:lnTo>
                <a:lnTo>
                  <a:pt x="314985" y="1272122"/>
                </a:lnTo>
                <a:lnTo>
                  <a:pt x="355316" y="1298673"/>
                </a:lnTo>
                <a:lnTo>
                  <a:pt x="397658" y="1323776"/>
                </a:lnTo>
                <a:lnTo>
                  <a:pt x="441936" y="1347367"/>
                </a:lnTo>
                <a:lnTo>
                  <a:pt x="488080" y="1369379"/>
                </a:lnTo>
                <a:lnTo>
                  <a:pt x="536018" y="1389748"/>
                </a:lnTo>
                <a:lnTo>
                  <a:pt x="585678" y="1408411"/>
                </a:lnTo>
                <a:lnTo>
                  <a:pt x="636988" y="1425301"/>
                </a:lnTo>
                <a:lnTo>
                  <a:pt x="689876" y="1440354"/>
                </a:lnTo>
                <a:lnTo>
                  <a:pt x="744271" y="1453505"/>
                </a:lnTo>
                <a:lnTo>
                  <a:pt x="800100" y="1464690"/>
                </a:lnTo>
                <a:lnTo>
                  <a:pt x="800100" y="1331340"/>
                </a:lnTo>
                <a:lnTo>
                  <a:pt x="1066800" y="1621663"/>
                </a:lnTo>
                <a:lnTo>
                  <a:pt x="800100" y="1864740"/>
                </a:lnTo>
                <a:lnTo>
                  <a:pt x="800100" y="1731390"/>
                </a:lnTo>
                <a:lnTo>
                  <a:pt x="744271" y="1720205"/>
                </a:lnTo>
                <a:lnTo>
                  <a:pt x="689876" y="1707054"/>
                </a:lnTo>
                <a:lnTo>
                  <a:pt x="636988" y="1692001"/>
                </a:lnTo>
                <a:lnTo>
                  <a:pt x="585678" y="1675111"/>
                </a:lnTo>
                <a:lnTo>
                  <a:pt x="536018" y="1656448"/>
                </a:lnTo>
                <a:lnTo>
                  <a:pt x="488080" y="1636079"/>
                </a:lnTo>
                <a:lnTo>
                  <a:pt x="441936" y="1614067"/>
                </a:lnTo>
                <a:lnTo>
                  <a:pt x="397658" y="1590476"/>
                </a:lnTo>
                <a:lnTo>
                  <a:pt x="355316" y="1565373"/>
                </a:lnTo>
                <a:lnTo>
                  <a:pt x="314985" y="1538822"/>
                </a:lnTo>
                <a:lnTo>
                  <a:pt x="276734" y="1510887"/>
                </a:lnTo>
                <a:lnTo>
                  <a:pt x="240637" y="1481633"/>
                </a:lnTo>
                <a:lnTo>
                  <a:pt x="206764" y="1451125"/>
                </a:lnTo>
                <a:lnTo>
                  <a:pt x="175189" y="1419428"/>
                </a:lnTo>
                <a:lnTo>
                  <a:pt x="145982" y="1386607"/>
                </a:lnTo>
                <a:lnTo>
                  <a:pt x="119215" y="1352726"/>
                </a:lnTo>
                <a:lnTo>
                  <a:pt x="94961" y="1317849"/>
                </a:lnTo>
                <a:lnTo>
                  <a:pt x="73291" y="1282043"/>
                </a:lnTo>
                <a:lnTo>
                  <a:pt x="54278" y="1245371"/>
                </a:lnTo>
                <a:lnTo>
                  <a:pt x="37992" y="1207899"/>
                </a:lnTo>
                <a:lnTo>
                  <a:pt x="24506" y="1169690"/>
                </a:lnTo>
                <a:lnTo>
                  <a:pt x="13892" y="1130810"/>
                </a:lnTo>
                <a:lnTo>
                  <a:pt x="6222" y="1091325"/>
                </a:lnTo>
                <a:lnTo>
                  <a:pt x="1567" y="1051297"/>
                </a:lnTo>
                <a:lnTo>
                  <a:pt x="0" y="1010793"/>
                </a:lnTo>
                <a:lnTo>
                  <a:pt x="0" y="744093"/>
                </a:lnTo>
                <a:lnTo>
                  <a:pt x="1478" y="704573"/>
                </a:lnTo>
                <a:lnTo>
                  <a:pt x="5865" y="665590"/>
                </a:lnTo>
                <a:lnTo>
                  <a:pt x="13087" y="627197"/>
                </a:lnTo>
                <a:lnTo>
                  <a:pt x="23069" y="589443"/>
                </a:lnTo>
                <a:lnTo>
                  <a:pt x="35739" y="552382"/>
                </a:lnTo>
                <a:lnTo>
                  <a:pt x="51022" y="516064"/>
                </a:lnTo>
                <a:lnTo>
                  <a:pt x="68845" y="480540"/>
                </a:lnTo>
                <a:lnTo>
                  <a:pt x="89133" y="445862"/>
                </a:lnTo>
                <a:lnTo>
                  <a:pt x="111814" y="412081"/>
                </a:lnTo>
                <a:lnTo>
                  <a:pt x="136813" y="379249"/>
                </a:lnTo>
                <a:lnTo>
                  <a:pt x="164057" y="347418"/>
                </a:lnTo>
                <a:lnTo>
                  <a:pt x="193472" y="316638"/>
                </a:lnTo>
                <a:lnTo>
                  <a:pt x="224985" y="286961"/>
                </a:lnTo>
                <a:lnTo>
                  <a:pt x="258521" y="258438"/>
                </a:lnTo>
                <a:lnTo>
                  <a:pt x="294007" y="231122"/>
                </a:lnTo>
                <a:lnTo>
                  <a:pt x="331368" y="205062"/>
                </a:lnTo>
                <a:lnTo>
                  <a:pt x="370533" y="180311"/>
                </a:lnTo>
                <a:lnTo>
                  <a:pt x="411426" y="156921"/>
                </a:lnTo>
                <a:lnTo>
                  <a:pt x="453974" y="134941"/>
                </a:lnTo>
                <a:lnTo>
                  <a:pt x="498103" y="114425"/>
                </a:lnTo>
                <a:lnTo>
                  <a:pt x="543740" y="95423"/>
                </a:lnTo>
                <a:lnTo>
                  <a:pt x="590810" y="77986"/>
                </a:lnTo>
                <a:lnTo>
                  <a:pt x="639241" y="62167"/>
                </a:lnTo>
                <a:lnTo>
                  <a:pt x="688958" y="48017"/>
                </a:lnTo>
                <a:lnTo>
                  <a:pt x="739887" y="35586"/>
                </a:lnTo>
                <a:lnTo>
                  <a:pt x="791955" y="24926"/>
                </a:lnTo>
                <a:lnTo>
                  <a:pt x="845089" y="16090"/>
                </a:lnTo>
                <a:lnTo>
                  <a:pt x="899214" y="9127"/>
                </a:lnTo>
                <a:lnTo>
                  <a:pt x="954256" y="4091"/>
                </a:lnTo>
                <a:lnTo>
                  <a:pt x="1010143" y="1031"/>
                </a:lnTo>
                <a:lnTo>
                  <a:pt x="1066800" y="0"/>
                </a:lnTo>
                <a:lnTo>
                  <a:pt x="1066800" y="266700"/>
                </a:lnTo>
                <a:lnTo>
                  <a:pt x="1009845" y="267749"/>
                </a:lnTo>
                <a:lnTo>
                  <a:pt x="953582" y="270866"/>
                </a:lnTo>
                <a:lnTo>
                  <a:pt x="898094" y="276000"/>
                </a:lnTo>
                <a:lnTo>
                  <a:pt x="843464" y="283103"/>
                </a:lnTo>
                <a:lnTo>
                  <a:pt x="789777" y="292126"/>
                </a:lnTo>
                <a:lnTo>
                  <a:pt x="737117" y="303020"/>
                </a:lnTo>
                <a:lnTo>
                  <a:pt x="685567" y="315737"/>
                </a:lnTo>
                <a:lnTo>
                  <a:pt x="635213" y="330227"/>
                </a:lnTo>
                <a:lnTo>
                  <a:pt x="586137" y="346441"/>
                </a:lnTo>
                <a:lnTo>
                  <a:pt x="538425" y="364331"/>
                </a:lnTo>
                <a:lnTo>
                  <a:pt x="492159" y="383848"/>
                </a:lnTo>
                <a:lnTo>
                  <a:pt x="447425" y="404942"/>
                </a:lnTo>
                <a:lnTo>
                  <a:pt x="404305" y="427566"/>
                </a:lnTo>
                <a:lnTo>
                  <a:pt x="362885" y="451669"/>
                </a:lnTo>
                <a:lnTo>
                  <a:pt x="323248" y="477203"/>
                </a:lnTo>
                <a:lnTo>
                  <a:pt x="285478" y="504120"/>
                </a:lnTo>
                <a:lnTo>
                  <a:pt x="249659" y="532370"/>
                </a:lnTo>
                <a:lnTo>
                  <a:pt x="215875" y="561904"/>
                </a:lnTo>
                <a:lnTo>
                  <a:pt x="184211" y="592674"/>
                </a:lnTo>
                <a:lnTo>
                  <a:pt x="154749" y="624630"/>
                </a:lnTo>
                <a:lnTo>
                  <a:pt x="127576" y="657724"/>
                </a:lnTo>
                <a:lnTo>
                  <a:pt x="102773" y="691907"/>
                </a:lnTo>
                <a:lnTo>
                  <a:pt x="80426" y="727130"/>
                </a:lnTo>
                <a:lnTo>
                  <a:pt x="60618" y="763344"/>
                </a:lnTo>
                <a:lnTo>
                  <a:pt x="43434" y="800500"/>
                </a:lnTo>
                <a:lnTo>
                  <a:pt x="28957" y="838549"/>
                </a:lnTo>
                <a:lnTo>
                  <a:pt x="17271" y="877443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76999" y="2733039"/>
            <a:ext cx="314325" cy="803275"/>
          </a:xfrm>
          <a:custGeom>
            <a:avLst/>
            <a:gdLst/>
            <a:ahLst/>
            <a:cxnLst/>
            <a:rect l="l" t="t" r="r" b="b"/>
            <a:pathLst>
              <a:path w="314325" h="803275">
                <a:moveTo>
                  <a:pt x="30178" y="489329"/>
                </a:moveTo>
                <a:lnTo>
                  <a:pt x="17073" y="493775"/>
                </a:lnTo>
                <a:lnTo>
                  <a:pt x="6715" y="503025"/>
                </a:lnTo>
                <a:lnTo>
                  <a:pt x="881" y="515096"/>
                </a:lnTo>
                <a:lnTo>
                  <a:pt x="0" y="528476"/>
                </a:lnTo>
                <a:lnTo>
                  <a:pt x="4500" y="541655"/>
                </a:lnTo>
                <a:lnTo>
                  <a:pt x="156900" y="802894"/>
                </a:lnTo>
                <a:lnTo>
                  <a:pt x="197352" y="733551"/>
                </a:lnTo>
                <a:lnTo>
                  <a:pt x="121975" y="733551"/>
                </a:lnTo>
                <a:lnTo>
                  <a:pt x="121975" y="604269"/>
                </a:lnTo>
                <a:lnTo>
                  <a:pt x="64825" y="506349"/>
                </a:lnTo>
                <a:lnTo>
                  <a:pt x="55578" y="496008"/>
                </a:lnTo>
                <a:lnTo>
                  <a:pt x="43521" y="490204"/>
                </a:lnTo>
                <a:lnTo>
                  <a:pt x="30178" y="489329"/>
                </a:lnTo>
                <a:close/>
              </a:path>
              <a:path w="314325" h="803275">
                <a:moveTo>
                  <a:pt x="121975" y="604269"/>
                </a:moveTo>
                <a:lnTo>
                  <a:pt x="121975" y="733551"/>
                </a:lnTo>
                <a:lnTo>
                  <a:pt x="191825" y="733551"/>
                </a:lnTo>
                <a:lnTo>
                  <a:pt x="191825" y="715899"/>
                </a:lnTo>
                <a:lnTo>
                  <a:pt x="126674" y="715899"/>
                </a:lnTo>
                <a:lnTo>
                  <a:pt x="156900" y="664109"/>
                </a:lnTo>
                <a:lnTo>
                  <a:pt x="121975" y="604269"/>
                </a:lnTo>
                <a:close/>
              </a:path>
              <a:path w="314325" h="803275">
                <a:moveTo>
                  <a:pt x="283604" y="489329"/>
                </a:moveTo>
                <a:lnTo>
                  <a:pt x="270232" y="490204"/>
                </a:lnTo>
                <a:lnTo>
                  <a:pt x="258169" y="496008"/>
                </a:lnTo>
                <a:lnTo>
                  <a:pt x="248975" y="506349"/>
                </a:lnTo>
                <a:lnTo>
                  <a:pt x="191825" y="604269"/>
                </a:lnTo>
                <a:lnTo>
                  <a:pt x="191825" y="733551"/>
                </a:lnTo>
                <a:lnTo>
                  <a:pt x="197352" y="733551"/>
                </a:lnTo>
                <a:lnTo>
                  <a:pt x="309300" y="541655"/>
                </a:lnTo>
                <a:lnTo>
                  <a:pt x="313801" y="528476"/>
                </a:lnTo>
                <a:lnTo>
                  <a:pt x="312920" y="515096"/>
                </a:lnTo>
                <a:lnTo>
                  <a:pt x="307086" y="503025"/>
                </a:lnTo>
                <a:lnTo>
                  <a:pt x="296727" y="493775"/>
                </a:lnTo>
                <a:lnTo>
                  <a:pt x="283604" y="489329"/>
                </a:lnTo>
                <a:close/>
              </a:path>
              <a:path w="314325" h="803275">
                <a:moveTo>
                  <a:pt x="156900" y="664109"/>
                </a:moveTo>
                <a:lnTo>
                  <a:pt x="126674" y="715899"/>
                </a:lnTo>
                <a:lnTo>
                  <a:pt x="187126" y="715899"/>
                </a:lnTo>
                <a:lnTo>
                  <a:pt x="156900" y="664109"/>
                </a:lnTo>
                <a:close/>
              </a:path>
              <a:path w="314325" h="803275">
                <a:moveTo>
                  <a:pt x="191825" y="604269"/>
                </a:moveTo>
                <a:lnTo>
                  <a:pt x="156900" y="664109"/>
                </a:lnTo>
                <a:lnTo>
                  <a:pt x="187126" y="715899"/>
                </a:lnTo>
                <a:lnTo>
                  <a:pt x="191825" y="715899"/>
                </a:lnTo>
                <a:lnTo>
                  <a:pt x="191825" y="604269"/>
                </a:lnTo>
                <a:close/>
              </a:path>
              <a:path w="314325" h="803275">
                <a:moveTo>
                  <a:pt x="191825" y="0"/>
                </a:moveTo>
                <a:lnTo>
                  <a:pt x="121975" y="0"/>
                </a:lnTo>
                <a:lnTo>
                  <a:pt x="121975" y="604269"/>
                </a:lnTo>
                <a:lnTo>
                  <a:pt x="156900" y="664109"/>
                </a:lnTo>
                <a:lnTo>
                  <a:pt x="191825" y="604269"/>
                </a:lnTo>
                <a:lnTo>
                  <a:pt x="191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0795" y="1524025"/>
            <a:ext cx="1473835" cy="52324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81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0"/>
              </a:spcBef>
            </a:pPr>
            <a:r>
              <a:rPr sz="2800" b="1" spc="-5" dirty="0">
                <a:latin typeface="Courier New"/>
                <a:cs typeface="Courier New"/>
              </a:rPr>
              <a:t>People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15099" y="1066800"/>
            <a:ext cx="314325" cy="457834"/>
          </a:xfrm>
          <a:custGeom>
            <a:avLst/>
            <a:gdLst/>
            <a:ahLst/>
            <a:cxnLst/>
            <a:rect l="l" t="t" r="r" b="b"/>
            <a:pathLst>
              <a:path w="314325" h="457834">
                <a:moveTo>
                  <a:pt x="30178" y="143835"/>
                </a:moveTo>
                <a:lnTo>
                  <a:pt x="17073" y="148336"/>
                </a:lnTo>
                <a:lnTo>
                  <a:pt x="6715" y="157529"/>
                </a:lnTo>
                <a:lnTo>
                  <a:pt x="881" y="169592"/>
                </a:lnTo>
                <a:lnTo>
                  <a:pt x="0" y="182965"/>
                </a:lnTo>
                <a:lnTo>
                  <a:pt x="4500" y="196087"/>
                </a:lnTo>
                <a:lnTo>
                  <a:pt x="156900" y="457326"/>
                </a:lnTo>
                <a:lnTo>
                  <a:pt x="197352" y="387985"/>
                </a:lnTo>
                <a:lnTo>
                  <a:pt x="121975" y="387985"/>
                </a:lnTo>
                <a:lnTo>
                  <a:pt x="121975" y="258829"/>
                </a:lnTo>
                <a:lnTo>
                  <a:pt x="64825" y="160909"/>
                </a:lnTo>
                <a:lnTo>
                  <a:pt x="55578" y="150550"/>
                </a:lnTo>
                <a:lnTo>
                  <a:pt x="43521" y="144716"/>
                </a:lnTo>
                <a:lnTo>
                  <a:pt x="30178" y="143835"/>
                </a:lnTo>
                <a:close/>
              </a:path>
              <a:path w="314325" h="457834">
                <a:moveTo>
                  <a:pt x="121975" y="258829"/>
                </a:moveTo>
                <a:lnTo>
                  <a:pt x="121975" y="387985"/>
                </a:lnTo>
                <a:lnTo>
                  <a:pt x="191825" y="387985"/>
                </a:lnTo>
                <a:lnTo>
                  <a:pt x="191825" y="370459"/>
                </a:lnTo>
                <a:lnTo>
                  <a:pt x="126674" y="370459"/>
                </a:lnTo>
                <a:lnTo>
                  <a:pt x="156900" y="318669"/>
                </a:lnTo>
                <a:lnTo>
                  <a:pt x="121975" y="258829"/>
                </a:lnTo>
                <a:close/>
              </a:path>
              <a:path w="314325" h="457834">
                <a:moveTo>
                  <a:pt x="283604" y="143835"/>
                </a:moveTo>
                <a:lnTo>
                  <a:pt x="270232" y="144716"/>
                </a:lnTo>
                <a:lnTo>
                  <a:pt x="258169" y="150550"/>
                </a:lnTo>
                <a:lnTo>
                  <a:pt x="248975" y="160909"/>
                </a:lnTo>
                <a:lnTo>
                  <a:pt x="191825" y="258829"/>
                </a:lnTo>
                <a:lnTo>
                  <a:pt x="191825" y="387985"/>
                </a:lnTo>
                <a:lnTo>
                  <a:pt x="197352" y="387985"/>
                </a:lnTo>
                <a:lnTo>
                  <a:pt x="309300" y="196087"/>
                </a:lnTo>
                <a:lnTo>
                  <a:pt x="313801" y="182965"/>
                </a:lnTo>
                <a:lnTo>
                  <a:pt x="312920" y="169592"/>
                </a:lnTo>
                <a:lnTo>
                  <a:pt x="307086" y="157529"/>
                </a:lnTo>
                <a:lnTo>
                  <a:pt x="296727" y="148336"/>
                </a:lnTo>
                <a:lnTo>
                  <a:pt x="283604" y="143835"/>
                </a:lnTo>
                <a:close/>
              </a:path>
              <a:path w="314325" h="457834">
                <a:moveTo>
                  <a:pt x="156900" y="318669"/>
                </a:moveTo>
                <a:lnTo>
                  <a:pt x="126674" y="370459"/>
                </a:lnTo>
                <a:lnTo>
                  <a:pt x="187126" y="370459"/>
                </a:lnTo>
                <a:lnTo>
                  <a:pt x="156900" y="318669"/>
                </a:lnTo>
                <a:close/>
              </a:path>
              <a:path w="314325" h="457834">
                <a:moveTo>
                  <a:pt x="191825" y="258829"/>
                </a:moveTo>
                <a:lnTo>
                  <a:pt x="156900" y="318669"/>
                </a:lnTo>
                <a:lnTo>
                  <a:pt x="187126" y="370459"/>
                </a:lnTo>
                <a:lnTo>
                  <a:pt x="191825" y="370459"/>
                </a:lnTo>
                <a:lnTo>
                  <a:pt x="191825" y="258829"/>
                </a:lnTo>
                <a:close/>
              </a:path>
              <a:path w="314325" h="457834">
                <a:moveTo>
                  <a:pt x="191825" y="0"/>
                </a:moveTo>
                <a:lnTo>
                  <a:pt x="121975" y="0"/>
                </a:lnTo>
                <a:lnTo>
                  <a:pt x="121975" y="258829"/>
                </a:lnTo>
                <a:lnTo>
                  <a:pt x="156900" y="318669"/>
                </a:lnTo>
                <a:lnTo>
                  <a:pt x="191825" y="258829"/>
                </a:lnTo>
                <a:lnTo>
                  <a:pt x="191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9200" y="533425"/>
            <a:ext cx="6781800" cy="523240"/>
          </a:xfrm>
          <a:custGeom>
            <a:avLst/>
            <a:gdLst/>
            <a:ahLst/>
            <a:cxnLst/>
            <a:rect l="l" t="t" r="r" b="b"/>
            <a:pathLst>
              <a:path w="6781800" h="523240">
                <a:moveTo>
                  <a:pt x="0" y="523214"/>
                </a:moveTo>
                <a:lnTo>
                  <a:pt x="6781800" y="523214"/>
                </a:lnTo>
                <a:lnTo>
                  <a:pt x="6781800" y="0"/>
                </a:lnTo>
                <a:lnTo>
                  <a:pt x="0" y="0"/>
                </a:lnTo>
                <a:lnTo>
                  <a:pt x="0" y="52321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29180" y="525221"/>
            <a:ext cx="5562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ourier New"/>
                <a:cs typeface="Courier New"/>
              </a:rPr>
              <a:t>Educational</a:t>
            </a:r>
            <a:r>
              <a:rPr sz="2800" b="1" spc="-90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Administration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1600" y="2209825"/>
            <a:ext cx="6629400" cy="523240"/>
          </a:xfrm>
          <a:prstGeom prst="rect">
            <a:avLst/>
          </a:prstGeom>
          <a:solidFill>
            <a:srgbClr val="00AF50"/>
          </a:solidFill>
          <a:ln w="12700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335915">
              <a:lnSpc>
                <a:spcPct val="100000"/>
              </a:lnSpc>
              <a:spcBef>
                <a:spcPts val="35"/>
              </a:spcBef>
            </a:pPr>
            <a:r>
              <a:rPr sz="2800" b="1" spc="-10" dirty="0">
                <a:latin typeface="Courier New"/>
                <a:cs typeface="Courier New"/>
              </a:rPr>
              <a:t>Social Process, </a:t>
            </a:r>
            <a:r>
              <a:rPr sz="2800" b="1" spc="-5" dirty="0">
                <a:latin typeface="Courier New"/>
                <a:cs typeface="Courier New"/>
              </a:rPr>
              <a:t>in terms</a:t>
            </a:r>
            <a:r>
              <a:rPr sz="2800" b="1" spc="-120" dirty="0">
                <a:latin typeface="Courier New"/>
                <a:cs typeface="Courier New"/>
              </a:rPr>
              <a:t> </a:t>
            </a:r>
            <a:r>
              <a:rPr sz="2800" b="1" spc="-10" dirty="0">
                <a:latin typeface="Courier New"/>
                <a:cs typeface="Courier New"/>
              </a:rPr>
              <a:t>of: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3535769"/>
            <a:ext cx="8153400" cy="2616200"/>
          </a:xfrm>
          <a:custGeom>
            <a:avLst/>
            <a:gdLst/>
            <a:ahLst/>
            <a:cxnLst/>
            <a:rect l="l" t="t" r="r" b="b"/>
            <a:pathLst>
              <a:path w="8153400" h="2616200">
                <a:moveTo>
                  <a:pt x="0" y="2616073"/>
                </a:moveTo>
                <a:lnTo>
                  <a:pt x="8153400" y="2616073"/>
                </a:lnTo>
                <a:lnTo>
                  <a:pt x="8153400" y="0"/>
                </a:lnTo>
                <a:lnTo>
                  <a:pt x="0" y="0"/>
                </a:lnTo>
                <a:lnTo>
                  <a:pt x="0" y="261607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2749" y="3540632"/>
            <a:ext cx="7839075" cy="2506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ts val="4245"/>
              </a:lnSpc>
              <a:spcBef>
                <a:spcPts val="100"/>
              </a:spcBef>
            </a:pPr>
            <a:r>
              <a:rPr sz="3600" dirty="0">
                <a:latin typeface="Arial Black"/>
                <a:cs typeface="Arial Black"/>
              </a:rPr>
              <a:t>Content,</a:t>
            </a:r>
            <a:endParaRPr sz="3600">
              <a:latin typeface="Arial Black"/>
              <a:cs typeface="Arial Black"/>
            </a:endParaRPr>
          </a:p>
          <a:p>
            <a:pPr marL="12700" marR="5080" algn="ctr">
              <a:lnSpc>
                <a:spcPts val="3840"/>
              </a:lnSpc>
              <a:spcBef>
                <a:spcPts val="50"/>
              </a:spcBef>
            </a:pPr>
            <a:r>
              <a:rPr sz="3200" b="1" spc="-5" dirty="0">
                <a:latin typeface="Courier New"/>
                <a:cs typeface="Courier New"/>
              </a:rPr>
              <a:t>because the substance or subject  matter of its</a:t>
            </a:r>
            <a:r>
              <a:rPr sz="3200" b="1" spc="25" dirty="0">
                <a:latin typeface="Courier New"/>
                <a:cs typeface="Courier New"/>
              </a:rPr>
              <a:t> </a:t>
            </a:r>
            <a:r>
              <a:rPr sz="3200" b="1" spc="-5" dirty="0">
                <a:latin typeface="Courier New"/>
                <a:cs typeface="Courier New"/>
              </a:rPr>
              <a:t>decision-making</a:t>
            </a:r>
            <a:endParaRPr sz="3200">
              <a:latin typeface="Courier New"/>
              <a:cs typeface="Courier New"/>
            </a:endParaRPr>
          </a:p>
          <a:p>
            <a:pPr marL="256540" marR="248285" indent="-635" algn="ctr">
              <a:lnSpc>
                <a:spcPts val="3840"/>
              </a:lnSpc>
              <a:spcBef>
                <a:spcPts val="5"/>
              </a:spcBef>
            </a:pPr>
            <a:r>
              <a:rPr sz="3200" b="1" spc="-5" dirty="0">
                <a:latin typeface="Courier New"/>
                <a:cs typeface="Courier New"/>
              </a:rPr>
              <a:t>function involves or affects  people directly or</a:t>
            </a:r>
            <a:r>
              <a:rPr sz="3200" b="1" spc="10" dirty="0">
                <a:latin typeface="Courier New"/>
                <a:cs typeface="Courier New"/>
              </a:rPr>
              <a:t> </a:t>
            </a:r>
            <a:r>
              <a:rPr sz="3200" b="1" spc="-5" dirty="0">
                <a:latin typeface="Courier New"/>
                <a:cs typeface="Courier New"/>
              </a:rPr>
              <a:t>indirectly.</a:t>
            </a:r>
            <a:endParaRPr sz="32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39341" y="1673097"/>
            <a:ext cx="6767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25060" algn="l"/>
              </a:tabLst>
            </a:pPr>
            <a:r>
              <a:rPr sz="2400" b="1" dirty="0">
                <a:latin typeface="Courier New"/>
                <a:cs typeface="Courier New"/>
              </a:rPr>
              <a:t>Directly	</a:t>
            </a:r>
            <a:r>
              <a:rPr sz="2400" b="1" spc="-5" dirty="0">
                <a:latin typeface="Courier New"/>
                <a:cs typeface="Courier New"/>
              </a:rPr>
              <a:t>Indirectly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06522" y="1748099"/>
            <a:ext cx="675005" cy="314325"/>
          </a:xfrm>
          <a:custGeom>
            <a:avLst/>
            <a:gdLst/>
            <a:ahLst/>
            <a:cxnLst/>
            <a:rect l="l" t="t" r="r" b="b"/>
            <a:pathLst>
              <a:path w="675004" h="314325">
                <a:moveTo>
                  <a:pt x="274361" y="0"/>
                </a:moveTo>
                <a:lnTo>
                  <a:pt x="261238" y="4500"/>
                </a:lnTo>
                <a:lnTo>
                  <a:pt x="0" y="156900"/>
                </a:lnTo>
                <a:lnTo>
                  <a:pt x="261238" y="309300"/>
                </a:lnTo>
                <a:lnTo>
                  <a:pt x="274361" y="313801"/>
                </a:lnTo>
                <a:lnTo>
                  <a:pt x="287734" y="312920"/>
                </a:lnTo>
                <a:lnTo>
                  <a:pt x="299797" y="307086"/>
                </a:lnTo>
                <a:lnTo>
                  <a:pt x="308990" y="296727"/>
                </a:lnTo>
                <a:lnTo>
                  <a:pt x="313491" y="283604"/>
                </a:lnTo>
                <a:lnTo>
                  <a:pt x="312610" y="270232"/>
                </a:lnTo>
                <a:lnTo>
                  <a:pt x="306776" y="258169"/>
                </a:lnTo>
                <a:lnTo>
                  <a:pt x="296417" y="248975"/>
                </a:lnTo>
                <a:lnTo>
                  <a:pt x="198497" y="191825"/>
                </a:lnTo>
                <a:lnTo>
                  <a:pt x="69341" y="191825"/>
                </a:lnTo>
                <a:lnTo>
                  <a:pt x="69341" y="121975"/>
                </a:lnTo>
                <a:lnTo>
                  <a:pt x="198497" y="121975"/>
                </a:lnTo>
                <a:lnTo>
                  <a:pt x="296417" y="64825"/>
                </a:lnTo>
                <a:lnTo>
                  <a:pt x="306776" y="55631"/>
                </a:lnTo>
                <a:lnTo>
                  <a:pt x="312610" y="43568"/>
                </a:lnTo>
                <a:lnTo>
                  <a:pt x="313491" y="30196"/>
                </a:lnTo>
                <a:lnTo>
                  <a:pt x="308990" y="17073"/>
                </a:lnTo>
                <a:lnTo>
                  <a:pt x="299797" y="6715"/>
                </a:lnTo>
                <a:lnTo>
                  <a:pt x="287734" y="881"/>
                </a:lnTo>
                <a:lnTo>
                  <a:pt x="274361" y="0"/>
                </a:lnTo>
                <a:close/>
              </a:path>
              <a:path w="675004" h="314325">
                <a:moveTo>
                  <a:pt x="198497" y="121975"/>
                </a:moveTo>
                <a:lnTo>
                  <a:pt x="69341" y="121975"/>
                </a:lnTo>
                <a:lnTo>
                  <a:pt x="69341" y="191825"/>
                </a:lnTo>
                <a:lnTo>
                  <a:pt x="198497" y="191825"/>
                </a:lnTo>
                <a:lnTo>
                  <a:pt x="190446" y="187126"/>
                </a:lnTo>
                <a:lnTo>
                  <a:pt x="86867" y="187126"/>
                </a:lnTo>
                <a:lnTo>
                  <a:pt x="86867" y="126674"/>
                </a:lnTo>
                <a:lnTo>
                  <a:pt x="190446" y="126674"/>
                </a:lnTo>
                <a:lnTo>
                  <a:pt x="198497" y="121975"/>
                </a:lnTo>
                <a:close/>
              </a:path>
              <a:path w="675004" h="314325">
                <a:moveTo>
                  <a:pt x="674877" y="121975"/>
                </a:moveTo>
                <a:lnTo>
                  <a:pt x="198497" y="121975"/>
                </a:lnTo>
                <a:lnTo>
                  <a:pt x="138657" y="156900"/>
                </a:lnTo>
                <a:lnTo>
                  <a:pt x="198497" y="191825"/>
                </a:lnTo>
                <a:lnTo>
                  <a:pt x="674877" y="191825"/>
                </a:lnTo>
                <a:lnTo>
                  <a:pt x="674877" y="121975"/>
                </a:lnTo>
                <a:close/>
              </a:path>
              <a:path w="675004" h="314325">
                <a:moveTo>
                  <a:pt x="86867" y="126674"/>
                </a:moveTo>
                <a:lnTo>
                  <a:pt x="86867" y="187126"/>
                </a:lnTo>
                <a:lnTo>
                  <a:pt x="138657" y="156900"/>
                </a:lnTo>
                <a:lnTo>
                  <a:pt x="86867" y="126674"/>
                </a:lnTo>
                <a:close/>
              </a:path>
              <a:path w="675004" h="314325">
                <a:moveTo>
                  <a:pt x="138657" y="156900"/>
                </a:moveTo>
                <a:lnTo>
                  <a:pt x="86867" y="187126"/>
                </a:lnTo>
                <a:lnTo>
                  <a:pt x="190446" y="187126"/>
                </a:lnTo>
                <a:lnTo>
                  <a:pt x="138657" y="156900"/>
                </a:lnTo>
                <a:close/>
              </a:path>
              <a:path w="675004" h="314325">
                <a:moveTo>
                  <a:pt x="190446" y="126674"/>
                </a:moveTo>
                <a:lnTo>
                  <a:pt x="86867" y="126674"/>
                </a:lnTo>
                <a:lnTo>
                  <a:pt x="138657" y="156900"/>
                </a:lnTo>
                <a:lnTo>
                  <a:pt x="190446" y="1266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6400" y="1748099"/>
            <a:ext cx="686435" cy="314325"/>
          </a:xfrm>
          <a:custGeom>
            <a:avLst/>
            <a:gdLst/>
            <a:ahLst/>
            <a:cxnLst/>
            <a:rect l="l" t="t" r="r" b="b"/>
            <a:pathLst>
              <a:path w="686435" h="314325">
                <a:moveTo>
                  <a:pt x="547269" y="156900"/>
                </a:moveTo>
                <a:lnTo>
                  <a:pt x="389509" y="248975"/>
                </a:lnTo>
                <a:lnTo>
                  <a:pt x="379150" y="258169"/>
                </a:lnTo>
                <a:lnTo>
                  <a:pt x="373316" y="270232"/>
                </a:lnTo>
                <a:lnTo>
                  <a:pt x="372435" y="283604"/>
                </a:lnTo>
                <a:lnTo>
                  <a:pt x="376936" y="296727"/>
                </a:lnTo>
                <a:lnTo>
                  <a:pt x="386129" y="307086"/>
                </a:lnTo>
                <a:lnTo>
                  <a:pt x="398192" y="312920"/>
                </a:lnTo>
                <a:lnTo>
                  <a:pt x="411565" y="313801"/>
                </a:lnTo>
                <a:lnTo>
                  <a:pt x="424688" y="309300"/>
                </a:lnTo>
                <a:lnTo>
                  <a:pt x="626059" y="191825"/>
                </a:lnTo>
                <a:lnTo>
                  <a:pt x="616585" y="191825"/>
                </a:lnTo>
                <a:lnTo>
                  <a:pt x="616585" y="187126"/>
                </a:lnTo>
                <a:lnTo>
                  <a:pt x="599059" y="187126"/>
                </a:lnTo>
                <a:lnTo>
                  <a:pt x="547269" y="156900"/>
                </a:lnTo>
                <a:close/>
              </a:path>
              <a:path w="686435" h="314325">
                <a:moveTo>
                  <a:pt x="487429" y="121975"/>
                </a:moveTo>
                <a:lnTo>
                  <a:pt x="0" y="121975"/>
                </a:lnTo>
                <a:lnTo>
                  <a:pt x="0" y="191825"/>
                </a:lnTo>
                <a:lnTo>
                  <a:pt x="487429" y="191825"/>
                </a:lnTo>
                <a:lnTo>
                  <a:pt x="547269" y="156900"/>
                </a:lnTo>
                <a:lnTo>
                  <a:pt x="487429" y="121975"/>
                </a:lnTo>
                <a:close/>
              </a:path>
              <a:path w="686435" h="314325">
                <a:moveTo>
                  <a:pt x="626059" y="121975"/>
                </a:moveTo>
                <a:lnTo>
                  <a:pt x="616585" y="121975"/>
                </a:lnTo>
                <a:lnTo>
                  <a:pt x="616585" y="191825"/>
                </a:lnTo>
                <a:lnTo>
                  <a:pt x="626059" y="191825"/>
                </a:lnTo>
                <a:lnTo>
                  <a:pt x="685926" y="156900"/>
                </a:lnTo>
                <a:lnTo>
                  <a:pt x="626059" y="121975"/>
                </a:lnTo>
                <a:close/>
              </a:path>
              <a:path w="686435" h="314325">
                <a:moveTo>
                  <a:pt x="599059" y="126674"/>
                </a:moveTo>
                <a:lnTo>
                  <a:pt x="547269" y="156900"/>
                </a:lnTo>
                <a:lnTo>
                  <a:pt x="599059" y="187126"/>
                </a:lnTo>
                <a:lnTo>
                  <a:pt x="599059" y="126674"/>
                </a:lnTo>
                <a:close/>
              </a:path>
              <a:path w="686435" h="314325">
                <a:moveTo>
                  <a:pt x="616585" y="126674"/>
                </a:moveTo>
                <a:lnTo>
                  <a:pt x="599059" y="126674"/>
                </a:lnTo>
                <a:lnTo>
                  <a:pt x="599059" y="187126"/>
                </a:lnTo>
                <a:lnTo>
                  <a:pt x="616585" y="187126"/>
                </a:lnTo>
                <a:lnTo>
                  <a:pt x="616585" y="126674"/>
                </a:lnTo>
                <a:close/>
              </a:path>
              <a:path w="686435" h="314325">
                <a:moveTo>
                  <a:pt x="411565" y="0"/>
                </a:moveTo>
                <a:lnTo>
                  <a:pt x="398192" y="881"/>
                </a:lnTo>
                <a:lnTo>
                  <a:pt x="386129" y="6715"/>
                </a:lnTo>
                <a:lnTo>
                  <a:pt x="376936" y="17073"/>
                </a:lnTo>
                <a:lnTo>
                  <a:pt x="372435" y="30196"/>
                </a:lnTo>
                <a:lnTo>
                  <a:pt x="373316" y="43568"/>
                </a:lnTo>
                <a:lnTo>
                  <a:pt x="379150" y="55631"/>
                </a:lnTo>
                <a:lnTo>
                  <a:pt x="389509" y="64825"/>
                </a:lnTo>
                <a:lnTo>
                  <a:pt x="547269" y="156900"/>
                </a:lnTo>
                <a:lnTo>
                  <a:pt x="599059" y="126674"/>
                </a:lnTo>
                <a:lnTo>
                  <a:pt x="616585" y="126674"/>
                </a:lnTo>
                <a:lnTo>
                  <a:pt x="616585" y="121975"/>
                </a:lnTo>
                <a:lnTo>
                  <a:pt x="626059" y="121975"/>
                </a:lnTo>
                <a:lnTo>
                  <a:pt x="424688" y="4500"/>
                </a:lnTo>
                <a:lnTo>
                  <a:pt x="411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" y="1588769"/>
            <a:ext cx="1066800" cy="1120775"/>
          </a:xfrm>
          <a:custGeom>
            <a:avLst/>
            <a:gdLst/>
            <a:ahLst/>
            <a:cxnLst/>
            <a:rect l="l" t="t" r="r" b="b"/>
            <a:pathLst>
              <a:path w="1066800" h="1120775">
                <a:moveTo>
                  <a:pt x="0" y="0"/>
                </a:moveTo>
                <a:lnTo>
                  <a:pt x="0" y="266700"/>
                </a:lnTo>
                <a:lnTo>
                  <a:pt x="1567" y="307204"/>
                </a:lnTo>
                <a:lnTo>
                  <a:pt x="6222" y="347232"/>
                </a:lnTo>
                <a:lnTo>
                  <a:pt x="13892" y="386717"/>
                </a:lnTo>
                <a:lnTo>
                  <a:pt x="24506" y="425597"/>
                </a:lnTo>
                <a:lnTo>
                  <a:pt x="37992" y="463806"/>
                </a:lnTo>
                <a:lnTo>
                  <a:pt x="54278" y="501278"/>
                </a:lnTo>
                <a:lnTo>
                  <a:pt x="73291" y="537950"/>
                </a:lnTo>
                <a:lnTo>
                  <a:pt x="94961" y="573756"/>
                </a:lnTo>
                <a:lnTo>
                  <a:pt x="119215" y="608633"/>
                </a:lnTo>
                <a:lnTo>
                  <a:pt x="145982" y="642514"/>
                </a:lnTo>
                <a:lnTo>
                  <a:pt x="175189" y="675335"/>
                </a:lnTo>
                <a:lnTo>
                  <a:pt x="206764" y="707032"/>
                </a:lnTo>
                <a:lnTo>
                  <a:pt x="240637" y="737540"/>
                </a:lnTo>
                <a:lnTo>
                  <a:pt x="276734" y="766794"/>
                </a:lnTo>
                <a:lnTo>
                  <a:pt x="314985" y="794729"/>
                </a:lnTo>
                <a:lnTo>
                  <a:pt x="355316" y="821280"/>
                </a:lnTo>
                <a:lnTo>
                  <a:pt x="397658" y="846383"/>
                </a:lnTo>
                <a:lnTo>
                  <a:pt x="441936" y="869974"/>
                </a:lnTo>
                <a:lnTo>
                  <a:pt x="488080" y="891986"/>
                </a:lnTo>
                <a:lnTo>
                  <a:pt x="536018" y="912355"/>
                </a:lnTo>
                <a:lnTo>
                  <a:pt x="585678" y="931018"/>
                </a:lnTo>
                <a:lnTo>
                  <a:pt x="636988" y="947908"/>
                </a:lnTo>
                <a:lnTo>
                  <a:pt x="689876" y="962961"/>
                </a:lnTo>
                <a:lnTo>
                  <a:pt x="744271" y="976112"/>
                </a:lnTo>
                <a:lnTo>
                  <a:pt x="800100" y="987297"/>
                </a:lnTo>
                <a:lnTo>
                  <a:pt x="800100" y="1120647"/>
                </a:lnTo>
                <a:lnTo>
                  <a:pt x="1066800" y="877569"/>
                </a:lnTo>
                <a:lnTo>
                  <a:pt x="922599" y="720597"/>
                </a:lnTo>
                <a:lnTo>
                  <a:pt x="800100" y="720597"/>
                </a:lnTo>
                <a:lnTo>
                  <a:pt x="744271" y="709412"/>
                </a:lnTo>
                <a:lnTo>
                  <a:pt x="689876" y="696261"/>
                </a:lnTo>
                <a:lnTo>
                  <a:pt x="636988" y="681208"/>
                </a:lnTo>
                <a:lnTo>
                  <a:pt x="585678" y="664318"/>
                </a:lnTo>
                <a:lnTo>
                  <a:pt x="536018" y="645655"/>
                </a:lnTo>
                <a:lnTo>
                  <a:pt x="488080" y="625286"/>
                </a:lnTo>
                <a:lnTo>
                  <a:pt x="441936" y="603274"/>
                </a:lnTo>
                <a:lnTo>
                  <a:pt x="397658" y="579683"/>
                </a:lnTo>
                <a:lnTo>
                  <a:pt x="355316" y="554580"/>
                </a:lnTo>
                <a:lnTo>
                  <a:pt x="314985" y="528029"/>
                </a:lnTo>
                <a:lnTo>
                  <a:pt x="276734" y="500094"/>
                </a:lnTo>
                <a:lnTo>
                  <a:pt x="240637" y="470840"/>
                </a:lnTo>
                <a:lnTo>
                  <a:pt x="206764" y="440332"/>
                </a:lnTo>
                <a:lnTo>
                  <a:pt x="175189" y="408635"/>
                </a:lnTo>
                <a:lnTo>
                  <a:pt x="145982" y="375814"/>
                </a:lnTo>
                <a:lnTo>
                  <a:pt x="119215" y="341933"/>
                </a:lnTo>
                <a:lnTo>
                  <a:pt x="94961" y="307056"/>
                </a:lnTo>
                <a:lnTo>
                  <a:pt x="73291" y="271250"/>
                </a:lnTo>
                <a:lnTo>
                  <a:pt x="54278" y="234578"/>
                </a:lnTo>
                <a:lnTo>
                  <a:pt x="37992" y="197106"/>
                </a:lnTo>
                <a:lnTo>
                  <a:pt x="24506" y="158897"/>
                </a:lnTo>
                <a:lnTo>
                  <a:pt x="13892" y="120017"/>
                </a:lnTo>
                <a:lnTo>
                  <a:pt x="6222" y="80532"/>
                </a:lnTo>
                <a:lnTo>
                  <a:pt x="1567" y="40504"/>
                </a:lnTo>
                <a:lnTo>
                  <a:pt x="0" y="0"/>
                </a:lnTo>
                <a:close/>
              </a:path>
              <a:path w="1066800" h="1120775">
                <a:moveTo>
                  <a:pt x="800100" y="587247"/>
                </a:moveTo>
                <a:lnTo>
                  <a:pt x="800100" y="720597"/>
                </a:lnTo>
                <a:lnTo>
                  <a:pt x="922599" y="720597"/>
                </a:lnTo>
                <a:lnTo>
                  <a:pt x="800100" y="58724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801" y="844677"/>
            <a:ext cx="1066800" cy="877569"/>
          </a:xfrm>
          <a:custGeom>
            <a:avLst/>
            <a:gdLst/>
            <a:ahLst/>
            <a:cxnLst/>
            <a:rect l="l" t="t" r="r" b="b"/>
            <a:pathLst>
              <a:path w="1066800" h="877569">
                <a:moveTo>
                  <a:pt x="1066798" y="0"/>
                </a:moveTo>
                <a:lnTo>
                  <a:pt x="1018741" y="740"/>
                </a:lnTo>
                <a:lnTo>
                  <a:pt x="970818" y="2968"/>
                </a:lnTo>
                <a:lnTo>
                  <a:pt x="923095" y="6697"/>
                </a:lnTo>
                <a:lnTo>
                  <a:pt x="875638" y="11937"/>
                </a:lnTo>
                <a:lnTo>
                  <a:pt x="818336" y="20339"/>
                </a:lnTo>
                <a:lnTo>
                  <a:pt x="762402" y="30766"/>
                </a:lnTo>
                <a:lnTo>
                  <a:pt x="707900" y="43153"/>
                </a:lnTo>
                <a:lnTo>
                  <a:pt x="654898" y="57435"/>
                </a:lnTo>
                <a:lnTo>
                  <a:pt x="603459" y="73544"/>
                </a:lnTo>
                <a:lnTo>
                  <a:pt x="553650" y="91416"/>
                </a:lnTo>
                <a:lnTo>
                  <a:pt x="505536" y="110984"/>
                </a:lnTo>
                <a:lnTo>
                  <a:pt x="459183" y="132183"/>
                </a:lnTo>
                <a:lnTo>
                  <a:pt x="414655" y="154945"/>
                </a:lnTo>
                <a:lnTo>
                  <a:pt x="372019" y="179206"/>
                </a:lnTo>
                <a:lnTo>
                  <a:pt x="331339" y="204899"/>
                </a:lnTo>
                <a:lnTo>
                  <a:pt x="292682" y="231958"/>
                </a:lnTo>
                <a:lnTo>
                  <a:pt x="256112" y="260318"/>
                </a:lnTo>
                <a:lnTo>
                  <a:pt x="221696" y="289912"/>
                </a:lnTo>
                <a:lnTo>
                  <a:pt x="189498" y="320675"/>
                </a:lnTo>
                <a:lnTo>
                  <a:pt x="159584" y="352539"/>
                </a:lnTo>
                <a:lnTo>
                  <a:pt x="132020" y="385440"/>
                </a:lnTo>
                <a:lnTo>
                  <a:pt x="106871" y="419312"/>
                </a:lnTo>
                <a:lnTo>
                  <a:pt x="84202" y="454088"/>
                </a:lnTo>
                <a:lnTo>
                  <a:pt x="64079" y="489702"/>
                </a:lnTo>
                <a:lnTo>
                  <a:pt x="46567" y="526089"/>
                </a:lnTo>
                <a:lnTo>
                  <a:pt x="31732" y="563182"/>
                </a:lnTo>
                <a:lnTo>
                  <a:pt x="19639" y="600916"/>
                </a:lnTo>
                <a:lnTo>
                  <a:pt x="10354" y="639224"/>
                </a:lnTo>
                <a:lnTo>
                  <a:pt x="3942" y="678041"/>
                </a:lnTo>
                <a:lnTo>
                  <a:pt x="469" y="717300"/>
                </a:lnTo>
                <a:lnTo>
                  <a:pt x="0" y="756936"/>
                </a:lnTo>
                <a:lnTo>
                  <a:pt x="2600" y="796882"/>
                </a:lnTo>
                <a:lnTo>
                  <a:pt x="8335" y="837073"/>
                </a:lnTo>
                <a:lnTo>
                  <a:pt x="17270" y="877443"/>
                </a:lnTo>
                <a:lnTo>
                  <a:pt x="28956" y="838549"/>
                </a:lnTo>
                <a:lnTo>
                  <a:pt x="43432" y="800500"/>
                </a:lnTo>
                <a:lnTo>
                  <a:pt x="60617" y="763344"/>
                </a:lnTo>
                <a:lnTo>
                  <a:pt x="80425" y="727130"/>
                </a:lnTo>
                <a:lnTo>
                  <a:pt x="102772" y="691907"/>
                </a:lnTo>
                <a:lnTo>
                  <a:pt x="127574" y="657724"/>
                </a:lnTo>
                <a:lnTo>
                  <a:pt x="154748" y="624630"/>
                </a:lnTo>
                <a:lnTo>
                  <a:pt x="184209" y="592674"/>
                </a:lnTo>
                <a:lnTo>
                  <a:pt x="215874" y="561904"/>
                </a:lnTo>
                <a:lnTo>
                  <a:pt x="249658" y="532370"/>
                </a:lnTo>
                <a:lnTo>
                  <a:pt x="285476" y="504120"/>
                </a:lnTo>
                <a:lnTo>
                  <a:pt x="323247" y="477203"/>
                </a:lnTo>
                <a:lnTo>
                  <a:pt x="362884" y="451669"/>
                </a:lnTo>
                <a:lnTo>
                  <a:pt x="404304" y="427566"/>
                </a:lnTo>
                <a:lnTo>
                  <a:pt x="447424" y="404942"/>
                </a:lnTo>
                <a:lnTo>
                  <a:pt x="492158" y="383848"/>
                </a:lnTo>
                <a:lnTo>
                  <a:pt x="538424" y="364331"/>
                </a:lnTo>
                <a:lnTo>
                  <a:pt x="586136" y="346441"/>
                </a:lnTo>
                <a:lnTo>
                  <a:pt x="635212" y="330227"/>
                </a:lnTo>
                <a:lnTo>
                  <a:pt x="685566" y="315737"/>
                </a:lnTo>
                <a:lnTo>
                  <a:pt x="737115" y="303020"/>
                </a:lnTo>
                <a:lnTo>
                  <a:pt x="789776" y="292126"/>
                </a:lnTo>
                <a:lnTo>
                  <a:pt x="843463" y="283103"/>
                </a:lnTo>
                <a:lnTo>
                  <a:pt x="898092" y="276000"/>
                </a:lnTo>
                <a:lnTo>
                  <a:pt x="953581" y="270866"/>
                </a:lnTo>
                <a:lnTo>
                  <a:pt x="1009844" y="267749"/>
                </a:lnTo>
                <a:lnTo>
                  <a:pt x="1066798" y="266700"/>
                </a:lnTo>
                <a:lnTo>
                  <a:pt x="1066798" y="0"/>
                </a:lnTo>
                <a:close/>
              </a:path>
            </a:pathLst>
          </a:custGeom>
          <a:solidFill>
            <a:srgbClr val="4068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00" y="844677"/>
            <a:ext cx="1066800" cy="1864995"/>
          </a:xfrm>
          <a:custGeom>
            <a:avLst/>
            <a:gdLst/>
            <a:ahLst/>
            <a:cxnLst/>
            <a:rect l="l" t="t" r="r" b="b"/>
            <a:pathLst>
              <a:path w="1066800" h="1864995">
                <a:moveTo>
                  <a:pt x="0" y="744093"/>
                </a:moveTo>
                <a:lnTo>
                  <a:pt x="1567" y="784597"/>
                </a:lnTo>
                <a:lnTo>
                  <a:pt x="6222" y="824625"/>
                </a:lnTo>
                <a:lnTo>
                  <a:pt x="13892" y="864110"/>
                </a:lnTo>
                <a:lnTo>
                  <a:pt x="24506" y="902990"/>
                </a:lnTo>
                <a:lnTo>
                  <a:pt x="37992" y="941199"/>
                </a:lnTo>
                <a:lnTo>
                  <a:pt x="54278" y="978671"/>
                </a:lnTo>
                <a:lnTo>
                  <a:pt x="73291" y="1015343"/>
                </a:lnTo>
                <a:lnTo>
                  <a:pt x="94961" y="1051149"/>
                </a:lnTo>
                <a:lnTo>
                  <a:pt x="119215" y="1086026"/>
                </a:lnTo>
                <a:lnTo>
                  <a:pt x="145982" y="1119907"/>
                </a:lnTo>
                <a:lnTo>
                  <a:pt x="175189" y="1152728"/>
                </a:lnTo>
                <a:lnTo>
                  <a:pt x="206764" y="1184425"/>
                </a:lnTo>
                <a:lnTo>
                  <a:pt x="240637" y="1214933"/>
                </a:lnTo>
                <a:lnTo>
                  <a:pt x="276734" y="1244187"/>
                </a:lnTo>
                <a:lnTo>
                  <a:pt x="314985" y="1272122"/>
                </a:lnTo>
                <a:lnTo>
                  <a:pt x="355316" y="1298673"/>
                </a:lnTo>
                <a:lnTo>
                  <a:pt x="397658" y="1323776"/>
                </a:lnTo>
                <a:lnTo>
                  <a:pt x="441936" y="1347367"/>
                </a:lnTo>
                <a:lnTo>
                  <a:pt x="488080" y="1369379"/>
                </a:lnTo>
                <a:lnTo>
                  <a:pt x="536018" y="1389748"/>
                </a:lnTo>
                <a:lnTo>
                  <a:pt x="585678" y="1408411"/>
                </a:lnTo>
                <a:lnTo>
                  <a:pt x="636988" y="1425301"/>
                </a:lnTo>
                <a:lnTo>
                  <a:pt x="689876" y="1440354"/>
                </a:lnTo>
                <a:lnTo>
                  <a:pt x="744271" y="1453505"/>
                </a:lnTo>
                <a:lnTo>
                  <a:pt x="800100" y="1464690"/>
                </a:lnTo>
                <a:lnTo>
                  <a:pt x="800100" y="1331340"/>
                </a:lnTo>
                <a:lnTo>
                  <a:pt x="1066800" y="1621663"/>
                </a:lnTo>
                <a:lnTo>
                  <a:pt x="800100" y="1864740"/>
                </a:lnTo>
                <a:lnTo>
                  <a:pt x="800100" y="1731390"/>
                </a:lnTo>
                <a:lnTo>
                  <a:pt x="744271" y="1720205"/>
                </a:lnTo>
                <a:lnTo>
                  <a:pt x="689876" y="1707054"/>
                </a:lnTo>
                <a:lnTo>
                  <a:pt x="636988" y="1692001"/>
                </a:lnTo>
                <a:lnTo>
                  <a:pt x="585678" y="1675111"/>
                </a:lnTo>
                <a:lnTo>
                  <a:pt x="536018" y="1656448"/>
                </a:lnTo>
                <a:lnTo>
                  <a:pt x="488080" y="1636079"/>
                </a:lnTo>
                <a:lnTo>
                  <a:pt x="441936" y="1614067"/>
                </a:lnTo>
                <a:lnTo>
                  <a:pt x="397658" y="1590476"/>
                </a:lnTo>
                <a:lnTo>
                  <a:pt x="355316" y="1565373"/>
                </a:lnTo>
                <a:lnTo>
                  <a:pt x="314985" y="1538822"/>
                </a:lnTo>
                <a:lnTo>
                  <a:pt x="276734" y="1510887"/>
                </a:lnTo>
                <a:lnTo>
                  <a:pt x="240637" y="1481633"/>
                </a:lnTo>
                <a:lnTo>
                  <a:pt x="206764" y="1451125"/>
                </a:lnTo>
                <a:lnTo>
                  <a:pt x="175189" y="1419428"/>
                </a:lnTo>
                <a:lnTo>
                  <a:pt x="145982" y="1386607"/>
                </a:lnTo>
                <a:lnTo>
                  <a:pt x="119215" y="1352726"/>
                </a:lnTo>
                <a:lnTo>
                  <a:pt x="94961" y="1317849"/>
                </a:lnTo>
                <a:lnTo>
                  <a:pt x="73291" y="1282043"/>
                </a:lnTo>
                <a:lnTo>
                  <a:pt x="54278" y="1245371"/>
                </a:lnTo>
                <a:lnTo>
                  <a:pt x="37992" y="1207899"/>
                </a:lnTo>
                <a:lnTo>
                  <a:pt x="24506" y="1169690"/>
                </a:lnTo>
                <a:lnTo>
                  <a:pt x="13892" y="1130810"/>
                </a:lnTo>
                <a:lnTo>
                  <a:pt x="6222" y="1091325"/>
                </a:lnTo>
                <a:lnTo>
                  <a:pt x="1567" y="1051297"/>
                </a:lnTo>
                <a:lnTo>
                  <a:pt x="0" y="1010793"/>
                </a:lnTo>
                <a:lnTo>
                  <a:pt x="0" y="744093"/>
                </a:lnTo>
                <a:lnTo>
                  <a:pt x="1478" y="704573"/>
                </a:lnTo>
                <a:lnTo>
                  <a:pt x="5865" y="665590"/>
                </a:lnTo>
                <a:lnTo>
                  <a:pt x="13087" y="627197"/>
                </a:lnTo>
                <a:lnTo>
                  <a:pt x="23069" y="589443"/>
                </a:lnTo>
                <a:lnTo>
                  <a:pt x="35739" y="552382"/>
                </a:lnTo>
                <a:lnTo>
                  <a:pt x="51022" y="516064"/>
                </a:lnTo>
                <a:lnTo>
                  <a:pt x="68845" y="480540"/>
                </a:lnTo>
                <a:lnTo>
                  <a:pt x="89133" y="445862"/>
                </a:lnTo>
                <a:lnTo>
                  <a:pt x="111814" y="412081"/>
                </a:lnTo>
                <a:lnTo>
                  <a:pt x="136813" y="379249"/>
                </a:lnTo>
                <a:lnTo>
                  <a:pt x="164057" y="347418"/>
                </a:lnTo>
                <a:lnTo>
                  <a:pt x="193472" y="316638"/>
                </a:lnTo>
                <a:lnTo>
                  <a:pt x="224985" y="286961"/>
                </a:lnTo>
                <a:lnTo>
                  <a:pt x="258521" y="258438"/>
                </a:lnTo>
                <a:lnTo>
                  <a:pt x="294007" y="231122"/>
                </a:lnTo>
                <a:lnTo>
                  <a:pt x="331368" y="205062"/>
                </a:lnTo>
                <a:lnTo>
                  <a:pt x="370533" y="180311"/>
                </a:lnTo>
                <a:lnTo>
                  <a:pt x="411426" y="156921"/>
                </a:lnTo>
                <a:lnTo>
                  <a:pt x="453974" y="134941"/>
                </a:lnTo>
                <a:lnTo>
                  <a:pt x="498103" y="114425"/>
                </a:lnTo>
                <a:lnTo>
                  <a:pt x="543740" y="95423"/>
                </a:lnTo>
                <a:lnTo>
                  <a:pt x="590810" y="77986"/>
                </a:lnTo>
                <a:lnTo>
                  <a:pt x="639241" y="62167"/>
                </a:lnTo>
                <a:lnTo>
                  <a:pt x="688958" y="48017"/>
                </a:lnTo>
                <a:lnTo>
                  <a:pt x="739887" y="35586"/>
                </a:lnTo>
                <a:lnTo>
                  <a:pt x="791955" y="24926"/>
                </a:lnTo>
                <a:lnTo>
                  <a:pt x="845089" y="16090"/>
                </a:lnTo>
                <a:lnTo>
                  <a:pt x="899214" y="9127"/>
                </a:lnTo>
                <a:lnTo>
                  <a:pt x="954256" y="4091"/>
                </a:lnTo>
                <a:lnTo>
                  <a:pt x="1010143" y="1031"/>
                </a:lnTo>
                <a:lnTo>
                  <a:pt x="1066800" y="0"/>
                </a:lnTo>
                <a:lnTo>
                  <a:pt x="1066800" y="266700"/>
                </a:lnTo>
                <a:lnTo>
                  <a:pt x="1009845" y="267749"/>
                </a:lnTo>
                <a:lnTo>
                  <a:pt x="953582" y="270866"/>
                </a:lnTo>
                <a:lnTo>
                  <a:pt x="898094" y="276000"/>
                </a:lnTo>
                <a:lnTo>
                  <a:pt x="843464" y="283103"/>
                </a:lnTo>
                <a:lnTo>
                  <a:pt x="789777" y="292126"/>
                </a:lnTo>
                <a:lnTo>
                  <a:pt x="737117" y="303020"/>
                </a:lnTo>
                <a:lnTo>
                  <a:pt x="685567" y="315737"/>
                </a:lnTo>
                <a:lnTo>
                  <a:pt x="635213" y="330227"/>
                </a:lnTo>
                <a:lnTo>
                  <a:pt x="586137" y="346441"/>
                </a:lnTo>
                <a:lnTo>
                  <a:pt x="538425" y="364331"/>
                </a:lnTo>
                <a:lnTo>
                  <a:pt x="492159" y="383848"/>
                </a:lnTo>
                <a:lnTo>
                  <a:pt x="447425" y="404942"/>
                </a:lnTo>
                <a:lnTo>
                  <a:pt x="404305" y="427566"/>
                </a:lnTo>
                <a:lnTo>
                  <a:pt x="362885" y="451669"/>
                </a:lnTo>
                <a:lnTo>
                  <a:pt x="323248" y="477203"/>
                </a:lnTo>
                <a:lnTo>
                  <a:pt x="285478" y="504120"/>
                </a:lnTo>
                <a:lnTo>
                  <a:pt x="249659" y="532370"/>
                </a:lnTo>
                <a:lnTo>
                  <a:pt x="215875" y="561904"/>
                </a:lnTo>
                <a:lnTo>
                  <a:pt x="184211" y="592674"/>
                </a:lnTo>
                <a:lnTo>
                  <a:pt x="154749" y="624630"/>
                </a:lnTo>
                <a:lnTo>
                  <a:pt x="127576" y="657724"/>
                </a:lnTo>
                <a:lnTo>
                  <a:pt x="102773" y="691907"/>
                </a:lnTo>
                <a:lnTo>
                  <a:pt x="80426" y="727130"/>
                </a:lnTo>
                <a:lnTo>
                  <a:pt x="60618" y="763344"/>
                </a:lnTo>
                <a:lnTo>
                  <a:pt x="43434" y="800500"/>
                </a:lnTo>
                <a:lnTo>
                  <a:pt x="28957" y="838549"/>
                </a:lnTo>
                <a:lnTo>
                  <a:pt x="17271" y="877443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76999" y="2733039"/>
            <a:ext cx="314325" cy="803275"/>
          </a:xfrm>
          <a:custGeom>
            <a:avLst/>
            <a:gdLst/>
            <a:ahLst/>
            <a:cxnLst/>
            <a:rect l="l" t="t" r="r" b="b"/>
            <a:pathLst>
              <a:path w="314325" h="803275">
                <a:moveTo>
                  <a:pt x="30178" y="489329"/>
                </a:moveTo>
                <a:lnTo>
                  <a:pt x="17073" y="493775"/>
                </a:lnTo>
                <a:lnTo>
                  <a:pt x="6715" y="503025"/>
                </a:lnTo>
                <a:lnTo>
                  <a:pt x="881" y="515096"/>
                </a:lnTo>
                <a:lnTo>
                  <a:pt x="0" y="528476"/>
                </a:lnTo>
                <a:lnTo>
                  <a:pt x="4500" y="541655"/>
                </a:lnTo>
                <a:lnTo>
                  <a:pt x="156900" y="802894"/>
                </a:lnTo>
                <a:lnTo>
                  <a:pt x="197352" y="733551"/>
                </a:lnTo>
                <a:lnTo>
                  <a:pt x="121975" y="733551"/>
                </a:lnTo>
                <a:lnTo>
                  <a:pt x="121975" y="604269"/>
                </a:lnTo>
                <a:lnTo>
                  <a:pt x="64825" y="506349"/>
                </a:lnTo>
                <a:lnTo>
                  <a:pt x="55578" y="496008"/>
                </a:lnTo>
                <a:lnTo>
                  <a:pt x="43521" y="490204"/>
                </a:lnTo>
                <a:lnTo>
                  <a:pt x="30178" y="489329"/>
                </a:lnTo>
                <a:close/>
              </a:path>
              <a:path w="314325" h="803275">
                <a:moveTo>
                  <a:pt x="121975" y="604269"/>
                </a:moveTo>
                <a:lnTo>
                  <a:pt x="121975" y="733551"/>
                </a:lnTo>
                <a:lnTo>
                  <a:pt x="191825" y="733551"/>
                </a:lnTo>
                <a:lnTo>
                  <a:pt x="191825" y="715899"/>
                </a:lnTo>
                <a:lnTo>
                  <a:pt x="126674" y="715899"/>
                </a:lnTo>
                <a:lnTo>
                  <a:pt x="156900" y="664109"/>
                </a:lnTo>
                <a:lnTo>
                  <a:pt x="121975" y="604269"/>
                </a:lnTo>
                <a:close/>
              </a:path>
              <a:path w="314325" h="803275">
                <a:moveTo>
                  <a:pt x="283604" y="489329"/>
                </a:moveTo>
                <a:lnTo>
                  <a:pt x="270232" y="490204"/>
                </a:lnTo>
                <a:lnTo>
                  <a:pt x="258169" y="496008"/>
                </a:lnTo>
                <a:lnTo>
                  <a:pt x="248975" y="506349"/>
                </a:lnTo>
                <a:lnTo>
                  <a:pt x="191825" y="604269"/>
                </a:lnTo>
                <a:lnTo>
                  <a:pt x="191825" y="733551"/>
                </a:lnTo>
                <a:lnTo>
                  <a:pt x="197352" y="733551"/>
                </a:lnTo>
                <a:lnTo>
                  <a:pt x="309300" y="541655"/>
                </a:lnTo>
                <a:lnTo>
                  <a:pt x="313801" y="528476"/>
                </a:lnTo>
                <a:lnTo>
                  <a:pt x="312920" y="515096"/>
                </a:lnTo>
                <a:lnTo>
                  <a:pt x="307086" y="503025"/>
                </a:lnTo>
                <a:lnTo>
                  <a:pt x="296727" y="493775"/>
                </a:lnTo>
                <a:lnTo>
                  <a:pt x="283604" y="489329"/>
                </a:lnTo>
                <a:close/>
              </a:path>
              <a:path w="314325" h="803275">
                <a:moveTo>
                  <a:pt x="156900" y="664109"/>
                </a:moveTo>
                <a:lnTo>
                  <a:pt x="126674" y="715899"/>
                </a:lnTo>
                <a:lnTo>
                  <a:pt x="187126" y="715899"/>
                </a:lnTo>
                <a:lnTo>
                  <a:pt x="156900" y="664109"/>
                </a:lnTo>
                <a:close/>
              </a:path>
              <a:path w="314325" h="803275">
                <a:moveTo>
                  <a:pt x="191825" y="604269"/>
                </a:moveTo>
                <a:lnTo>
                  <a:pt x="156900" y="664109"/>
                </a:lnTo>
                <a:lnTo>
                  <a:pt x="187126" y="715899"/>
                </a:lnTo>
                <a:lnTo>
                  <a:pt x="191825" y="715899"/>
                </a:lnTo>
                <a:lnTo>
                  <a:pt x="191825" y="604269"/>
                </a:lnTo>
                <a:close/>
              </a:path>
              <a:path w="314325" h="803275">
                <a:moveTo>
                  <a:pt x="191825" y="0"/>
                </a:moveTo>
                <a:lnTo>
                  <a:pt x="121975" y="0"/>
                </a:lnTo>
                <a:lnTo>
                  <a:pt x="121975" y="604269"/>
                </a:lnTo>
                <a:lnTo>
                  <a:pt x="156900" y="664109"/>
                </a:lnTo>
                <a:lnTo>
                  <a:pt x="191825" y="604269"/>
                </a:lnTo>
                <a:lnTo>
                  <a:pt x="191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0795" y="1524025"/>
            <a:ext cx="1473835" cy="52324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81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0"/>
              </a:spcBef>
            </a:pPr>
            <a:r>
              <a:rPr sz="2800" b="1" spc="-5" dirty="0">
                <a:latin typeface="Courier New"/>
                <a:cs typeface="Courier New"/>
              </a:rPr>
              <a:t>People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15099" y="1066800"/>
            <a:ext cx="314325" cy="457834"/>
          </a:xfrm>
          <a:custGeom>
            <a:avLst/>
            <a:gdLst/>
            <a:ahLst/>
            <a:cxnLst/>
            <a:rect l="l" t="t" r="r" b="b"/>
            <a:pathLst>
              <a:path w="314325" h="457834">
                <a:moveTo>
                  <a:pt x="30178" y="143835"/>
                </a:moveTo>
                <a:lnTo>
                  <a:pt x="17073" y="148336"/>
                </a:lnTo>
                <a:lnTo>
                  <a:pt x="6715" y="157529"/>
                </a:lnTo>
                <a:lnTo>
                  <a:pt x="881" y="169592"/>
                </a:lnTo>
                <a:lnTo>
                  <a:pt x="0" y="182965"/>
                </a:lnTo>
                <a:lnTo>
                  <a:pt x="4500" y="196087"/>
                </a:lnTo>
                <a:lnTo>
                  <a:pt x="156900" y="457326"/>
                </a:lnTo>
                <a:lnTo>
                  <a:pt x="197352" y="387985"/>
                </a:lnTo>
                <a:lnTo>
                  <a:pt x="121975" y="387985"/>
                </a:lnTo>
                <a:lnTo>
                  <a:pt x="121975" y="258829"/>
                </a:lnTo>
                <a:lnTo>
                  <a:pt x="64825" y="160909"/>
                </a:lnTo>
                <a:lnTo>
                  <a:pt x="55578" y="150550"/>
                </a:lnTo>
                <a:lnTo>
                  <a:pt x="43521" y="144716"/>
                </a:lnTo>
                <a:lnTo>
                  <a:pt x="30178" y="143835"/>
                </a:lnTo>
                <a:close/>
              </a:path>
              <a:path w="314325" h="457834">
                <a:moveTo>
                  <a:pt x="121975" y="258829"/>
                </a:moveTo>
                <a:lnTo>
                  <a:pt x="121975" y="387985"/>
                </a:lnTo>
                <a:lnTo>
                  <a:pt x="191825" y="387985"/>
                </a:lnTo>
                <a:lnTo>
                  <a:pt x="191825" y="370459"/>
                </a:lnTo>
                <a:lnTo>
                  <a:pt x="126674" y="370459"/>
                </a:lnTo>
                <a:lnTo>
                  <a:pt x="156900" y="318669"/>
                </a:lnTo>
                <a:lnTo>
                  <a:pt x="121975" y="258829"/>
                </a:lnTo>
                <a:close/>
              </a:path>
              <a:path w="314325" h="457834">
                <a:moveTo>
                  <a:pt x="283604" y="143835"/>
                </a:moveTo>
                <a:lnTo>
                  <a:pt x="270232" y="144716"/>
                </a:lnTo>
                <a:lnTo>
                  <a:pt x="258169" y="150550"/>
                </a:lnTo>
                <a:lnTo>
                  <a:pt x="248975" y="160909"/>
                </a:lnTo>
                <a:lnTo>
                  <a:pt x="191825" y="258829"/>
                </a:lnTo>
                <a:lnTo>
                  <a:pt x="191825" y="387985"/>
                </a:lnTo>
                <a:lnTo>
                  <a:pt x="197352" y="387985"/>
                </a:lnTo>
                <a:lnTo>
                  <a:pt x="309300" y="196087"/>
                </a:lnTo>
                <a:lnTo>
                  <a:pt x="313801" y="182965"/>
                </a:lnTo>
                <a:lnTo>
                  <a:pt x="312920" y="169592"/>
                </a:lnTo>
                <a:lnTo>
                  <a:pt x="307086" y="157529"/>
                </a:lnTo>
                <a:lnTo>
                  <a:pt x="296727" y="148336"/>
                </a:lnTo>
                <a:lnTo>
                  <a:pt x="283604" y="143835"/>
                </a:lnTo>
                <a:close/>
              </a:path>
              <a:path w="314325" h="457834">
                <a:moveTo>
                  <a:pt x="156900" y="318669"/>
                </a:moveTo>
                <a:lnTo>
                  <a:pt x="126674" y="370459"/>
                </a:lnTo>
                <a:lnTo>
                  <a:pt x="187126" y="370459"/>
                </a:lnTo>
                <a:lnTo>
                  <a:pt x="156900" y="318669"/>
                </a:lnTo>
                <a:close/>
              </a:path>
              <a:path w="314325" h="457834">
                <a:moveTo>
                  <a:pt x="191825" y="258829"/>
                </a:moveTo>
                <a:lnTo>
                  <a:pt x="156900" y="318669"/>
                </a:lnTo>
                <a:lnTo>
                  <a:pt x="187126" y="370459"/>
                </a:lnTo>
                <a:lnTo>
                  <a:pt x="191825" y="370459"/>
                </a:lnTo>
                <a:lnTo>
                  <a:pt x="191825" y="258829"/>
                </a:lnTo>
                <a:close/>
              </a:path>
              <a:path w="314325" h="457834">
                <a:moveTo>
                  <a:pt x="191825" y="0"/>
                </a:moveTo>
                <a:lnTo>
                  <a:pt x="121975" y="0"/>
                </a:lnTo>
                <a:lnTo>
                  <a:pt x="121975" y="258829"/>
                </a:lnTo>
                <a:lnTo>
                  <a:pt x="156900" y="318669"/>
                </a:lnTo>
                <a:lnTo>
                  <a:pt x="191825" y="258829"/>
                </a:lnTo>
                <a:lnTo>
                  <a:pt x="191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9200" y="533425"/>
            <a:ext cx="6781800" cy="523240"/>
          </a:xfrm>
          <a:custGeom>
            <a:avLst/>
            <a:gdLst/>
            <a:ahLst/>
            <a:cxnLst/>
            <a:rect l="l" t="t" r="r" b="b"/>
            <a:pathLst>
              <a:path w="6781800" h="523240">
                <a:moveTo>
                  <a:pt x="0" y="523214"/>
                </a:moveTo>
                <a:lnTo>
                  <a:pt x="6781800" y="523214"/>
                </a:lnTo>
                <a:lnTo>
                  <a:pt x="6781800" y="0"/>
                </a:lnTo>
                <a:lnTo>
                  <a:pt x="0" y="0"/>
                </a:lnTo>
                <a:lnTo>
                  <a:pt x="0" y="52321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29180" y="525221"/>
            <a:ext cx="5562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ourier New"/>
                <a:cs typeface="Courier New"/>
              </a:rPr>
              <a:t>Educational</a:t>
            </a:r>
            <a:r>
              <a:rPr sz="2800" b="1" spc="-90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Administration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1600" y="2209825"/>
            <a:ext cx="6629400" cy="523240"/>
          </a:xfrm>
          <a:prstGeom prst="rect">
            <a:avLst/>
          </a:prstGeom>
          <a:solidFill>
            <a:srgbClr val="00AF50"/>
          </a:solidFill>
          <a:ln w="12700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335915">
              <a:lnSpc>
                <a:spcPct val="100000"/>
              </a:lnSpc>
              <a:spcBef>
                <a:spcPts val="35"/>
              </a:spcBef>
            </a:pPr>
            <a:r>
              <a:rPr sz="2800" b="1" spc="-10" dirty="0">
                <a:latin typeface="Courier New"/>
                <a:cs typeface="Courier New"/>
              </a:rPr>
              <a:t>Social Process, </a:t>
            </a:r>
            <a:r>
              <a:rPr sz="2800" b="1" spc="-5" dirty="0">
                <a:latin typeface="Courier New"/>
                <a:cs typeface="Courier New"/>
              </a:rPr>
              <a:t>in terms</a:t>
            </a:r>
            <a:r>
              <a:rPr sz="2800" b="1" spc="-120" dirty="0">
                <a:latin typeface="Courier New"/>
                <a:cs typeface="Courier New"/>
              </a:rPr>
              <a:t> </a:t>
            </a:r>
            <a:r>
              <a:rPr sz="2800" b="1" spc="-10" dirty="0">
                <a:latin typeface="Courier New"/>
                <a:cs typeface="Courier New"/>
              </a:rPr>
              <a:t>of: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3535692"/>
            <a:ext cx="8153400" cy="2924175"/>
          </a:xfrm>
          <a:custGeom>
            <a:avLst/>
            <a:gdLst/>
            <a:ahLst/>
            <a:cxnLst/>
            <a:rect l="l" t="t" r="r" b="b"/>
            <a:pathLst>
              <a:path w="8153400" h="2924175">
                <a:moveTo>
                  <a:pt x="0" y="2923921"/>
                </a:moveTo>
                <a:lnTo>
                  <a:pt x="8153400" y="2923921"/>
                </a:lnTo>
                <a:lnTo>
                  <a:pt x="8153400" y="0"/>
                </a:lnTo>
                <a:lnTo>
                  <a:pt x="0" y="0"/>
                </a:lnTo>
                <a:lnTo>
                  <a:pt x="0" y="292392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8281" y="3537584"/>
            <a:ext cx="7717790" cy="280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905" algn="ctr">
              <a:lnSpc>
                <a:spcPts val="4720"/>
              </a:lnSpc>
              <a:spcBef>
                <a:spcPts val="95"/>
              </a:spcBef>
            </a:pPr>
            <a:r>
              <a:rPr sz="4000" dirty="0">
                <a:latin typeface="Arial Black"/>
                <a:cs typeface="Arial Black"/>
              </a:rPr>
              <a:t>Method,</a:t>
            </a:r>
            <a:endParaRPr sz="4000">
              <a:latin typeface="Arial Black"/>
              <a:cs typeface="Arial Black"/>
            </a:endParaRPr>
          </a:p>
          <a:p>
            <a:pPr algn="ctr">
              <a:lnSpc>
                <a:spcPts val="4240"/>
              </a:lnSpc>
            </a:pPr>
            <a:r>
              <a:rPr sz="3600" b="1" dirty="0">
                <a:latin typeface="Courier New"/>
                <a:cs typeface="Courier New"/>
              </a:rPr>
              <a:t>utilizes procedures,</a:t>
            </a:r>
            <a:r>
              <a:rPr sz="3600" b="1" spc="-15" dirty="0">
                <a:latin typeface="Courier New"/>
                <a:cs typeface="Courier New"/>
              </a:rPr>
              <a:t> </a:t>
            </a:r>
            <a:r>
              <a:rPr sz="3600" b="1" dirty="0">
                <a:latin typeface="Courier New"/>
                <a:cs typeface="Courier New"/>
              </a:rPr>
              <a:t>and</a:t>
            </a:r>
            <a:endParaRPr sz="3600">
              <a:latin typeface="Courier New"/>
              <a:cs typeface="Courier New"/>
            </a:endParaRPr>
          </a:p>
          <a:p>
            <a:pPr marL="12700" marR="5080" indent="-1905" algn="ctr">
              <a:lnSpc>
                <a:spcPct val="100000"/>
              </a:lnSpc>
              <a:spcBef>
                <a:spcPts val="5"/>
              </a:spcBef>
            </a:pPr>
            <a:r>
              <a:rPr sz="3600" b="1" dirty="0">
                <a:latin typeface="Courier New"/>
                <a:cs typeface="Courier New"/>
              </a:rPr>
              <a:t>techniques which involve or  affect human beings</a:t>
            </a:r>
            <a:r>
              <a:rPr sz="3600" b="1" spc="-65" dirty="0">
                <a:latin typeface="Courier New"/>
                <a:cs typeface="Courier New"/>
              </a:rPr>
              <a:t> </a:t>
            </a:r>
            <a:r>
              <a:rPr sz="3600" b="1" dirty="0">
                <a:latin typeface="Courier New"/>
                <a:cs typeface="Courier New"/>
              </a:rPr>
              <a:t>directly  or</a:t>
            </a:r>
            <a:r>
              <a:rPr sz="3600" b="1" spc="-10" dirty="0">
                <a:latin typeface="Courier New"/>
                <a:cs typeface="Courier New"/>
              </a:rPr>
              <a:t> </a:t>
            </a:r>
            <a:r>
              <a:rPr sz="3600" b="1" spc="-5" dirty="0">
                <a:latin typeface="Courier New"/>
                <a:cs typeface="Courier New"/>
              </a:rPr>
              <a:t>indirectly.</a:t>
            </a:r>
            <a:endParaRPr sz="36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39341" y="1673097"/>
            <a:ext cx="6767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25060" algn="l"/>
              </a:tabLst>
            </a:pPr>
            <a:r>
              <a:rPr sz="2400" b="1" dirty="0">
                <a:latin typeface="Courier New"/>
                <a:cs typeface="Courier New"/>
              </a:rPr>
              <a:t>Directly	</a:t>
            </a:r>
            <a:r>
              <a:rPr sz="2400" b="1" spc="-5" dirty="0">
                <a:latin typeface="Courier New"/>
                <a:cs typeface="Courier New"/>
              </a:rPr>
              <a:t>Indirectly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06522" y="1748099"/>
            <a:ext cx="675005" cy="314325"/>
          </a:xfrm>
          <a:custGeom>
            <a:avLst/>
            <a:gdLst/>
            <a:ahLst/>
            <a:cxnLst/>
            <a:rect l="l" t="t" r="r" b="b"/>
            <a:pathLst>
              <a:path w="675004" h="314325">
                <a:moveTo>
                  <a:pt x="274361" y="0"/>
                </a:moveTo>
                <a:lnTo>
                  <a:pt x="261238" y="4500"/>
                </a:lnTo>
                <a:lnTo>
                  <a:pt x="0" y="156900"/>
                </a:lnTo>
                <a:lnTo>
                  <a:pt x="261238" y="309300"/>
                </a:lnTo>
                <a:lnTo>
                  <a:pt x="274361" y="313801"/>
                </a:lnTo>
                <a:lnTo>
                  <a:pt x="287734" y="312920"/>
                </a:lnTo>
                <a:lnTo>
                  <a:pt x="299797" y="307086"/>
                </a:lnTo>
                <a:lnTo>
                  <a:pt x="308990" y="296727"/>
                </a:lnTo>
                <a:lnTo>
                  <a:pt x="313491" y="283604"/>
                </a:lnTo>
                <a:lnTo>
                  <a:pt x="312610" y="270232"/>
                </a:lnTo>
                <a:lnTo>
                  <a:pt x="306776" y="258169"/>
                </a:lnTo>
                <a:lnTo>
                  <a:pt x="296417" y="248975"/>
                </a:lnTo>
                <a:lnTo>
                  <a:pt x="198497" y="191825"/>
                </a:lnTo>
                <a:lnTo>
                  <a:pt x="69341" y="191825"/>
                </a:lnTo>
                <a:lnTo>
                  <a:pt x="69341" y="121975"/>
                </a:lnTo>
                <a:lnTo>
                  <a:pt x="198497" y="121975"/>
                </a:lnTo>
                <a:lnTo>
                  <a:pt x="296417" y="64825"/>
                </a:lnTo>
                <a:lnTo>
                  <a:pt x="306776" y="55631"/>
                </a:lnTo>
                <a:lnTo>
                  <a:pt x="312610" y="43568"/>
                </a:lnTo>
                <a:lnTo>
                  <a:pt x="313491" y="30196"/>
                </a:lnTo>
                <a:lnTo>
                  <a:pt x="308990" y="17073"/>
                </a:lnTo>
                <a:lnTo>
                  <a:pt x="299797" y="6715"/>
                </a:lnTo>
                <a:lnTo>
                  <a:pt x="287734" y="881"/>
                </a:lnTo>
                <a:lnTo>
                  <a:pt x="274361" y="0"/>
                </a:lnTo>
                <a:close/>
              </a:path>
              <a:path w="675004" h="314325">
                <a:moveTo>
                  <a:pt x="198497" y="121975"/>
                </a:moveTo>
                <a:lnTo>
                  <a:pt x="69341" y="121975"/>
                </a:lnTo>
                <a:lnTo>
                  <a:pt x="69341" y="191825"/>
                </a:lnTo>
                <a:lnTo>
                  <a:pt x="198497" y="191825"/>
                </a:lnTo>
                <a:lnTo>
                  <a:pt x="190446" y="187126"/>
                </a:lnTo>
                <a:lnTo>
                  <a:pt x="86867" y="187126"/>
                </a:lnTo>
                <a:lnTo>
                  <a:pt x="86867" y="126674"/>
                </a:lnTo>
                <a:lnTo>
                  <a:pt x="190446" y="126674"/>
                </a:lnTo>
                <a:lnTo>
                  <a:pt x="198497" y="121975"/>
                </a:lnTo>
                <a:close/>
              </a:path>
              <a:path w="675004" h="314325">
                <a:moveTo>
                  <a:pt x="674877" y="121975"/>
                </a:moveTo>
                <a:lnTo>
                  <a:pt x="198497" y="121975"/>
                </a:lnTo>
                <a:lnTo>
                  <a:pt x="138657" y="156900"/>
                </a:lnTo>
                <a:lnTo>
                  <a:pt x="198497" y="191825"/>
                </a:lnTo>
                <a:lnTo>
                  <a:pt x="674877" y="191825"/>
                </a:lnTo>
                <a:lnTo>
                  <a:pt x="674877" y="121975"/>
                </a:lnTo>
                <a:close/>
              </a:path>
              <a:path w="675004" h="314325">
                <a:moveTo>
                  <a:pt x="86867" y="126674"/>
                </a:moveTo>
                <a:lnTo>
                  <a:pt x="86867" y="187126"/>
                </a:lnTo>
                <a:lnTo>
                  <a:pt x="138657" y="156900"/>
                </a:lnTo>
                <a:lnTo>
                  <a:pt x="86867" y="126674"/>
                </a:lnTo>
                <a:close/>
              </a:path>
              <a:path w="675004" h="314325">
                <a:moveTo>
                  <a:pt x="138657" y="156900"/>
                </a:moveTo>
                <a:lnTo>
                  <a:pt x="86867" y="187126"/>
                </a:lnTo>
                <a:lnTo>
                  <a:pt x="190446" y="187126"/>
                </a:lnTo>
                <a:lnTo>
                  <a:pt x="138657" y="156900"/>
                </a:lnTo>
                <a:close/>
              </a:path>
              <a:path w="675004" h="314325">
                <a:moveTo>
                  <a:pt x="190446" y="126674"/>
                </a:moveTo>
                <a:lnTo>
                  <a:pt x="86867" y="126674"/>
                </a:lnTo>
                <a:lnTo>
                  <a:pt x="138657" y="156900"/>
                </a:lnTo>
                <a:lnTo>
                  <a:pt x="190446" y="1266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6400" y="1748099"/>
            <a:ext cx="686435" cy="314325"/>
          </a:xfrm>
          <a:custGeom>
            <a:avLst/>
            <a:gdLst/>
            <a:ahLst/>
            <a:cxnLst/>
            <a:rect l="l" t="t" r="r" b="b"/>
            <a:pathLst>
              <a:path w="686435" h="314325">
                <a:moveTo>
                  <a:pt x="547269" y="156900"/>
                </a:moveTo>
                <a:lnTo>
                  <a:pt x="389509" y="248975"/>
                </a:lnTo>
                <a:lnTo>
                  <a:pt x="379150" y="258169"/>
                </a:lnTo>
                <a:lnTo>
                  <a:pt x="373316" y="270232"/>
                </a:lnTo>
                <a:lnTo>
                  <a:pt x="372435" y="283604"/>
                </a:lnTo>
                <a:lnTo>
                  <a:pt x="376936" y="296727"/>
                </a:lnTo>
                <a:lnTo>
                  <a:pt x="386129" y="307086"/>
                </a:lnTo>
                <a:lnTo>
                  <a:pt x="398192" y="312920"/>
                </a:lnTo>
                <a:lnTo>
                  <a:pt x="411565" y="313801"/>
                </a:lnTo>
                <a:lnTo>
                  <a:pt x="424688" y="309300"/>
                </a:lnTo>
                <a:lnTo>
                  <a:pt x="626059" y="191825"/>
                </a:lnTo>
                <a:lnTo>
                  <a:pt x="616585" y="191825"/>
                </a:lnTo>
                <a:lnTo>
                  <a:pt x="616585" y="187126"/>
                </a:lnTo>
                <a:lnTo>
                  <a:pt x="599059" y="187126"/>
                </a:lnTo>
                <a:lnTo>
                  <a:pt x="547269" y="156900"/>
                </a:lnTo>
                <a:close/>
              </a:path>
              <a:path w="686435" h="314325">
                <a:moveTo>
                  <a:pt x="487429" y="121975"/>
                </a:moveTo>
                <a:lnTo>
                  <a:pt x="0" y="121975"/>
                </a:lnTo>
                <a:lnTo>
                  <a:pt x="0" y="191825"/>
                </a:lnTo>
                <a:lnTo>
                  <a:pt x="487429" y="191825"/>
                </a:lnTo>
                <a:lnTo>
                  <a:pt x="547269" y="156900"/>
                </a:lnTo>
                <a:lnTo>
                  <a:pt x="487429" y="121975"/>
                </a:lnTo>
                <a:close/>
              </a:path>
              <a:path w="686435" h="314325">
                <a:moveTo>
                  <a:pt x="626059" y="121975"/>
                </a:moveTo>
                <a:lnTo>
                  <a:pt x="616585" y="121975"/>
                </a:lnTo>
                <a:lnTo>
                  <a:pt x="616585" y="191825"/>
                </a:lnTo>
                <a:lnTo>
                  <a:pt x="626059" y="191825"/>
                </a:lnTo>
                <a:lnTo>
                  <a:pt x="685926" y="156900"/>
                </a:lnTo>
                <a:lnTo>
                  <a:pt x="626059" y="121975"/>
                </a:lnTo>
                <a:close/>
              </a:path>
              <a:path w="686435" h="314325">
                <a:moveTo>
                  <a:pt x="599059" y="126674"/>
                </a:moveTo>
                <a:lnTo>
                  <a:pt x="547269" y="156900"/>
                </a:lnTo>
                <a:lnTo>
                  <a:pt x="599059" y="187126"/>
                </a:lnTo>
                <a:lnTo>
                  <a:pt x="599059" y="126674"/>
                </a:lnTo>
                <a:close/>
              </a:path>
              <a:path w="686435" h="314325">
                <a:moveTo>
                  <a:pt x="616585" y="126674"/>
                </a:moveTo>
                <a:lnTo>
                  <a:pt x="599059" y="126674"/>
                </a:lnTo>
                <a:lnTo>
                  <a:pt x="599059" y="187126"/>
                </a:lnTo>
                <a:lnTo>
                  <a:pt x="616585" y="187126"/>
                </a:lnTo>
                <a:lnTo>
                  <a:pt x="616585" y="126674"/>
                </a:lnTo>
                <a:close/>
              </a:path>
              <a:path w="686435" h="314325">
                <a:moveTo>
                  <a:pt x="411565" y="0"/>
                </a:moveTo>
                <a:lnTo>
                  <a:pt x="398192" y="881"/>
                </a:lnTo>
                <a:lnTo>
                  <a:pt x="386129" y="6715"/>
                </a:lnTo>
                <a:lnTo>
                  <a:pt x="376936" y="17073"/>
                </a:lnTo>
                <a:lnTo>
                  <a:pt x="372435" y="30196"/>
                </a:lnTo>
                <a:lnTo>
                  <a:pt x="373316" y="43568"/>
                </a:lnTo>
                <a:lnTo>
                  <a:pt x="379150" y="55631"/>
                </a:lnTo>
                <a:lnTo>
                  <a:pt x="389509" y="64825"/>
                </a:lnTo>
                <a:lnTo>
                  <a:pt x="547269" y="156900"/>
                </a:lnTo>
                <a:lnTo>
                  <a:pt x="599059" y="126674"/>
                </a:lnTo>
                <a:lnTo>
                  <a:pt x="616585" y="126674"/>
                </a:lnTo>
                <a:lnTo>
                  <a:pt x="616585" y="121975"/>
                </a:lnTo>
                <a:lnTo>
                  <a:pt x="626059" y="121975"/>
                </a:lnTo>
                <a:lnTo>
                  <a:pt x="424688" y="4500"/>
                </a:lnTo>
                <a:lnTo>
                  <a:pt x="411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" y="1588769"/>
            <a:ext cx="1066800" cy="1120775"/>
          </a:xfrm>
          <a:custGeom>
            <a:avLst/>
            <a:gdLst/>
            <a:ahLst/>
            <a:cxnLst/>
            <a:rect l="l" t="t" r="r" b="b"/>
            <a:pathLst>
              <a:path w="1066800" h="1120775">
                <a:moveTo>
                  <a:pt x="0" y="0"/>
                </a:moveTo>
                <a:lnTo>
                  <a:pt x="0" y="266700"/>
                </a:lnTo>
                <a:lnTo>
                  <a:pt x="1567" y="307204"/>
                </a:lnTo>
                <a:lnTo>
                  <a:pt x="6222" y="347232"/>
                </a:lnTo>
                <a:lnTo>
                  <a:pt x="13892" y="386717"/>
                </a:lnTo>
                <a:lnTo>
                  <a:pt x="24506" y="425597"/>
                </a:lnTo>
                <a:lnTo>
                  <a:pt x="37992" y="463806"/>
                </a:lnTo>
                <a:lnTo>
                  <a:pt x="54278" y="501278"/>
                </a:lnTo>
                <a:lnTo>
                  <a:pt x="73291" y="537950"/>
                </a:lnTo>
                <a:lnTo>
                  <a:pt x="94961" y="573756"/>
                </a:lnTo>
                <a:lnTo>
                  <a:pt x="119215" y="608633"/>
                </a:lnTo>
                <a:lnTo>
                  <a:pt x="145982" y="642514"/>
                </a:lnTo>
                <a:lnTo>
                  <a:pt x="175189" y="675335"/>
                </a:lnTo>
                <a:lnTo>
                  <a:pt x="206764" y="707032"/>
                </a:lnTo>
                <a:lnTo>
                  <a:pt x="240637" y="737540"/>
                </a:lnTo>
                <a:lnTo>
                  <a:pt x="276734" y="766794"/>
                </a:lnTo>
                <a:lnTo>
                  <a:pt x="314985" y="794729"/>
                </a:lnTo>
                <a:lnTo>
                  <a:pt x="355316" y="821280"/>
                </a:lnTo>
                <a:lnTo>
                  <a:pt x="397658" y="846383"/>
                </a:lnTo>
                <a:lnTo>
                  <a:pt x="441936" y="869974"/>
                </a:lnTo>
                <a:lnTo>
                  <a:pt x="488080" y="891986"/>
                </a:lnTo>
                <a:lnTo>
                  <a:pt x="536018" y="912355"/>
                </a:lnTo>
                <a:lnTo>
                  <a:pt x="585678" y="931018"/>
                </a:lnTo>
                <a:lnTo>
                  <a:pt x="636988" y="947908"/>
                </a:lnTo>
                <a:lnTo>
                  <a:pt x="689876" y="962961"/>
                </a:lnTo>
                <a:lnTo>
                  <a:pt x="744271" y="976112"/>
                </a:lnTo>
                <a:lnTo>
                  <a:pt x="800100" y="987297"/>
                </a:lnTo>
                <a:lnTo>
                  <a:pt x="800100" y="1120647"/>
                </a:lnTo>
                <a:lnTo>
                  <a:pt x="1066800" y="877569"/>
                </a:lnTo>
                <a:lnTo>
                  <a:pt x="922599" y="720597"/>
                </a:lnTo>
                <a:lnTo>
                  <a:pt x="800100" y="720597"/>
                </a:lnTo>
                <a:lnTo>
                  <a:pt x="744271" y="709412"/>
                </a:lnTo>
                <a:lnTo>
                  <a:pt x="689876" y="696261"/>
                </a:lnTo>
                <a:lnTo>
                  <a:pt x="636988" y="681208"/>
                </a:lnTo>
                <a:lnTo>
                  <a:pt x="585678" y="664318"/>
                </a:lnTo>
                <a:lnTo>
                  <a:pt x="536018" y="645655"/>
                </a:lnTo>
                <a:lnTo>
                  <a:pt x="488080" y="625286"/>
                </a:lnTo>
                <a:lnTo>
                  <a:pt x="441936" y="603274"/>
                </a:lnTo>
                <a:lnTo>
                  <a:pt x="397658" y="579683"/>
                </a:lnTo>
                <a:lnTo>
                  <a:pt x="355316" y="554580"/>
                </a:lnTo>
                <a:lnTo>
                  <a:pt x="314985" y="528029"/>
                </a:lnTo>
                <a:lnTo>
                  <a:pt x="276734" y="500094"/>
                </a:lnTo>
                <a:lnTo>
                  <a:pt x="240637" y="470840"/>
                </a:lnTo>
                <a:lnTo>
                  <a:pt x="206764" y="440332"/>
                </a:lnTo>
                <a:lnTo>
                  <a:pt x="175189" y="408635"/>
                </a:lnTo>
                <a:lnTo>
                  <a:pt x="145982" y="375814"/>
                </a:lnTo>
                <a:lnTo>
                  <a:pt x="119215" y="341933"/>
                </a:lnTo>
                <a:lnTo>
                  <a:pt x="94961" y="307056"/>
                </a:lnTo>
                <a:lnTo>
                  <a:pt x="73291" y="271250"/>
                </a:lnTo>
                <a:lnTo>
                  <a:pt x="54278" y="234578"/>
                </a:lnTo>
                <a:lnTo>
                  <a:pt x="37992" y="197106"/>
                </a:lnTo>
                <a:lnTo>
                  <a:pt x="24506" y="158897"/>
                </a:lnTo>
                <a:lnTo>
                  <a:pt x="13892" y="120017"/>
                </a:lnTo>
                <a:lnTo>
                  <a:pt x="6222" y="80532"/>
                </a:lnTo>
                <a:lnTo>
                  <a:pt x="1567" y="40504"/>
                </a:lnTo>
                <a:lnTo>
                  <a:pt x="0" y="0"/>
                </a:lnTo>
                <a:close/>
              </a:path>
              <a:path w="1066800" h="1120775">
                <a:moveTo>
                  <a:pt x="800100" y="587247"/>
                </a:moveTo>
                <a:lnTo>
                  <a:pt x="800100" y="720597"/>
                </a:lnTo>
                <a:lnTo>
                  <a:pt x="922599" y="720597"/>
                </a:lnTo>
                <a:lnTo>
                  <a:pt x="800100" y="58724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801" y="844677"/>
            <a:ext cx="1066800" cy="877569"/>
          </a:xfrm>
          <a:custGeom>
            <a:avLst/>
            <a:gdLst/>
            <a:ahLst/>
            <a:cxnLst/>
            <a:rect l="l" t="t" r="r" b="b"/>
            <a:pathLst>
              <a:path w="1066800" h="877569">
                <a:moveTo>
                  <a:pt x="1066798" y="0"/>
                </a:moveTo>
                <a:lnTo>
                  <a:pt x="1018741" y="740"/>
                </a:lnTo>
                <a:lnTo>
                  <a:pt x="970818" y="2968"/>
                </a:lnTo>
                <a:lnTo>
                  <a:pt x="923095" y="6697"/>
                </a:lnTo>
                <a:lnTo>
                  <a:pt x="875638" y="11937"/>
                </a:lnTo>
                <a:lnTo>
                  <a:pt x="818336" y="20339"/>
                </a:lnTo>
                <a:lnTo>
                  <a:pt x="762402" y="30766"/>
                </a:lnTo>
                <a:lnTo>
                  <a:pt x="707900" y="43153"/>
                </a:lnTo>
                <a:lnTo>
                  <a:pt x="654898" y="57435"/>
                </a:lnTo>
                <a:lnTo>
                  <a:pt x="603459" y="73544"/>
                </a:lnTo>
                <a:lnTo>
                  <a:pt x="553650" y="91416"/>
                </a:lnTo>
                <a:lnTo>
                  <a:pt x="505536" y="110984"/>
                </a:lnTo>
                <a:lnTo>
                  <a:pt x="459183" y="132183"/>
                </a:lnTo>
                <a:lnTo>
                  <a:pt x="414655" y="154945"/>
                </a:lnTo>
                <a:lnTo>
                  <a:pt x="372019" y="179206"/>
                </a:lnTo>
                <a:lnTo>
                  <a:pt x="331339" y="204899"/>
                </a:lnTo>
                <a:lnTo>
                  <a:pt x="292682" y="231958"/>
                </a:lnTo>
                <a:lnTo>
                  <a:pt x="256112" y="260318"/>
                </a:lnTo>
                <a:lnTo>
                  <a:pt x="221696" y="289912"/>
                </a:lnTo>
                <a:lnTo>
                  <a:pt x="189498" y="320675"/>
                </a:lnTo>
                <a:lnTo>
                  <a:pt x="159584" y="352539"/>
                </a:lnTo>
                <a:lnTo>
                  <a:pt x="132020" y="385440"/>
                </a:lnTo>
                <a:lnTo>
                  <a:pt x="106871" y="419312"/>
                </a:lnTo>
                <a:lnTo>
                  <a:pt x="84202" y="454088"/>
                </a:lnTo>
                <a:lnTo>
                  <a:pt x="64079" y="489702"/>
                </a:lnTo>
                <a:lnTo>
                  <a:pt x="46567" y="526089"/>
                </a:lnTo>
                <a:lnTo>
                  <a:pt x="31732" y="563182"/>
                </a:lnTo>
                <a:lnTo>
                  <a:pt x="19639" y="600916"/>
                </a:lnTo>
                <a:lnTo>
                  <a:pt x="10354" y="639224"/>
                </a:lnTo>
                <a:lnTo>
                  <a:pt x="3942" y="678041"/>
                </a:lnTo>
                <a:lnTo>
                  <a:pt x="469" y="717300"/>
                </a:lnTo>
                <a:lnTo>
                  <a:pt x="0" y="756936"/>
                </a:lnTo>
                <a:lnTo>
                  <a:pt x="2600" y="796882"/>
                </a:lnTo>
                <a:lnTo>
                  <a:pt x="8335" y="837073"/>
                </a:lnTo>
                <a:lnTo>
                  <a:pt x="17270" y="877443"/>
                </a:lnTo>
                <a:lnTo>
                  <a:pt x="28956" y="838549"/>
                </a:lnTo>
                <a:lnTo>
                  <a:pt x="43432" y="800500"/>
                </a:lnTo>
                <a:lnTo>
                  <a:pt x="60617" y="763344"/>
                </a:lnTo>
                <a:lnTo>
                  <a:pt x="80425" y="727130"/>
                </a:lnTo>
                <a:lnTo>
                  <a:pt x="102772" y="691907"/>
                </a:lnTo>
                <a:lnTo>
                  <a:pt x="127574" y="657724"/>
                </a:lnTo>
                <a:lnTo>
                  <a:pt x="154748" y="624630"/>
                </a:lnTo>
                <a:lnTo>
                  <a:pt x="184209" y="592674"/>
                </a:lnTo>
                <a:lnTo>
                  <a:pt x="215874" y="561904"/>
                </a:lnTo>
                <a:lnTo>
                  <a:pt x="249658" y="532370"/>
                </a:lnTo>
                <a:lnTo>
                  <a:pt x="285476" y="504120"/>
                </a:lnTo>
                <a:lnTo>
                  <a:pt x="323247" y="477203"/>
                </a:lnTo>
                <a:lnTo>
                  <a:pt x="362884" y="451669"/>
                </a:lnTo>
                <a:lnTo>
                  <a:pt x="404304" y="427566"/>
                </a:lnTo>
                <a:lnTo>
                  <a:pt x="447424" y="404942"/>
                </a:lnTo>
                <a:lnTo>
                  <a:pt x="492158" y="383848"/>
                </a:lnTo>
                <a:lnTo>
                  <a:pt x="538424" y="364331"/>
                </a:lnTo>
                <a:lnTo>
                  <a:pt x="586136" y="346441"/>
                </a:lnTo>
                <a:lnTo>
                  <a:pt x="635212" y="330227"/>
                </a:lnTo>
                <a:lnTo>
                  <a:pt x="685566" y="315737"/>
                </a:lnTo>
                <a:lnTo>
                  <a:pt x="737115" y="303020"/>
                </a:lnTo>
                <a:lnTo>
                  <a:pt x="789776" y="292126"/>
                </a:lnTo>
                <a:lnTo>
                  <a:pt x="843463" y="283103"/>
                </a:lnTo>
                <a:lnTo>
                  <a:pt x="898092" y="276000"/>
                </a:lnTo>
                <a:lnTo>
                  <a:pt x="953581" y="270866"/>
                </a:lnTo>
                <a:lnTo>
                  <a:pt x="1009844" y="267749"/>
                </a:lnTo>
                <a:lnTo>
                  <a:pt x="1066798" y="266700"/>
                </a:lnTo>
                <a:lnTo>
                  <a:pt x="1066798" y="0"/>
                </a:lnTo>
                <a:close/>
              </a:path>
            </a:pathLst>
          </a:custGeom>
          <a:solidFill>
            <a:srgbClr val="4068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00" y="844677"/>
            <a:ext cx="1066800" cy="1864995"/>
          </a:xfrm>
          <a:custGeom>
            <a:avLst/>
            <a:gdLst/>
            <a:ahLst/>
            <a:cxnLst/>
            <a:rect l="l" t="t" r="r" b="b"/>
            <a:pathLst>
              <a:path w="1066800" h="1864995">
                <a:moveTo>
                  <a:pt x="0" y="744093"/>
                </a:moveTo>
                <a:lnTo>
                  <a:pt x="1567" y="784597"/>
                </a:lnTo>
                <a:lnTo>
                  <a:pt x="6222" y="824625"/>
                </a:lnTo>
                <a:lnTo>
                  <a:pt x="13892" y="864110"/>
                </a:lnTo>
                <a:lnTo>
                  <a:pt x="24506" y="902990"/>
                </a:lnTo>
                <a:lnTo>
                  <a:pt x="37992" y="941199"/>
                </a:lnTo>
                <a:lnTo>
                  <a:pt x="54278" y="978671"/>
                </a:lnTo>
                <a:lnTo>
                  <a:pt x="73291" y="1015343"/>
                </a:lnTo>
                <a:lnTo>
                  <a:pt x="94961" y="1051149"/>
                </a:lnTo>
                <a:lnTo>
                  <a:pt x="119215" y="1086026"/>
                </a:lnTo>
                <a:lnTo>
                  <a:pt x="145982" y="1119907"/>
                </a:lnTo>
                <a:lnTo>
                  <a:pt x="175189" y="1152728"/>
                </a:lnTo>
                <a:lnTo>
                  <a:pt x="206764" y="1184425"/>
                </a:lnTo>
                <a:lnTo>
                  <a:pt x="240637" y="1214933"/>
                </a:lnTo>
                <a:lnTo>
                  <a:pt x="276734" y="1244187"/>
                </a:lnTo>
                <a:lnTo>
                  <a:pt x="314985" y="1272122"/>
                </a:lnTo>
                <a:lnTo>
                  <a:pt x="355316" y="1298673"/>
                </a:lnTo>
                <a:lnTo>
                  <a:pt x="397658" y="1323776"/>
                </a:lnTo>
                <a:lnTo>
                  <a:pt x="441936" y="1347367"/>
                </a:lnTo>
                <a:lnTo>
                  <a:pt x="488080" y="1369379"/>
                </a:lnTo>
                <a:lnTo>
                  <a:pt x="536018" y="1389748"/>
                </a:lnTo>
                <a:lnTo>
                  <a:pt x="585678" y="1408411"/>
                </a:lnTo>
                <a:lnTo>
                  <a:pt x="636988" y="1425301"/>
                </a:lnTo>
                <a:lnTo>
                  <a:pt x="689876" y="1440354"/>
                </a:lnTo>
                <a:lnTo>
                  <a:pt x="744271" y="1453505"/>
                </a:lnTo>
                <a:lnTo>
                  <a:pt x="800100" y="1464690"/>
                </a:lnTo>
                <a:lnTo>
                  <a:pt x="800100" y="1331340"/>
                </a:lnTo>
                <a:lnTo>
                  <a:pt x="1066800" y="1621663"/>
                </a:lnTo>
                <a:lnTo>
                  <a:pt x="800100" y="1864740"/>
                </a:lnTo>
                <a:lnTo>
                  <a:pt x="800100" y="1731390"/>
                </a:lnTo>
                <a:lnTo>
                  <a:pt x="744271" y="1720205"/>
                </a:lnTo>
                <a:lnTo>
                  <a:pt x="689876" y="1707054"/>
                </a:lnTo>
                <a:lnTo>
                  <a:pt x="636988" y="1692001"/>
                </a:lnTo>
                <a:lnTo>
                  <a:pt x="585678" y="1675111"/>
                </a:lnTo>
                <a:lnTo>
                  <a:pt x="536018" y="1656448"/>
                </a:lnTo>
                <a:lnTo>
                  <a:pt x="488080" y="1636079"/>
                </a:lnTo>
                <a:lnTo>
                  <a:pt x="441936" y="1614067"/>
                </a:lnTo>
                <a:lnTo>
                  <a:pt x="397658" y="1590476"/>
                </a:lnTo>
                <a:lnTo>
                  <a:pt x="355316" y="1565373"/>
                </a:lnTo>
                <a:lnTo>
                  <a:pt x="314985" y="1538822"/>
                </a:lnTo>
                <a:lnTo>
                  <a:pt x="276734" y="1510887"/>
                </a:lnTo>
                <a:lnTo>
                  <a:pt x="240637" y="1481633"/>
                </a:lnTo>
                <a:lnTo>
                  <a:pt x="206764" y="1451125"/>
                </a:lnTo>
                <a:lnTo>
                  <a:pt x="175189" y="1419428"/>
                </a:lnTo>
                <a:lnTo>
                  <a:pt x="145982" y="1386607"/>
                </a:lnTo>
                <a:lnTo>
                  <a:pt x="119215" y="1352726"/>
                </a:lnTo>
                <a:lnTo>
                  <a:pt x="94961" y="1317849"/>
                </a:lnTo>
                <a:lnTo>
                  <a:pt x="73291" y="1282043"/>
                </a:lnTo>
                <a:lnTo>
                  <a:pt x="54278" y="1245371"/>
                </a:lnTo>
                <a:lnTo>
                  <a:pt x="37992" y="1207899"/>
                </a:lnTo>
                <a:lnTo>
                  <a:pt x="24506" y="1169690"/>
                </a:lnTo>
                <a:lnTo>
                  <a:pt x="13892" y="1130810"/>
                </a:lnTo>
                <a:lnTo>
                  <a:pt x="6222" y="1091325"/>
                </a:lnTo>
                <a:lnTo>
                  <a:pt x="1567" y="1051297"/>
                </a:lnTo>
                <a:lnTo>
                  <a:pt x="0" y="1010793"/>
                </a:lnTo>
                <a:lnTo>
                  <a:pt x="0" y="744093"/>
                </a:lnTo>
                <a:lnTo>
                  <a:pt x="1478" y="704573"/>
                </a:lnTo>
                <a:lnTo>
                  <a:pt x="5865" y="665590"/>
                </a:lnTo>
                <a:lnTo>
                  <a:pt x="13087" y="627197"/>
                </a:lnTo>
                <a:lnTo>
                  <a:pt x="23069" y="589443"/>
                </a:lnTo>
                <a:lnTo>
                  <a:pt x="35739" y="552382"/>
                </a:lnTo>
                <a:lnTo>
                  <a:pt x="51022" y="516064"/>
                </a:lnTo>
                <a:lnTo>
                  <a:pt x="68845" y="480540"/>
                </a:lnTo>
                <a:lnTo>
                  <a:pt x="89133" y="445862"/>
                </a:lnTo>
                <a:lnTo>
                  <a:pt x="111814" y="412081"/>
                </a:lnTo>
                <a:lnTo>
                  <a:pt x="136813" y="379249"/>
                </a:lnTo>
                <a:lnTo>
                  <a:pt x="164057" y="347418"/>
                </a:lnTo>
                <a:lnTo>
                  <a:pt x="193472" y="316638"/>
                </a:lnTo>
                <a:lnTo>
                  <a:pt x="224985" y="286961"/>
                </a:lnTo>
                <a:lnTo>
                  <a:pt x="258521" y="258438"/>
                </a:lnTo>
                <a:lnTo>
                  <a:pt x="294007" y="231122"/>
                </a:lnTo>
                <a:lnTo>
                  <a:pt x="331368" y="205062"/>
                </a:lnTo>
                <a:lnTo>
                  <a:pt x="370533" y="180311"/>
                </a:lnTo>
                <a:lnTo>
                  <a:pt x="411426" y="156921"/>
                </a:lnTo>
                <a:lnTo>
                  <a:pt x="453974" y="134941"/>
                </a:lnTo>
                <a:lnTo>
                  <a:pt x="498103" y="114425"/>
                </a:lnTo>
                <a:lnTo>
                  <a:pt x="543740" y="95423"/>
                </a:lnTo>
                <a:lnTo>
                  <a:pt x="590810" y="77986"/>
                </a:lnTo>
                <a:lnTo>
                  <a:pt x="639241" y="62167"/>
                </a:lnTo>
                <a:lnTo>
                  <a:pt x="688958" y="48017"/>
                </a:lnTo>
                <a:lnTo>
                  <a:pt x="739887" y="35586"/>
                </a:lnTo>
                <a:lnTo>
                  <a:pt x="791955" y="24926"/>
                </a:lnTo>
                <a:lnTo>
                  <a:pt x="845089" y="16090"/>
                </a:lnTo>
                <a:lnTo>
                  <a:pt x="899214" y="9127"/>
                </a:lnTo>
                <a:lnTo>
                  <a:pt x="954256" y="4091"/>
                </a:lnTo>
                <a:lnTo>
                  <a:pt x="1010143" y="1031"/>
                </a:lnTo>
                <a:lnTo>
                  <a:pt x="1066800" y="0"/>
                </a:lnTo>
                <a:lnTo>
                  <a:pt x="1066800" y="266700"/>
                </a:lnTo>
                <a:lnTo>
                  <a:pt x="1009845" y="267749"/>
                </a:lnTo>
                <a:lnTo>
                  <a:pt x="953582" y="270866"/>
                </a:lnTo>
                <a:lnTo>
                  <a:pt x="898094" y="276000"/>
                </a:lnTo>
                <a:lnTo>
                  <a:pt x="843464" y="283103"/>
                </a:lnTo>
                <a:lnTo>
                  <a:pt x="789777" y="292126"/>
                </a:lnTo>
                <a:lnTo>
                  <a:pt x="737117" y="303020"/>
                </a:lnTo>
                <a:lnTo>
                  <a:pt x="685567" y="315737"/>
                </a:lnTo>
                <a:lnTo>
                  <a:pt x="635213" y="330227"/>
                </a:lnTo>
                <a:lnTo>
                  <a:pt x="586137" y="346441"/>
                </a:lnTo>
                <a:lnTo>
                  <a:pt x="538425" y="364331"/>
                </a:lnTo>
                <a:lnTo>
                  <a:pt x="492159" y="383848"/>
                </a:lnTo>
                <a:lnTo>
                  <a:pt x="447425" y="404942"/>
                </a:lnTo>
                <a:lnTo>
                  <a:pt x="404305" y="427566"/>
                </a:lnTo>
                <a:lnTo>
                  <a:pt x="362885" y="451669"/>
                </a:lnTo>
                <a:lnTo>
                  <a:pt x="323248" y="477203"/>
                </a:lnTo>
                <a:lnTo>
                  <a:pt x="285478" y="504120"/>
                </a:lnTo>
                <a:lnTo>
                  <a:pt x="249659" y="532370"/>
                </a:lnTo>
                <a:lnTo>
                  <a:pt x="215875" y="561904"/>
                </a:lnTo>
                <a:lnTo>
                  <a:pt x="184211" y="592674"/>
                </a:lnTo>
                <a:lnTo>
                  <a:pt x="154749" y="624630"/>
                </a:lnTo>
                <a:lnTo>
                  <a:pt x="127576" y="657724"/>
                </a:lnTo>
                <a:lnTo>
                  <a:pt x="102773" y="691907"/>
                </a:lnTo>
                <a:lnTo>
                  <a:pt x="80426" y="727130"/>
                </a:lnTo>
                <a:lnTo>
                  <a:pt x="60618" y="763344"/>
                </a:lnTo>
                <a:lnTo>
                  <a:pt x="43434" y="800500"/>
                </a:lnTo>
                <a:lnTo>
                  <a:pt x="28957" y="838549"/>
                </a:lnTo>
                <a:lnTo>
                  <a:pt x="17271" y="877443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76999" y="2733039"/>
            <a:ext cx="314325" cy="803275"/>
          </a:xfrm>
          <a:custGeom>
            <a:avLst/>
            <a:gdLst/>
            <a:ahLst/>
            <a:cxnLst/>
            <a:rect l="l" t="t" r="r" b="b"/>
            <a:pathLst>
              <a:path w="314325" h="803275">
                <a:moveTo>
                  <a:pt x="30178" y="489329"/>
                </a:moveTo>
                <a:lnTo>
                  <a:pt x="17073" y="493775"/>
                </a:lnTo>
                <a:lnTo>
                  <a:pt x="6715" y="503025"/>
                </a:lnTo>
                <a:lnTo>
                  <a:pt x="881" y="515096"/>
                </a:lnTo>
                <a:lnTo>
                  <a:pt x="0" y="528476"/>
                </a:lnTo>
                <a:lnTo>
                  <a:pt x="4500" y="541655"/>
                </a:lnTo>
                <a:lnTo>
                  <a:pt x="156900" y="802894"/>
                </a:lnTo>
                <a:lnTo>
                  <a:pt x="197352" y="733551"/>
                </a:lnTo>
                <a:lnTo>
                  <a:pt x="121975" y="733551"/>
                </a:lnTo>
                <a:lnTo>
                  <a:pt x="121975" y="604269"/>
                </a:lnTo>
                <a:lnTo>
                  <a:pt x="64825" y="506349"/>
                </a:lnTo>
                <a:lnTo>
                  <a:pt x="55578" y="496008"/>
                </a:lnTo>
                <a:lnTo>
                  <a:pt x="43521" y="490204"/>
                </a:lnTo>
                <a:lnTo>
                  <a:pt x="30178" y="489329"/>
                </a:lnTo>
                <a:close/>
              </a:path>
              <a:path w="314325" h="803275">
                <a:moveTo>
                  <a:pt x="121975" y="604269"/>
                </a:moveTo>
                <a:lnTo>
                  <a:pt x="121975" y="733551"/>
                </a:lnTo>
                <a:lnTo>
                  <a:pt x="191825" y="733551"/>
                </a:lnTo>
                <a:lnTo>
                  <a:pt x="191825" y="715899"/>
                </a:lnTo>
                <a:lnTo>
                  <a:pt x="126674" y="715899"/>
                </a:lnTo>
                <a:lnTo>
                  <a:pt x="156900" y="664109"/>
                </a:lnTo>
                <a:lnTo>
                  <a:pt x="121975" y="604269"/>
                </a:lnTo>
                <a:close/>
              </a:path>
              <a:path w="314325" h="803275">
                <a:moveTo>
                  <a:pt x="283604" y="489329"/>
                </a:moveTo>
                <a:lnTo>
                  <a:pt x="270232" y="490204"/>
                </a:lnTo>
                <a:lnTo>
                  <a:pt x="258169" y="496008"/>
                </a:lnTo>
                <a:lnTo>
                  <a:pt x="248975" y="506349"/>
                </a:lnTo>
                <a:lnTo>
                  <a:pt x="191825" y="604269"/>
                </a:lnTo>
                <a:lnTo>
                  <a:pt x="191825" y="733551"/>
                </a:lnTo>
                <a:lnTo>
                  <a:pt x="197352" y="733551"/>
                </a:lnTo>
                <a:lnTo>
                  <a:pt x="309300" y="541655"/>
                </a:lnTo>
                <a:lnTo>
                  <a:pt x="313801" y="528476"/>
                </a:lnTo>
                <a:lnTo>
                  <a:pt x="312920" y="515096"/>
                </a:lnTo>
                <a:lnTo>
                  <a:pt x="307086" y="503025"/>
                </a:lnTo>
                <a:lnTo>
                  <a:pt x="296727" y="493775"/>
                </a:lnTo>
                <a:lnTo>
                  <a:pt x="283604" y="489329"/>
                </a:lnTo>
                <a:close/>
              </a:path>
              <a:path w="314325" h="803275">
                <a:moveTo>
                  <a:pt x="156900" y="664109"/>
                </a:moveTo>
                <a:lnTo>
                  <a:pt x="126674" y="715899"/>
                </a:lnTo>
                <a:lnTo>
                  <a:pt x="187126" y="715899"/>
                </a:lnTo>
                <a:lnTo>
                  <a:pt x="156900" y="664109"/>
                </a:lnTo>
                <a:close/>
              </a:path>
              <a:path w="314325" h="803275">
                <a:moveTo>
                  <a:pt x="191825" y="604269"/>
                </a:moveTo>
                <a:lnTo>
                  <a:pt x="156900" y="664109"/>
                </a:lnTo>
                <a:lnTo>
                  <a:pt x="187126" y="715899"/>
                </a:lnTo>
                <a:lnTo>
                  <a:pt x="191825" y="715899"/>
                </a:lnTo>
                <a:lnTo>
                  <a:pt x="191825" y="604269"/>
                </a:lnTo>
                <a:close/>
              </a:path>
              <a:path w="314325" h="803275">
                <a:moveTo>
                  <a:pt x="191825" y="0"/>
                </a:moveTo>
                <a:lnTo>
                  <a:pt x="121975" y="0"/>
                </a:lnTo>
                <a:lnTo>
                  <a:pt x="121975" y="604269"/>
                </a:lnTo>
                <a:lnTo>
                  <a:pt x="156900" y="664109"/>
                </a:lnTo>
                <a:lnTo>
                  <a:pt x="191825" y="604269"/>
                </a:lnTo>
                <a:lnTo>
                  <a:pt x="191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22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15099" y="1600200"/>
            <a:ext cx="314325" cy="457834"/>
          </a:xfrm>
          <a:custGeom>
            <a:avLst/>
            <a:gdLst/>
            <a:ahLst/>
            <a:cxnLst/>
            <a:rect l="l" t="t" r="r" b="b"/>
            <a:pathLst>
              <a:path w="314325" h="457835">
                <a:moveTo>
                  <a:pt x="30178" y="143835"/>
                </a:moveTo>
                <a:lnTo>
                  <a:pt x="17073" y="148336"/>
                </a:lnTo>
                <a:lnTo>
                  <a:pt x="6715" y="157529"/>
                </a:lnTo>
                <a:lnTo>
                  <a:pt x="881" y="169592"/>
                </a:lnTo>
                <a:lnTo>
                  <a:pt x="0" y="182965"/>
                </a:lnTo>
                <a:lnTo>
                  <a:pt x="4500" y="196087"/>
                </a:lnTo>
                <a:lnTo>
                  <a:pt x="156900" y="457326"/>
                </a:lnTo>
                <a:lnTo>
                  <a:pt x="197352" y="387985"/>
                </a:lnTo>
                <a:lnTo>
                  <a:pt x="121975" y="387985"/>
                </a:lnTo>
                <a:lnTo>
                  <a:pt x="121975" y="258829"/>
                </a:lnTo>
                <a:lnTo>
                  <a:pt x="64825" y="160909"/>
                </a:lnTo>
                <a:lnTo>
                  <a:pt x="55578" y="150550"/>
                </a:lnTo>
                <a:lnTo>
                  <a:pt x="43521" y="144716"/>
                </a:lnTo>
                <a:lnTo>
                  <a:pt x="30178" y="143835"/>
                </a:lnTo>
                <a:close/>
              </a:path>
              <a:path w="314325" h="457835">
                <a:moveTo>
                  <a:pt x="121975" y="258829"/>
                </a:moveTo>
                <a:lnTo>
                  <a:pt x="121975" y="387985"/>
                </a:lnTo>
                <a:lnTo>
                  <a:pt x="191825" y="387985"/>
                </a:lnTo>
                <a:lnTo>
                  <a:pt x="191825" y="370459"/>
                </a:lnTo>
                <a:lnTo>
                  <a:pt x="126674" y="370459"/>
                </a:lnTo>
                <a:lnTo>
                  <a:pt x="156900" y="318669"/>
                </a:lnTo>
                <a:lnTo>
                  <a:pt x="121975" y="258829"/>
                </a:lnTo>
                <a:close/>
              </a:path>
              <a:path w="314325" h="457835">
                <a:moveTo>
                  <a:pt x="283604" y="143835"/>
                </a:moveTo>
                <a:lnTo>
                  <a:pt x="270232" y="144716"/>
                </a:lnTo>
                <a:lnTo>
                  <a:pt x="258169" y="150550"/>
                </a:lnTo>
                <a:lnTo>
                  <a:pt x="248975" y="160909"/>
                </a:lnTo>
                <a:lnTo>
                  <a:pt x="191825" y="258829"/>
                </a:lnTo>
                <a:lnTo>
                  <a:pt x="191825" y="387985"/>
                </a:lnTo>
                <a:lnTo>
                  <a:pt x="197352" y="387985"/>
                </a:lnTo>
                <a:lnTo>
                  <a:pt x="309300" y="196087"/>
                </a:lnTo>
                <a:lnTo>
                  <a:pt x="313801" y="182965"/>
                </a:lnTo>
                <a:lnTo>
                  <a:pt x="312920" y="169592"/>
                </a:lnTo>
                <a:lnTo>
                  <a:pt x="307086" y="157529"/>
                </a:lnTo>
                <a:lnTo>
                  <a:pt x="296727" y="148336"/>
                </a:lnTo>
                <a:lnTo>
                  <a:pt x="283604" y="143835"/>
                </a:lnTo>
                <a:close/>
              </a:path>
              <a:path w="314325" h="457835">
                <a:moveTo>
                  <a:pt x="156900" y="318669"/>
                </a:moveTo>
                <a:lnTo>
                  <a:pt x="126674" y="370459"/>
                </a:lnTo>
                <a:lnTo>
                  <a:pt x="187126" y="370459"/>
                </a:lnTo>
                <a:lnTo>
                  <a:pt x="156900" y="318669"/>
                </a:lnTo>
                <a:close/>
              </a:path>
              <a:path w="314325" h="457835">
                <a:moveTo>
                  <a:pt x="191825" y="258829"/>
                </a:moveTo>
                <a:lnTo>
                  <a:pt x="156900" y="318669"/>
                </a:lnTo>
                <a:lnTo>
                  <a:pt x="187126" y="370459"/>
                </a:lnTo>
                <a:lnTo>
                  <a:pt x="191825" y="370459"/>
                </a:lnTo>
                <a:lnTo>
                  <a:pt x="191825" y="258829"/>
                </a:lnTo>
                <a:close/>
              </a:path>
              <a:path w="314325" h="457835">
                <a:moveTo>
                  <a:pt x="191825" y="0"/>
                </a:moveTo>
                <a:lnTo>
                  <a:pt x="121975" y="0"/>
                </a:lnTo>
                <a:lnTo>
                  <a:pt x="121975" y="258829"/>
                </a:lnTo>
                <a:lnTo>
                  <a:pt x="156900" y="318669"/>
                </a:lnTo>
                <a:lnTo>
                  <a:pt x="191825" y="258829"/>
                </a:lnTo>
                <a:lnTo>
                  <a:pt x="191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1100" y="569887"/>
            <a:ext cx="6781800" cy="95440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810" rIns="0" bIns="0" rtlCol="0">
            <a:spAutoFit/>
          </a:bodyPr>
          <a:lstStyle/>
          <a:p>
            <a:pPr marL="1899920" marR="723900" indent="-117094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The </a:t>
            </a:r>
            <a:r>
              <a:rPr spc="-5" dirty="0"/>
              <a:t>Nature of</a:t>
            </a:r>
            <a:r>
              <a:rPr spc="-90" dirty="0"/>
              <a:t> </a:t>
            </a:r>
            <a:r>
              <a:rPr spc="-10" dirty="0"/>
              <a:t>Educational  </a:t>
            </a:r>
            <a:r>
              <a:rPr spc="-5" dirty="0"/>
              <a:t>Administration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19200" y="2133625"/>
            <a:ext cx="6629400" cy="523240"/>
          </a:xfrm>
          <a:prstGeom prst="rect">
            <a:avLst/>
          </a:prstGeom>
          <a:solidFill>
            <a:srgbClr val="00AF50"/>
          </a:solidFill>
          <a:ln w="12700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2800" b="1" spc="-5" dirty="0">
                <a:latin typeface="Courier New"/>
                <a:cs typeface="Courier New"/>
              </a:rPr>
              <a:t>Two </a:t>
            </a:r>
            <a:r>
              <a:rPr sz="2800" b="1" spc="-10" dirty="0">
                <a:latin typeface="Courier New"/>
                <a:cs typeface="Courier New"/>
              </a:rPr>
              <a:t>complementary</a:t>
            </a:r>
            <a:r>
              <a:rPr sz="2800" b="1" spc="-85" dirty="0">
                <a:latin typeface="Courier New"/>
                <a:cs typeface="Courier New"/>
              </a:rPr>
              <a:t> </a:t>
            </a:r>
            <a:r>
              <a:rPr sz="2800" b="1" spc="-10" dirty="0">
                <a:latin typeface="Courier New"/>
                <a:cs typeface="Courier New"/>
              </a:rPr>
              <a:t>Views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2971825"/>
            <a:ext cx="3810000" cy="523240"/>
          </a:xfrm>
          <a:custGeom>
            <a:avLst/>
            <a:gdLst/>
            <a:ahLst/>
            <a:cxnLst/>
            <a:rect l="l" t="t" r="r" b="b"/>
            <a:pathLst>
              <a:path w="3810000" h="523239">
                <a:moveTo>
                  <a:pt x="0" y="523214"/>
                </a:moveTo>
                <a:lnTo>
                  <a:pt x="3810000" y="523214"/>
                </a:lnTo>
                <a:lnTo>
                  <a:pt x="3810000" y="0"/>
                </a:lnTo>
                <a:lnTo>
                  <a:pt x="0" y="0"/>
                </a:lnTo>
                <a:lnTo>
                  <a:pt x="0" y="52321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76800" y="2971825"/>
            <a:ext cx="3810000" cy="523240"/>
          </a:xfrm>
          <a:custGeom>
            <a:avLst/>
            <a:gdLst/>
            <a:ahLst/>
            <a:cxnLst/>
            <a:rect l="l" t="t" r="r" b="b"/>
            <a:pathLst>
              <a:path w="3810000" h="523239">
                <a:moveTo>
                  <a:pt x="0" y="523214"/>
                </a:moveTo>
                <a:lnTo>
                  <a:pt x="3810000" y="523214"/>
                </a:lnTo>
                <a:lnTo>
                  <a:pt x="3810000" y="0"/>
                </a:lnTo>
                <a:lnTo>
                  <a:pt x="0" y="0"/>
                </a:lnTo>
                <a:lnTo>
                  <a:pt x="0" y="523214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9597" y="2964306"/>
            <a:ext cx="7851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46295" algn="l"/>
              </a:tabLst>
            </a:pPr>
            <a:r>
              <a:rPr sz="2800" b="1" spc="-5" dirty="0">
                <a:latin typeface="Courier New"/>
                <a:cs typeface="Courier New"/>
              </a:rPr>
              <a:t>foundational</a:t>
            </a:r>
            <a:r>
              <a:rPr sz="2800" b="1" spc="-40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view	functional</a:t>
            </a:r>
            <a:r>
              <a:rPr sz="2800" b="1" spc="-130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view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9600" y="2483611"/>
            <a:ext cx="571500" cy="553720"/>
          </a:xfrm>
          <a:custGeom>
            <a:avLst/>
            <a:gdLst/>
            <a:ahLst/>
            <a:cxnLst/>
            <a:rect l="l" t="t" r="r" b="b"/>
            <a:pathLst>
              <a:path w="571500" h="553719">
                <a:moveTo>
                  <a:pt x="0" y="0"/>
                </a:moveTo>
                <a:lnTo>
                  <a:pt x="0" y="142875"/>
                </a:lnTo>
                <a:lnTo>
                  <a:pt x="3083" y="179320"/>
                </a:lnTo>
                <a:lnTo>
                  <a:pt x="26934" y="249192"/>
                </a:lnTo>
                <a:lnTo>
                  <a:pt x="47152" y="282186"/>
                </a:lnTo>
                <a:lnTo>
                  <a:pt x="72534" y="313596"/>
                </a:lnTo>
                <a:lnTo>
                  <a:pt x="102806" y="343205"/>
                </a:lnTo>
                <a:lnTo>
                  <a:pt x="137695" y="370796"/>
                </a:lnTo>
                <a:lnTo>
                  <a:pt x="176925" y="396154"/>
                </a:lnTo>
                <a:lnTo>
                  <a:pt x="220224" y="419060"/>
                </a:lnTo>
                <a:lnTo>
                  <a:pt x="267317" y="439298"/>
                </a:lnTo>
                <a:lnTo>
                  <a:pt x="317931" y="456651"/>
                </a:lnTo>
                <a:lnTo>
                  <a:pt x="371791" y="470904"/>
                </a:lnTo>
                <a:lnTo>
                  <a:pt x="428625" y="481838"/>
                </a:lnTo>
                <a:lnTo>
                  <a:pt x="428625" y="553212"/>
                </a:lnTo>
                <a:lnTo>
                  <a:pt x="571500" y="421513"/>
                </a:lnTo>
                <a:lnTo>
                  <a:pt x="494938" y="338963"/>
                </a:lnTo>
                <a:lnTo>
                  <a:pt x="428625" y="338963"/>
                </a:lnTo>
                <a:lnTo>
                  <a:pt x="371791" y="328029"/>
                </a:lnTo>
                <a:lnTo>
                  <a:pt x="317931" y="313776"/>
                </a:lnTo>
                <a:lnTo>
                  <a:pt x="267317" y="296423"/>
                </a:lnTo>
                <a:lnTo>
                  <a:pt x="220224" y="276185"/>
                </a:lnTo>
                <a:lnTo>
                  <a:pt x="176925" y="253279"/>
                </a:lnTo>
                <a:lnTo>
                  <a:pt x="137695" y="227921"/>
                </a:lnTo>
                <a:lnTo>
                  <a:pt x="102806" y="200330"/>
                </a:lnTo>
                <a:lnTo>
                  <a:pt x="72534" y="170721"/>
                </a:lnTo>
                <a:lnTo>
                  <a:pt x="47152" y="139311"/>
                </a:lnTo>
                <a:lnTo>
                  <a:pt x="26934" y="106317"/>
                </a:lnTo>
                <a:lnTo>
                  <a:pt x="3083" y="36445"/>
                </a:lnTo>
                <a:lnTo>
                  <a:pt x="0" y="0"/>
                </a:lnTo>
                <a:close/>
              </a:path>
              <a:path w="571500" h="553719">
                <a:moveTo>
                  <a:pt x="428625" y="267462"/>
                </a:moveTo>
                <a:lnTo>
                  <a:pt x="428625" y="338963"/>
                </a:lnTo>
                <a:lnTo>
                  <a:pt x="494938" y="338963"/>
                </a:lnTo>
                <a:lnTo>
                  <a:pt x="428625" y="26746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510" y="2133600"/>
            <a:ext cx="572135" cy="421640"/>
          </a:xfrm>
          <a:custGeom>
            <a:avLst/>
            <a:gdLst/>
            <a:ahLst/>
            <a:cxnLst/>
            <a:rect l="l" t="t" r="r" b="b"/>
            <a:pathLst>
              <a:path w="572135" h="421639">
                <a:moveTo>
                  <a:pt x="571589" y="0"/>
                </a:moveTo>
                <a:lnTo>
                  <a:pt x="512961" y="1825"/>
                </a:lnTo>
                <a:lnTo>
                  <a:pt x="454952" y="7365"/>
                </a:lnTo>
                <a:lnTo>
                  <a:pt x="394677" y="17168"/>
                </a:lnTo>
                <a:lnTo>
                  <a:pt x="337625" y="30610"/>
                </a:lnTo>
                <a:lnTo>
                  <a:pt x="284065" y="47438"/>
                </a:lnTo>
                <a:lnTo>
                  <a:pt x="234268" y="67398"/>
                </a:lnTo>
                <a:lnTo>
                  <a:pt x="188504" y="90240"/>
                </a:lnTo>
                <a:lnTo>
                  <a:pt x="147043" y="115710"/>
                </a:lnTo>
                <a:lnTo>
                  <a:pt x="110156" y="143555"/>
                </a:lnTo>
                <a:lnTo>
                  <a:pt x="78112" y="173523"/>
                </a:lnTo>
                <a:lnTo>
                  <a:pt x="51181" y="205361"/>
                </a:lnTo>
                <a:lnTo>
                  <a:pt x="29634" y="238816"/>
                </a:lnTo>
                <a:lnTo>
                  <a:pt x="13742" y="273636"/>
                </a:lnTo>
                <a:lnTo>
                  <a:pt x="0" y="346361"/>
                </a:lnTo>
                <a:lnTo>
                  <a:pt x="2690" y="383759"/>
                </a:lnTo>
                <a:lnTo>
                  <a:pt x="12116" y="421513"/>
                </a:lnTo>
                <a:lnTo>
                  <a:pt x="26632" y="387462"/>
                </a:lnTo>
                <a:lnTo>
                  <a:pt x="46297" y="354973"/>
                </a:lnTo>
                <a:lnTo>
                  <a:pt x="70804" y="324198"/>
                </a:lnTo>
                <a:lnTo>
                  <a:pt x="99843" y="295293"/>
                </a:lnTo>
                <a:lnTo>
                  <a:pt x="133105" y="268410"/>
                </a:lnTo>
                <a:lnTo>
                  <a:pt x="170282" y="243704"/>
                </a:lnTo>
                <a:lnTo>
                  <a:pt x="211066" y="221329"/>
                </a:lnTo>
                <a:lnTo>
                  <a:pt x="255147" y="201437"/>
                </a:lnTo>
                <a:lnTo>
                  <a:pt x="302216" y="184184"/>
                </a:lnTo>
                <a:lnTo>
                  <a:pt x="351966" y="169723"/>
                </a:lnTo>
                <a:lnTo>
                  <a:pt x="404086" y="158208"/>
                </a:lnTo>
                <a:lnTo>
                  <a:pt x="458269" y="149792"/>
                </a:lnTo>
                <a:lnTo>
                  <a:pt x="514206" y="144629"/>
                </a:lnTo>
                <a:lnTo>
                  <a:pt x="571589" y="142875"/>
                </a:lnTo>
                <a:lnTo>
                  <a:pt x="571589" y="0"/>
                </a:lnTo>
                <a:close/>
              </a:path>
            </a:pathLst>
          </a:custGeom>
          <a:solidFill>
            <a:srgbClr val="4068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600" y="2133600"/>
            <a:ext cx="571500" cy="903605"/>
          </a:xfrm>
          <a:custGeom>
            <a:avLst/>
            <a:gdLst/>
            <a:ahLst/>
            <a:cxnLst/>
            <a:rect l="l" t="t" r="r" b="b"/>
            <a:pathLst>
              <a:path w="571500" h="903605">
                <a:moveTo>
                  <a:pt x="0" y="350012"/>
                </a:moveTo>
                <a:lnTo>
                  <a:pt x="12153" y="421968"/>
                </a:lnTo>
                <a:lnTo>
                  <a:pt x="47152" y="489323"/>
                </a:lnTo>
                <a:lnTo>
                  <a:pt x="72534" y="520733"/>
                </a:lnTo>
                <a:lnTo>
                  <a:pt x="102806" y="550342"/>
                </a:lnTo>
                <a:lnTo>
                  <a:pt x="137695" y="577933"/>
                </a:lnTo>
                <a:lnTo>
                  <a:pt x="176925" y="603291"/>
                </a:lnTo>
                <a:lnTo>
                  <a:pt x="220224" y="626197"/>
                </a:lnTo>
                <a:lnTo>
                  <a:pt x="267317" y="646435"/>
                </a:lnTo>
                <a:lnTo>
                  <a:pt x="317931" y="663788"/>
                </a:lnTo>
                <a:lnTo>
                  <a:pt x="371791" y="678041"/>
                </a:lnTo>
                <a:lnTo>
                  <a:pt x="428625" y="688975"/>
                </a:lnTo>
                <a:lnTo>
                  <a:pt x="428625" y="617474"/>
                </a:lnTo>
                <a:lnTo>
                  <a:pt x="571500" y="771525"/>
                </a:lnTo>
                <a:lnTo>
                  <a:pt x="428625" y="903224"/>
                </a:lnTo>
                <a:lnTo>
                  <a:pt x="428625" y="831850"/>
                </a:lnTo>
                <a:lnTo>
                  <a:pt x="371791" y="820916"/>
                </a:lnTo>
                <a:lnTo>
                  <a:pt x="317931" y="806663"/>
                </a:lnTo>
                <a:lnTo>
                  <a:pt x="267317" y="789310"/>
                </a:lnTo>
                <a:lnTo>
                  <a:pt x="220224" y="769072"/>
                </a:lnTo>
                <a:lnTo>
                  <a:pt x="176925" y="746166"/>
                </a:lnTo>
                <a:lnTo>
                  <a:pt x="137695" y="720808"/>
                </a:lnTo>
                <a:lnTo>
                  <a:pt x="102806" y="693217"/>
                </a:lnTo>
                <a:lnTo>
                  <a:pt x="72534" y="663608"/>
                </a:lnTo>
                <a:lnTo>
                  <a:pt x="47152" y="632198"/>
                </a:lnTo>
                <a:lnTo>
                  <a:pt x="26934" y="599204"/>
                </a:lnTo>
                <a:lnTo>
                  <a:pt x="3083" y="529332"/>
                </a:lnTo>
                <a:lnTo>
                  <a:pt x="0" y="492887"/>
                </a:lnTo>
                <a:lnTo>
                  <a:pt x="0" y="350012"/>
                </a:lnTo>
                <a:lnTo>
                  <a:pt x="2950" y="314227"/>
                </a:lnTo>
                <a:lnTo>
                  <a:pt x="11610" y="279475"/>
                </a:lnTo>
                <a:lnTo>
                  <a:pt x="44910" y="213776"/>
                </a:lnTo>
                <a:lnTo>
                  <a:pt x="68976" y="183180"/>
                </a:lnTo>
                <a:lnTo>
                  <a:pt x="97602" y="154322"/>
                </a:lnTo>
                <a:lnTo>
                  <a:pt x="130502" y="127376"/>
                </a:lnTo>
                <a:lnTo>
                  <a:pt x="167387" y="102520"/>
                </a:lnTo>
                <a:lnTo>
                  <a:pt x="207971" y="79929"/>
                </a:lnTo>
                <a:lnTo>
                  <a:pt x="251967" y="59779"/>
                </a:lnTo>
                <a:lnTo>
                  <a:pt x="299088" y="42247"/>
                </a:lnTo>
                <a:lnTo>
                  <a:pt x="349045" y="27507"/>
                </a:lnTo>
                <a:lnTo>
                  <a:pt x="401552" y="15736"/>
                </a:lnTo>
                <a:lnTo>
                  <a:pt x="456322" y="7111"/>
                </a:lnTo>
                <a:lnTo>
                  <a:pt x="513067" y="1807"/>
                </a:lnTo>
                <a:lnTo>
                  <a:pt x="571500" y="0"/>
                </a:lnTo>
                <a:lnTo>
                  <a:pt x="571500" y="142875"/>
                </a:lnTo>
                <a:lnTo>
                  <a:pt x="514117" y="144629"/>
                </a:lnTo>
                <a:lnTo>
                  <a:pt x="458180" y="149792"/>
                </a:lnTo>
                <a:lnTo>
                  <a:pt x="403997" y="158208"/>
                </a:lnTo>
                <a:lnTo>
                  <a:pt x="351876" y="169723"/>
                </a:lnTo>
                <a:lnTo>
                  <a:pt x="302127" y="184184"/>
                </a:lnTo>
                <a:lnTo>
                  <a:pt x="255057" y="201437"/>
                </a:lnTo>
                <a:lnTo>
                  <a:pt x="210977" y="221329"/>
                </a:lnTo>
                <a:lnTo>
                  <a:pt x="170193" y="243704"/>
                </a:lnTo>
                <a:lnTo>
                  <a:pt x="133016" y="268410"/>
                </a:lnTo>
                <a:lnTo>
                  <a:pt x="99754" y="295293"/>
                </a:lnTo>
                <a:lnTo>
                  <a:pt x="70715" y="324198"/>
                </a:lnTo>
                <a:lnTo>
                  <a:pt x="46208" y="354973"/>
                </a:lnTo>
                <a:lnTo>
                  <a:pt x="26542" y="387462"/>
                </a:lnTo>
                <a:lnTo>
                  <a:pt x="12026" y="421513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48600" y="2522727"/>
            <a:ext cx="514350" cy="542290"/>
          </a:xfrm>
          <a:custGeom>
            <a:avLst/>
            <a:gdLst/>
            <a:ahLst/>
            <a:cxnLst/>
            <a:rect l="l" t="t" r="r" b="b"/>
            <a:pathLst>
              <a:path w="514350" h="542289">
                <a:moveTo>
                  <a:pt x="128524" y="284988"/>
                </a:moveTo>
                <a:lnTo>
                  <a:pt x="0" y="425069"/>
                </a:lnTo>
                <a:lnTo>
                  <a:pt x="128524" y="542163"/>
                </a:lnTo>
                <a:lnTo>
                  <a:pt x="128524" y="477900"/>
                </a:lnTo>
                <a:lnTo>
                  <a:pt x="183843" y="465526"/>
                </a:lnTo>
                <a:lnTo>
                  <a:pt x="235993" y="449164"/>
                </a:lnTo>
                <a:lnTo>
                  <a:pt x="284660" y="429099"/>
                </a:lnTo>
                <a:lnTo>
                  <a:pt x="329532" y="405614"/>
                </a:lnTo>
                <a:lnTo>
                  <a:pt x="370295" y="378993"/>
                </a:lnTo>
                <a:lnTo>
                  <a:pt x="406638" y="349519"/>
                </a:lnTo>
                <a:lnTo>
                  <a:pt x="406904" y="349250"/>
                </a:lnTo>
                <a:lnTo>
                  <a:pt x="128650" y="349250"/>
                </a:lnTo>
                <a:lnTo>
                  <a:pt x="128524" y="284988"/>
                </a:lnTo>
                <a:close/>
              </a:path>
              <a:path w="514350" h="542289">
                <a:moveTo>
                  <a:pt x="514350" y="0"/>
                </a:moveTo>
                <a:lnTo>
                  <a:pt x="511097" y="40637"/>
                </a:lnTo>
                <a:lnTo>
                  <a:pt x="501548" y="80127"/>
                </a:lnTo>
                <a:lnTo>
                  <a:pt x="486017" y="118185"/>
                </a:lnTo>
                <a:lnTo>
                  <a:pt x="464815" y="154526"/>
                </a:lnTo>
                <a:lnTo>
                  <a:pt x="438256" y="188864"/>
                </a:lnTo>
                <a:lnTo>
                  <a:pt x="406654" y="220916"/>
                </a:lnTo>
                <a:lnTo>
                  <a:pt x="370320" y="250396"/>
                </a:lnTo>
                <a:lnTo>
                  <a:pt x="329569" y="277019"/>
                </a:lnTo>
                <a:lnTo>
                  <a:pt x="284714" y="300501"/>
                </a:lnTo>
                <a:lnTo>
                  <a:pt x="236067" y="320557"/>
                </a:lnTo>
                <a:lnTo>
                  <a:pt x="183941" y="336901"/>
                </a:lnTo>
                <a:lnTo>
                  <a:pt x="128650" y="349250"/>
                </a:lnTo>
                <a:lnTo>
                  <a:pt x="406904" y="349250"/>
                </a:lnTo>
                <a:lnTo>
                  <a:pt x="438247" y="317477"/>
                </a:lnTo>
                <a:lnTo>
                  <a:pt x="464810" y="283148"/>
                </a:lnTo>
                <a:lnTo>
                  <a:pt x="486015" y="246818"/>
                </a:lnTo>
                <a:lnTo>
                  <a:pt x="501548" y="208769"/>
                </a:lnTo>
                <a:lnTo>
                  <a:pt x="511097" y="169286"/>
                </a:lnTo>
                <a:lnTo>
                  <a:pt x="514350" y="128650"/>
                </a:lnTo>
                <a:lnTo>
                  <a:pt x="51435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48600" y="2161920"/>
            <a:ext cx="514350" cy="425450"/>
          </a:xfrm>
          <a:custGeom>
            <a:avLst/>
            <a:gdLst/>
            <a:ahLst/>
            <a:cxnLst/>
            <a:rect l="l" t="t" r="r" b="b"/>
            <a:pathLst>
              <a:path w="514350" h="425450">
                <a:moveTo>
                  <a:pt x="0" y="0"/>
                </a:moveTo>
                <a:lnTo>
                  <a:pt x="0" y="128650"/>
                </a:lnTo>
                <a:lnTo>
                  <a:pt x="56692" y="130831"/>
                </a:lnTo>
                <a:lnTo>
                  <a:pt x="111758" y="137231"/>
                </a:lnTo>
                <a:lnTo>
                  <a:pt x="164834" y="147636"/>
                </a:lnTo>
                <a:lnTo>
                  <a:pt x="215557" y="161833"/>
                </a:lnTo>
                <a:lnTo>
                  <a:pt x="263561" y="179609"/>
                </a:lnTo>
                <a:lnTo>
                  <a:pt x="308484" y="200752"/>
                </a:lnTo>
                <a:lnTo>
                  <a:pt x="349961" y="225046"/>
                </a:lnTo>
                <a:lnTo>
                  <a:pt x="387629" y="252280"/>
                </a:lnTo>
                <a:lnTo>
                  <a:pt x="421123" y="282239"/>
                </a:lnTo>
                <a:lnTo>
                  <a:pt x="450081" y="314711"/>
                </a:lnTo>
                <a:lnTo>
                  <a:pt x="474138" y="349482"/>
                </a:lnTo>
                <a:lnTo>
                  <a:pt x="492931" y="386339"/>
                </a:lnTo>
                <a:lnTo>
                  <a:pt x="506095" y="425068"/>
                </a:lnTo>
                <a:lnTo>
                  <a:pt x="513122" y="386027"/>
                </a:lnTo>
                <a:lnTo>
                  <a:pt x="514102" y="347460"/>
                </a:lnTo>
                <a:lnTo>
                  <a:pt x="509290" y="309621"/>
                </a:lnTo>
                <a:lnTo>
                  <a:pt x="498937" y="272769"/>
                </a:lnTo>
                <a:lnTo>
                  <a:pt x="483296" y="237160"/>
                </a:lnTo>
                <a:lnTo>
                  <a:pt x="462620" y="203050"/>
                </a:lnTo>
                <a:lnTo>
                  <a:pt x="437162" y="170696"/>
                </a:lnTo>
                <a:lnTo>
                  <a:pt x="407175" y="140353"/>
                </a:lnTo>
                <a:lnTo>
                  <a:pt x="372912" y="112280"/>
                </a:lnTo>
                <a:lnTo>
                  <a:pt x="334626" y="86731"/>
                </a:lnTo>
                <a:lnTo>
                  <a:pt x="292569" y="63964"/>
                </a:lnTo>
                <a:lnTo>
                  <a:pt x="246994" y="44235"/>
                </a:lnTo>
                <a:lnTo>
                  <a:pt x="198155" y="27801"/>
                </a:lnTo>
                <a:lnTo>
                  <a:pt x="146304" y="14917"/>
                </a:lnTo>
                <a:lnTo>
                  <a:pt x="91694" y="5841"/>
                </a:lnTo>
                <a:lnTo>
                  <a:pt x="46037" y="1492"/>
                </a:lnTo>
                <a:lnTo>
                  <a:pt x="23042" y="377"/>
                </a:lnTo>
                <a:lnTo>
                  <a:pt x="0" y="0"/>
                </a:lnTo>
                <a:close/>
              </a:path>
            </a:pathLst>
          </a:custGeom>
          <a:solidFill>
            <a:srgbClr val="4068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48600" y="2161920"/>
            <a:ext cx="514350" cy="902969"/>
          </a:xfrm>
          <a:custGeom>
            <a:avLst/>
            <a:gdLst/>
            <a:ahLst/>
            <a:cxnLst/>
            <a:rect l="l" t="t" r="r" b="b"/>
            <a:pathLst>
              <a:path w="514350" h="902969">
                <a:moveTo>
                  <a:pt x="514350" y="360806"/>
                </a:moveTo>
                <a:lnTo>
                  <a:pt x="511097" y="401444"/>
                </a:lnTo>
                <a:lnTo>
                  <a:pt x="501548" y="440934"/>
                </a:lnTo>
                <a:lnTo>
                  <a:pt x="486017" y="478992"/>
                </a:lnTo>
                <a:lnTo>
                  <a:pt x="464815" y="515333"/>
                </a:lnTo>
                <a:lnTo>
                  <a:pt x="438256" y="549671"/>
                </a:lnTo>
                <a:lnTo>
                  <a:pt x="406654" y="581723"/>
                </a:lnTo>
                <a:lnTo>
                  <a:pt x="370320" y="611203"/>
                </a:lnTo>
                <a:lnTo>
                  <a:pt x="329569" y="637826"/>
                </a:lnTo>
                <a:lnTo>
                  <a:pt x="284714" y="661308"/>
                </a:lnTo>
                <a:lnTo>
                  <a:pt x="236067" y="681364"/>
                </a:lnTo>
                <a:lnTo>
                  <a:pt x="183941" y="697708"/>
                </a:lnTo>
                <a:lnTo>
                  <a:pt x="128650" y="710056"/>
                </a:lnTo>
                <a:lnTo>
                  <a:pt x="128524" y="645794"/>
                </a:lnTo>
                <a:lnTo>
                  <a:pt x="0" y="785876"/>
                </a:lnTo>
                <a:lnTo>
                  <a:pt x="128524" y="902969"/>
                </a:lnTo>
                <a:lnTo>
                  <a:pt x="128524" y="838707"/>
                </a:lnTo>
                <a:lnTo>
                  <a:pt x="183843" y="826333"/>
                </a:lnTo>
                <a:lnTo>
                  <a:pt x="235993" y="809971"/>
                </a:lnTo>
                <a:lnTo>
                  <a:pt x="284660" y="789906"/>
                </a:lnTo>
                <a:lnTo>
                  <a:pt x="329532" y="766421"/>
                </a:lnTo>
                <a:lnTo>
                  <a:pt x="370295" y="739800"/>
                </a:lnTo>
                <a:lnTo>
                  <a:pt x="406638" y="710326"/>
                </a:lnTo>
                <a:lnTo>
                  <a:pt x="438247" y="678284"/>
                </a:lnTo>
                <a:lnTo>
                  <a:pt x="464810" y="643955"/>
                </a:lnTo>
                <a:lnTo>
                  <a:pt x="486015" y="607625"/>
                </a:lnTo>
                <a:lnTo>
                  <a:pt x="501548" y="569576"/>
                </a:lnTo>
                <a:lnTo>
                  <a:pt x="511097" y="530093"/>
                </a:lnTo>
                <a:lnTo>
                  <a:pt x="514350" y="489457"/>
                </a:lnTo>
                <a:lnTo>
                  <a:pt x="514350" y="360806"/>
                </a:lnTo>
                <a:lnTo>
                  <a:pt x="511332" y="321494"/>
                </a:lnTo>
                <a:lnTo>
                  <a:pt x="502488" y="283406"/>
                </a:lnTo>
                <a:lnTo>
                  <a:pt x="488131" y="246766"/>
                </a:lnTo>
                <a:lnTo>
                  <a:pt x="468574" y="211791"/>
                </a:lnTo>
                <a:lnTo>
                  <a:pt x="444133" y="178703"/>
                </a:lnTo>
                <a:lnTo>
                  <a:pt x="415119" y="147721"/>
                </a:lnTo>
                <a:lnTo>
                  <a:pt x="381847" y="119066"/>
                </a:lnTo>
                <a:lnTo>
                  <a:pt x="344630" y="92957"/>
                </a:lnTo>
                <a:lnTo>
                  <a:pt x="303781" y="69616"/>
                </a:lnTo>
                <a:lnTo>
                  <a:pt x="259616" y="49261"/>
                </a:lnTo>
                <a:lnTo>
                  <a:pt x="212446" y="32114"/>
                </a:lnTo>
                <a:lnTo>
                  <a:pt x="162586" y="18394"/>
                </a:lnTo>
                <a:lnTo>
                  <a:pt x="110349" y="8322"/>
                </a:lnTo>
                <a:lnTo>
                  <a:pt x="56049" y="2117"/>
                </a:lnTo>
                <a:lnTo>
                  <a:pt x="0" y="0"/>
                </a:lnTo>
                <a:lnTo>
                  <a:pt x="0" y="128650"/>
                </a:lnTo>
                <a:lnTo>
                  <a:pt x="56692" y="130831"/>
                </a:lnTo>
                <a:lnTo>
                  <a:pt x="111758" y="137231"/>
                </a:lnTo>
                <a:lnTo>
                  <a:pt x="164834" y="147636"/>
                </a:lnTo>
                <a:lnTo>
                  <a:pt x="215557" y="161833"/>
                </a:lnTo>
                <a:lnTo>
                  <a:pt x="263561" y="179609"/>
                </a:lnTo>
                <a:lnTo>
                  <a:pt x="308484" y="200752"/>
                </a:lnTo>
                <a:lnTo>
                  <a:pt x="349961" y="225046"/>
                </a:lnTo>
                <a:lnTo>
                  <a:pt x="387629" y="252280"/>
                </a:lnTo>
                <a:lnTo>
                  <a:pt x="421123" y="282239"/>
                </a:lnTo>
                <a:lnTo>
                  <a:pt x="450081" y="314711"/>
                </a:lnTo>
                <a:lnTo>
                  <a:pt x="474138" y="349482"/>
                </a:lnTo>
                <a:lnTo>
                  <a:pt x="492931" y="386339"/>
                </a:lnTo>
                <a:lnTo>
                  <a:pt x="506095" y="425068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17321" y="3594938"/>
            <a:ext cx="3490595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“why” one </a:t>
            </a:r>
            <a:r>
              <a:rPr sz="2400" b="1" spc="-10" dirty="0">
                <a:latin typeface="Calibri"/>
                <a:cs typeface="Calibri"/>
              </a:rPr>
              <a:t>behaves </a:t>
            </a:r>
            <a:r>
              <a:rPr sz="2400" b="1" dirty="0">
                <a:latin typeface="Calibri"/>
                <a:cs typeface="Calibri"/>
              </a:rPr>
              <a:t>as he  does, and it </a:t>
            </a:r>
            <a:r>
              <a:rPr sz="2400" b="1" spc="-10" dirty="0">
                <a:latin typeface="Calibri"/>
                <a:cs typeface="Calibri"/>
              </a:rPr>
              <a:t>utilizes  </a:t>
            </a:r>
            <a:r>
              <a:rPr sz="2400" b="1" spc="-5" dirty="0">
                <a:latin typeface="Calibri"/>
                <a:cs typeface="Calibri"/>
              </a:rPr>
              <a:t>established </a:t>
            </a:r>
            <a:r>
              <a:rPr sz="2400" b="1" dirty="0">
                <a:latin typeface="Calibri"/>
                <a:cs typeface="Calibri"/>
              </a:rPr>
              <a:t>and </a:t>
            </a:r>
            <a:r>
              <a:rPr sz="2400" b="1" spc="-10" dirty="0">
                <a:latin typeface="Calibri"/>
                <a:cs typeface="Calibri"/>
              </a:rPr>
              <a:t>emerging  </a:t>
            </a:r>
            <a:r>
              <a:rPr sz="2400" b="1" spc="-5" dirty="0">
                <a:latin typeface="Calibri"/>
                <a:cs typeface="Calibri"/>
              </a:rPr>
              <a:t>theoretical </a:t>
            </a:r>
            <a:r>
              <a:rPr sz="2400" b="1" spc="-15" dirty="0">
                <a:latin typeface="Calibri"/>
                <a:cs typeface="Calibri"/>
              </a:rPr>
              <a:t>frameworks for  </a:t>
            </a:r>
            <a:r>
              <a:rPr sz="2400" b="1" spc="-5" dirty="0">
                <a:latin typeface="Calibri"/>
                <a:cs typeface="Calibri"/>
              </a:rPr>
              <a:t>analysing </a:t>
            </a:r>
            <a:r>
              <a:rPr sz="2400" b="1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antecedents,  predictors, correlates, </a:t>
            </a:r>
            <a:r>
              <a:rPr sz="2400" b="1" dirty="0">
                <a:latin typeface="Calibri"/>
                <a:cs typeface="Calibri"/>
              </a:rPr>
              <a:t>or  </a:t>
            </a:r>
            <a:r>
              <a:rPr sz="2400" b="1" spc="-5" dirty="0">
                <a:latin typeface="Calibri"/>
                <a:cs typeface="Calibri"/>
              </a:rPr>
              <a:t>outcomes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administrative  </a:t>
            </a:r>
            <a:r>
              <a:rPr sz="2400" b="1" spc="-30" dirty="0">
                <a:latin typeface="Calibri"/>
                <a:cs typeface="Calibri"/>
              </a:rPr>
              <a:t>behaviour.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61635" y="3738829"/>
            <a:ext cx="364299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“what” one </a:t>
            </a:r>
            <a:r>
              <a:rPr sz="2400" b="1" spc="-5" dirty="0">
                <a:latin typeface="Calibri"/>
                <a:cs typeface="Calibri"/>
              </a:rPr>
              <a:t>does </a:t>
            </a:r>
            <a:r>
              <a:rPr sz="2400" b="1" dirty="0">
                <a:latin typeface="Calibri"/>
                <a:cs typeface="Calibri"/>
              </a:rPr>
              <a:t>or </a:t>
            </a:r>
            <a:r>
              <a:rPr sz="2400" b="1" spc="-5" dirty="0">
                <a:latin typeface="Calibri"/>
                <a:cs typeface="Calibri"/>
              </a:rPr>
              <a:t>should  </a:t>
            </a:r>
            <a:r>
              <a:rPr sz="2400" b="1" dirty="0">
                <a:latin typeface="Calibri"/>
                <a:cs typeface="Calibri"/>
              </a:rPr>
              <a:t>do as a school</a:t>
            </a:r>
            <a:r>
              <a:rPr sz="2400" b="1" spc="-114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administrator,  </a:t>
            </a:r>
            <a:r>
              <a:rPr sz="2400" b="1" dirty="0">
                <a:latin typeface="Calibri"/>
                <a:cs typeface="Calibri"/>
              </a:rPr>
              <a:t>and it </a:t>
            </a:r>
            <a:r>
              <a:rPr sz="2400" b="1" spc="-5" dirty="0">
                <a:latin typeface="Calibri"/>
                <a:cs typeface="Calibri"/>
              </a:rPr>
              <a:t>focusses </a:t>
            </a:r>
            <a:r>
              <a:rPr sz="2400" b="1" dirty="0">
                <a:latin typeface="Calibri"/>
                <a:cs typeface="Calibri"/>
              </a:rPr>
              <a:t>on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tasks  </a:t>
            </a:r>
            <a:r>
              <a:rPr sz="2400" b="1" dirty="0">
                <a:latin typeface="Calibri"/>
                <a:cs typeface="Calibri"/>
              </a:rPr>
              <a:t>and </a:t>
            </a:r>
            <a:r>
              <a:rPr sz="2400" b="1" spc="-5" dirty="0">
                <a:latin typeface="Calibri"/>
                <a:cs typeface="Calibri"/>
              </a:rPr>
              <a:t>activities </a:t>
            </a:r>
            <a:r>
              <a:rPr sz="2400" b="1" dirty="0">
                <a:latin typeface="Calibri"/>
                <a:cs typeface="Calibri"/>
              </a:rPr>
              <a:t>in </a:t>
            </a:r>
            <a:r>
              <a:rPr sz="2400" b="1" spc="-5" dirty="0">
                <a:latin typeface="Calibri"/>
                <a:cs typeface="Calibri"/>
              </a:rPr>
              <a:t>which </a:t>
            </a:r>
            <a:r>
              <a:rPr sz="2400" b="1" dirty="0">
                <a:latin typeface="Calibri"/>
                <a:cs typeface="Calibri"/>
              </a:rPr>
              <a:t>one  </a:t>
            </a:r>
            <a:r>
              <a:rPr sz="2400" b="1" spc="-10" dirty="0">
                <a:latin typeface="Calibri"/>
                <a:cs typeface="Calibri"/>
              </a:rPr>
              <a:t>must </a:t>
            </a:r>
            <a:r>
              <a:rPr sz="2400" b="1" dirty="0">
                <a:latin typeface="Calibri"/>
                <a:cs typeface="Calibri"/>
              </a:rPr>
              <a:t>be </a:t>
            </a:r>
            <a:r>
              <a:rPr sz="2400" b="1" spc="-10" dirty="0">
                <a:latin typeface="Calibri"/>
                <a:cs typeface="Calibri"/>
              </a:rPr>
              <a:t>competent </a:t>
            </a:r>
            <a:r>
              <a:rPr sz="2400" b="1" dirty="0">
                <a:latin typeface="Calibri"/>
                <a:cs typeface="Calibri"/>
              </a:rPr>
              <a:t>if he </a:t>
            </a:r>
            <a:r>
              <a:rPr sz="2400" b="1" spc="-5" dirty="0">
                <a:latin typeface="Calibri"/>
                <a:cs typeface="Calibri"/>
              </a:rPr>
              <a:t>is 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sz="2400" b="1" dirty="0">
                <a:latin typeface="Calibri"/>
                <a:cs typeface="Calibri"/>
              </a:rPr>
              <a:t>be an </a:t>
            </a:r>
            <a:r>
              <a:rPr sz="2400" b="1" spc="-10" dirty="0">
                <a:latin typeface="Calibri"/>
                <a:cs typeface="Calibri"/>
              </a:rPr>
              <a:t>effective </a:t>
            </a:r>
            <a:r>
              <a:rPr sz="2400" b="1" dirty="0">
                <a:latin typeface="Calibri"/>
                <a:cs typeface="Calibri"/>
              </a:rPr>
              <a:t>school  </a:t>
            </a:r>
            <a:r>
              <a:rPr sz="2400" b="1" spc="-30" dirty="0">
                <a:latin typeface="Calibri"/>
                <a:cs typeface="Calibri"/>
              </a:rPr>
              <a:t>administrator.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4" y="0"/>
            <a:ext cx="9140455" cy="6785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19200" y="1676425"/>
            <a:ext cx="1981200" cy="52324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810" rIns="0" bIns="0" rtlCol="0">
            <a:spAutoFit/>
          </a:bodyPr>
          <a:lstStyle/>
          <a:p>
            <a:pPr marL="455930">
              <a:lnSpc>
                <a:spcPct val="100000"/>
              </a:lnSpc>
              <a:spcBef>
                <a:spcPts val="30"/>
              </a:spcBef>
            </a:pPr>
            <a:r>
              <a:rPr sz="2800" b="1" spc="-5" dirty="0">
                <a:latin typeface="Courier New"/>
                <a:cs typeface="Courier New"/>
              </a:rPr>
              <a:t>Scope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93060" y="525221"/>
            <a:ext cx="44964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Scope and </a:t>
            </a:r>
            <a:r>
              <a:rPr spc="-10" dirty="0"/>
              <a:t>Function</a:t>
            </a:r>
            <a:r>
              <a:rPr spc="-145" dirty="0"/>
              <a:t> </a:t>
            </a:r>
            <a:r>
              <a:rPr spc="-10" dirty="0"/>
              <a:t>of  </a:t>
            </a:r>
            <a:r>
              <a:rPr spc="-5" dirty="0"/>
              <a:t>School</a:t>
            </a:r>
            <a:r>
              <a:rPr spc="-95" dirty="0"/>
              <a:t> </a:t>
            </a:r>
            <a:r>
              <a:rPr spc="-10" dirty="0"/>
              <a:t>Administration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80227" y="1752625"/>
            <a:ext cx="1968500" cy="523240"/>
          </a:xfrm>
          <a:prstGeom prst="rect">
            <a:avLst/>
          </a:prstGeom>
          <a:solidFill>
            <a:srgbClr val="00AF50"/>
          </a:solidFill>
          <a:ln w="12700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30"/>
              </a:spcBef>
            </a:pPr>
            <a:r>
              <a:rPr sz="2800" b="1" spc="-5" dirty="0">
                <a:latin typeface="Courier New"/>
                <a:cs typeface="Courier New"/>
              </a:rPr>
              <a:t>function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3926966"/>
            <a:ext cx="8153400" cy="2092960"/>
          </a:xfrm>
          <a:custGeom>
            <a:avLst/>
            <a:gdLst/>
            <a:ahLst/>
            <a:cxnLst/>
            <a:rect l="l" t="t" r="r" b="b"/>
            <a:pathLst>
              <a:path w="8153400" h="2092960">
                <a:moveTo>
                  <a:pt x="0" y="2092832"/>
                </a:moveTo>
                <a:lnTo>
                  <a:pt x="8153400" y="2092832"/>
                </a:lnTo>
                <a:lnTo>
                  <a:pt x="8153400" y="0"/>
                </a:lnTo>
                <a:lnTo>
                  <a:pt x="0" y="0"/>
                </a:lnTo>
                <a:lnTo>
                  <a:pt x="0" y="209283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133" y="3920997"/>
            <a:ext cx="7548245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237490">
              <a:lnSpc>
                <a:spcPct val="100000"/>
              </a:lnSpc>
              <a:spcBef>
                <a:spcPts val="100"/>
              </a:spcBef>
              <a:tabLst>
                <a:tab pos="1151890" algn="l"/>
              </a:tabLst>
            </a:pPr>
            <a:r>
              <a:rPr sz="2600" b="1" spc="-5" dirty="0">
                <a:latin typeface="Courier New"/>
                <a:cs typeface="Courier New"/>
              </a:rPr>
              <a:t>1.	To help community translate the  overall, </a:t>
            </a:r>
            <a:r>
              <a:rPr sz="2600" b="1" spc="-5" dirty="0" smtClean="0">
                <a:latin typeface="Courier New"/>
                <a:cs typeface="Courier New"/>
              </a:rPr>
              <a:t>goals  into  </a:t>
            </a:r>
            <a:r>
              <a:rPr sz="2600" b="1" spc="-5" dirty="0">
                <a:latin typeface="Courier New"/>
                <a:cs typeface="Courier New"/>
              </a:rPr>
              <a:t>concrete and achievable goal and</a:t>
            </a:r>
            <a:r>
              <a:rPr sz="2600" b="1" spc="55" dirty="0">
                <a:latin typeface="Courier New"/>
                <a:cs typeface="Courier New"/>
              </a:rPr>
              <a:t> </a:t>
            </a:r>
            <a:r>
              <a:rPr sz="2600" b="1" spc="-5" dirty="0" smtClean="0">
                <a:latin typeface="Courier New"/>
                <a:cs typeface="Courier New"/>
              </a:rPr>
              <a:t>plans</a:t>
            </a:r>
            <a:endParaRPr sz="2600" dirty="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9200" y="2472474"/>
            <a:ext cx="6781800" cy="95440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445" rIns="0" bIns="0" rtlCol="0">
            <a:spAutoFit/>
          </a:bodyPr>
          <a:lstStyle/>
          <a:p>
            <a:pPr marL="622300" marR="614045" indent="321310">
              <a:lnSpc>
                <a:spcPct val="100000"/>
              </a:lnSpc>
              <a:spcBef>
                <a:spcPts val="35"/>
              </a:spcBef>
            </a:pPr>
            <a:r>
              <a:rPr sz="2800" b="1" spc="-10" dirty="0">
                <a:latin typeface="Courier New"/>
                <a:cs typeface="Courier New"/>
              </a:rPr>
              <a:t>Five </a:t>
            </a:r>
            <a:r>
              <a:rPr sz="2800" b="1" spc="-5" dirty="0">
                <a:latin typeface="Courier New"/>
                <a:cs typeface="Courier New"/>
              </a:rPr>
              <a:t>Major Functions </a:t>
            </a:r>
            <a:r>
              <a:rPr sz="2800" b="1" spc="-10" dirty="0">
                <a:latin typeface="Courier New"/>
                <a:cs typeface="Courier New"/>
              </a:rPr>
              <a:t>in  </a:t>
            </a:r>
            <a:r>
              <a:rPr sz="2800" b="1" spc="-5" dirty="0">
                <a:latin typeface="Courier New"/>
                <a:cs typeface="Courier New"/>
              </a:rPr>
              <a:t>Educational</a:t>
            </a:r>
            <a:r>
              <a:rPr sz="2800" b="1" spc="-114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Administration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05200" y="1487550"/>
            <a:ext cx="1981200" cy="712470"/>
          </a:xfrm>
          <a:custGeom>
            <a:avLst/>
            <a:gdLst/>
            <a:ahLst/>
            <a:cxnLst/>
            <a:rect l="l" t="t" r="r" b="b"/>
            <a:pathLst>
              <a:path w="1981200" h="712469">
                <a:moveTo>
                  <a:pt x="1150874" y="551814"/>
                </a:moveTo>
                <a:lnTo>
                  <a:pt x="830326" y="551814"/>
                </a:lnTo>
                <a:lnTo>
                  <a:pt x="990600" y="712088"/>
                </a:lnTo>
                <a:lnTo>
                  <a:pt x="1150874" y="551814"/>
                </a:lnTo>
                <a:close/>
              </a:path>
              <a:path w="1981200" h="712469">
                <a:moveTo>
                  <a:pt x="1070737" y="436118"/>
                </a:moveTo>
                <a:lnTo>
                  <a:pt x="910463" y="436118"/>
                </a:lnTo>
                <a:lnTo>
                  <a:pt x="910463" y="551814"/>
                </a:lnTo>
                <a:lnTo>
                  <a:pt x="1070737" y="551814"/>
                </a:lnTo>
                <a:lnTo>
                  <a:pt x="1070737" y="436118"/>
                </a:lnTo>
                <a:close/>
              </a:path>
              <a:path w="1981200" h="712469">
                <a:moveTo>
                  <a:pt x="160274" y="195834"/>
                </a:moveTo>
                <a:lnTo>
                  <a:pt x="0" y="355981"/>
                </a:lnTo>
                <a:lnTo>
                  <a:pt x="160274" y="516254"/>
                </a:lnTo>
                <a:lnTo>
                  <a:pt x="160274" y="436118"/>
                </a:lnTo>
                <a:lnTo>
                  <a:pt x="1901062" y="436118"/>
                </a:lnTo>
                <a:lnTo>
                  <a:pt x="1981200" y="355981"/>
                </a:lnTo>
                <a:lnTo>
                  <a:pt x="1900999" y="275844"/>
                </a:lnTo>
                <a:lnTo>
                  <a:pt x="160274" y="275844"/>
                </a:lnTo>
                <a:lnTo>
                  <a:pt x="160274" y="195834"/>
                </a:lnTo>
                <a:close/>
              </a:path>
              <a:path w="1981200" h="712469">
                <a:moveTo>
                  <a:pt x="1901062" y="436118"/>
                </a:moveTo>
                <a:lnTo>
                  <a:pt x="1820926" y="436118"/>
                </a:lnTo>
                <a:lnTo>
                  <a:pt x="1820926" y="516254"/>
                </a:lnTo>
                <a:lnTo>
                  <a:pt x="1901062" y="436118"/>
                </a:lnTo>
                <a:close/>
              </a:path>
              <a:path w="1981200" h="712469">
                <a:moveTo>
                  <a:pt x="1070737" y="160147"/>
                </a:moveTo>
                <a:lnTo>
                  <a:pt x="910463" y="160147"/>
                </a:lnTo>
                <a:lnTo>
                  <a:pt x="910463" y="275844"/>
                </a:lnTo>
                <a:lnTo>
                  <a:pt x="1070737" y="275844"/>
                </a:lnTo>
                <a:lnTo>
                  <a:pt x="1070737" y="160147"/>
                </a:lnTo>
                <a:close/>
              </a:path>
              <a:path w="1981200" h="712469">
                <a:moveTo>
                  <a:pt x="1820926" y="195834"/>
                </a:moveTo>
                <a:lnTo>
                  <a:pt x="1820926" y="275844"/>
                </a:lnTo>
                <a:lnTo>
                  <a:pt x="1900999" y="275844"/>
                </a:lnTo>
                <a:lnTo>
                  <a:pt x="1820926" y="195834"/>
                </a:lnTo>
                <a:close/>
              </a:path>
              <a:path w="1981200" h="712469">
                <a:moveTo>
                  <a:pt x="990600" y="0"/>
                </a:moveTo>
                <a:lnTo>
                  <a:pt x="830326" y="160147"/>
                </a:lnTo>
                <a:lnTo>
                  <a:pt x="1150874" y="160147"/>
                </a:lnTo>
                <a:lnTo>
                  <a:pt x="9906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05200" y="1487550"/>
            <a:ext cx="1981200" cy="712470"/>
          </a:xfrm>
          <a:custGeom>
            <a:avLst/>
            <a:gdLst/>
            <a:ahLst/>
            <a:cxnLst/>
            <a:rect l="l" t="t" r="r" b="b"/>
            <a:pathLst>
              <a:path w="1981200" h="712469">
                <a:moveTo>
                  <a:pt x="0" y="355981"/>
                </a:moveTo>
                <a:lnTo>
                  <a:pt x="160274" y="195834"/>
                </a:lnTo>
                <a:lnTo>
                  <a:pt x="160274" y="275844"/>
                </a:lnTo>
                <a:lnTo>
                  <a:pt x="910463" y="275844"/>
                </a:lnTo>
                <a:lnTo>
                  <a:pt x="910463" y="160147"/>
                </a:lnTo>
                <a:lnTo>
                  <a:pt x="830326" y="160147"/>
                </a:lnTo>
                <a:lnTo>
                  <a:pt x="990600" y="0"/>
                </a:lnTo>
                <a:lnTo>
                  <a:pt x="1150874" y="160147"/>
                </a:lnTo>
                <a:lnTo>
                  <a:pt x="1070737" y="160147"/>
                </a:lnTo>
                <a:lnTo>
                  <a:pt x="1070737" y="275844"/>
                </a:lnTo>
                <a:lnTo>
                  <a:pt x="1820926" y="275844"/>
                </a:lnTo>
                <a:lnTo>
                  <a:pt x="1820926" y="195834"/>
                </a:lnTo>
                <a:lnTo>
                  <a:pt x="1981200" y="355981"/>
                </a:lnTo>
                <a:lnTo>
                  <a:pt x="1820926" y="516254"/>
                </a:lnTo>
                <a:lnTo>
                  <a:pt x="1820926" y="436118"/>
                </a:lnTo>
                <a:lnTo>
                  <a:pt x="1070737" y="436118"/>
                </a:lnTo>
                <a:lnTo>
                  <a:pt x="1070737" y="551814"/>
                </a:lnTo>
                <a:lnTo>
                  <a:pt x="1150874" y="551814"/>
                </a:lnTo>
                <a:lnTo>
                  <a:pt x="990600" y="712088"/>
                </a:lnTo>
                <a:lnTo>
                  <a:pt x="830326" y="551814"/>
                </a:lnTo>
                <a:lnTo>
                  <a:pt x="910463" y="551814"/>
                </a:lnTo>
                <a:lnTo>
                  <a:pt x="910463" y="436118"/>
                </a:lnTo>
                <a:lnTo>
                  <a:pt x="160274" y="436118"/>
                </a:lnTo>
                <a:lnTo>
                  <a:pt x="160274" y="516254"/>
                </a:lnTo>
                <a:lnTo>
                  <a:pt x="0" y="355981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72607" y="3426586"/>
            <a:ext cx="314325" cy="457834"/>
          </a:xfrm>
          <a:custGeom>
            <a:avLst/>
            <a:gdLst/>
            <a:ahLst/>
            <a:cxnLst/>
            <a:rect l="l" t="t" r="r" b="b"/>
            <a:pathLst>
              <a:path w="314325" h="457835">
                <a:moveTo>
                  <a:pt x="30142" y="143889"/>
                </a:moveTo>
                <a:lnTo>
                  <a:pt x="17019" y="148336"/>
                </a:lnTo>
                <a:lnTo>
                  <a:pt x="6679" y="157583"/>
                </a:lnTo>
                <a:lnTo>
                  <a:pt x="875" y="169640"/>
                </a:lnTo>
                <a:lnTo>
                  <a:pt x="0" y="182983"/>
                </a:lnTo>
                <a:lnTo>
                  <a:pt x="4446" y="196087"/>
                </a:lnTo>
                <a:lnTo>
                  <a:pt x="156846" y="457454"/>
                </a:lnTo>
                <a:lnTo>
                  <a:pt x="197279" y="388112"/>
                </a:lnTo>
                <a:lnTo>
                  <a:pt x="121921" y="388112"/>
                </a:lnTo>
                <a:lnTo>
                  <a:pt x="121921" y="258829"/>
                </a:lnTo>
                <a:lnTo>
                  <a:pt x="64771" y="160909"/>
                </a:lnTo>
                <a:lnTo>
                  <a:pt x="55578" y="150568"/>
                </a:lnTo>
                <a:lnTo>
                  <a:pt x="43515" y="144764"/>
                </a:lnTo>
                <a:lnTo>
                  <a:pt x="30142" y="143889"/>
                </a:lnTo>
                <a:close/>
              </a:path>
              <a:path w="314325" h="457835">
                <a:moveTo>
                  <a:pt x="121921" y="258829"/>
                </a:moveTo>
                <a:lnTo>
                  <a:pt x="121921" y="388112"/>
                </a:lnTo>
                <a:lnTo>
                  <a:pt x="191771" y="388112"/>
                </a:lnTo>
                <a:lnTo>
                  <a:pt x="191771" y="370458"/>
                </a:lnTo>
                <a:lnTo>
                  <a:pt x="126747" y="370458"/>
                </a:lnTo>
                <a:lnTo>
                  <a:pt x="156894" y="318751"/>
                </a:lnTo>
                <a:lnTo>
                  <a:pt x="121921" y="258829"/>
                </a:lnTo>
                <a:close/>
              </a:path>
              <a:path w="314325" h="457835">
                <a:moveTo>
                  <a:pt x="283569" y="143889"/>
                </a:moveTo>
                <a:lnTo>
                  <a:pt x="248921" y="160909"/>
                </a:lnTo>
                <a:lnTo>
                  <a:pt x="191831" y="258829"/>
                </a:lnTo>
                <a:lnTo>
                  <a:pt x="191771" y="388112"/>
                </a:lnTo>
                <a:lnTo>
                  <a:pt x="197279" y="388112"/>
                </a:lnTo>
                <a:lnTo>
                  <a:pt x="309246" y="196087"/>
                </a:lnTo>
                <a:lnTo>
                  <a:pt x="313747" y="182983"/>
                </a:lnTo>
                <a:lnTo>
                  <a:pt x="312866" y="169640"/>
                </a:lnTo>
                <a:lnTo>
                  <a:pt x="307032" y="157583"/>
                </a:lnTo>
                <a:lnTo>
                  <a:pt x="296673" y="148336"/>
                </a:lnTo>
                <a:lnTo>
                  <a:pt x="283569" y="143889"/>
                </a:lnTo>
                <a:close/>
              </a:path>
              <a:path w="314325" h="457835">
                <a:moveTo>
                  <a:pt x="156894" y="318751"/>
                </a:moveTo>
                <a:lnTo>
                  <a:pt x="126747" y="370458"/>
                </a:lnTo>
                <a:lnTo>
                  <a:pt x="187072" y="370458"/>
                </a:lnTo>
                <a:lnTo>
                  <a:pt x="156894" y="318751"/>
                </a:lnTo>
                <a:close/>
              </a:path>
              <a:path w="314325" h="457835">
                <a:moveTo>
                  <a:pt x="191771" y="258931"/>
                </a:moveTo>
                <a:lnTo>
                  <a:pt x="156894" y="318751"/>
                </a:lnTo>
                <a:lnTo>
                  <a:pt x="187072" y="370458"/>
                </a:lnTo>
                <a:lnTo>
                  <a:pt x="191771" y="370458"/>
                </a:lnTo>
                <a:lnTo>
                  <a:pt x="191771" y="258931"/>
                </a:lnTo>
                <a:close/>
              </a:path>
              <a:path w="314325" h="457835">
                <a:moveTo>
                  <a:pt x="191771" y="0"/>
                </a:moveTo>
                <a:lnTo>
                  <a:pt x="121921" y="0"/>
                </a:lnTo>
                <a:lnTo>
                  <a:pt x="121981" y="258931"/>
                </a:lnTo>
                <a:lnTo>
                  <a:pt x="156894" y="318751"/>
                </a:lnTo>
                <a:lnTo>
                  <a:pt x="191771" y="258931"/>
                </a:lnTo>
                <a:lnTo>
                  <a:pt x="1917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22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572871"/>
            <a:ext cx="7402830" cy="64643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260"/>
              </a:lnSpc>
            </a:pPr>
            <a:r>
              <a:rPr sz="3600" spc="-5" dirty="0"/>
              <a:t>“Administration”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609600" y="1513370"/>
            <a:ext cx="8001000" cy="4401185"/>
          </a:xfrm>
          <a:custGeom>
            <a:avLst/>
            <a:gdLst/>
            <a:ahLst/>
            <a:cxnLst/>
            <a:rect l="l" t="t" r="r" b="b"/>
            <a:pathLst>
              <a:path w="8001000" h="4401185">
                <a:moveTo>
                  <a:pt x="0" y="4401184"/>
                </a:moveTo>
                <a:lnTo>
                  <a:pt x="8001000" y="4401184"/>
                </a:lnTo>
                <a:lnTo>
                  <a:pt x="8001000" y="0"/>
                </a:lnTo>
                <a:lnTo>
                  <a:pt x="0" y="0"/>
                </a:lnTo>
                <a:lnTo>
                  <a:pt x="0" y="44011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13370"/>
            <a:ext cx="8001000" cy="4401185"/>
          </a:xfrm>
          <a:custGeom>
            <a:avLst/>
            <a:gdLst/>
            <a:ahLst/>
            <a:cxnLst/>
            <a:rect l="l" t="t" r="r" b="b"/>
            <a:pathLst>
              <a:path w="8001000" h="4401185">
                <a:moveTo>
                  <a:pt x="0" y="4401184"/>
                </a:moveTo>
                <a:lnTo>
                  <a:pt x="8001000" y="4401184"/>
                </a:lnTo>
                <a:lnTo>
                  <a:pt x="8001000" y="0"/>
                </a:lnTo>
                <a:lnTo>
                  <a:pt x="0" y="0"/>
                </a:lnTo>
                <a:lnTo>
                  <a:pt x="0" y="440118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78814" y="1505458"/>
            <a:ext cx="7271384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4445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ourier New"/>
                <a:cs typeface="Courier New"/>
              </a:rPr>
              <a:t>exist to serve and facilitate the  effective operation of the</a:t>
            </a:r>
            <a:r>
              <a:rPr sz="2800" b="1" spc="-100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various  phases of </a:t>
            </a:r>
            <a:r>
              <a:rPr sz="2800" b="1" spc="-10" dirty="0">
                <a:latin typeface="Courier New"/>
                <a:cs typeface="Courier New"/>
              </a:rPr>
              <a:t>the </a:t>
            </a:r>
            <a:r>
              <a:rPr sz="2800" b="1" spc="-5" dirty="0">
                <a:latin typeface="Courier New"/>
                <a:cs typeface="Courier New"/>
              </a:rPr>
              <a:t>school’s total  program.</a:t>
            </a:r>
            <a:endParaRPr sz="2800">
              <a:latin typeface="Courier New"/>
              <a:cs typeface="Courier New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49147" y="3711610"/>
          <a:ext cx="7740650" cy="829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0680"/>
                <a:gridCol w="4045585"/>
                <a:gridCol w="1391920"/>
                <a:gridCol w="672465"/>
              </a:tblGrid>
              <a:tr h="414785">
                <a:tc>
                  <a:txBody>
                    <a:bodyPr/>
                    <a:lstStyle/>
                    <a:p>
                      <a:pPr marL="31750">
                        <a:lnSpc>
                          <a:spcPts val="2890"/>
                        </a:lnSpc>
                      </a:pPr>
                      <a:r>
                        <a:rPr sz="2800" b="1" spc="-5" dirty="0">
                          <a:latin typeface="Courier New"/>
                          <a:cs typeface="Courier New"/>
                        </a:rPr>
                        <a:t>In</a:t>
                      </a:r>
                      <a:r>
                        <a:rPr sz="2800" b="1" spc="-8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800" b="1" spc="-5" dirty="0">
                          <a:latin typeface="Courier New"/>
                          <a:cs typeface="Courier New"/>
                        </a:rPr>
                        <a:t>this</a:t>
                      </a:r>
                      <a:endParaRPr sz="2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90"/>
                        </a:lnSpc>
                      </a:pPr>
                      <a:r>
                        <a:rPr sz="2800" b="1" spc="-5" dirty="0">
                          <a:latin typeface="Courier New"/>
                          <a:cs typeface="Courier New"/>
                        </a:rPr>
                        <a:t>context</a:t>
                      </a:r>
                      <a:r>
                        <a:rPr sz="2800" b="1" spc="-8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800" b="1" spc="-5" dirty="0">
                          <a:latin typeface="Courier New"/>
                          <a:cs typeface="Courier New"/>
                        </a:rPr>
                        <a:t>management</a:t>
                      </a:r>
                      <a:endParaRPr sz="2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2890"/>
                        </a:lnSpc>
                      </a:pPr>
                      <a:r>
                        <a:rPr sz="2800" b="1" spc="-5" dirty="0">
                          <a:latin typeface="Courier New"/>
                          <a:cs typeface="Courier New"/>
                        </a:rPr>
                        <a:t>re</a:t>
                      </a:r>
                      <a:r>
                        <a:rPr sz="2800" b="1" spc="5" dirty="0">
                          <a:latin typeface="Courier New"/>
                          <a:cs typeface="Courier New"/>
                        </a:rPr>
                        <a:t>f</a:t>
                      </a:r>
                      <a:r>
                        <a:rPr sz="2800" b="1" spc="-5" dirty="0">
                          <a:latin typeface="Courier New"/>
                          <a:cs typeface="Courier New"/>
                        </a:rPr>
                        <a:t>ers</a:t>
                      </a:r>
                      <a:endParaRPr sz="2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2890"/>
                        </a:lnSpc>
                      </a:pPr>
                      <a:r>
                        <a:rPr sz="2800" b="1" spc="-5" dirty="0">
                          <a:latin typeface="Courier New"/>
                          <a:cs typeface="Courier New"/>
                        </a:rPr>
                        <a:t>to</a:t>
                      </a:r>
                      <a:endParaRPr sz="2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414440">
                <a:tc>
                  <a:txBody>
                    <a:bodyPr/>
                    <a:lstStyle/>
                    <a:p>
                      <a:pPr marL="31750">
                        <a:lnSpc>
                          <a:spcPts val="2985"/>
                        </a:lnSpc>
                      </a:pPr>
                      <a:r>
                        <a:rPr sz="2800" b="1" spc="-5" dirty="0">
                          <a:latin typeface="Courier New"/>
                          <a:cs typeface="Courier New"/>
                        </a:rPr>
                        <a:t>various</a:t>
                      </a:r>
                      <a:endParaRPr sz="2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85"/>
                        </a:lnSpc>
                      </a:pPr>
                      <a:r>
                        <a:rPr sz="2800" b="1" spc="-5" dirty="0">
                          <a:latin typeface="Courier New"/>
                          <a:cs typeface="Courier New"/>
                        </a:rPr>
                        <a:t>ways through</a:t>
                      </a:r>
                      <a:r>
                        <a:rPr sz="2800" b="1" spc="-1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800" b="1" spc="-5" dirty="0">
                          <a:latin typeface="Courier New"/>
                          <a:cs typeface="Courier New"/>
                        </a:rPr>
                        <a:t>which</a:t>
                      </a:r>
                      <a:endParaRPr sz="2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3175">
                        <a:lnSpc>
                          <a:spcPts val="2985"/>
                        </a:lnSpc>
                      </a:pPr>
                      <a:r>
                        <a:rPr sz="2800" b="1" spc="-5" dirty="0">
                          <a:latin typeface="Courier New"/>
                          <a:cs typeface="Courier New"/>
                        </a:rPr>
                        <a:t>human</a:t>
                      </a:r>
                      <a:endParaRPr sz="2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985"/>
                        </a:lnSpc>
                      </a:pPr>
                      <a:r>
                        <a:rPr sz="2800" b="1" dirty="0">
                          <a:latin typeface="Courier New"/>
                          <a:cs typeface="Courier New"/>
                        </a:rPr>
                        <a:t>and</a:t>
                      </a:r>
                      <a:endParaRPr sz="2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872134" y="4493133"/>
            <a:ext cx="748474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ourier New"/>
                <a:cs typeface="Courier New"/>
              </a:rPr>
              <a:t>material resources can be</a:t>
            </a:r>
            <a:r>
              <a:rPr sz="2800" b="1" spc="-130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mobilized  to work toward attaining the</a:t>
            </a:r>
            <a:r>
              <a:rPr sz="2800" b="1" spc="-165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school  goal.</a:t>
            </a:r>
            <a:endParaRPr sz="280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01482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4" y="0"/>
            <a:ext cx="9140455" cy="6785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0494" y="2299627"/>
            <a:ext cx="8286750" cy="3293745"/>
          </a:xfrm>
          <a:custGeom>
            <a:avLst/>
            <a:gdLst/>
            <a:ahLst/>
            <a:cxnLst/>
            <a:rect l="l" t="t" r="r" b="b"/>
            <a:pathLst>
              <a:path w="8286750" h="3293745">
                <a:moveTo>
                  <a:pt x="0" y="3293237"/>
                </a:moveTo>
                <a:lnTo>
                  <a:pt x="8286369" y="3293237"/>
                </a:lnTo>
                <a:lnTo>
                  <a:pt x="8286369" y="0"/>
                </a:lnTo>
                <a:lnTo>
                  <a:pt x="0" y="0"/>
                </a:lnTo>
                <a:lnTo>
                  <a:pt x="0" y="329323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1796" y="2293061"/>
            <a:ext cx="7560945" cy="3197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0209" marR="401955" indent="235585">
              <a:lnSpc>
                <a:spcPct val="100000"/>
              </a:lnSpc>
              <a:spcBef>
                <a:spcPts val="105"/>
              </a:spcBef>
              <a:tabLst>
                <a:tab pos="1560830" algn="l"/>
              </a:tabLst>
            </a:pPr>
            <a:r>
              <a:rPr sz="2600" b="1" dirty="0">
                <a:latin typeface="Courier New"/>
                <a:cs typeface="Courier New"/>
              </a:rPr>
              <a:t>2.	To </a:t>
            </a:r>
            <a:r>
              <a:rPr sz="2600" b="1" spc="-5" dirty="0">
                <a:latin typeface="Courier New"/>
                <a:cs typeface="Courier New"/>
              </a:rPr>
              <a:t>direct </a:t>
            </a:r>
            <a:r>
              <a:rPr sz="2600" b="1" dirty="0">
                <a:latin typeface="Courier New"/>
                <a:cs typeface="Courier New"/>
              </a:rPr>
              <a:t>and </a:t>
            </a:r>
            <a:r>
              <a:rPr sz="2600" b="1" spc="-5" dirty="0">
                <a:latin typeface="Courier New"/>
                <a:cs typeface="Courier New"/>
              </a:rPr>
              <a:t>supervise the  </a:t>
            </a:r>
            <a:r>
              <a:rPr sz="2600" b="1" spc="-5" dirty="0" smtClean="0">
                <a:latin typeface="Courier New"/>
                <a:cs typeface="Courier New"/>
              </a:rPr>
              <a:t>task </a:t>
            </a:r>
            <a:r>
              <a:rPr sz="2600" b="1" spc="-5" dirty="0">
                <a:latin typeface="Courier New"/>
                <a:cs typeface="Courier New"/>
              </a:rPr>
              <a:t>of</a:t>
            </a:r>
            <a:r>
              <a:rPr sz="2600" b="1" spc="25" dirty="0">
                <a:latin typeface="Courier New"/>
                <a:cs typeface="Courier New"/>
              </a:rPr>
              <a:t> </a:t>
            </a:r>
            <a:r>
              <a:rPr sz="2600" b="1" spc="-5" dirty="0" smtClean="0">
                <a:latin typeface="Courier New"/>
                <a:cs typeface="Courier New"/>
              </a:rPr>
              <a:t>bringing</a:t>
            </a:r>
            <a:r>
              <a:rPr lang="en-GB" sz="2600" b="1" spc="-5" dirty="0" smtClean="0">
                <a:latin typeface="Courier New"/>
                <a:cs typeface="Courier New"/>
              </a:rPr>
              <a:t> </a:t>
            </a:r>
            <a:r>
              <a:rPr sz="2600" b="1" spc="-5" dirty="0" smtClean="0">
                <a:latin typeface="Courier New"/>
                <a:cs typeface="Courier New"/>
              </a:rPr>
              <a:t>together </a:t>
            </a:r>
            <a:r>
              <a:rPr sz="2600" b="1" spc="-5" dirty="0">
                <a:latin typeface="Courier New"/>
                <a:cs typeface="Courier New"/>
              </a:rPr>
              <a:t>the necessary teachers,  students, and support personnel, along  </a:t>
            </a:r>
            <a:r>
              <a:rPr sz="2600" b="1" dirty="0">
                <a:latin typeface="Courier New"/>
                <a:cs typeface="Courier New"/>
              </a:rPr>
              <a:t>with the </a:t>
            </a:r>
            <a:r>
              <a:rPr sz="2600" b="1" spc="-5" dirty="0">
                <a:latin typeface="Courier New"/>
                <a:cs typeface="Courier New"/>
              </a:rPr>
              <a:t>required physical </a:t>
            </a:r>
            <a:r>
              <a:rPr lang="en-GB" sz="2600" b="1" spc="-5" dirty="0" smtClean="0">
                <a:latin typeface="Courier New"/>
                <a:cs typeface="Courier New"/>
              </a:rPr>
              <a:t>facilities </a:t>
            </a:r>
            <a:r>
              <a:rPr sz="2600" b="1" spc="-5" dirty="0" smtClean="0">
                <a:latin typeface="Courier New"/>
                <a:cs typeface="Courier New"/>
              </a:rPr>
              <a:t>and  </a:t>
            </a:r>
            <a:r>
              <a:rPr sz="2600" b="1" spc="-5" dirty="0">
                <a:latin typeface="Courier New"/>
                <a:cs typeface="Courier New"/>
              </a:rPr>
              <a:t>educational equipment and materials,  into an operating unit known as </a:t>
            </a:r>
            <a:r>
              <a:rPr sz="2600" b="1" dirty="0">
                <a:latin typeface="Courier New"/>
                <a:cs typeface="Courier New"/>
              </a:rPr>
              <a:t>a  </a:t>
            </a:r>
            <a:r>
              <a:rPr sz="2600" b="1" spc="-5" dirty="0">
                <a:latin typeface="Courier New"/>
                <a:cs typeface="Courier New"/>
              </a:rPr>
              <a:t>school.</a:t>
            </a:r>
            <a:endParaRPr sz="2600" dirty="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84643" y="762038"/>
            <a:ext cx="6781800" cy="95440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810" rIns="0" bIns="0" rtlCol="0">
            <a:spAutoFit/>
          </a:bodyPr>
          <a:lstStyle/>
          <a:p>
            <a:pPr marL="622300" marR="614045" indent="32131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Five </a:t>
            </a:r>
            <a:r>
              <a:rPr spc="-5" dirty="0"/>
              <a:t>major Functions </a:t>
            </a:r>
            <a:r>
              <a:rPr spc="-10" dirty="0"/>
              <a:t>in  </a:t>
            </a:r>
            <a:r>
              <a:rPr spc="-5" dirty="0"/>
              <a:t>Educational</a:t>
            </a:r>
            <a:r>
              <a:rPr spc="-114" dirty="0"/>
              <a:t> </a:t>
            </a:r>
            <a:r>
              <a:rPr spc="-5" dirty="0"/>
              <a:t>Administration</a:t>
            </a:r>
          </a:p>
        </p:txBody>
      </p:sp>
      <p:sp>
        <p:nvSpPr>
          <p:cNvPr id="6" name="object 6"/>
          <p:cNvSpPr/>
          <p:nvPr/>
        </p:nvSpPr>
        <p:spPr>
          <a:xfrm>
            <a:off x="4372607" y="1716151"/>
            <a:ext cx="314325" cy="457834"/>
          </a:xfrm>
          <a:custGeom>
            <a:avLst/>
            <a:gdLst/>
            <a:ahLst/>
            <a:cxnLst/>
            <a:rect l="l" t="t" r="r" b="b"/>
            <a:pathLst>
              <a:path w="314325" h="457835">
                <a:moveTo>
                  <a:pt x="30142" y="143817"/>
                </a:moveTo>
                <a:lnTo>
                  <a:pt x="17019" y="148336"/>
                </a:lnTo>
                <a:lnTo>
                  <a:pt x="6679" y="157529"/>
                </a:lnTo>
                <a:lnTo>
                  <a:pt x="875" y="169592"/>
                </a:lnTo>
                <a:lnTo>
                  <a:pt x="0" y="182965"/>
                </a:lnTo>
                <a:lnTo>
                  <a:pt x="4446" y="196087"/>
                </a:lnTo>
                <a:lnTo>
                  <a:pt x="156846" y="457326"/>
                </a:lnTo>
                <a:lnTo>
                  <a:pt x="197299" y="387985"/>
                </a:lnTo>
                <a:lnTo>
                  <a:pt x="121921" y="387985"/>
                </a:lnTo>
                <a:lnTo>
                  <a:pt x="121921" y="258829"/>
                </a:lnTo>
                <a:lnTo>
                  <a:pt x="64771" y="160909"/>
                </a:lnTo>
                <a:lnTo>
                  <a:pt x="55578" y="150496"/>
                </a:lnTo>
                <a:lnTo>
                  <a:pt x="43515" y="144668"/>
                </a:lnTo>
                <a:lnTo>
                  <a:pt x="30142" y="143817"/>
                </a:lnTo>
                <a:close/>
              </a:path>
              <a:path w="314325" h="457835">
                <a:moveTo>
                  <a:pt x="121921" y="258829"/>
                </a:moveTo>
                <a:lnTo>
                  <a:pt x="121921" y="387985"/>
                </a:lnTo>
                <a:lnTo>
                  <a:pt x="191771" y="387985"/>
                </a:lnTo>
                <a:lnTo>
                  <a:pt x="191771" y="370459"/>
                </a:lnTo>
                <a:lnTo>
                  <a:pt x="126747" y="370459"/>
                </a:lnTo>
                <a:lnTo>
                  <a:pt x="156894" y="318751"/>
                </a:lnTo>
                <a:lnTo>
                  <a:pt x="121921" y="258829"/>
                </a:lnTo>
                <a:close/>
              </a:path>
              <a:path w="314325" h="457835">
                <a:moveTo>
                  <a:pt x="283569" y="143817"/>
                </a:moveTo>
                <a:lnTo>
                  <a:pt x="248921" y="160909"/>
                </a:lnTo>
                <a:lnTo>
                  <a:pt x="191831" y="258829"/>
                </a:lnTo>
                <a:lnTo>
                  <a:pt x="191771" y="387985"/>
                </a:lnTo>
                <a:lnTo>
                  <a:pt x="197299" y="387985"/>
                </a:lnTo>
                <a:lnTo>
                  <a:pt x="309246" y="196087"/>
                </a:lnTo>
                <a:lnTo>
                  <a:pt x="313747" y="182965"/>
                </a:lnTo>
                <a:lnTo>
                  <a:pt x="312866" y="169592"/>
                </a:lnTo>
                <a:lnTo>
                  <a:pt x="307032" y="157529"/>
                </a:lnTo>
                <a:lnTo>
                  <a:pt x="296673" y="148336"/>
                </a:lnTo>
                <a:lnTo>
                  <a:pt x="283569" y="143817"/>
                </a:lnTo>
                <a:close/>
              </a:path>
              <a:path w="314325" h="457835">
                <a:moveTo>
                  <a:pt x="156894" y="318751"/>
                </a:moveTo>
                <a:lnTo>
                  <a:pt x="126747" y="370459"/>
                </a:lnTo>
                <a:lnTo>
                  <a:pt x="187072" y="370459"/>
                </a:lnTo>
                <a:lnTo>
                  <a:pt x="156894" y="318751"/>
                </a:lnTo>
                <a:close/>
              </a:path>
              <a:path w="314325" h="457835">
                <a:moveTo>
                  <a:pt x="191771" y="258931"/>
                </a:moveTo>
                <a:lnTo>
                  <a:pt x="156894" y="318751"/>
                </a:lnTo>
                <a:lnTo>
                  <a:pt x="187072" y="370459"/>
                </a:lnTo>
                <a:lnTo>
                  <a:pt x="191771" y="370459"/>
                </a:lnTo>
                <a:lnTo>
                  <a:pt x="191771" y="258931"/>
                </a:lnTo>
                <a:close/>
              </a:path>
              <a:path w="314325" h="457835">
                <a:moveTo>
                  <a:pt x="191771" y="0"/>
                </a:moveTo>
                <a:lnTo>
                  <a:pt x="121921" y="0"/>
                </a:lnTo>
                <a:lnTo>
                  <a:pt x="121981" y="258931"/>
                </a:lnTo>
                <a:lnTo>
                  <a:pt x="156894" y="318751"/>
                </a:lnTo>
                <a:lnTo>
                  <a:pt x="191771" y="258931"/>
                </a:lnTo>
                <a:lnTo>
                  <a:pt x="1917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4" y="0"/>
            <a:ext cx="9140455" cy="6785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2033358"/>
            <a:ext cx="8458200" cy="4155440"/>
          </a:xfrm>
          <a:custGeom>
            <a:avLst/>
            <a:gdLst/>
            <a:ahLst/>
            <a:cxnLst/>
            <a:rect l="l" t="t" r="r" b="b"/>
            <a:pathLst>
              <a:path w="8458200" h="4155440">
                <a:moveTo>
                  <a:pt x="0" y="4154932"/>
                </a:moveTo>
                <a:lnTo>
                  <a:pt x="8458200" y="4154932"/>
                </a:lnTo>
                <a:lnTo>
                  <a:pt x="8458200" y="0"/>
                </a:lnTo>
                <a:lnTo>
                  <a:pt x="0" y="0"/>
                </a:lnTo>
                <a:lnTo>
                  <a:pt x="0" y="415493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0745" y="2029790"/>
            <a:ext cx="8057515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913765" algn="l"/>
              </a:tabLst>
            </a:pPr>
            <a:r>
              <a:rPr sz="2400" b="1" spc="-5" dirty="0">
                <a:latin typeface="Courier New"/>
                <a:cs typeface="Courier New"/>
              </a:rPr>
              <a:t>3.	To establish and maintain</a:t>
            </a:r>
            <a:r>
              <a:rPr sz="2400" b="1" spc="-120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effective</a:t>
            </a:r>
            <a:endParaRPr sz="2400">
              <a:latin typeface="Courier New"/>
              <a:cs typeface="Courier New"/>
            </a:endParaRPr>
          </a:p>
          <a:p>
            <a:pPr marL="12065" marR="5080" indent="635" algn="ctr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Courier New"/>
                <a:cs typeface="Courier New"/>
              </a:rPr>
              <a:t>“feedback” circuits so that an adequate  evaluation of “how are we doing” is always  available. This will include research  operations of two kinds: (1) research to  gather data and present an accurate picture  of the operation “as is”; (2) experimental  research to utilize new facts from the  physical and human sciences along with new  theories of learning in an effort to</a:t>
            </a:r>
            <a:r>
              <a:rPr sz="2400" b="1" spc="-120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produce  improved teaching and learning</a:t>
            </a:r>
            <a:r>
              <a:rPr sz="2400" b="1" spc="-145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situations.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9200" y="609638"/>
            <a:ext cx="6781800" cy="95440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810" rIns="0" bIns="0" rtlCol="0">
            <a:spAutoFit/>
          </a:bodyPr>
          <a:lstStyle/>
          <a:p>
            <a:pPr marL="622300" marR="614045" indent="32131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Five major </a:t>
            </a:r>
            <a:r>
              <a:rPr spc="-10" dirty="0"/>
              <a:t>Functions in  </a:t>
            </a:r>
            <a:r>
              <a:rPr spc="-5" dirty="0"/>
              <a:t>Educational</a:t>
            </a:r>
            <a:r>
              <a:rPr spc="-114" dirty="0"/>
              <a:t> </a:t>
            </a:r>
            <a:r>
              <a:rPr spc="-5" dirty="0"/>
              <a:t>Administration</a:t>
            </a:r>
          </a:p>
        </p:txBody>
      </p:sp>
      <p:sp>
        <p:nvSpPr>
          <p:cNvPr id="6" name="object 6"/>
          <p:cNvSpPr/>
          <p:nvPr/>
        </p:nvSpPr>
        <p:spPr>
          <a:xfrm>
            <a:off x="4330062" y="1563750"/>
            <a:ext cx="314325" cy="457834"/>
          </a:xfrm>
          <a:custGeom>
            <a:avLst/>
            <a:gdLst/>
            <a:ahLst/>
            <a:cxnLst/>
            <a:rect l="l" t="t" r="r" b="b"/>
            <a:pathLst>
              <a:path w="314325" h="457835">
                <a:moveTo>
                  <a:pt x="30142" y="143817"/>
                </a:moveTo>
                <a:lnTo>
                  <a:pt x="17019" y="148336"/>
                </a:lnTo>
                <a:lnTo>
                  <a:pt x="6679" y="157529"/>
                </a:lnTo>
                <a:lnTo>
                  <a:pt x="875" y="169592"/>
                </a:lnTo>
                <a:lnTo>
                  <a:pt x="0" y="182965"/>
                </a:lnTo>
                <a:lnTo>
                  <a:pt x="4446" y="196087"/>
                </a:lnTo>
                <a:lnTo>
                  <a:pt x="156846" y="457326"/>
                </a:lnTo>
                <a:lnTo>
                  <a:pt x="197299" y="387985"/>
                </a:lnTo>
                <a:lnTo>
                  <a:pt x="121921" y="387985"/>
                </a:lnTo>
                <a:lnTo>
                  <a:pt x="121921" y="258829"/>
                </a:lnTo>
                <a:lnTo>
                  <a:pt x="64771" y="160909"/>
                </a:lnTo>
                <a:lnTo>
                  <a:pt x="55578" y="150496"/>
                </a:lnTo>
                <a:lnTo>
                  <a:pt x="43515" y="144668"/>
                </a:lnTo>
                <a:lnTo>
                  <a:pt x="30142" y="143817"/>
                </a:lnTo>
                <a:close/>
              </a:path>
              <a:path w="314325" h="457835">
                <a:moveTo>
                  <a:pt x="121921" y="258829"/>
                </a:moveTo>
                <a:lnTo>
                  <a:pt x="121921" y="387985"/>
                </a:lnTo>
                <a:lnTo>
                  <a:pt x="191771" y="387985"/>
                </a:lnTo>
                <a:lnTo>
                  <a:pt x="191771" y="370459"/>
                </a:lnTo>
                <a:lnTo>
                  <a:pt x="126747" y="370459"/>
                </a:lnTo>
                <a:lnTo>
                  <a:pt x="156894" y="318751"/>
                </a:lnTo>
                <a:lnTo>
                  <a:pt x="121921" y="258829"/>
                </a:lnTo>
                <a:close/>
              </a:path>
              <a:path w="314325" h="457835">
                <a:moveTo>
                  <a:pt x="283569" y="143817"/>
                </a:moveTo>
                <a:lnTo>
                  <a:pt x="248921" y="160909"/>
                </a:lnTo>
                <a:lnTo>
                  <a:pt x="191831" y="258829"/>
                </a:lnTo>
                <a:lnTo>
                  <a:pt x="191771" y="387985"/>
                </a:lnTo>
                <a:lnTo>
                  <a:pt x="197299" y="387985"/>
                </a:lnTo>
                <a:lnTo>
                  <a:pt x="309246" y="196087"/>
                </a:lnTo>
                <a:lnTo>
                  <a:pt x="313747" y="182965"/>
                </a:lnTo>
                <a:lnTo>
                  <a:pt x="312866" y="169592"/>
                </a:lnTo>
                <a:lnTo>
                  <a:pt x="307032" y="157529"/>
                </a:lnTo>
                <a:lnTo>
                  <a:pt x="296673" y="148336"/>
                </a:lnTo>
                <a:lnTo>
                  <a:pt x="283569" y="143817"/>
                </a:lnTo>
                <a:close/>
              </a:path>
              <a:path w="314325" h="457835">
                <a:moveTo>
                  <a:pt x="156894" y="318751"/>
                </a:moveTo>
                <a:lnTo>
                  <a:pt x="126747" y="370459"/>
                </a:lnTo>
                <a:lnTo>
                  <a:pt x="187072" y="370459"/>
                </a:lnTo>
                <a:lnTo>
                  <a:pt x="156894" y="318751"/>
                </a:lnTo>
                <a:close/>
              </a:path>
              <a:path w="314325" h="457835">
                <a:moveTo>
                  <a:pt x="191771" y="258931"/>
                </a:moveTo>
                <a:lnTo>
                  <a:pt x="156894" y="318751"/>
                </a:lnTo>
                <a:lnTo>
                  <a:pt x="187072" y="370459"/>
                </a:lnTo>
                <a:lnTo>
                  <a:pt x="191771" y="370459"/>
                </a:lnTo>
                <a:lnTo>
                  <a:pt x="191771" y="258931"/>
                </a:lnTo>
                <a:close/>
              </a:path>
              <a:path w="314325" h="457835">
                <a:moveTo>
                  <a:pt x="191771" y="0"/>
                </a:moveTo>
                <a:lnTo>
                  <a:pt x="121921" y="0"/>
                </a:lnTo>
                <a:lnTo>
                  <a:pt x="121981" y="258931"/>
                </a:lnTo>
                <a:lnTo>
                  <a:pt x="156894" y="318751"/>
                </a:lnTo>
                <a:lnTo>
                  <a:pt x="191771" y="258931"/>
                </a:lnTo>
                <a:lnTo>
                  <a:pt x="1917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4" y="0"/>
            <a:ext cx="9140455" cy="6785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2033270"/>
            <a:ext cx="8458200" cy="3539490"/>
          </a:xfrm>
          <a:custGeom>
            <a:avLst/>
            <a:gdLst/>
            <a:ahLst/>
            <a:cxnLst/>
            <a:rect l="l" t="t" r="r" b="b"/>
            <a:pathLst>
              <a:path w="8458200" h="3539490">
                <a:moveTo>
                  <a:pt x="0" y="3539490"/>
                </a:moveTo>
                <a:lnTo>
                  <a:pt x="8458200" y="3539490"/>
                </a:lnTo>
                <a:lnTo>
                  <a:pt x="8458200" y="0"/>
                </a:lnTo>
                <a:lnTo>
                  <a:pt x="0" y="0"/>
                </a:lnTo>
                <a:lnTo>
                  <a:pt x="0" y="353949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9993" y="2025472"/>
            <a:ext cx="7898765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05155">
              <a:lnSpc>
                <a:spcPct val="100000"/>
              </a:lnSpc>
              <a:spcBef>
                <a:spcPts val="95"/>
              </a:spcBef>
              <a:tabLst>
                <a:tab pos="1532255" algn="l"/>
              </a:tabLst>
            </a:pPr>
            <a:r>
              <a:rPr sz="2800" b="1" spc="-5" dirty="0">
                <a:latin typeface="Courier New"/>
                <a:cs typeface="Courier New"/>
              </a:rPr>
              <a:t>4.	To </a:t>
            </a:r>
            <a:r>
              <a:rPr sz="2800" b="1" spc="-10" dirty="0">
                <a:latin typeface="Courier New"/>
                <a:cs typeface="Courier New"/>
              </a:rPr>
              <a:t>initiate </a:t>
            </a:r>
            <a:r>
              <a:rPr sz="2800" b="1" spc="-5" dirty="0">
                <a:latin typeface="Courier New"/>
                <a:cs typeface="Courier New"/>
              </a:rPr>
              <a:t>new structures,  processes, or procedures that become  necessary for goal achievement or</a:t>
            </a:r>
            <a:r>
              <a:rPr sz="2800" b="1" spc="-180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for  changing existing goals and</a:t>
            </a:r>
            <a:r>
              <a:rPr sz="2800" b="1" spc="-155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purposes.</a:t>
            </a:r>
            <a:endParaRPr sz="2800" dirty="0">
              <a:latin typeface="Courier New"/>
              <a:cs typeface="Courier New"/>
            </a:endParaRPr>
          </a:p>
          <a:p>
            <a:pPr marL="120650" marR="112395" algn="ctr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latin typeface="Courier New"/>
                <a:cs typeface="Courier New"/>
              </a:rPr>
              <a:t>The </a:t>
            </a:r>
            <a:r>
              <a:rPr sz="2800" b="1" spc="-10" dirty="0">
                <a:latin typeface="Courier New"/>
                <a:cs typeface="Courier New"/>
              </a:rPr>
              <a:t>necessity </a:t>
            </a:r>
            <a:r>
              <a:rPr sz="2800" b="1" spc="-5" dirty="0">
                <a:latin typeface="Courier New"/>
                <a:cs typeface="Courier New"/>
              </a:rPr>
              <a:t>for such initiatory  activities and the indication of</a:t>
            </a:r>
            <a:r>
              <a:rPr sz="2800" b="1" spc="-180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the  </a:t>
            </a:r>
            <a:r>
              <a:rPr sz="2800" b="1" spc="-10" dirty="0">
                <a:latin typeface="Courier New"/>
                <a:cs typeface="Courier New"/>
              </a:rPr>
              <a:t>kind </a:t>
            </a:r>
            <a:r>
              <a:rPr sz="2800" b="1" spc="-5" dirty="0">
                <a:latin typeface="Courier New"/>
                <a:cs typeface="Courier New"/>
              </a:rPr>
              <a:t>needed </a:t>
            </a:r>
            <a:r>
              <a:rPr sz="2800" b="1" spc="-10" dirty="0">
                <a:latin typeface="Courier New"/>
                <a:cs typeface="Courier New"/>
              </a:rPr>
              <a:t>will </a:t>
            </a:r>
            <a:r>
              <a:rPr sz="2800" b="1" spc="-5" dirty="0">
                <a:latin typeface="Courier New"/>
                <a:cs typeface="Courier New"/>
              </a:rPr>
              <a:t>be </a:t>
            </a:r>
            <a:r>
              <a:rPr sz="2800" b="1" spc="-10" dirty="0">
                <a:latin typeface="Courier New"/>
                <a:cs typeface="Courier New"/>
              </a:rPr>
              <a:t>derived from</a:t>
            </a:r>
            <a:r>
              <a:rPr sz="2800" b="1" spc="-140" dirty="0">
                <a:latin typeface="Courier New"/>
                <a:cs typeface="Courier New"/>
              </a:rPr>
              <a:t> </a:t>
            </a:r>
            <a:r>
              <a:rPr sz="2800" b="1" spc="-10" dirty="0">
                <a:latin typeface="Courier New"/>
                <a:cs typeface="Courier New"/>
              </a:rPr>
              <a:t>the  </a:t>
            </a:r>
            <a:r>
              <a:rPr sz="2800" b="1" spc="-5" dirty="0">
                <a:latin typeface="Courier New"/>
                <a:cs typeface="Courier New"/>
              </a:rPr>
              <a:t>aforementioned</a:t>
            </a:r>
            <a:r>
              <a:rPr sz="2800" b="1" spc="-70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evaluation.</a:t>
            </a:r>
            <a:endParaRPr sz="2800" dirty="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9200" y="609638"/>
            <a:ext cx="6781800" cy="95440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810" rIns="0" bIns="0" rtlCol="0">
            <a:spAutoFit/>
          </a:bodyPr>
          <a:lstStyle/>
          <a:p>
            <a:pPr marL="622300" marR="614045" indent="321310">
              <a:lnSpc>
                <a:spcPct val="100000"/>
              </a:lnSpc>
              <a:spcBef>
                <a:spcPts val="30"/>
              </a:spcBef>
            </a:pPr>
            <a:r>
              <a:rPr sz="2800" b="1" spc="-5" dirty="0">
                <a:latin typeface="Courier New"/>
                <a:cs typeface="Courier New"/>
              </a:rPr>
              <a:t>Five major </a:t>
            </a:r>
            <a:r>
              <a:rPr sz="2800" b="1" spc="-10" dirty="0">
                <a:latin typeface="Courier New"/>
                <a:cs typeface="Courier New"/>
              </a:rPr>
              <a:t>Functions in  </a:t>
            </a:r>
            <a:r>
              <a:rPr sz="2800" b="1" spc="-5" dirty="0">
                <a:latin typeface="Courier New"/>
                <a:cs typeface="Courier New"/>
              </a:rPr>
              <a:t>Educational</a:t>
            </a:r>
            <a:r>
              <a:rPr sz="2800" b="1" spc="-114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Administration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30062" y="1563750"/>
            <a:ext cx="314325" cy="457834"/>
          </a:xfrm>
          <a:custGeom>
            <a:avLst/>
            <a:gdLst/>
            <a:ahLst/>
            <a:cxnLst/>
            <a:rect l="l" t="t" r="r" b="b"/>
            <a:pathLst>
              <a:path w="314325" h="457835">
                <a:moveTo>
                  <a:pt x="30142" y="143817"/>
                </a:moveTo>
                <a:lnTo>
                  <a:pt x="17019" y="148336"/>
                </a:lnTo>
                <a:lnTo>
                  <a:pt x="6679" y="157529"/>
                </a:lnTo>
                <a:lnTo>
                  <a:pt x="875" y="169592"/>
                </a:lnTo>
                <a:lnTo>
                  <a:pt x="0" y="182965"/>
                </a:lnTo>
                <a:lnTo>
                  <a:pt x="4446" y="196087"/>
                </a:lnTo>
                <a:lnTo>
                  <a:pt x="156846" y="457326"/>
                </a:lnTo>
                <a:lnTo>
                  <a:pt x="197299" y="387985"/>
                </a:lnTo>
                <a:lnTo>
                  <a:pt x="121921" y="387985"/>
                </a:lnTo>
                <a:lnTo>
                  <a:pt x="121921" y="258829"/>
                </a:lnTo>
                <a:lnTo>
                  <a:pt x="64771" y="160909"/>
                </a:lnTo>
                <a:lnTo>
                  <a:pt x="55578" y="150496"/>
                </a:lnTo>
                <a:lnTo>
                  <a:pt x="43515" y="144668"/>
                </a:lnTo>
                <a:lnTo>
                  <a:pt x="30142" y="143817"/>
                </a:lnTo>
                <a:close/>
              </a:path>
              <a:path w="314325" h="457835">
                <a:moveTo>
                  <a:pt x="121921" y="258829"/>
                </a:moveTo>
                <a:lnTo>
                  <a:pt x="121921" y="387985"/>
                </a:lnTo>
                <a:lnTo>
                  <a:pt x="191771" y="387985"/>
                </a:lnTo>
                <a:lnTo>
                  <a:pt x="191771" y="370459"/>
                </a:lnTo>
                <a:lnTo>
                  <a:pt x="126747" y="370459"/>
                </a:lnTo>
                <a:lnTo>
                  <a:pt x="156894" y="318751"/>
                </a:lnTo>
                <a:lnTo>
                  <a:pt x="121921" y="258829"/>
                </a:lnTo>
                <a:close/>
              </a:path>
              <a:path w="314325" h="457835">
                <a:moveTo>
                  <a:pt x="283569" y="143817"/>
                </a:moveTo>
                <a:lnTo>
                  <a:pt x="248921" y="160909"/>
                </a:lnTo>
                <a:lnTo>
                  <a:pt x="191831" y="258829"/>
                </a:lnTo>
                <a:lnTo>
                  <a:pt x="191771" y="387985"/>
                </a:lnTo>
                <a:lnTo>
                  <a:pt x="197299" y="387985"/>
                </a:lnTo>
                <a:lnTo>
                  <a:pt x="309246" y="196087"/>
                </a:lnTo>
                <a:lnTo>
                  <a:pt x="313747" y="182965"/>
                </a:lnTo>
                <a:lnTo>
                  <a:pt x="312866" y="169592"/>
                </a:lnTo>
                <a:lnTo>
                  <a:pt x="307032" y="157529"/>
                </a:lnTo>
                <a:lnTo>
                  <a:pt x="296673" y="148336"/>
                </a:lnTo>
                <a:lnTo>
                  <a:pt x="283569" y="143817"/>
                </a:lnTo>
                <a:close/>
              </a:path>
              <a:path w="314325" h="457835">
                <a:moveTo>
                  <a:pt x="156894" y="318751"/>
                </a:moveTo>
                <a:lnTo>
                  <a:pt x="126747" y="370459"/>
                </a:lnTo>
                <a:lnTo>
                  <a:pt x="187072" y="370459"/>
                </a:lnTo>
                <a:lnTo>
                  <a:pt x="156894" y="318751"/>
                </a:lnTo>
                <a:close/>
              </a:path>
              <a:path w="314325" h="457835">
                <a:moveTo>
                  <a:pt x="191771" y="258931"/>
                </a:moveTo>
                <a:lnTo>
                  <a:pt x="156894" y="318751"/>
                </a:lnTo>
                <a:lnTo>
                  <a:pt x="187072" y="370459"/>
                </a:lnTo>
                <a:lnTo>
                  <a:pt x="191771" y="370459"/>
                </a:lnTo>
                <a:lnTo>
                  <a:pt x="191771" y="258931"/>
                </a:lnTo>
                <a:close/>
              </a:path>
              <a:path w="314325" h="457835">
                <a:moveTo>
                  <a:pt x="191771" y="0"/>
                </a:moveTo>
                <a:lnTo>
                  <a:pt x="121921" y="0"/>
                </a:lnTo>
                <a:lnTo>
                  <a:pt x="121981" y="258931"/>
                </a:lnTo>
                <a:lnTo>
                  <a:pt x="156894" y="318751"/>
                </a:lnTo>
                <a:lnTo>
                  <a:pt x="191771" y="258931"/>
                </a:lnTo>
                <a:lnTo>
                  <a:pt x="1917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4" y="0"/>
            <a:ext cx="9140455" cy="6785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2327910"/>
            <a:ext cx="8458200" cy="3539490"/>
          </a:xfrm>
          <a:custGeom>
            <a:avLst/>
            <a:gdLst/>
            <a:ahLst/>
            <a:cxnLst/>
            <a:rect l="l" t="t" r="r" b="b"/>
            <a:pathLst>
              <a:path w="8458200" h="3539490">
                <a:moveTo>
                  <a:pt x="0" y="3539490"/>
                </a:moveTo>
                <a:lnTo>
                  <a:pt x="8458200" y="3539490"/>
                </a:lnTo>
                <a:lnTo>
                  <a:pt x="8458200" y="0"/>
                </a:lnTo>
                <a:lnTo>
                  <a:pt x="0" y="0"/>
                </a:lnTo>
                <a:lnTo>
                  <a:pt x="0" y="353949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3313" y="2320289"/>
            <a:ext cx="8113395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marR="327025" indent="287655">
              <a:lnSpc>
                <a:spcPct val="100000"/>
              </a:lnSpc>
              <a:spcBef>
                <a:spcPts val="95"/>
              </a:spcBef>
              <a:tabLst>
                <a:tab pos="1534795" algn="l"/>
              </a:tabLst>
            </a:pPr>
            <a:r>
              <a:rPr sz="2800" b="1" spc="-5" dirty="0">
                <a:latin typeface="Courier New"/>
                <a:cs typeface="Courier New"/>
              </a:rPr>
              <a:t>5.	To </a:t>
            </a:r>
            <a:r>
              <a:rPr sz="2800" b="1" spc="-10" dirty="0">
                <a:latin typeface="Courier New"/>
                <a:cs typeface="Courier New"/>
              </a:rPr>
              <a:t>communicate with the </a:t>
            </a:r>
            <a:r>
              <a:rPr lang="en-GB" sz="2800" b="1" spc="-10" dirty="0" smtClean="0">
                <a:latin typeface="Courier New"/>
                <a:cs typeface="Courier New"/>
              </a:rPr>
              <a:t>High ups</a:t>
            </a:r>
            <a:r>
              <a:rPr sz="2800" b="1" spc="-5" dirty="0" smtClean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regarding all phases of</a:t>
            </a:r>
            <a:r>
              <a:rPr sz="2800" b="1" spc="-175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the</a:t>
            </a:r>
            <a:endParaRPr sz="2800" dirty="0">
              <a:latin typeface="Courier New"/>
              <a:cs typeface="Courier New"/>
            </a:endParaRPr>
          </a:p>
          <a:p>
            <a:pPr marL="12065" marR="5080" algn="ctr">
              <a:lnSpc>
                <a:spcPct val="100000"/>
              </a:lnSpc>
            </a:pPr>
            <a:r>
              <a:rPr sz="2800" b="1" spc="-5" dirty="0">
                <a:latin typeface="Courier New"/>
                <a:cs typeface="Courier New"/>
              </a:rPr>
              <a:t>educational institution. </a:t>
            </a:r>
            <a:endParaRPr sz="2800" dirty="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9200" y="609638"/>
            <a:ext cx="6781800" cy="95440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810" rIns="0" bIns="0" rtlCol="0">
            <a:spAutoFit/>
          </a:bodyPr>
          <a:lstStyle/>
          <a:p>
            <a:pPr marL="622300" marR="614045" indent="32131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Five major </a:t>
            </a:r>
            <a:r>
              <a:rPr spc="-10" dirty="0"/>
              <a:t>Functions in  </a:t>
            </a:r>
            <a:r>
              <a:rPr spc="-5" dirty="0"/>
              <a:t>Educational</a:t>
            </a:r>
            <a:r>
              <a:rPr spc="-114" dirty="0"/>
              <a:t> </a:t>
            </a:r>
            <a:r>
              <a:rPr spc="-5" dirty="0"/>
              <a:t>Administration</a:t>
            </a:r>
          </a:p>
        </p:txBody>
      </p:sp>
      <p:sp>
        <p:nvSpPr>
          <p:cNvPr id="6" name="object 6"/>
          <p:cNvSpPr/>
          <p:nvPr/>
        </p:nvSpPr>
        <p:spPr>
          <a:xfrm>
            <a:off x="4330062" y="1676400"/>
            <a:ext cx="314325" cy="457834"/>
          </a:xfrm>
          <a:custGeom>
            <a:avLst/>
            <a:gdLst/>
            <a:ahLst/>
            <a:cxnLst/>
            <a:rect l="l" t="t" r="r" b="b"/>
            <a:pathLst>
              <a:path w="314325" h="457835">
                <a:moveTo>
                  <a:pt x="30142" y="143835"/>
                </a:moveTo>
                <a:lnTo>
                  <a:pt x="17019" y="148336"/>
                </a:lnTo>
                <a:lnTo>
                  <a:pt x="6679" y="157529"/>
                </a:lnTo>
                <a:lnTo>
                  <a:pt x="875" y="169592"/>
                </a:lnTo>
                <a:lnTo>
                  <a:pt x="0" y="182965"/>
                </a:lnTo>
                <a:lnTo>
                  <a:pt x="4446" y="196087"/>
                </a:lnTo>
                <a:lnTo>
                  <a:pt x="156846" y="457326"/>
                </a:lnTo>
                <a:lnTo>
                  <a:pt x="197299" y="387985"/>
                </a:lnTo>
                <a:lnTo>
                  <a:pt x="121921" y="387985"/>
                </a:lnTo>
                <a:lnTo>
                  <a:pt x="121921" y="258829"/>
                </a:lnTo>
                <a:lnTo>
                  <a:pt x="64771" y="160909"/>
                </a:lnTo>
                <a:lnTo>
                  <a:pt x="55578" y="150550"/>
                </a:lnTo>
                <a:lnTo>
                  <a:pt x="43515" y="144716"/>
                </a:lnTo>
                <a:lnTo>
                  <a:pt x="30142" y="143835"/>
                </a:lnTo>
                <a:close/>
              </a:path>
              <a:path w="314325" h="457835">
                <a:moveTo>
                  <a:pt x="121921" y="258829"/>
                </a:moveTo>
                <a:lnTo>
                  <a:pt x="121921" y="387985"/>
                </a:lnTo>
                <a:lnTo>
                  <a:pt x="191771" y="387985"/>
                </a:lnTo>
                <a:lnTo>
                  <a:pt x="191771" y="370459"/>
                </a:lnTo>
                <a:lnTo>
                  <a:pt x="126747" y="370459"/>
                </a:lnTo>
                <a:lnTo>
                  <a:pt x="156894" y="318751"/>
                </a:lnTo>
                <a:lnTo>
                  <a:pt x="121921" y="258829"/>
                </a:lnTo>
                <a:close/>
              </a:path>
              <a:path w="314325" h="457835">
                <a:moveTo>
                  <a:pt x="283569" y="143835"/>
                </a:moveTo>
                <a:lnTo>
                  <a:pt x="248921" y="160909"/>
                </a:lnTo>
                <a:lnTo>
                  <a:pt x="191831" y="258829"/>
                </a:lnTo>
                <a:lnTo>
                  <a:pt x="191771" y="387985"/>
                </a:lnTo>
                <a:lnTo>
                  <a:pt x="197299" y="387985"/>
                </a:lnTo>
                <a:lnTo>
                  <a:pt x="309246" y="196087"/>
                </a:lnTo>
                <a:lnTo>
                  <a:pt x="313747" y="182965"/>
                </a:lnTo>
                <a:lnTo>
                  <a:pt x="312866" y="169592"/>
                </a:lnTo>
                <a:lnTo>
                  <a:pt x="307032" y="157529"/>
                </a:lnTo>
                <a:lnTo>
                  <a:pt x="296673" y="148336"/>
                </a:lnTo>
                <a:lnTo>
                  <a:pt x="283569" y="143835"/>
                </a:lnTo>
                <a:close/>
              </a:path>
              <a:path w="314325" h="457835">
                <a:moveTo>
                  <a:pt x="156894" y="318751"/>
                </a:moveTo>
                <a:lnTo>
                  <a:pt x="126747" y="370459"/>
                </a:lnTo>
                <a:lnTo>
                  <a:pt x="187072" y="370459"/>
                </a:lnTo>
                <a:lnTo>
                  <a:pt x="156894" y="318751"/>
                </a:lnTo>
                <a:close/>
              </a:path>
              <a:path w="314325" h="457835">
                <a:moveTo>
                  <a:pt x="191771" y="258931"/>
                </a:moveTo>
                <a:lnTo>
                  <a:pt x="156894" y="318751"/>
                </a:lnTo>
                <a:lnTo>
                  <a:pt x="187072" y="370459"/>
                </a:lnTo>
                <a:lnTo>
                  <a:pt x="191771" y="370459"/>
                </a:lnTo>
                <a:lnTo>
                  <a:pt x="191771" y="258931"/>
                </a:lnTo>
                <a:close/>
              </a:path>
              <a:path w="314325" h="457835">
                <a:moveTo>
                  <a:pt x="191771" y="0"/>
                </a:moveTo>
                <a:lnTo>
                  <a:pt x="121921" y="0"/>
                </a:lnTo>
                <a:lnTo>
                  <a:pt x="121981" y="258931"/>
                </a:lnTo>
                <a:lnTo>
                  <a:pt x="156894" y="318751"/>
                </a:lnTo>
                <a:lnTo>
                  <a:pt x="191771" y="258931"/>
                </a:lnTo>
                <a:lnTo>
                  <a:pt x="1917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799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98596" y="1686585"/>
            <a:ext cx="2118360" cy="52324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4445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35"/>
              </a:spcBef>
            </a:pPr>
            <a:r>
              <a:rPr sz="2800" b="1" spc="-5" dirty="0">
                <a:latin typeface="Courier New"/>
                <a:cs typeface="Courier New"/>
              </a:rPr>
              <a:t>Resources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5099" y="1219200"/>
            <a:ext cx="314325" cy="457834"/>
          </a:xfrm>
          <a:custGeom>
            <a:avLst/>
            <a:gdLst/>
            <a:ahLst/>
            <a:cxnLst/>
            <a:rect l="l" t="t" r="r" b="b"/>
            <a:pathLst>
              <a:path w="314325" h="457835">
                <a:moveTo>
                  <a:pt x="30178" y="143835"/>
                </a:moveTo>
                <a:lnTo>
                  <a:pt x="17073" y="148336"/>
                </a:lnTo>
                <a:lnTo>
                  <a:pt x="6715" y="157529"/>
                </a:lnTo>
                <a:lnTo>
                  <a:pt x="881" y="169592"/>
                </a:lnTo>
                <a:lnTo>
                  <a:pt x="0" y="182965"/>
                </a:lnTo>
                <a:lnTo>
                  <a:pt x="4500" y="196087"/>
                </a:lnTo>
                <a:lnTo>
                  <a:pt x="156900" y="457326"/>
                </a:lnTo>
                <a:lnTo>
                  <a:pt x="197352" y="387985"/>
                </a:lnTo>
                <a:lnTo>
                  <a:pt x="121975" y="387985"/>
                </a:lnTo>
                <a:lnTo>
                  <a:pt x="121975" y="258829"/>
                </a:lnTo>
                <a:lnTo>
                  <a:pt x="64825" y="160909"/>
                </a:lnTo>
                <a:lnTo>
                  <a:pt x="55578" y="150550"/>
                </a:lnTo>
                <a:lnTo>
                  <a:pt x="43521" y="144716"/>
                </a:lnTo>
                <a:lnTo>
                  <a:pt x="30178" y="143835"/>
                </a:lnTo>
                <a:close/>
              </a:path>
              <a:path w="314325" h="457835">
                <a:moveTo>
                  <a:pt x="121975" y="258829"/>
                </a:moveTo>
                <a:lnTo>
                  <a:pt x="121975" y="387985"/>
                </a:lnTo>
                <a:lnTo>
                  <a:pt x="191825" y="387985"/>
                </a:lnTo>
                <a:lnTo>
                  <a:pt x="191825" y="370459"/>
                </a:lnTo>
                <a:lnTo>
                  <a:pt x="126674" y="370459"/>
                </a:lnTo>
                <a:lnTo>
                  <a:pt x="156900" y="318669"/>
                </a:lnTo>
                <a:lnTo>
                  <a:pt x="121975" y="258829"/>
                </a:lnTo>
                <a:close/>
              </a:path>
              <a:path w="314325" h="457835">
                <a:moveTo>
                  <a:pt x="283604" y="143835"/>
                </a:moveTo>
                <a:lnTo>
                  <a:pt x="270232" y="144716"/>
                </a:lnTo>
                <a:lnTo>
                  <a:pt x="258169" y="150550"/>
                </a:lnTo>
                <a:lnTo>
                  <a:pt x="248975" y="160909"/>
                </a:lnTo>
                <a:lnTo>
                  <a:pt x="191825" y="258829"/>
                </a:lnTo>
                <a:lnTo>
                  <a:pt x="191825" y="387985"/>
                </a:lnTo>
                <a:lnTo>
                  <a:pt x="197352" y="387985"/>
                </a:lnTo>
                <a:lnTo>
                  <a:pt x="309300" y="196087"/>
                </a:lnTo>
                <a:lnTo>
                  <a:pt x="313801" y="182965"/>
                </a:lnTo>
                <a:lnTo>
                  <a:pt x="312920" y="169592"/>
                </a:lnTo>
                <a:lnTo>
                  <a:pt x="307086" y="157529"/>
                </a:lnTo>
                <a:lnTo>
                  <a:pt x="296727" y="148336"/>
                </a:lnTo>
                <a:lnTo>
                  <a:pt x="283604" y="143835"/>
                </a:lnTo>
                <a:close/>
              </a:path>
              <a:path w="314325" h="457835">
                <a:moveTo>
                  <a:pt x="156900" y="318669"/>
                </a:moveTo>
                <a:lnTo>
                  <a:pt x="126674" y="370459"/>
                </a:lnTo>
                <a:lnTo>
                  <a:pt x="187126" y="370459"/>
                </a:lnTo>
                <a:lnTo>
                  <a:pt x="156900" y="318669"/>
                </a:lnTo>
                <a:close/>
              </a:path>
              <a:path w="314325" h="457835">
                <a:moveTo>
                  <a:pt x="191825" y="258829"/>
                </a:moveTo>
                <a:lnTo>
                  <a:pt x="156900" y="318669"/>
                </a:lnTo>
                <a:lnTo>
                  <a:pt x="187126" y="370459"/>
                </a:lnTo>
                <a:lnTo>
                  <a:pt x="191825" y="370459"/>
                </a:lnTo>
                <a:lnTo>
                  <a:pt x="191825" y="258829"/>
                </a:lnTo>
                <a:close/>
              </a:path>
              <a:path w="314325" h="457835">
                <a:moveTo>
                  <a:pt x="191825" y="0"/>
                </a:moveTo>
                <a:lnTo>
                  <a:pt x="121975" y="0"/>
                </a:lnTo>
                <a:lnTo>
                  <a:pt x="121975" y="258829"/>
                </a:lnTo>
                <a:lnTo>
                  <a:pt x="156900" y="318669"/>
                </a:lnTo>
                <a:lnTo>
                  <a:pt x="191825" y="258829"/>
                </a:lnTo>
                <a:lnTo>
                  <a:pt x="191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9200" y="444792"/>
            <a:ext cx="6781800" cy="95440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810" rIns="0" bIns="0" rtlCol="0">
            <a:spAutoFit/>
          </a:bodyPr>
          <a:lstStyle/>
          <a:p>
            <a:pPr marL="1899920" marR="727075" indent="-1167765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Broad Functional Areas</a:t>
            </a:r>
            <a:r>
              <a:rPr spc="-215" dirty="0"/>
              <a:t> </a:t>
            </a:r>
            <a:r>
              <a:rPr spc="-10" dirty="0"/>
              <a:t>of  </a:t>
            </a:r>
            <a:r>
              <a:rPr spc="-5" dirty="0"/>
              <a:t>Administration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9600" y="1676425"/>
            <a:ext cx="2068830" cy="523240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3810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30"/>
              </a:spcBef>
            </a:pPr>
            <a:r>
              <a:rPr sz="2800" b="1" spc="-5" dirty="0">
                <a:latin typeface="Courier New"/>
                <a:cs typeface="Courier New"/>
              </a:rPr>
              <a:t>Policy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00800" y="1600225"/>
            <a:ext cx="2286000" cy="5232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81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"/>
              </a:spcBef>
            </a:pPr>
            <a:r>
              <a:rPr sz="2800" b="1" spc="-5" dirty="0">
                <a:latin typeface="Courier New"/>
                <a:cs typeface="Courier New"/>
              </a:rPr>
              <a:t>Execution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43073" y="1748099"/>
            <a:ext cx="675005" cy="314325"/>
          </a:xfrm>
          <a:custGeom>
            <a:avLst/>
            <a:gdLst/>
            <a:ahLst/>
            <a:cxnLst/>
            <a:rect l="l" t="t" r="r" b="b"/>
            <a:pathLst>
              <a:path w="675004" h="314325">
                <a:moveTo>
                  <a:pt x="274361" y="0"/>
                </a:moveTo>
                <a:lnTo>
                  <a:pt x="261238" y="4500"/>
                </a:lnTo>
                <a:lnTo>
                  <a:pt x="0" y="156900"/>
                </a:lnTo>
                <a:lnTo>
                  <a:pt x="261238" y="309300"/>
                </a:lnTo>
                <a:lnTo>
                  <a:pt x="274361" y="313801"/>
                </a:lnTo>
                <a:lnTo>
                  <a:pt x="287734" y="312920"/>
                </a:lnTo>
                <a:lnTo>
                  <a:pt x="299797" y="307086"/>
                </a:lnTo>
                <a:lnTo>
                  <a:pt x="308990" y="296727"/>
                </a:lnTo>
                <a:lnTo>
                  <a:pt x="313491" y="283604"/>
                </a:lnTo>
                <a:lnTo>
                  <a:pt x="312610" y="270232"/>
                </a:lnTo>
                <a:lnTo>
                  <a:pt x="306776" y="258169"/>
                </a:lnTo>
                <a:lnTo>
                  <a:pt x="296418" y="248975"/>
                </a:lnTo>
                <a:lnTo>
                  <a:pt x="198497" y="191825"/>
                </a:lnTo>
                <a:lnTo>
                  <a:pt x="69214" y="191825"/>
                </a:lnTo>
                <a:lnTo>
                  <a:pt x="69214" y="121975"/>
                </a:lnTo>
                <a:lnTo>
                  <a:pt x="198497" y="121975"/>
                </a:lnTo>
                <a:lnTo>
                  <a:pt x="296418" y="64825"/>
                </a:lnTo>
                <a:lnTo>
                  <a:pt x="306776" y="55631"/>
                </a:lnTo>
                <a:lnTo>
                  <a:pt x="312610" y="43568"/>
                </a:lnTo>
                <a:lnTo>
                  <a:pt x="313491" y="30196"/>
                </a:lnTo>
                <a:lnTo>
                  <a:pt x="308990" y="17073"/>
                </a:lnTo>
                <a:lnTo>
                  <a:pt x="299797" y="6715"/>
                </a:lnTo>
                <a:lnTo>
                  <a:pt x="287734" y="881"/>
                </a:lnTo>
                <a:lnTo>
                  <a:pt x="274361" y="0"/>
                </a:lnTo>
                <a:close/>
              </a:path>
              <a:path w="675004" h="314325">
                <a:moveTo>
                  <a:pt x="198497" y="121975"/>
                </a:moveTo>
                <a:lnTo>
                  <a:pt x="69214" y="121975"/>
                </a:lnTo>
                <a:lnTo>
                  <a:pt x="69214" y="191825"/>
                </a:lnTo>
                <a:lnTo>
                  <a:pt x="198497" y="191825"/>
                </a:lnTo>
                <a:lnTo>
                  <a:pt x="190446" y="187126"/>
                </a:lnTo>
                <a:lnTo>
                  <a:pt x="86868" y="187126"/>
                </a:lnTo>
                <a:lnTo>
                  <a:pt x="86868" y="126674"/>
                </a:lnTo>
                <a:lnTo>
                  <a:pt x="190446" y="126674"/>
                </a:lnTo>
                <a:lnTo>
                  <a:pt x="198497" y="121975"/>
                </a:lnTo>
                <a:close/>
              </a:path>
              <a:path w="675004" h="314325">
                <a:moveTo>
                  <a:pt x="674877" y="121975"/>
                </a:moveTo>
                <a:lnTo>
                  <a:pt x="198497" y="121975"/>
                </a:lnTo>
                <a:lnTo>
                  <a:pt x="138657" y="156900"/>
                </a:lnTo>
                <a:lnTo>
                  <a:pt x="198497" y="191825"/>
                </a:lnTo>
                <a:lnTo>
                  <a:pt x="674877" y="191825"/>
                </a:lnTo>
                <a:lnTo>
                  <a:pt x="674877" y="121975"/>
                </a:lnTo>
                <a:close/>
              </a:path>
              <a:path w="675004" h="314325">
                <a:moveTo>
                  <a:pt x="86868" y="126674"/>
                </a:moveTo>
                <a:lnTo>
                  <a:pt x="86868" y="187126"/>
                </a:lnTo>
                <a:lnTo>
                  <a:pt x="138657" y="156900"/>
                </a:lnTo>
                <a:lnTo>
                  <a:pt x="86868" y="126674"/>
                </a:lnTo>
                <a:close/>
              </a:path>
              <a:path w="675004" h="314325">
                <a:moveTo>
                  <a:pt x="138657" y="156900"/>
                </a:moveTo>
                <a:lnTo>
                  <a:pt x="86868" y="187126"/>
                </a:lnTo>
                <a:lnTo>
                  <a:pt x="190446" y="187126"/>
                </a:lnTo>
                <a:lnTo>
                  <a:pt x="138657" y="156900"/>
                </a:lnTo>
                <a:close/>
              </a:path>
              <a:path w="675004" h="314325">
                <a:moveTo>
                  <a:pt x="190446" y="126674"/>
                </a:moveTo>
                <a:lnTo>
                  <a:pt x="86868" y="126674"/>
                </a:lnTo>
                <a:lnTo>
                  <a:pt x="138657" y="156900"/>
                </a:lnTo>
                <a:lnTo>
                  <a:pt x="190446" y="1266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38800" y="1748099"/>
            <a:ext cx="686435" cy="314325"/>
          </a:xfrm>
          <a:custGeom>
            <a:avLst/>
            <a:gdLst/>
            <a:ahLst/>
            <a:cxnLst/>
            <a:rect l="l" t="t" r="r" b="b"/>
            <a:pathLst>
              <a:path w="686435" h="314325">
                <a:moveTo>
                  <a:pt x="547269" y="156900"/>
                </a:moveTo>
                <a:lnTo>
                  <a:pt x="389509" y="248975"/>
                </a:lnTo>
                <a:lnTo>
                  <a:pt x="379150" y="258169"/>
                </a:lnTo>
                <a:lnTo>
                  <a:pt x="373316" y="270232"/>
                </a:lnTo>
                <a:lnTo>
                  <a:pt x="372435" y="283604"/>
                </a:lnTo>
                <a:lnTo>
                  <a:pt x="376936" y="296727"/>
                </a:lnTo>
                <a:lnTo>
                  <a:pt x="386129" y="307086"/>
                </a:lnTo>
                <a:lnTo>
                  <a:pt x="398192" y="312920"/>
                </a:lnTo>
                <a:lnTo>
                  <a:pt x="411565" y="313801"/>
                </a:lnTo>
                <a:lnTo>
                  <a:pt x="424688" y="309300"/>
                </a:lnTo>
                <a:lnTo>
                  <a:pt x="626059" y="191825"/>
                </a:lnTo>
                <a:lnTo>
                  <a:pt x="616585" y="191825"/>
                </a:lnTo>
                <a:lnTo>
                  <a:pt x="616585" y="187126"/>
                </a:lnTo>
                <a:lnTo>
                  <a:pt x="599059" y="187126"/>
                </a:lnTo>
                <a:lnTo>
                  <a:pt x="547269" y="156900"/>
                </a:lnTo>
                <a:close/>
              </a:path>
              <a:path w="686435" h="314325">
                <a:moveTo>
                  <a:pt x="487429" y="121975"/>
                </a:moveTo>
                <a:lnTo>
                  <a:pt x="0" y="121975"/>
                </a:lnTo>
                <a:lnTo>
                  <a:pt x="0" y="191825"/>
                </a:lnTo>
                <a:lnTo>
                  <a:pt x="487429" y="191825"/>
                </a:lnTo>
                <a:lnTo>
                  <a:pt x="547269" y="156900"/>
                </a:lnTo>
                <a:lnTo>
                  <a:pt x="487429" y="121975"/>
                </a:lnTo>
                <a:close/>
              </a:path>
              <a:path w="686435" h="314325">
                <a:moveTo>
                  <a:pt x="626059" y="121975"/>
                </a:moveTo>
                <a:lnTo>
                  <a:pt x="616585" y="121975"/>
                </a:lnTo>
                <a:lnTo>
                  <a:pt x="616585" y="191825"/>
                </a:lnTo>
                <a:lnTo>
                  <a:pt x="626059" y="191825"/>
                </a:lnTo>
                <a:lnTo>
                  <a:pt x="685926" y="156900"/>
                </a:lnTo>
                <a:lnTo>
                  <a:pt x="626059" y="121975"/>
                </a:lnTo>
                <a:close/>
              </a:path>
              <a:path w="686435" h="314325">
                <a:moveTo>
                  <a:pt x="599059" y="126674"/>
                </a:moveTo>
                <a:lnTo>
                  <a:pt x="547269" y="156900"/>
                </a:lnTo>
                <a:lnTo>
                  <a:pt x="599059" y="187126"/>
                </a:lnTo>
                <a:lnTo>
                  <a:pt x="599059" y="126674"/>
                </a:lnTo>
                <a:close/>
              </a:path>
              <a:path w="686435" h="314325">
                <a:moveTo>
                  <a:pt x="616585" y="126674"/>
                </a:moveTo>
                <a:lnTo>
                  <a:pt x="599059" y="126674"/>
                </a:lnTo>
                <a:lnTo>
                  <a:pt x="599059" y="187126"/>
                </a:lnTo>
                <a:lnTo>
                  <a:pt x="616585" y="187126"/>
                </a:lnTo>
                <a:lnTo>
                  <a:pt x="616585" y="126674"/>
                </a:lnTo>
                <a:close/>
              </a:path>
              <a:path w="686435" h="314325">
                <a:moveTo>
                  <a:pt x="411565" y="0"/>
                </a:moveTo>
                <a:lnTo>
                  <a:pt x="398192" y="881"/>
                </a:lnTo>
                <a:lnTo>
                  <a:pt x="386129" y="6715"/>
                </a:lnTo>
                <a:lnTo>
                  <a:pt x="376936" y="17073"/>
                </a:lnTo>
                <a:lnTo>
                  <a:pt x="372435" y="30196"/>
                </a:lnTo>
                <a:lnTo>
                  <a:pt x="373316" y="43568"/>
                </a:lnTo>
                <a:lnTo>
                  <a:pt x="379150" y="55631"/>
                </a:lnTo>
                <a:lnTo>
                  <a:pt x="389509" y="64825"/>
                </a:lnTo>
                <a:lnTo>
                  <a:pt x="547269" y="156900"/>
                </a:lnTo>
                <a:lnTo>
                  <a:pt x="599059" y="126674"/>
                </a:lnTo>
                <a:lnTo>
                  <a:pt x="616585" y="126674"/>
                </a:lnTo>
                <a:lnTo>
                  <a:pt x="616585" y="121975"/>
                </a:lnTo>
                <a:lnTo>
                  <a:pt x="626059" y="121975"/>
                </a:lnTo>
                <a:lnTo>
                  <a:pt x="424688" y="4500"/>
                </a:lnTo>
                <a:lnTo>
                  <a:pt x="411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47910" y="2199639"/>
            <a:ext cx="314325" cy="457834"/>
          </a:xfrm>
          <a:custGeom>
            <a:avLst/>
            <a:gdLst/>
            <a:ahLst/>
            <a:cxnLst/>
            <a:rect l="l" t="t" r="r" b="b"/>
            <a:pathLst>
              <a:path w="314325" h="457835">
                <a:moveTo>
                  <a:pt x="30196" y="143835"/>
                </a:moveTo>
                <a:lnTo>
                  <a:pt x="17073" y="148336"/>
                </a:lnTo>
                <a:lnTo>
                  <a:pt x="6715" y="157529"/>
                </a:lnTo>
                <a:lnTo>
                  <a:pt x="881" y="169592"/>
                </a:lnTo>
                <a:lnTo>
                  <a:pt x="0" y="182965"/>
                </a:lnTo>
                <a:lnTo>
                  <a:pt x="4500" y="196087"/>
                </a:lnTo>
                <a:lnTo>
                  <a:pt x="156900" y="457326"/>
                </a:lnTo>
                <a:lnTo>
                  <a:pt x="197352" y="387985"/>
                </a:lnTo>
                <a:lnTo>
                  <a:pt x="121975" y="387985"/>
                </a:lnTo>
                <a:lnTo>
                  <a:pt x="121975" y="258829"/>
                </a:lnTo>
                <a:lnTo>
                  <a:pt x="64825" y="160909"/>
                </a:lnTo>
                <a:lnTo>
                  <a:pt x="55631" y="150550"/>
                </a:lnTo>
                <a:lnTo>
                  <a:pt x="43568" y="144716"/>
                </a:lnTo>
                <a:lnTo>
                  <a:pt x="30196" y="143835"/>
                </a:lnTo>
                <a:close/>
              </a:path>
              <a:path w="314325" h="457835">
                <a:moveTo>
                  <a:pt x="121975" y="258829"/>
                </a:moveTo>
                <a:lnTo>
                  <a:pt x="121975" y="387985"/>
                </a:lnTo>
                <a:lnTo>
                  <a:pt x="191825" y="387985"/>
                </a:lnTo>
                <a:lnTo>
                  <a:pt x="191825" y="370459"/>
                </a:lnTo>
                <a:lnTo>
                  <a:pt x="126674" y="370459"/>
                </a:lnTo>
                <a:lnTo>
                  <a:pt x="156900" y="318669"/>
                </a:lnTo>
                <a:lnTo>
                  <a:pt x="121975" y="258829"/>
                </a:lnTo>
                <a:close/>
              </a:path>
              <a:path w="314325" h="457835">
                <a:moveTo>
                  <a:pt x="283604" y="143835"/>
                </a:moveTo>
                <a:lnTo>
                  <a:pt x="270232" y="144716"/>
                </a:lnTo>
                <a:lnTo>
                  <a:pt x="258169" y="150550"/>
                </a:lnTo>
                <a:lnTo>
                  <a:pt x="248975" y="160909"/>
                </a:lnTo>
                <a:lnTo>
                  <a:pt x="191825" y="258829"/>
                </a:lnTo>
                <a:lnTo>
                  <a:pt x="191825" y="387985"/>
                </a:lnTo>
                <a:lnTo>
                  <a:pt x="197352" y="387985"/>
                </a:lnTo>
                <a:lnTo>
                  <a:pt x="309300" y="196087"/>
                </a:lnTo>
                <a:lnTo>
                  <a:pt x="313801" y="182965"/>
                </a:lnTo>
                <a:lnTo>
                  <a:pt x="312920" y="169592"/>
                </a:lnTo>
                <a:lnTo>
                  <a:pt x="307086" y="157529"/>
                </a:lnTo>
                <a:lnTo>
                  <a:pt x="296727" y="148336"/>
                </a:lnTo>
                <a:lnTo>
                  <a:pt x="283604" y="143835"/>
                </a:lnTo>
                <a:close/>
              </a:path>
              <a:path w="314325" h="457835">
                <a:moveTo>
                  <a:pt x="156900" y="318669"/>
                </a:moveTo>
                <a:lnTo>
                  <a:pt x="126674" y="370459"/>
                </a:lnTo>
                <a:lnTo>
                  <a:pt x="187126" y="370459"/>
                </a:lnTo>
                <a:lnTo>
                  <a:pt x="156900" y="318669"/>
                </a:lnTo>
                <a:close/>
              </a:path>
              <a:path w="314325" h="457835">
                <a:moveTo>
                  <a:pt x="191825" y="258829"/>
                </a:moveTo>
                <a:lnTo>
                  <a:pt x="156900" y="318669"/>
                </a:lnTo>
                <a:lnTo>
                  <a:pt x="187126" y="370459"/>
                </a:lnTo>
                <a:lnTo>
                  <a:pt x="191825" y="370459"/>
                </a:lnTo>
                <a:lnTo>
                  <a:pt x="191825" y="258829"/>
                </a:lnTo>
                <a:close/>
              </a:path>
              <a:path w="314325" h="457835">
                <a:moveTo>
                  <a:pt x="191825" y="0"/>
                </a:moveTo>
                <a:lnTo>
                  <a:pt x="121975" y="0"/>
                </a:lnTo>
                <a:lnTo>
                  <a:pt x="121975" y="258829"/>
                </a:lnTo>
                <a:lnTo>
                  <a:pt x="156900" y="318669"/>
                </a:lnTo>
                <a:lnTo>
                  <a:pt x="191825" y="258829"/>
                </a:lnTo>
                <a:lnTo>
                  <a:pt x="191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53199" y="2199639"/>
            <a:ext cx="314325" cy="457834"/>
          </a:xfrm>
          <a:custGeom>
            <a:avLst/>
            <a:gdLst/>
            <a:ahLst/>
            <a:cxnLst/>
            <a:rect l="l" t="t" r="r" b="b"/>
            <a:pathLst>
              <a:path w="314325" h="457835">
                <a:moveTo>
                  <a:pt x="30178" y="143835"/>
                </a:moveTo>
                <a:lnTo>
                  <a:pt x="17073" y="148336"/>
                </a:lnTo>
                <a:lnTo>
                  <a:pt x="6715" y="157529"/>
                </a:lnTo>
                <a:lnTo>
                  <a:pt x="881" y="169592"/>
                </a:lnTo>
                <a:lnTo>
                  <a:pt x="0" y="182965"/>
                </a:lnTo>
                <a:lnTo>
                  <a:pt x="4500" y="196087"/>
                </a:lnTo>
                <a:lnTo>
                  <a:pt x="156900" y="457326"/>
                </a:lnTo>
                <a:lnTo>
                  <a:pt x="197352" y="387985"/>
                </a:lnTo>
                <a:lnTo>
                  <a:pt x="121975" y="387985"/>
                </a:lnTo>
                <a:lnTo>
                  <a:pt x="121975" y="258829"/>
                </a:lnTo>
                <a:lnTo>
                  <a:pt x="64825" y="160909"/>
                </a:lnTo>
                <a:lnTo>
                  <a:pt x="55578" y="150550"/>
                </a:lnTo>
                <a:lnTo>
                  <a:pt x="43521" y="144716"/>
                </a:lnTo>
                <a:lnTo>
                  <a:pt x="30178" y="143835"/>
                </a:lnTo>
                <a:close/>
              </a:path>
              <a:path w="314325" h="457835">
                <a:moveTo>
                  <a:pt x="121975" y="258829"/>
                </a:moveTo>
                <a:lnTo>
                  <a:pt x="121975" y="387985"/>
                </a:lnTo>
                <a:lnTo>
                  <a:pt x="191825" y="387985"/>
                </a:lnTo>
                <a:lnTo>
                  <a:pt x="191825" y="370459"/>
                </a:lnTo>
                <a:lnTo>
                  <a:pt x="126674" y="370459"/>
                </a:lnTo>
                <a:lnTo>
                  <a:pt x="156900" y="318669"/>
                </a:lnTo>
                <a:lnTo>
                  <a:pt x="121975" y="258829"/>
                </a:lnTo>
                <a:close/>
              </a:path>
              <a:path w="314325" h="457835">
                <a:moveTo>
                  <a:pt x="283604" y="143835"/>
                </a:moveTo>
                <a:lnTo>
                  <a:pt x="270232" y="144716"/>
                </a:lnTo>
                <a:lnTo>
                  <a:pt x="258169" y="150550"/>
                </a:lnTo>
                <a:lnTo>
                  <a:pt x="248975" y="160909"/>
                </a:lnTo>
                <a:lnTo>
                  <a:pt x="191825" y="258829"/>
                </a:lnTo>
                <a:lnTo>
                  <a:pt x="191825" y="387985"/>
                </a:lnTo>
                <a:lnTo>
                  <a:pt x="197352" y="387985"/>
                </a:lnTo>
                <a:lnTo>
                  <a:pt x="309300" y="196087"/>
                </a:lnTo>
                <a:lnTo>
                  <a:pt x="313801" y="182965"/>
                </a:lnTo>
                <a:lnTo>
                  <a:pt x="312920" y="169592"/>
                </a:lnTo>
                <a:lnTo>
                  <a:pt x="307086" y="157529"/>
                </a:lnTo>
                <a:lnTo>
                  <a:pt x="296727" y="148336"/>
                </a:lnTo>
                <a:lnTo>
                  <a:pt x="283604" y="143835"/>
                </a:lnTo>
                <a:close/>
              </a:path>
              <a:path w="314325" h="457835">
                <a:moveTo>
                  <a:pt x="156900" y="318669"/>
                </a:moveTo>
                <a:lnTo>
                  <a:pt x="126674" y="370459"/>
                </a:lnTo>
                <a:lnTo>
                  <a:pt x="187126" y="370459"/>
                </a:lnTo>
                <a:lnTo>
                  <a:pt x="156900" y="318669"/>
                </a:lnTo>
                <a:close/>
              </a:path>
              <a:path w="314325" h="457835">
                <a:moveTo>
                  <a:pt x="191825" y="258829"/>
                </a:moveTo>
                <a:lnTo>
                  <a:pt x="156900" y="318669"/>
                </a:lnTo>
                <a:lnTo>
                  <a:pt x="187126" y="370459"/>
                </a:lnTo>
                <a:lnTo>
                  <a:pt x="191825" y="370459"/>
                </a:lnTo>
                <a:lnTo>
                  <a:pt x="191825" y="258829"/>
                </a:lnTo>
                <a:close/>
              </a:path>
              <a:path w="314325" h="457835">
                <a:moveTo>
                  <a:pt x="191825" y="0"/>
                </a:moveTo>
                <a:lnTo>
                  <a:pt x="121975" y="0"/>
                </a:lnTo>
                <a:lnTo>
                  <a:pt x="121975" y="258829"/>
                </a:lnTo>
                <a:lnTo>
                  <a:pt x="156900" y="318669"/>
                </a:lnTo>
                <a:lnTo>
                  <a:pt x="191825" y="258829"/>
                </a:lnTo>
                <a:lnTo>
                  <a:pt x="191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33774" y="2209800"/>
            <a:ext cx="314325" cy="457834"/>
          </a:xfrm>
          <a:custGeom>
            <a:avLst/>
            <a:gdLst/>
            <a:ahLst/>
            <a:cxnLst/>
            <a:rect l="l" t="t" r="r" b="b"/>
            <a:pathLst>
              <a:path w="314325" h="457835">
                <a:moveTo>
                  <a:pt x="30178" y="143835"/>
                </a:moveTo>
                <a:lnTo>
                  <a:pt x="17073" y="148336"/>
                </a:lnTo>
                <a:lnTo>
                  <a:pt x="6715" y="157529"/>
                </a:lnTo>
                <a:lnTo>
                  <a:pt x="881" y="169592"/>
                </a:lnTo>
                <a:lnTo>
                  <a:pt x="0" y="182965"/>
                </a:lnTo>
                <a:lnTo>
                  <a:pt x="4500" y="196087"/>
                </a:lnTo>
                <a:lnTo>
                  <a:pt x="156900" y="457326"/>
                </a:lnTo>
                <a:lnTo>
                  <a:pt x="197352" y="387985"/>
                </a:lnTo>
                <a:lnTo>
                  <a:pt x="121975" y="387985"/>
                </a:lnTo>
                <a:lnTo>
                  <a:pt x="121916" y="258829"/>
                </a:lnTo>
                <a:lnTo>
                  <a:pt x="64825" y="160909"/>
                </a:lnTo>
                <a:lnTo>
                  <a:pt x="55578" y="150550"/>
                </a:lnTo>
                <a:lnTo>
                  <a:pt x="43521" y="144716"/>
                </a:lnTo>
                <a:lnTo>
                  <a:pt x="30178" y="143835"/>
                </a:lnTo>
                <a:close/>
              </a:path>
              <a:path w="314325" h="457835">
                <a:moveTo>
                  <a:pt x="121975" y="258931"/>
                </a:moveTo>
                <a:lnTo>
                  <a:pt x="121975" y="387985"/>
                </a:lnTo>
                <a:lnTo>
                  <a:pt x="191825" y="387985"/>
                </a:lnTo>
                <a:lnTo>
                  <a:pt x="191825" y="370459"/>
                </a:lnTo>
                <a:lnTo>
                  <a:pt x="126674" y="370459"/>
                </a:lnTo>
                <a:lnTo>
                  <a:pt x="156852" y="318751"/>
                </a:lnTo>
                <a:lnTo>
                  <a:pt x="121975" y="258931"/>
                </a:lnTo>
                <a:close/>
              </a:path>
              <a:path w="314325" h="457835">
                <a:moveTo>
                  <a:pt x="283604" y="143835"/>
                </a:moveTo>
                <a:lnTo>
                  <a:pt x="270232" y="144716"/>
                </a:lnTo>
                <a:lnTo>
                  <a:pt x="258169" y="150550"/>
                </a:lnTo>
                <a:lnTo>
                  <a:pt x="248975" y="160909"/>
                </a:lnTo>
                <a:lnTo>
                  <a:pt x="191825" y="258829"/>
                </a:lnTo>
                <a:lnTo>
                  <a:pt x="191825" y="387985"/>
                </a:lnTo>
                <a:lnTo>
                  <a:pt x="197352" y="387985"/>
                </a:lnTo>
                <a:lnTo>
                  <a:pt x="309300" y="196087"/>
                </a:lnTo>
                <a:lnTo>
                  <a:pt x="313747" y="182965"/>
                </a:lnTo>
                <a:lnTo>
                  <a:pt x="312872" y="169592"/>
                </a:lnTo>
                <a:lnTo>
                  <a:pt x="307068" y="157529"/>
                </a:lnTo>
                <a:lnTo>
                  <a:pt x="296727" y="148336"/>
                </a:lnTo>
                <a:lnTo>
                  <a:pt x="283604" y="143835"/>
                </a:lnTo>
                <a:close/>
              </a:path>
              <a:path w="314325" h="457835">
                <a:moveTo>
                  <a:pt x="156852" y="318751"/>
                </a:moveTo>
                <a:lnTo>
                  <a:pt x="126674" y="370459"/>
                </a:lnTo>
                <a:lnTo>
                  <a:pt x="186999" y="370459"/>
                </a:lnTo>
                <a:lnTo>
                  <a:pt x="156852" y="318751"/>
                </a:lnTo>
                <a:close/>
              </a:path>
              <a:path w="314325" h="457835">
                <a:moveTo>
                  <a:pt x="191825" y="258829"/>
                </a:moveTo>
                <a:lnTo>
                  <a:pt x="156852" y="318751"/>
                </a:lnTo>
                <a:lnTo>
                  <a:pt x="186999" y="370459"/>
                </a:lnTo>
                <a:lnTo>
                  <a:pt x="191825" y="370459"/>
                </a:lnTo>
                <a:lnTo>
                  <a:pt x="191825" y="258829"/>
                </a:lnTo>
                <a:close/>
              </a:path>
              <a:path w="314325" h="457835">
                <a:moveTo>
                  <a:pt x="191825" y="0"/>
                </a:moveTo>
                <a:lnTo>
                  <a:pt x="121975" y="0"/>
                </a:lnTo>
                <a:lnTo>
                  <a:pt x="121975" y="258931"/>
                </a:lnTo>
                <a:lnTo>
                  <a:pt x="156852" y="318751"/>
                </a:lnTo>
                <a:lnTo>
                  <a:pt x="191766" y="258931"/>
                </a:lnTo>
                <a:lnTo>
                  <a:pt x="191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03961" y="2664078"/>
            <a:ext cx="27622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urier New"/>
                <a:cs typeface="Courier New"/>
              </a:rPr>
              <a:t>is defined as</a:t>
            </a:r>
            <a:r>
              <a:rPr sz="2400" b="1" spc="-130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a  </a:t>
            </a:r>
            <a:r>
              <a:rPr sz="2400" b="1" spc="-5" dirty="0">
                <a:latin typeface="Courier New"/>
                <a:cs typeface="Courier New"/>
              </a:rPr>
              <a:t>statement</a:t>
            </a:r>
            <a:r>
              <a:rPr sz="2400" b="1" spc="-80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of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0997" y="3395598"/>
            <a:ext cx="2948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urier New"/>
                <a:cs typeface="Courier New"/>
              </a:rPr>
              <a:t>those</a:t>
            </a:r>
            <a:r>
              <a:rPr sz="2400" b="1" spc="-110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objectives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3877" y="3761308"/>
            <a:ext cx="258127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urier New"/>
                <a:cs typeface="Courier New"/>
              </a:rPr>
              <a:t>that guide</a:t>
            </a:r>
            <a:r>
              <a:rPr sz="2400" b="1" spc="-130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the  actions of  substantial  portion of</a:t>
            </a:r>
            <a:r>
              <a:rPr sz="2400" b="1" spc="-130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the  total  organization.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56609" y="2587878"/>
            <a:ext cx="2583180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571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urier New"/>
                <a:cs typeface="Courier New"/>
              </a:rPr>
              <a:t>people,</a:t>
            </a:r>
            <a:r>
              <a:rPr sz="2400" b="1" spc="-135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money,  authority,</a:t>
            </a:r>
            <a:r>
              <a:rPr sz="2400" b="1" spc="-135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and  materials.</a:t>
            </a:r>
            <a:endParaRPr sz="2400">
              <a:latin typeface="Courier New"/>
              <a:cs typeface="Courier New"/>
            </a:endParaRPr>
          </a:p>
          <a:p>
            <a:pPr marL="12700" marR="5080" algn="ctr">
              <a:lnSpc>
                <a:spcPct val="100000"/>
              </a:lnSpc>
            </a:pPr>
            <a:r>
              <a:rPr sz="2400" b="1" spc="-5" dirty="0">
                <a:latin typeface="Courier New"/>
                <a:cs typeface="Courier New"/>
              </a:rPr>
              <a:t>Decision-  making is</a:t>
            </a:r>
            <a:r>
              <a:rPr sz="2400" b="1" spc="-125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also  used by the  administrator  in dealing  with</a:t>
            </a:r>
            <a:r>
              <a:rPr sz="2400" b="1" spc="-110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resource-  allocation</a:t>
            </a:r>
            <a:r>
              <a:rPr sz="2400" b="1" spc="-85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.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00400" y="2209800"/>
            <a:ext cx="0" cy="4419600"/>
          </a:xfrm>
          <a:custGeom>
            <a:avLst/>
            <a:gdLst/>
            <a:ahLst/>
            <a:cxnLst/>
            <a:rect l="l" t="t" r="r" b="b"/>
            <a:pathLst>
              <a:path h="4419600">
                <a:moveTo>
                  <a:pt x="0" y="0"/>
                </a:moveTo>
                <a:lnTo>
                  <a:pt x="0" y="44196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96000" y="2133600"/>
            <a:ext cx="0" cy="4419600"/>
          </a:xfrm>
          <a:custGeom>
            <a:avLst/>
            <a:gdLst/>
            <a:ahLst/>
            <a:cxnLst/>
            <a:rect l="l" t="t" r="r" b="b"/>
            <a:pathLst>
              <a:path h="4419600">
                <a:moveTo>
                  <a:pt x="0" y="0"/>
                </a:moveTo>
                <a:lnTo>
                  <a:pt x="0" y="44196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211315" y="2587878"/>
            <a:ext cx="2398395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urier New"/>
                <a:cs typeface="Courier New"/>
              </a:rPr>
              <a:t>integration  and </a:t>
            </a:r>
            <a:r>
              <a:rPr sz="2400" b="1" dirty="0">
                <a:latin typeface="Courier New"/>
                <a:cs typeface="Courier New"/>
              </a:rPr>
              <a:t>a  </a:t>
            </a:r>
            <a:r>
              <a:rPr sz="2400" b="1" spc="-5" dirty="0">
                <a:latin typeface="Courier New"/>
                <a:cs typeface="Courier New"/>
              </a:rPr>
              <a:t>synthesis of  resources</a:t>
            </a:r>
            <a:r>
              <a:rPr sz="2400" b="1" spc="-120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and  policies</a:t>
            </a:r>
            <a:r>
              <a:rPr sz="2400" b="1" spc="-135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that  are  </a:t>
            </a:r>
            <a:r>
              <a:rPr sz="2400" b="1" spc="1430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interrelated  to achieve </a:t>
            </a:r>
            <a:r>
              <a:rPr sz="2400" b="1" dirty="0">
                <a:latin typeface="Courier New"/>
                <a:cs typeface="Courier New"/>
              </a:rPr>
              <a:t>a  </a:t>
            </a:r>
            <a:r>
              <a:rPr sz="2400" b="1" spc="-5" dirty="0">
                <a:latin typeface="Courier New"/>
                <a:cs typeface="Courier New"/>
              </a:rPr>
              <a:t>purposeful  organization</a:t>
            </a:r>
            <a:endParaRPr sz="2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22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26896" y="587654"/>
            <a:ext cx="6414135" cy="52324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4445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35"/>
              </a:spcBef>
            </a:pPr>
            <a:r>
              <a:rPr spc="-10" dirty="0"/>
              <a:t>Task </a:t>
            </a:r>
            <a:r>
              <a:rPr spc="-5" dirty="0"/>
              <a:t>of </a:t>
            </a:r>
            <a:r>
              <a:rPr spc="-10" dirty="0"/>
              <a:t>School</a:t>
            </a:r>
            <a:r>
              <a:rPr spc="-70" dirty="0"/>
              <a:t> </a:t>
            </a:r>
            <a:r>
              <a:rPr spc="-10" dirty="0"/>
              <a:t>Administrator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3200400"/>
            <a:ext cx="8229600" cy="2247265"/>
          </a:xfrm>
          <a:custGeom>
            <a:avLst/>
            <a:gdLst/>
            <a:ahLst/>
            <a:cxnLst/>
            <a:rect l="l" t="t" r="r" b="b"/>
            <a:pathLst>
              <a:path w="8229600" h="2247265">
                <a:moveTo>
                  <a:pt x="0" y="2246757"/>
                </a:moveTo>
                <a:lnTo>
                  <a:pt x="8229600" y="2246757"/>
                </a:lnTo>
                <a:lnTo>
                  <a:pt x="8229600" y="0"/>
                </a:lnTo>
                <a:lnTo>
                  <a:pt x="0" y="0"/>
                </a:lnTo>
                <a:lnTo>
                  <a:pt x="0" y="2246757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8625" y="3171825"/>
            <a:ext cx="8286750" cy="2304415"/>
          </a:xfrm>
          <a:custGeom>
            <a:avLst/>
            <a:gdLst/>
            <a:ahLst/>
            <a:cxnLst/>
            <a:rect l="l" t="t" r="r" b="b"/>
            <a:pathLst>
              <a:path w="8286750" h="2304415">
                <a:moveTo>
                  <a:pt x="8258175" y="0"/>
                </a:moveTo>
                <a:lnTo>
                  <a:pt x="28575" y="0"/>
                </a:lnTo>
                <a:lnTo>
                  <a:pt x="17450" y="2250"/>
                </a:lnTo>
                <a:lnTo>
                  <a:pt x="8367" y="8382"/>
                </a:lnTo>
                <a:lnTo>
                  <a:pt x="2244" y="17466"/>
                </a:lnTo>
                <a:lnTo>
                  <a:pt x="0" y="28575"/>
                </a:lnTo>
                <a:lnTo>
                  <a:pt x="0" y="2275332"/>
                </a:lnTo>
                <a:lnTo>
                  <a:pt x="2244" y="2286440"/>
                </a:lnTo>
                <a:lnTo>
                  <a:pt x="8367" y="2295525"/>
                </a:lnTo>
                <a:lnTo>
                  <a:pt x="17450" y="2301656"/>
                </a:lnTo>
                <a:lnTo>
                  <a:pt x="28575" y="2303907"/>
                </a:lnTo>
                <a:lnTo>
                  <a:pt x="8258175" y="2303907"/>
                </a:lnTo>
                <a:lnTo>
                  <a:pt x="8269283" y="2301656"/>
                </a:lnTo>
                <a:lnTo>
                  <a:pt x="8278368" y="2295525"/>
                </a:lnTo>
                <a:lnTo>
                  <a:pt x="8279139" y="2294382"/>
                </a:lnTo>
                <a:lnTo>
                  <a:pt x="28575" y="2294382"/>
                </a:lnTo>
                <a:lnTo>
                  <a:pt x="21162" y="2292887"/>
                </a:lnTo>
                <a:lnTo>
                  <a:pt x="15106" y="2288809"/>
                </a:lnTo>
                <a:lnTo>
                  <a:pt x="11022" y="2282755"/>
                </a:lnTo>
                <a:lnTo>
                  <a:pt x="9525" y="2275332"/>
                </a:lnTo>
                <a:lnTo>
                  <a:pt x="9525" y="28575"/>
                </a:lnTo>
                <a:lnTo>
                  <a:pt x="11022" y="21151"/>
                </a:lnTo>
                <a:lnTo>
                  <a:pt x="15106" y="15097"/>
                </a:lnTo>
                <a:lnTo>
                  <a:pt x="21162" y="11019"/>
                </a:lnTo>
                <a:lnTo>
                  <a:pt x="28575" y="9525"/>
                </a:lnTo>
                <a:lnTo>
                  <a:pt x="8279139" y="9525"/>
                </a:lnTo>
                <a:lnTo>
                  <a:pt x="8278368" y="8382"/>
                </a:lnTo>
                <a:lnTo>
                  <a:pt x="8269283" y="2250"/>
                </a:lnTo>
                <a:lnTo>
                  <a:pt x="8258175" y="0"/>
                </a:lnTo>
                <a:close/>
              </a:path>
              <a:path w="8286750" h="2304415">
                <a:moveTo>
                  <a:pt x="8279139" y="9525"/>
                </a:moveTo>
                <a:lnTo>
                  <a:pt x="8258175" y="9525"/>
                </a:lnTo>
                <a:lnTo>
                  <a:pt x="8265598" y="11019"/>
                </a:lnTo>
                <a:lnTo>
                  <a:pt x="8271652" y="15097"/>
                </a:lnTo>
                <a:lnTo>
                  <a:pt x="8275730" y="21151"/>
                </a:lnTo>
                <a:lnTo>
                  <a:pt x="8277225" y="28575"/>
                </a:lnTo>
                <a:lnTo>
                  <a:pt x="8277225" y="2275332"/>
                </a:lnTo>
                <a:lnTo>
                  <a:pt x="8275730" y="2282755"/>
                </a:lnTo>
                <a:lnTo>
                  <a:pt x="8271652" y="2288809"/>
                </a:lnTo>
                <a:lnTo>
                  <a:pt x="8265598" y="2292887"/>
                </a:lnTo>
                <a:lnTo>
                  <a:pt x="8258175" y="2294382"/>
                </a:lnTo>
                <a:lnTo>
                  <a:pt x="8279139" y="2294382"/>
                </a:lnTo>
                <a:lnTo>
                  <a:pt x="8284499" y="2286440"/>
                </a:lnTo>
                <a:lnTo>
                  <a:pt x="8286750" y="2275332"/>
                </a:lnTo>
                <a:lnTo>
                  <a:pt x="8286750" y="28575"/>
                </a:lnTo>
                <a:lnTo>
                  <a:pt x="8284499" y="17466"/>
                </a:lnTo>
                <a:lnTo>
                  <a:pt x="8279139" y="9525"/>
                </a:lnTo>
                <a:close/>
              </a:path>
              <a:path w="8286750" h="2304415">
                <a:moveTo>
                  <a:pt x="8263382" y="19050"/>
                </a:moveTo>
                <a:lnTo>
                  <a:pt x="23317" y="19050"/>
                </a:lnTo>
                <a:lnTo>
                  <a:pt x="19050" y="23367"/>
                </a:lnTo>
                <a:lnTo>
                  <a:pt x="19050" y="2280666"/>
                </a:lnTo>
                <a:lnTo>
                  <a:pt x="23317" y="2284857"/>
                </a:lnTo>
                <a:lnTo>
                  <a:pt x="8263382" y="2284857"/>
                </a:lnTo>
                <a:lnTo>
                  <a:pt x="8267700" y="2280666"/>
                </a:lnTo>
                <a:lnTo>
                  <a:pt x="8267700" y="2265807"/>
                </a:lnTo>
                <a:lnTo>
                  <a:pt x="38100" y="2265807"/>
                </a:lnTo>
                <a:lnTo>
                  <a:pt x="38100" y="38100"/>
                </a:lnTo>
                <a:lnTo>
                  <a:pt x="8267700" y="38100"/>
                </a:lnTo>
                <a:lnTo>
                  <a:pt x="8267700" y="23367"/>
                </a:lnTo>
                <a:lnTo>
                  <a:pt x="8263382" y="19050"/>
                </a:lnTo>
                <a:close/>
              </a:path>
              <a:path w="8286750" h="2304415">
                <a:moveTo>
                  <a:pt x="8267700" y="38100"/>
                </a:moveTo>
                <a:lnTo>
                  <a:pt x="8248650" y="38100"/>
                </a:lnTo>
                <a:lnTo>
                  <a:pt x="8248650" y="2265807"/>
                </a:lnTo>
                <a:lnTo>
                  <a:pt x="8267700" y="2265807"/>
                </a:lnTo>
                <a:lnTo>
                  <a:pt x="8267700" y="38100"/>
                </a:lnTo>
                <a:close/>
              </a:path>
              <a:path w="8286750" h="2304415">
                <a:moveTo>
                  <a:pt x="8239125" y="47625"/>
                </a:moveTo>
                <a:lnTo>
                  <a:pt x="47625" y="47625"/>
                </a:lnTo>
                <a:lnTo>
                  <a:pt x="47625" y="2256282"/>
                </a:lnTo>
                <a:lnTo>
                  <a:pt x="8239125" y="2256282"/>
                </a:lnTo>
                <a:lnTo>
                  <a:pt x="8239125" y="2246757"/>
                </a:lnTo>
                <a:lnTo>
                  <a:pt x="57150" y="2246757"/>
                </a:lnTo>
                <a:lnTo>
                  <a:pt x="57150" y="57150"/>
                </a:lnTo>
                <a:lnTo>
                  <a:pt x="8239125" y="57150"/>
                </a:lnTo>
                <a:lnTo>
                  <a:pt x="8239125" y="47625"/>
                </a:lnTo>
                <a:close/>
              </a:path>
              <a:path w="8286750" h="2304415">
                <a:moveTo>
                  <a:pt x="8239125" y="57150"/>
                </a:moveTo>
                <a:lnTo>
                  <a:pt x="8229600" y="57150"/>
                </a:lnTo>
                <a:lnTo>
                  <a:pt x="8229600" y="2246757"/>
                </a:lnTo>
                <a:lnTo>
                  <a:pt x="8239125" y="2246757"/>
                </a:lnTo>
                <a:lnTo>
                  <a:pt x="8239125" y="5715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8640" y="1444497"/>
            <a:ext cx="7950834" cy="3907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306705" indent="63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urier New"/>
                <a:cs typeface="Courier New"/>
              </a:rPr>
              <a:t>Tasks referring to “what is expected to  be done” by the school administrator in  providing leadership for the</a:t>
            </a:r>
            <a:r>
              <a:rPr sz="2400" b="1" spc="-114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improvement  of the</a:t>
            </a:r>
            <a:r>
              <a:rPr sz="2400" b="1" spc="-35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school.</a:t>
            </a:r>
            <a:endParaRPr sz="2400">
              <a:latin typeface="Courier New"/>
              <a:cs typeface="Courier New"/>
            </a:endParaRPr>
          </a:p>
          <a:p>
            <a:pPr marL="914400" indent="-915035">
              <a:lnSpc>
                <a:spcPct val="100000"/>
              </a:lnSpc>
              <a:spcBef>
                <a:spcPts val="2240"/>
              </a:spcBef>
              <a:buAutoNum type="arabicPeriod"/>
              <a:tabLst>
                <a:tab pos="914400" algn="l"/>
                <a:tab pos="915035" algn="l"/>
              </a:tabLst>
            </a:pPr>
            <a:r>
              <a:rPr sz="2800" b="1" spc="-5" dirty="0">
                <a:latin typeface="Courier New"/>
                <a:cs typeface="Courier New"/>
              </a:rPr>
              <a:t>Instructional</a:t>
            </a:r>
            <a:r>
              <a:rPr sz="2800" b="1" spc="-70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program;</a:t>
            </a:r>
            <a:endParaRPr sz="2800">
              <a:latin typeface="Courier New"/>
              <a:cs typeface="Courier New"/>
            </a:endParaRPr>
          </a:p>
          <a:p>
            <a:pPr marL="914400" indent="-9150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914400" algn="l"/>
                <a:tab pos="915035" algn="l"/>
              </a:tabLst>
            </a:pPr>
            <a:r>
              <a:rPr sz="2800" b="1" spc="-5" dirty="0">
                <a:latin typeface="Courier New"/>
                <a:cs typeface="Courier New"/>
              </a:rPr>
              <a:t>Staff</a:t>
            </a:r>
            <a:r>
              <a:rPr sz="2800" b="1" spc="-55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personnel;</a:t>
            </a:r>
            <a:endParaRPr sz="2800">
              <a:latin typeface="Courier New"/>
              <a:cs typeface="Courier New"/>
            </a:endParaRPr>
          </a:p>
          <a:p>
            <a:pPr marL="914400" indent="-915035">
              <a:lnSpc>
                <a:spcPct val="100000"/>
              </a:lnSpc>
              <a:buAutoNum type="arabicPeriod"/>
              <a:tabLst>
                <a:tab pos="914400" algn="l"/>
                <a:tab pos="915035" algn="l"/>
              </a:tabLst>
            </a:pPr>
            <a:r>
              <a:rPr sz="2800" b="1" spc="-10" dirty="0">
                <a:latin typeface="Courier New"/>
                <a:cs typeface="Courier New"/>
              </a:rPr>
              <a:t>Student-personnel;</a:t>
            </a:r>
            <a:endParaRPr sz="2800">
              <a:latin typeface="Courier New"/>
              <a:cs typeface="Courier New"/>
            </a:endParaRPr>
          </a:p>
          <a:p>
            <a:pPr marL="914400" indent="-915035">
              <a:lnSpc>
                <a:spcPct val="100000"/>
              </a:lnSpc>
              <a:buAutoNum type="arabicPeriod"/>
              <a:tabLst>
                <a:tab pos="914400" algn="l"/>
                <a:tab pos="915035" algn="l"/>
              </a:tabLst>
            </a:pPr>
            <a:r>
              <a:rPr sz="2800" b="1" spc="-5" dirty="0">
                <a:latin typeface="Courier New"/>
                <a:cs typeface="Courier New"/>
              </a:rPr>
              <a:t>Financial and physical</a:t>
            </a:r>
            <a:r>
              <a:rPr sz="2800" b="1" spc="-150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resources;</a:t>
            </a:r>
            <a:endParaRPr sz="2800">
              <a:latin typeface="Courier New"/>
              <a:cs typeface="Courier New"/>
            </a:endParaRPr>
          </a:p>
          <a:p>
            <a:pPr marL="914400" indent="-915035">
              <a:lnSpc>
                <a:spcPct val="100000"/>
              </a:lnSpc>
              <a:buAutoNum type="arabicPeriod"/>
              <a:tabLst>
                <a:tab pos="914400" algn="l"/>
                <a:tab pos="915035" algn="l"/>
              </a:tabLst>
            </a:pPr>
            <a:r>
              <a:rPr sz="2800" b="1" spc="-10" dirty="0">
                <a:latin typeface="Courier New"/>
                <a:cs typeface="Courier New"/>
              </a:rPr>
              <a:t>School-community</a:t>
            </a:r>
            <a:r>
              <a:rPr sz="2800" b="1" spc="-55" dirty="0">
                <a:latin typeface="Courier New"/>
                <a:cs typeface="Courier New"/>
              </a:rPr>
              <a:t> </a:t>
            </a:r>
            <a:r>
              <a:rPr sz="2800" b="1" spc="-10" dirty="0">
                <a:latin typeface="Courier New"/>
                <a:cs typeface="Courier New"/>
              </a:rPr>
              <a:t>relationships.</a:t>
            </a:r>
            <a:endParaRPr sz="2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22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722248"/>
            <a:ext cx="8229600" cy="132397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6350" rIns="0" bIns="0" rtlCol="0">
            <a:spAutoFit/>
          </a:bodyPr>
          <a:lstStyle/>
          <a:p>
            <a:pPr marL="1677035" marR="599440" indent="-1066800">
              <a:lnSpc>
                <a:spcPts val="4800"/>
              </a:lnSpc>
              <a:spcBef>
                <a:spcPts val="50"/>
              </a:spcBef>
            </a:pPr>
            <a:r>
              <a:rPr sz="4000" spc="-5" dirty="0"/>
              <a:t>Areas of Responsibility  of</a:t>
            </a:r>
            <a:r>
              <a:rPr sz="4000" spc="-25" dirty="0"/>
              <a:t> </a:t>
            </a:r>
            <a:r>
              <a:rPr sz="4000" spc="-5" dirty="0"/>
              <a:t>Administrator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647825" y="2639441"/>
            <a:ext cx="5772150" cy="3104515"/>
          </a:xfrm>
          <a:custGeom>
            <a:avLst/>
            <a:gdLst/>
            <a:ahLst/>
            <a:cxnLst/>
            <a:rect l="l" t="t" r="r" b="b"/>
            <a:pathLst>
              <a:path w="5772150" h="3104515">
                <a:moveTo>
                  <a:pt x="5743575" y="0"/>
                </a:moveTo>
                <a:lnTo>
                  <a:pt x="28575" y="0"/>
                </a:lnTo>
                <a:lnTo>
                  <a:pt x="17466" y="2250"/>
                </a:lnTo>
                <a:lnTo>
                  <a:pt x="8381" y="8382"/>
                </a:lnTo>
                <a:lnTo>
                  <a:pt x="2250" y="17466"/>
                </a:lnTo>
                <a:lnTo>
                  <a:pt x="0" y="28575"/>
                </a:lnTo>
                <a:lnTo>
                  <a:pt x="0" y="3075559"/>
                </a:lnTo>
                <a:lnTo>
                  <a:pt x="2250" y="3086678"/>
                </a:lnTo>
                <a:lnTo>
                  <a:pt x="8382" y="3095761"/>
                </a:lnTo>
                <a:lnTo>
                  <a:pt x="17466" y="3101887"/>
                </a:lnTo>
                <a:lnTo>
                  <a:pt x="28575" y="3104134"/>
                </a:lnTo>
                <a:lnTo>
                  <a:pt x="5743575" y="3104134"/>
                </a:lnTo>
                <a:lnTo>
                  <a:pt x="5754683" y="3101887"/>
                </a:lnTo>
                <a:lnTo>
                  <a:pt x="5763768" y="3095761"/>
                </a:lnTo>
                <a:lnTo>
                  <a:pt x="5764546" y="3094609"/>
                </a:lnTo>
                <a:lnTo>
                  <a:pt x="28575" y="3094609"/>
                </a:lnTo>
                <a:lnTo>
                  <a:pt x="21151" y="3093111"/>
                </a:lnTo>
                <a:lnTo>
                  <a:pt x="15097" y="3089027"/>
                </a:lnTo>
                <a:lnTo>
                  <a:pt x="11019" y="3082971"/>
                </a:lnTo>
                <a:lnTo>
                  <a:pt x="9525" y="3075559"/>
                </a:lnTo>
                <a:lnTo>
                  <a:pt x="9525" y="28575"/>
                </a:lnTo>
                <a:lnTo>
                  <a:pt x="11019" y="21151"/>
                </a:lnTo>
                <a:lnTo>
                  <a:pt x="15097" y="15097"/>
                </a:lnTo>
                <a:lnTo>
                  <a:pt x="21151" y="11019"/>
                </a:lnTo>
                <a:lnTo>
                  <a:pt x="28575" y="9525"/>
                </a:lnTo>
                <a:lnTo>
                  <a:pt x="5764539" y="9525"/>
                </a:lnTo>
                <a:lnTo>
                  <a:pt x="5763768" y="8382"/>
                </a:lnTo>
                <a:lnTo>
                  <a:pt x="5754683" y="2250"/>
                </a:lnTo>
                <a:lnTo>
                  <a:pt x="5743575" y="0"/>
                </a:lnTo>
                <a:close/>
              </a:path>
              <a:path w="5772150" h="3104515">
                <a:moveTo>
                  <a:pt x="5764539" y="9525"/>
                </a:moveTo>
                <a:lnTo>
                  <a:pt x="5743575" y="9525"/>
                </a:lnTo>
                <a:lnTo>
                  <a:pt x="5750998" y="11019"/>
                </a:lnTo>
                <a:lnTo>
                  <a:pt x="5757052" y="15097"/>
                </a:lnTo>
                <a:lnTo>
                  <a:pt x="5761130" y="21151"/>
                </a:lnTo>
                <a:lnTo>
                  <a:pt x="5762625" y="28575"/>
                </a:lnTo>
                <a:lnTo>
                  <a:pt x="5762625" y="3075559"/>
                </a:lnTo>
                <a:lnTo>
                  <a:pt x="5761130" y="3082971"/>
                </a:lnTo>
                <a:lnTo>
                  <a:pt x="5757052" y="3089027"/>
                </a:lnTo>
                <a:lnTo>
                  <a:pt x="5750998" y="3093111"/>
                </a:lnTo>
                <a:lnTo>
                  <a:pt x="5743575" y="3094609"/>
                </a:lnTo>
                <a:lnTo>
                  <a:pt x="5764546" y="3094609"/>
                </a:lnTo>
                <a:lnTo>
                  <a:pt x="5769899" y="3086678"/>
                </a:lnTo>
                <a:lnTo>
                  <a:pt x="5772150" y="3075559"/>
                </a:lnTo>
                <a:lnTo>
                  <a:pt x="5772150" y="28575"/>
                </a:lnTo>
                <a:lnTo>
                  <a:pt x="5769899" y="17466"/>
                </a:lnTo>
                <a:lnTo>
                  <a:pt x="5764539" y="9525"/>
                </a:lnTo>
                <a:close/>
              </a:path>
              <a:path w="5772150" h="3104515">
                <a:moveTo>
                  <a:pt x="5748782" y="19050"/>
                </a:moveTo>
                <a:lnTo>
                  <a:pt x="23368" y="19050"/>
                </a:lnTo>
                <a:lnTo>
                  <a:pt x="19050" y="23368"/>
                </a:lnTo>
                <a:lnTo>
                  <a:pt x="19050" y="3080816"/>
                </a:lnTo>
                <a:lnTo>
                  <a:pt x="23368" y="3085084"/>
                </a:lnTo>
                <a:lnTo>
                  <a:pt x="5748782" y="3085084"/>
                </a:lnTo>
                <a:lnTo>
                  <a:pt x="5753100" y="3080816"/>
                </a:lnTo>
                <a:lnTo>
                  <a:pt x="5753100" y="3066034"/>
                </a:lnTo>
                <a:lnTo>
                  <a:pt x="38100" y="3066034"/>
                </a:lnTo>
                <a:lnTo>
                  <a:pt x="38100" y="38100"/>
                </a:lnTo>
                <a:lnTo>
                  <a:pt x="5753100" y="38100"/>
                </a:lnTo>
                <a:lnTo>
                  <a:pt x="5753100" y="23368"/>
                </a:lnTo>
                <a:lnTo>
                  <a:pt x="5748782" y="19050"/>
                </a:lnTo>
                <a:close/>
              </a:path>
              <a:path w="5772150" h="3104515">
                <a:moveTo>
                  <a:pt x="5753100" y="38100"/>
                </a:moveTo>
                <a:lnTo>
                  <a:pt x="5734050" y="38100"/>
                </a:lnTo>
                <a:lnTo>
                  <a:pt x="5734050" y="3066034"/>
                </a:lnTo>
                <a:lnTo>
                  <a:pt x="5753100" y="3066034"/>
                </a:lnTo>
                <a:lnTo>
                  <a:pt x="5753100" y="38100"/>
                </a:lnTo>
                <a:close/>
              </a:path>
              <a:path w="5772150" h="3104515">
                <a:moveTo>
                  <a:pt x="5724525" y="47625"/>
                </a:moveTo>
                <a:lnTo>
                  <a:pt x="47625" y="47625"/>
                </a:lnTo>
                <a:lnTo>
                  <a:pt x="47625" y="3056509"/>
                </a:lnTo>
                <a:lnTo>
                  <a:pt x="5724525" y="3056509"/>
                </a:lnTo>
                <a:lnTo>
                  <a:pt x="5724525" y="3046984"/>
                </a:lnTo>
                <a:lnTo>
                  <a:pt x="57150" y="3046984"/>
                </a:lnTo>
                <a:lnTo>
                  <a:pt x="57150" y="57150"/>
                </a:lnTo>
                <a:lnTo>
                  <a:pt x="5724525" y="57150"/>
                </a:lnTo>
                <a:lnTo>
                  <a:pt x="5724525" y="47625"/>
                </a:lnTo>
                <a:close/>
              </a:path>
              <a:path w="5772150" h="3104515">
                <a:moveTo>
                  <a:pt x="5724525" y="57150"/>
                </a:moveTo>
                <a:lnTo>
                  <a:pt x="5715000" y="57150"/>
                </a:lnTo>
                <a:lnTo>
                  <a:pt x="5715000" y="3046984"/>
                </a:lnTo>
                <a:lnTo>
                  <a:pt x="5724525" y="3046984"/>
                </a:lnTo>
                <a:lnTo>
                  <a:pt x="5724525" y="57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55394" y="2629915"/>
            <a:ext cx="532701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indent="-9144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927100" algn="l"/>
              </a:tabLst>
            </a:pPr>
            <a:r>
              <a:rPr sz="4800" b="1" spc="-5" dirty="0">
                <a:latin typeface="Courier New"/>
                <a:cs typeface="Courier New"/>
              </a:rPr>
              <a:t>Purposing-</a:t>
            </a:r>
            <a:endParaRPr sz="4800">
              <a:latin typeface="Courier New"/>
              <a:cs typeface="Courier New"/>
            </a:endParaRPr>
          </a:p>
          <a:p>
            <a:pPr marL="927100" indent="-914400">
              <a:lnSpc>
                <a:spcPct val="100000"/>
              </a:lnSpc>
              <a:buAutoNum type="arabicPeriod"/>
              <a:tabLst>
                <a:tab pos="927100" algn="l"/>
              </a:tabLst>
            </a:pPr>
            <a:r>
              <a:rPr sz="4800" b="1" spc="-10" dirty="0">
                <a:latin typeface="Courier New"/>
                <a:cs typeface="Courier New"/>
              </a:rPr>
              <a:t>Maintaining-</a:t>
            </a:r>
            <a:endParaRPr sz="4800">
              <a:latin typeface="Courier New"/>
              <a:cs typeface="Courier New"/>
            </a:endParaRPr>
          </a:p>
          <a:p>
            <a:pPr marL="927100" indent="-914400">
              <a:lnSpc>
                <a:spcPct val="100000"/>
              </a:lnSpc>
              <a:buAutoNum type="arabicPeriod"/>
              <a:tabLst>
                <a:tab pos="927100" algn="l"/>
              </a:tabLst>
            </a:pPr>
            <a:r>
              <a:rPr sz="4800" b="1" spc="-5" dirty="0">
                <a:latin typeface="Courier New"/>
                <a:cs typeface="Courier New"/>
              </a:rPr>
              <a:t>Allocating-</a:t>
            </a:r>
            <a:endParaRPr sz="4800">
              <a:latin typeface="Courier New"/>
              <a:cs typeface="Courier New"/>
            </a:endParaRPr>
          </a:p>
          <a:p>
            <a:pPr marL="1106805" indent="-109474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107440" algn="l"/>
              </a:tabLst>
            </a:pPr>
            <a:r>
              <a:rPr sz="4800" b="1" spc="-5" dirty="0">
                <a:latin typeface="Courier New"/>
                <a:cs typeface="Courier New"/>
              </a:rPr>
              <a:t>Evaluating-</a:t>
            </a:r>
            <a:endParaRPr sz="4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22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572871"/>
            <a:ext cx="7402830" cy="64643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260"/>
              </a:lnSpc>
            </a:pPr>
            <a:r>
              <a:rPr sz="3600" spc="-5" dirty="0"/>
              <a:t>“Administration”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609600" y="1513332"/>
            <a:ext cx="8001000" cy="3970654"/>
          </a:xfrm>
          <a:custGeom>
            <a:avLst/>
            <a:gdLst/>
            <a:ahLst/>
            <a:cxnLst/>
            <a:rect l="l" t="t" r="r" b="b"/>
            <a:pathLst>
              <a:path w="8001000" h="3970654">
                <a:moveTo>
                  <a:pt x="0" y="3970274"/>
                </a:moveTo>
                <a:lnTo>
                  <a:pt x="8001000" y="3970274"/>
                </a:lnTo>
                <a:lnTo>
                  <a:pt x="8001000" y="0"/>
                </a:lnTo>
                <a:lnTo>
                  <a:pt x="0" y="0"/>
                </a:lnTo>
                <a:lnTo>
                  <a:pt x="0" y="397027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13332"/>
            <a:ext cx="8001000" cy="3970654"/>
          </a:xfrm>
          <a:custGeom>
            <a:avLst/>
            <a:gdLst/>
            <a:ahLst/>
            <a:cxnLst/>
            <a:rect l="l" t="t" r="r" b="b"/>
            <a:pathLst>
              <a:path w="8001000" h="3970654">
                <a:moveTo>
                  <a:pt x="0" y="3970274"/>
                </a:moveTo>
                <a:lnTo>
                  <a:pt x="8001000" y="3970274"/>
                </a:lnTo>
                <a:lnTo>
                  <a:pt x="8001000" y="0"/>
                </a:lnTo>
                <a:lnTo>
                  <a:pt x="0" y="0"/>
                </a:lnTo>
                <a:lnTo>
                  <a:pt x="0" y="39702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8197" y="1505458"/>
            <a:ext cx="7691755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latin typeface="Courier New"/>
                <a:cs typeface="Courier New"/>
              </a:rPr>
              <a:t>Sergiovanni </a:t>
            </a:r>
            <a:r>
              <a:rPr sz="2800" b="1" spc="-5" dirty="0">
                <a:latin typeface="Courier New"/>
                <a:cs typeface="Courier New"/>
              </a:rPr>
              <a:t>defines administration  in its management sense as </a:t>
            </a:r>
            <a:r>
              <a:rPr sz="2800" b="1" spc="-10" dirty="0">
                <a:latin typeface="Courier New"/>
                <a:cs typeface="Courier New"/>
              </a:rPr>
              <a:t>“the  </a:t>
            </a:r>
            <a:r>
              <a:rPr sz="2800" b="1" spc="-5" dirty="0">
                <a:latin typeface="Courier New"/>
                <a:cs typeface="Courier New"/>
              </a:rPr>
              <a:t>science and art of achieving  organizational objectives in a  fashion which is </a:t>
            </a:r>
            <a:r>
              <a:rPr sz="2800" b="1" spc="-10" dirty="0">
                <a:latin typeface="Courier New"/>
                <a:cs typeface="Courier New"/>
              </a:rPr>
              <a:t>cost-effective </a:t>
            </a:r>
            <a:r>
              <a:rPr sz="2800" b="1" spc="-5" dirty="0">
                <a:latin typeface="Courier New"/>
                <a:cs typeface="Courier New"/>
              </a:rPr>
              <a:t>and  which obtains sufficient teacher</a:t>
            </a:r>
            <a:r>
              <a:rPr sz="2800" b="1" spc="-170" dirty="0">
                <a:latin typeface="Courier New"/>
                <a:cs typeface="Courier New"/>
              </a:rPr>
              <a:t> </a:t>
            </a:r>
            <a:r>
              <a:rPr sz="2800" b="1" spc="-10" dirty="0">
                <a:latin typeface="Courier New"/>
                <a:cs typeface="Courier New"/>
              </a:rPr>
              <a:t>and  </a:t>
            </a:r>
            <a:r>
              <a:rPr sz="2800" b="1" spc="-5" dirty="0">
                <a:latin typeface="Courier New"/>
                <a:cs typeface="Courier New"/>
              </a:rPr>
              <a:t>consumer satisfaction to ensure  their continued participation and  support.”</a:t>
            </a:r>
            <a:endParaRPr sz="280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4096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22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28800" y="990600"/>
            <a:ext cx="5410200" cy="435376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4445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35"/>
              </a:spcBef>
            </a:pPr>
            <a:r>
              <a:rPr sz="2800" b="1" spc="-5" dirty="0">
                <a:latin typeface="Courier New"/>
                <a:cs typeface="Courier New"/>
              </a:rPr>
              <a:t>EDUCATION </a:t>
            </a:r>
            <a:r>
              <a:rPr lang="en-GB" sz="2800" b="1" spc="-5" dirty="0" smtClean="0">
                <a:latin typeface="Courier New"/>
                <a:cs typeface="Courier New"/>
              </a:rPr>
              <a:t>concerned with</a:t>
            </a:r>
            <a:endParaRPr sz="2800" dirty="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0349" y="2047174"/>
            <a:ext cx="3048000" cy="523240"/>
          </a:xfrm>
          <a:prstGeom prst="rect">
            <a:avLst/>
          </a:prstGeom>
          <a:solidFill>
            <a:srgbClr val="00AF50"/>
          </a:solidFill>
          <a:ln w="12700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245745">
              <a:lnSpc>
                <a:spcPct val="100000"/>
              </a:lnSpc>
              <a:spcBef>
                <a:spcPts val="35"/>
              </a:spcBef>
            </a:pPr>
            <a:r>
              <a:rPr sz="2800" b="1" spc="-5" dirty="0">
                <a:latin typeface="Courier New"/>
                <a:cs typeface="Courier New"/>
              </a:rPr>
              <a:t>Human</a:t>
            </a:r>
            <a:r>
              <a:rPr sz="2800" b="1" spc="-85" dirty="0">
                <a:latin typeface="Courier New"/>
                <a:cs typeface="Courier New"/>
              </a:rPr>
              <a:t> </a:t>
            </a:r>
            <a:r>
              <a:rPr sz="2800" b="1" spc="-10" dirty="0">
                <a:latin typeface="Courier New"/>
                <a:cs typeface="Courier New"/>
              </a:rPr>
              <a:t>Uplift</a:t>
            </a:r>
            <a:endParaRPr sz="2800" dirty="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4628" y="2073475"/>
            <a:ext cx="3438525" cy="52324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35"/>
              </a:spcBef>
            </a:pPr>
            <a:r>
              <a:rPr sz="2800" b="1" spc="-5" dirty="0">
                <a:latin typeface="Courier New"/>
                <a:cs typeface="Courier New"/>
              </a:rPr>
              <a:t>Social</a:t>
            </a:r>
            <a:r>
              <a:rPr sz="2800" b="1" spc="-95" dirty="0">
                <a:latin typeface="Courier New"/>
                <a:cs typeface="Courier New"/>
              </a:rPr>
              <a:t> </a:t>
            </a:r>
            <a:r>
              <a:rPr sz="2800" b="1" spc="-10" dirty="0">
                <a:latin typeface="Courier New"/>
                <a:cs typeface="Courier New"/>
              </a:rPr>
              <a:t>Progress</a:t>
            </a:r>
            <a:endParaRPr sz="2800" dirty="0">
              <a:latin typeface="Courier New"/>
              <a:cs typeface="Courier Ne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34349" y="1600200"/>
            <a:ext cx="314325" cy="391795"/>
          </a:xfrm>
          <a:custGeom>
            <a:avLst/>
            <a:gdLst/>
            <a:ahLst/>
            <a:cxnLst/>
            <a:rect l="l" t="t" r="r" b="b"/>
            <a:pathLst>
              <a:path w="314325" h="391794">
                <a:moveTo>
                  <a:pt x="30196" y="77849"/>
                </a:moveTo>
                <a:lnTo>
                  <a:pt x="17073" y="82296"/>
                </a:lnTo>
                <a:lnTo>
                  <a:pt x="6715" y="91543"/>
                </a:lnTo>
                <a:lnTo>
                  <a:pt x="881" y="103600"/>
                </a:lnTo>
                <a:lnTo>
                  <a:pt x="0" y="116943"/>
                </a:lnTo>
                <a:lnTo>
                  <a:pt x="4500" y="130048"/>
                </a:lnTo>
                <a:lnTo>
                  <a:pt x="156900" y="391287"/>
                </a:lnTo>
                <a:lnTo>
                  <a:pt x="197278" y="322072"/>
                </a:lnTo>
                <a:lnTo>
                  <a:pt x="121975" y="322072"/>
                </a:lnTo>
                <a:lnTo>
                  <a:pt x="121975" y="192789"/>
                </a:lnTo>
                <a:lnTo>
                  <a:pt x="64825" y="94869"/>
                </a:lnTo>
                <a:lnTo>
                  <a:pt x="55631" y="84528"/>
                </a:lnTo>
                <a:lnTo>
                  <a:pt x="43568" y="78724"/>
                </a:lnTo>
                <a:lnTo>
                  <a:pt x="30196" y="77849"/>
                </a:lnTo>
                <a:close/>
              </a:path>
              <a:path w="314325" h="391794">
                <a:moveTo>
                  <a:pt x="121975" y="192789"/>
                </a:moveTo>
                <a:lnTo>
                  <a:pt x="121975" y="322072"/>
                </a:lnTo>
                <a:lnTo>
                  <a:pt x="191825" y="322072"/>
                </a:lnTo>
                <a:lnTo>
                  <a:pt x="191825" y="304419"/>
                </a:lnTo>
                <a:lnTo>
                  <a:pt x="126674" y="304419"/>
                </a:lnTo>
                <a:lnTo>
                  <a:pt x="156900" y="252629"/>
                </a:lnTo>
                <a:lnTo>
                  <a:pt x="121975" y="192789"/>
                </a:lnTo>
                <a:close/>
              </a:path>
              <a:path w="314325" h="391794">
                <a:moveTo>
                  <a:pt x="283604" y="77849"/>
                </a:moveTo>
                <a:lnTo>
                  <a:pt x="270232" y="78724"/>
                </a:lnTo>
                <a:lnTo>
                  <a:pt x="258169" y="84528"/>
                </a:lnTo>
                <a:lnTo>
                  <a:pt x="248975" y="94869"/>
                </a:lnTo>
                <a:lnTo>
                  <a:pt x="191825" y="192789"/>
                </a:lnTo>
                <a:lnTo>
                  <a:pt x="191825" y="322072"/>
                </a:lnTo>
                <a:lnTo>
                  <a:pt x="197278" y="322072"/>
                </a:lnTo>
                <a:lnTo>
                  <a:pt x="309300" y="130048"/>
                </a:lnTo>
                <a:lnTo>
                  <a:pt x="313801" y="116943"/>
                </a:lnTo>
                <a:lnTo>
                  <a:pt x="312920" y="103600"/>
                </a:lnTo>
                <a:lnTo>
                  <a:pt x="307086" y="91543"/>
                </a:lnTo>
                <a:lnTo>
                  <a:pt x="296727" y="82296"/>
                </a:lnTo>
                <a:lnTo>
                  <a:pt x="283604" y="77849"/>
                </a:lnTo>
                <a:close/>
              </a:path>
              <a:path w="314325" h="391794">
                <a:moveTo>
                  <a:pt x="156900" y="252629"/>
                </a:moveTo>
                <a:lnTo>
                  <a:pt x="126674" y="304419"/>
                </a:lnTo>
                <a:lnTo>
                  <a:pt x="187126" y="304419"/>
                </a:lnTo>
                <a:lnTo>
                  <a:pt x="156900" y="252629"/>
                </a:lnTo>
                <a:close/>
              </a:path>
              <a:path w="314325" h="391794">
                <a:moveTo>
                  <a:pt x="191825" y="192789"/>
                </a:moveTo>
                <a:lnTo>
                  <a:pt x="156900" y="252629"/>
                </a:lnTo>
                <a:lnTo>
                  <a:pt x="187126" y="304419"/>
                </a:lnTo>
                <a:lnTo>
                  <a:pt x="191825" y="304419"/>
                </a:lnTo>
                <a:lnTo>
                  <a:pt x="191825" y="192789"/>
                </a:lnTo>
                <a:close/>
              </a:path>
              <a:path w="314325" h="391794">
                <a:moveTo>
                  <a:pt x="191825" y="0"/>
                </a:moveTo>
                <a:lnTo>
                  <a:pt x="121975" y="0"/>
                </a:lnTo>
                <a:lnTo>
                  <a:pt x="121975" y="192789"/>
                </a:lnTo>
                <a:lnTo>
                  <a:pt x="156900" y="252629"/>
                </a:lnTo>
                <a:lnTo>
                  <a:pt x="191825" y="192789"/>
                </a:lnTo>
                <a:lnTo>
                  <a:pt x="191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62899" y="1655379"/>
            <a:ext cx="314325" cy="391795"/>
          </a:xfrm>
          <a:custGeom>
            <a:avLst/>
            <a:gdLst/>
            <a:ahLst/>
            <a:cxnLst/>
            <a:rect l="l" t="t" r="r" b="b"/>
            <a:pathLst>
              <a:path w="314325" h="391794">
                <a:moveTo>
                  <a:pt x="30178" y="77849"/>
                </a:moveTo>
                <a:lnTo>
                  <a:pt x="17073" y="82296"/>
                </a:lnTo>
                <a:lnTo>
                  <a:pt x="6715" y="91543"/>
                </a:lnTo>
                <a:lnTo>
                  <a:pt x="881" y="103600"/>
                </a:lnTo>
                <a:lnTo>
                  <a:pt x="0" y="116943"/>
                </a:lnTo>
                <a:lnTo>
                  <a:pt x="4500" y="130048"/>
                </a:lnTo>
                <a:lnTo>
                  <a:pt x="156900" y="391287"/>
                </a:lnTo>
                <a:lnTo>
                  <a:pt x="197278" y="322072"/>
                </a:lnTo>
                <a:lnTo>
                  <a:pt x="121975" y="322072"/>
                </a:lnTo>
                <a:lnTo>
                  <a:pt x="121975" y="192789"/>
                </a:lnTo>
                <a:lnTo>
                  <a:pt x="64825" y="94869"/>
                </a:lnTo>
                <a:lnTo>
                  <a:pt x="55578" y="84528"/>
                </a:lnTo>
                <a:lnTo>
                  <a:pt x="43521" y="78724"/>
                </a:lnTo>
                <a:lnTo>
                  <a:pt x="30178" y="77849"/>
                </a:lnTo>
                <a:close/>
              </a:path>
              <a:path w="314325" h="391794">
                <a:moveTo>
                  <a:pt x="121975" y="192789"/>
                </a:moveTo>
                <a:lnTo>
                  <a:pt x="121975" y="322072"/>
                </a:lnTo>
                <a:lnTo>
                  <a:pt x="191825" y="322072"/>
                </a:lnTo>
                <a:lnTo>
                  <a:pt x="191825" y="304419"/>
                </a:lnTo>
                <a:lnTo>
                  <a:pt x="126674" y="304419"/>
                </a:lnTo>
                <a:lnTo>
                  <a:pt x="156900" y="252629"/>
                </a:lnTo>
                <a:lnTo>
                  <a:pt x="121975" y="192789"/>
                </a:lnTo>
                <a:close/>
              </a:path>
              <a:path w="314325" h="391794">
                <a:moveTo>
                  <a:pt x="283604" y="77849"/>
                </a:moveTo>
                <a:lnTo>
                  <a:pt x="270232" y="78724"/>
                </a:lnTo>
                <a:lnTo>
                  <a:pt x="258169" y="84528"/>
                </a:lnTo>
                <a:lnTo>
                  <a:pt x="248975" y="94869"/>
                </a:lnTo>
                <a:lnTo>
                  <a:pt x="191825" y="192789"/>
                </a:lnTo>
                <a:lnTo>
                  <a:pt x="191825" y="322072"/>
                </a:lnTo>
                <a:lnTo>
                  <a:pt x="197278" y="322072"/>
                </a:lnTo>
                <a:lnTo>
                  <a:pt x="309300" y="130048"/>
                </a:lnTo>
                <a:lnTo>
                  <a:pt x="313801" y="116943"/>
                </a:lnTo>
                <a:lnTo>
                  <a:pt x="312920" y="103600"/>
                </a:lnTo>
                <a:lnTo>
                  <a:pt x="307086" y="91543"/>
                </a:lnTo>
                <a:lnTo>
                  <a:pt x="296727" y="82296"/>
                </a:lnTo>
                <a:lnTo>
                  <a:pt x="283604" y="77849"/>
                </a:lnTo>
                <a:close/>
              </a:path>
              <a:path w="314325" h="391794">
                <a:moveTo>
                  <a:pt x="156900" y="252629"/>
                </a:moveTo>
                <a:lnTo>
                  <a:pt x="126674" y="304419"/>
                </a:lnTo>
                <a:lnTo>
                  <a:pt x="187126" y="304419"/>
                </a:lnTo>
                <a:lnTo>
                  <a:pt x="156900" y="252629"/>
                </a:lnTo>
                <a:close/>
              </a:path>
              <a:path w="314325" h="391794">
                <a:moveTo>
                  <a:pt x="191825" y="192789"/>
                </a:moveTo>
                <a:lnTo>
                  <a:pt x="156900" y="252629"/>
                </a:lnTo>
                <a:lnTo>
                  <a:pt x="187126" y="304419"/>
                </a:lnTo>
                <a:lnTo>
                  <a:pt x="191825" y="304419"/>
                </a:lnTo>
                <a:lnTo>
                  <a:pt x="191825" y="192789"/>
                </a:lnTo>
                <a:close/>
              </a:path>
              <a:path w="314325" h="391794">
                <a:moveTo>
                  <a:pt x="191825" y="0"/>
                </a:moveTo>
                <a:lnTo>
                  <a:pt x="121975" y="0"/>
                </a:lnTo>
                <a:lnTo>
                  <a:pt x="121975" y="192789"/>
                </a:lnTo>
                <a:lnTo>
                  <a:pt x="156900" y="252629"/>
                </a:lnTo>
                <a:lnTo>
                  <a:pt x="191825" y="192789"/>
                </a:lnTo>
                <a:lnTo>
                  <a:pt x="191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2536" y="587654"/>
            <a:ext cx="7703184" cy="435376"/>
          </a:xfrm>
          <a:prstGeom prst="rect">
            <a:avLst/>
          </a:prstGeom>
          <a:solidFill>
            <a:srgbClr val="E36C09"/>
          </a:solidFill>
        </p:spPr>
        <p:txBody>
          <a:bodyPr vert="horz" wrap="square" lIns="0" tIns="4445" rIns="0" bIns="0" rtlCol="0">
            <a:spAutoFit/>
          </a:bodyPr>
          <a:lstStyle/>
          <a:p>
            <a:pPr marL="125730">
              <a:lnSpc>
                <a:spcPct val="100000"/>
              </a:lnSpc>
              <a:spcBef>
                <a:spcPts val="35"/>
              </a:spcBef>
            </a:pPr>
            <a:r>
              <a:rPr sz="2800" b="1" spc="-5" dirty="0" smtClean="0">
                <a:latin typeface="Courier New"/>
                <a:cs typeface="Courier New"/>
              </a:rPr>
              <a:t>A </a:t>
            </a:r>
            <a:r>
              <a:rPr sz="2800" b="1" spc="-5" dirty="0">
                <a:latin typeface="Courier New"/>
                <a:cs typeface="Courier New"/>
              </a:rPr>
              <a:t>Challenge to </a:t>
            </a:r>
            <a:r>
              <a:rPr sz="2800" b="1" spc="-10" dirty="0">
                <a:latin typeface="Courier New"/>
                <a:cs typeface="Courier New"/>
              </a:rPr>
              <a:t>School</a:t>
            </a:r>
            <a:r>
              <a:rPr sz="2800" b="1" spc="-120" dirty="0">
                <a:latin typeface="Courier New"/>
                <a:cs typeface="Courier New"/>
              </a:rPr>
              <a:t> </a:t>
            </a:r>
            <a:r>
              <a:rPr sz="2800" b="1" spc="-10" dirty="0">
                <a:latin typeface="Courier New"/>
                <a:cs typeface="Courier New"/>
              </a:rPr>
              <a:t>Administrator</a:t>
            </a:r>
            <a:endParaRPr sz="2800" dirty="0">
              <a:latin typeface="Courier New"/>
              <a:cs typeface="Courier Ne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0864" y="2286000"/>
            <a:ext cx="7620000" cy="2554605"/>
          </a:xfrm>
          <a:custGeom>
            <a:avLst/>
            <a:gdLst/>
            <a:ahLst/>
            <a:cxnLst/>
            <a:rect l="l" t="t" r="r" b="b"/>
            <a:pathLst>
              <a:path w="7620000" h="2554604">
                <a:moveTo>
                  <a:pt x="0" y="2554604"/>
                </a:moveTo>
                <a:lnTo>
                  <a:pt x="7620000" y="2554604"/>
                </a:lnTo>
                <a:lnTo>
                  <a:pt x="7620000" y="0"/>
                </a:lnTo>
                <a:lnTo>
                  <a:pt x="0" y="0"/>
                </a:lnTo>
                <a:lnTo>
                  <a:pt x="0" y="2554604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2289" y="2265045"/>
            <a:ext cx="7677784" cy="2611755"/>
          </a:xfrm>
          <a:custGeom>
            <a:avLst/>
            <a:gdLst/>
            <a:ahLst/>
            <a:cxnLst/>
            <a:rect l="l" t="t" r="r" b="b"/>
            <a:pathLst>
              <a:path w="7677784" h="2611754">
                <a:moveTo>
                  <a:pt x="7648600" y="0"/>
                </a:moveTo>
                <a:lnTo>
                  <a:pt x="28575" y="0"/>
                </a:lnTo>
                <a:lnTo>
                  <a:pt x="17450" y="2250"/>
                </a:lnTo>
                <a:lnTo>
                  <a:pt x="8367" y="8382"/>
                </a:lnTo>
                <a:lnTo>
                  <a:pt x="2244" y="17466"/>
                </a:lnTo>
                <a:lnTo>
                  <a:pt x="0" y="28575"/>
                </a:lnTo>
                <a:lnTo>
                  <a:pt x="0" y="2583116"/>
                </a:lnTo>
                <a:lnTo>
                  <a:pt x="2244" y="2594241"/>
                </a:lnTo>
                <a:lnTo>
                  <a:pt x="8367" y="2603323"/>
                </a:lnTo>
                <a:lnTo>
                  <a:pt x="17450" y="2609446"/>
                </a:lnTo>
                <a:lnTo>
                  <a:pt x="28575" y="2611691"/>
                </a:lnTo>
                <a:lnTo>
                  <a:pt x="7648600" y="2611691"/>
                </a:lnTo>
                <a:lnTo>
                  <a:pt x="7659708" y="2609446"/>
                </a:lnTo>
                <a:lnTo>
                  <a:pt x="7668793" y="2603323"/>
                </a:lnTo>
                <a:lnTo>
                  <a:pt x="7669574" y="2602166"/>
                </a:lnTo>
                <a:lnTo>
                  <a:pt x="28575" y="2602166"/>
                </a:lnTo>
                <a:lnTo>
                  <a:pt x="21156" y="2600670"/>
                </a:lnTo>
                <a:lnTo>
                  <a:pt x="15101" y="2596589"/>
                </a:lnTo>
                <a:lnTo>
                  <a:pt x="11021" y="2590534"/>
                </a:lnTo>
                <a:lnTo>
                  <a:pt x="9525" y="2583116"/>
                </a:lnTo>
                <a:lnTo>
                  <a:pt x="9525" y="28575"/>
                </a:lnTo>
                <a:lnTo>
                  <a:pt x="11021" y="21151"/>
                </a:lnTo>
                <a:lnTo>
                  <a:pt x="15101" y="15097"/>
                </a:lnTo>
                <a:lnTo>
                  <a:pt x="21156" y="11019"/>
                </a:lnTo>
                <a:lnTo>
                  <a:pt x="28575" y="9525"/>
                </a:lnTo>
                <a:lnTo>
                  <a:pt x="7669564" y="9525"/>
                </a:lnTo>
                <a:lnTo>
                  <a:pt x="7668793" y="8382"/>
                </a:lnTo>
                <a:lnTo>
                  <a:pt x="7659708" y="2250"/>
                </a:lnTo>
                <a:lnTo>
                  <a:pt x="7648600" y="0"/>
                </a:lnTo>
                <a:close/>
              </a:path>
              <a:path w="7677784" h="2611754">
                <a:moveTo>
                  <a:pt x="7669564" y="9525"/>
                </a:moveTo>
                <a:lnTo>
                  <a:pt x="7648600" y="9525"/>
                </a:lnTo>
                <a:lnTo>
                  <a:pt x="7656023" y="11019"/>
                </a:lnTo>
                <a:lnTo>
                  <a:pt x="7662078" y="15097"/>
                </a:lnTo>
                <a:lnTo>
                  <a:pt x="7666156" y="21151"/>
                </a:lnTo>
                <a:lnTo>
                  <a:pt x="7667650" y="28575"/>
                </a:lnTo>
                <a:lnTo>
                  <a:pt x="7667650" y="2583116"/>
                </a:lnTo>
                <a:lnTo>
                  <a:pt x="7666156" y="2590534"/>
                </a:lnTo>
                <a:lnTo>
                  <a:pt x="7662078" y="2596589"/>
                </a:lnTo>
                <a:lnTo>
                  <a:pt x="7656023" y="2600670"/>
                </a:lnTo>
                <a:lnTo>
                  <a:pt x="7648600" y="2602166"/>
                </a:lnTo>
                <a:lnTo>
                  <a:pt x="7669574" y="2602166"/>
                </a:lnTo>
                <a:lnTo>
                  <a:pt x="7674925" y="2594241"/>
                </a:lnTo>
                <a:lnTo>
                  <a:pt x="7677175" y="2583116"/>
                </a:lnTo>
                <a:lnTo>
                  <a:pt x="7677175" y="28575"/>
                </a:lnTo>
                <a:lnTo>
                  <a:pt x="7674925" y="17466"/>
                </a:lnTo>
                <a:lnTo>
                  <a:pt x="7669564" y="9525"/>
                </a:lnTo>
                <a:close/>
              </a:path>
              <a:path w="7677784" h="2611754">
                <a:moveTo>
                  <a:pt x="7653807" y="19050"/>
                </a:moveTo>
                <a:lnTo>
                  <a:pt x="23304" y="19050"/>
                </a:lnTo>
                <a:lnTo>
                  <a:pt x="19050" y="23367"/>
                </a:lnTo>
                <a:lnTo>
                  <a:pt x="19050" y="2588374"/>
                </a:lnTo>
                <a:lnTo>
                  <a:pt x="23304" y="2592641"/>
                </a:lnTo>
                <a:lnTo>
                  <a:pt x="7653807" y="2592641"/>
                </a:lnTo>
                <a:lnTo>
                  <a:pt x="7658125" y="2588374"/>
                </a:lnTo>
                <a:lnTo>
                  <a:pt x="7658125" y="2573591"/>
                </a:lnTo>
                <a:lnTo>
                  <a:pt x="38100" y="2573591"/>
                </a:lnTo>
                <a:lnTo>
                  <a:pt x="38100" y="38100"/>
                </a:lnTo>
                <a:lnTo>
                  <a:pt x="7658125" y="38100"/>
                </a:lnTo>
                <a:lnTo>
                  <a:pt x="7658125" y="23367"/>
                </a:lnTo>
                <a:lnTo>
                  <a:pt x="7653807" y="19050"/>
                </a:lnTo>
                <a:close/>
              </a:path>
              <a:path w="7677784" h="2611754">
                <a:moveTo>
                  <a:pt x="7658125" y="38100"/>
                </a:moveTo>
                <a:lnTo>
                  <a:pt x="7639075" y="38100"/>
                </a:lnTo>
                <a:lnTo>
                  <a:pt x="7639075" y="2573591"/>
                </a:lnTo>
                <a:lnTo>
                  <a:pt x="7658125" y="2573591"/>
                </a:lnTo>
                <a:lnTo>
                  <a:pt x="7658125" y="38100"/>
                </a:lnTo>
                <a:close/>
              </a:path>
              <a:path w="7677784" h="2611754">
                <a:moveTo>
                  <a:pt x="7629550" y="47625"/>
                </a:moveTo>
                <a:lnTo>
                  <a:pt x="47625" y="47625"/>
                </a:lnTo>
                <a:lnTo>
                  <a:pt x="47625" y="2564066"/>
                </a:lnTo>
                <a:lnTo>
                  <a:pt x="7629550" y="2564066"/>
                </a:lnTo>
                <a:lnTo>
                  <a:pt x="7629550" y="2554541"/>
                </a:lnTo>
                <a:lnTo>
                  <a:pt x="57150" y="2554541"/>
                </a:lnTo>
                <a:lnTo>
                  <a:pt x="57150" y="57150"/>
                </a:lnTo>
                <a:lnTo>
                  <a:pt x="7629550" y="57150"/>
                </a:lnTo>
                <a:lnTo>
                  <a:pt x="7629550" y="47625"/>
                </a:lnTo>
                <a:close/>
              </a:path>
              <a:path w="7677784" h="2611754">
                <a:moveTo>
                  <a:pt x="7629550" y="57150"/>
                </a:moveTo>
                <a:lnTo>
                  <a:pt x="7620025" y="57150"/>
                </a:lnTo>
                <a:lnTo>
                  <a:pt x="7620025" y="2554541"/>
                </a:lnTo>
                <a:lnTo>
                  <a:pt x="7629550" y="2554541"/>
                </a:lnTo>
                <a:lnTo>
                  <a:pt x="7629550" y="5715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2536" y="1447800"/>
            <a:ext cx="7703184" cy="1384935"/>
          </a:xfrm>
          <a:custGeom>
            <a:avLst/>
            <a:gdLst/>
            <a:ahLst/>
            <a:cxnLst/>
            <a:rect l="l" t="t" r="r" b="b"/>
            <a:pathLst>
              <a:path w="7703184" h="1384935">
                <a:moveTo>
                  <a:pt x="0" y="1384935"/>
                </a:moveTo>
                <a:lnTo>
                  <a:pt x="7702804" y="1384935"/>
                </a:lnTo>
                <a:lnTo>
                  <a:pt x="7702804" y="0"/>
                </a:lnTo>
                <a:lnTo>
                  <a:pt x="0" y="0"/>
                </a:lnTo>
                <a:lnTo>
                  <a:pt x="0" y="13849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1491" y="1439925"/>
            <a:ext cx="749427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83665" algn="l"/>
              </a:tabLst>
            </a:pPr>
            <a:r>
              <a:rPr lang="en-GB" sz="2800" b="1" spc="-10" dirty="0" smtClean="0">
                <a:latin typeface="Courier New"/>
                <a:cs typeface="Courier New"/>
              </a:rPr>
              <a:t>E</a:t>
            </a:r>
            <a:r>
              <a:rPr sz="2800" b="1" spc="-10" dirty="0" smtClean="0">
                <a:latin typeface="Courier New"/>
                <a:cs typeface="Courier New"/>
              </a:rPr>
              <a:t>very</a:t>
            </a:r>
            <a:r>
              <a:rPr lang="en-GB" sz="2800" b="1" spc="-10" dirty="0" smtClean="0">
                <a:latin typeface="Courier New"/>
                <a:cs typeface="Courier New"/>
              </a:rPr>
              <a:t> school administrator shall</a:t>
            </a:r>
            <a:endParaRPr sz="2800" dirty="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1491" y="2362200"/>
            <a:ext cx="7494270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4540" marR="155575" indent="-457834">
              <a:lnSpc>
                <a:spcPct val="100000"/>
              </a:lnSpc>
              <a:spcBef>
                <a:spcPts val="1905"/>
              </a:spcBef>
              <a:tabLst>
                <a:tab pos="1221740" algn="l"/>
              </a:tabLst>
            </a:pPr>
            <a:r>
              <a:rPr sz="3200" b="1" dirty="0" smtClean="0">
                <a:latin typeface="Courier New"/>
                <a:cs typeface="Courier New"/>
              </a:rPr>
              <a:t>1</a:t>
            </a:r>
            <a:r>
              <a:rPr sz="3200" b="1" dirty="0">
                <a:latin typeface="Courier New"/>
                <a:cs typeface="Courier New"/>
              </a:rPr>
              <a:t>.	</a:t>
            </a:r>
            <a:r>
              <a:rPr sz="3200" b="1" spc="-5" dirty="0">
                <a:latin typeface="Courier New"/>
                <a:cs typeface="Courier New"/>
              </a:rPr>
              <a:t>Perform </a:t>
            </a:r>
            <a:r>
              <a:rPr sz="3200" b="1" dirty="0">
                <a:latin typeface="Courier New"/>
                <a:cs typeface="Courier New"/>
              </a:rPr>
              <a:t>his </a:t>
            </a:r>
            <a:r>
              <a:rPr sz="3200" b="1" spc="-5" dirty="0">
                <a:latin typeface="Courier New"/>
                <a:cs typeface="Courier New"/>
              </a:rPr>
              <a:t>duties </a:t>
            </a:r>
            <a:r>
              <a:rPr sz="3200" b="1" dirty="0">
                <a:latin typeface="Courier New"/>
                <a:cs typeface="Courier New"/>
              </a:rPr>
              <a:t>to </a:t>
            </a:r>
            <a:r>
              <a:rPr sz="3200" b="1" spc="-5" dirty="0">
                <a:latin typeface="Courier New"/>
                <a:cs typeface="Courier New"/>
              </a:rPr>
              <a:t>the  school by discharging</a:t>
            </a:r>
            <a:r>
              <a:rPr sz="3200" b="1" spc="35" dirty="0">
                <a:latin typeface="Courier New"/>
                <a:cs typeface="Courier New"/>
              </a:rPr>
              <a:t> </a:t>
            </a:r>
            <a:r>
              <a:rPr sz="3200" b="1" spc="-5" dirty="0">
                <a:latin typeface="Courier New"/>
                <a:cs typeface="Courier New"/>
              </a:rPr>
              <a:t>his</a:t>
            </a:r>
            <a:endParaRPr sz="3200" dirty="0">
              <a:latin typeface="Courier New"/>
              <a:cs typeface="Courier New"/>
            </a:endParaRPr>
          </a:p>
          <a:p>
            <a:pPr marL="154940" marR="5080" algn="ctr">
              <a:lnSpc>
                <a:spcPct val="100000"/>
              </a:lnSpc>
            </a:pPr>
            <a:r>
              <a:rPr sz="3200" b="1" spc="-5" dirty="0">
                <a:latin typeface="Courier New"/>
                <a:cs typeface="Courier New"/>
              </a:rPr>
              <a:t>responsibilities in accordance  with the philosophy, goals,  and objectives of the</a:t>
            </a:r>
            <a:r>
              <a:rPr sz="3200" b="1" spc="20" dirty="0">
                <a:latin typeface="Courier New"/>
                <a:cs typeface="Courier New"/>
              </a:rPr>
              <a:t> </a:t>
            </a:r>
            <a:r>
              <a:rPr sz="3200" b="1" spc="-5" dirty="0">
                <a:latin typeface="Courier New"/>
                <a:cs typeface="Courier New"/>
              </a:rPr>
              <a:t>school;</a:t>
            </a:r>
            <a:endParaRPr sz="320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0864" y="3429000"/>
            <a:ext cx="7620000" cy="2062480"/>
          </a:xfrm>
          <a:custGeom>
            <a:avLst/>
            <a:gdLst/>
            <a:ahLst/>
            <a:cxnLst/>
            <a:rect l="l" t="t" r="r" b="b"/>
            <a:pathLst>
              <a:path w="7620000" h="2062479">
                <a:moveTo>
                  <a:pt x="0" y="2062099"/>
                </a:moveTo>
                <a:lnTo>
                  <a:pt x="7620000" y="2062099"/>
                </a:lnTo>
                <a:lnTo>
                  <a:pt x="7620000" y="0"/>
                </a:lnTo>
                <a:lnTo>
                  <a:pt x="0" y="0"/>
                </a:lnTo>
                <a:lnTo>
                  <a:pt x="0" y="20620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2289" y="3400425"/>
            <a:ext cx="7677784" cy="2119630"/>
          </a:xfrm>
          <a:custGeom>
            <a:avLst/>
            <a:gdLst/>
            <a:ahLst/>
            <a:cxnLst/>
            <a:rect l="l" t="t" r="r" b="b"/>
            <a:pathLst>
              <a:path w="7677784" h="2119629">
                <a:moveTo>
                  <a:pt x="7648600" y="0"/>
                </a:moveTo>
                <a:lnTo>
                  <a:pt x="28575" y="0"/>
                </a:lnTo>
                <a:lnTo>
                  <a:pt x="17450" y="2250"/>
                </a:lnTo>
                <a:lnTo>
                  <a:pt x="8367" y="8382"/>
                </a:lnTo>
                <a:lnTo>
                  <a:pt x="2244" y="17466"/>
                </a:lnTo>
                <a:lnTo>
                  <a:pt x="0" y="28575"/>
                </a:lnTo>
                <a:lnTo>
                  <a:pt x="0" y="2090674"/>
                </a:lnTo>
                <a:lnTo>
                  <a:pt x="2244" y="2101782"/>
                </a:lnTo>
                <a:lnTo>
                  <a:pt x="8367" y="2110867"/>
                </a:lnTo>
                <a:lnTo>
                  <a:pt x="17450" y="2116998"/>
                </a:lnTo>
                <a:lnTo>
                  <a:pt x="28575" y="2119249"/>
                </a:lnTo>
                <a:lnTo>
                  <a:pt x="7648600" y="2119249"/>
                </a:lnTo>
                <a:lnTo>
                  <a:pt x="7659708" y="2116998"/>
                </a:lnTo>
                <a:lnTo>
                  <a:pt x="7668793" y="2110867"/>
                </a:lnTo>
                <a:lnTo>
                  <a:pt x="7669564" y="2109724"/>
                </a:lnTo>
                <a:lnTo>
                  <a:pt x="28575" y="2109724"/>
                </a:lnTo>
                <a:lnTo>
                  <a:pt x="21156" y="2108229"/>
                </a:lnTo>
                <a:lnTo>
                  <a:pt x="15101" y="2104151"/>
                </a:lnTo>
                <a:lnTo>
                  <a:pt x="11021" y="2098097"/>
                </a:lnTo>
                <a:lnTo>
                  <a:pt x="9525" y="2090674"/>
                </a:lnTo>
                <a:lnTo>
                  <a:pt x="9525" y="28575"/>
                </a:lnTo>
                <a:lnTo>
                  <a:pt x="11021" y="21151"/>
                </a:lnTo>
                <a:lnTo>
                  <a:pt x="15101" y="15097"/>
                </a:lnTo>
                <a:lnTo>
                  <a:pt x="21156" y="11019"/>
                </a:lnTo>
                <a:lnTo>
                  <a:pt x="28575" y="9525"/>
                </a:lnTo>
                <a:lnTo>
                  <a:pt x="7669564" y="9525"/>
                </a:lnTo>
                <a:lnTo>
                  <a:pt x="7668793" y="8382"/>
                </a:lnTo>
                <a:lnTo>
                  <a:pt x="7659708" y="2250"/>
                </a:lnTo>
                <a:lnTo>
                  <a:pt x="7648600" y="0"/>
                </a:lnTo>
                <a:close/>
              </a:path>
              <a:path w="7677784" h="2119629">
                <a:moveTo>
                  <a:pt x="7669564" y="9525"/>
                </a:moveTo>
                <a:lnTo>
                  <a:pt x="7648600" y="9525"/>
                </a:lnTo>
                <a:lnTo>
                  <a:pt x="7656023" y="11019"/>
                </a:lnTo>
                <a:lnTo>
                  <a:pt x="7662078" y="15097"/>
                </a:lnTo>
                <a:lnTo>
                  <a:pt x="7666156" y="21151"/>
                </a:lnTo>
                <a:lnTo>
                  <a:pt x="7667650" y="28575"/>
                </a:lnTo>
                <a:lnTo>
                  <a:pt x="7667650" y="2090674"/>
                </a:lnTo>
                <a:lnTo>
                  <a:pt x="7666156" y="2098097"/>
                </a:lnTo>
                <a:lnTo>
                  <a:pt x="7662078" y="2104151"/>
                </a:lnTo>
                <a:lnTo>
                  <a:pt x="7656023" y="2108229"/>
                </a:lnTo>
                <a:lnTo>
                  <a:pt x="7648600" y="2109724"/>
                </a:lnTo>
                <a:lnTo>
                  <a:pt x="7669564" y="2109724"/>
                </a:lnTo>
                <a:lnTo>
                  <a:pt x="7674925" y="2101782"/>
                </a:lnTo>
                <a:lnTo>
                  <a:pt x="7677175" y="2090674"/>
                </a:lnTo>
                <a:lnTo>
                  <a:pt x="7677175" y="28575"/>
                </a:lnTo>
                <a:lnTo>
                  <a:pt x="7674925" y="17466"/>
                </a:lnTo>
                <a:lnTo>
                  <a:pt x="7669564" y="9525"/>
                </a:lnTo>
                <a:close/>
              </a:path>
              <a:path w="7677784" h="2119629">
                <a:moveTo>
                  <a:pt x="7653807" y="19050"/>
                </a:moveTo>
                <a:lnTo>
                  <a:pt x="23304" y="19050"/>
                </a:lnTo>
                <a:lnTo>
                  <a:pt x="19050" y="23367"/>
                </a:lnTo>
                <a:lnTo>
                  <a:pt x="19050" y="2095881"/>
                </a:lnTo>
                <a:lnTo>
                  <a:pt x="23304" y="2100199"/>
                </a:lnTo>
                <a:lnTo>
                  <a:pt x="7653807" y="2100199"/>
                </a:lnTo>
                <a:lnTo>
                  <a:pt x="7658125" y="2095881"/>
                </a:lnTo>
                <a:lnTo>
                  <a:pt x="7658125" y="2081149"/>
                </a:lnTo>
                <a:lnTo>
                  <a:pt x="38100" y="2081149"/>
                </a:lnTo>
                <a:lnTo>
                  <a:pt x="38100" y="38100"/>
                </a:lnTo>
                <a:lnTo>
                  <a:pt x="7658125" y="38100"/>
                </a:lnTo>
                <a:lnTo>
                  <a:pt x="7658125" y="23367"/>
                </a:lnTo>
                <a:lnTo>
                  <a:pt x="7653807" y="19050"/>
                </a:lnTo>
                <a:close/>
              </a:path>
              <a:path w="7677784" h="2119629">
                <a:moveTo>
                  <a:pt x="7658125" y="38100"/>
                </a:moveTo>
                <a:lnTo>
                  <a:pt x="7639075" y="38100"/>
                </a:lnTo>
                <a:lnTo>
                  <a:pt x="7639075" y="2081149"/>
                </a:lnTo>
                <a:lnTo>
                  <a:pt x="7658125" y="2081149"/>
                </a:lnTo>
                <a:lnTo>
                  <a:pt x="7658125" y="38100"/>
                </a:lnTo>
                <a:close/>
              </a:path>
              <a:path w="7677784" h="2119629">
                <a:moveTo>
                  <a:pt x="7629550" y="47625"/>
                </a:moveTo>
                <a:lnTo>
                  <a:pt x="47625" y="47625"/>
                </a:lnTo>
                <a:lnTo>
                  <a:pt x="47625" y="2071624"/>
                </a:lnTo>
                <a:lnTo>
                  <a:pt x="7629550" y="2071624"/>
                </a:lnTo>
                <a:lnTo>
                  <a:pt x="7629550" y="2062099"/>
                </a:lnTo>
                <a:lnTo>
                  <a:pt x="57150" y="2062099"/>
                </a:lnTo>
                <a:lnTo>
                  <a:pt x="57150" y="57150"/>
                </a:lnTo>
                <a:lnTo>
                  <a:pt x="7629550" y="57150"/>
                </a:lnTo>
                <a:lnTo>
                  <a:pt x="7629550" y="47625"/>
                </a:lnTo>
                <a:close/>
              </a:path>
              <a:path w="7677784" h="2119629">
                <a:moveTo>
                  <a:pt x="7629550" y="57150"/>
                </a:moveTo>
                <a:lnTo>
                  <a:pt x="7620025" y="57150"/>
                </a:lnTo>
                <a:lnTo>
                  <a:pt x="7620025" y="2062099"/>
                </a:lnTo>
                <a:lnTo>
                  <a:pt x="7629550" y="2062099"/>
                </a:lnTo>
                <a:lnTo>
                  <a:pt x="7629550" y="5715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9977" y="3413582"/>
            <a:ext cx="709295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32790" marR="400685" indent="-337185">
              <a:lnSpc>
                <a:spcPct val="100000"/>
              </a:lnSpc>
              <a:spcBef>
                <a:spcPts val="105"/>
              </a:spcBef>
              <a:tabLst>
                <a:tab pos="1310005" algn="l"/>
              </a:tabLst>
            </a:pPr>
            <a:r>
              <a:rPr sz="3200" b="1" dirty="0">
                <a:latin typeface="Courier New"/>
                <a:cs typeface="Courier New"/>
              </a:rPr>
              <a:t>2.	be accountable for</a:t>
            </a:r>
            <a:r>
              <a:rPr sz="3200" b="1" spc="-40" dirty="0">
                <a:latin typeface="Courier New"/>
                <a:cs typeface="Courier New"/>
              </a:rPr>
              <a:t> </a:t>
            </a:r>
            <a:r>
              <a:rPr sz="3200" b="1" spc="-5" dirty="0">
                <a:latin typeface="Courier New"/>
                <a:cs typeface="Courier New"/>
              </a:rPr>
              <a:t>the  efficient and</a:t>
            </a:r>
            <a:r>
              <a:rPr sz="3200" b="1" spc="20" dirty="0">
                <a:latin typeface="Courier New"/>
                <a:cs typeface="Courier New"/>
              </a:rPr>
              <a:t> </a:t>
            </a:r>
            <a:r>
              <a:rPr sz="3200" b="1" spc="-5" dirty="0">
                <a:latin typeface="Courier New"/>
                <a:cs typeface="Courier New"/>
              </a:rPr>
              <a:t>effective</a:t>
            </a:r>
            <a:endParaRPr sz="3200" dirty="0">
              <a:latin typeface="Courier New"/>
              <a:cs typeface="Courier New"/>
            </a:endParaRPr>
          </a:p>
          <a:p>
            <a:pPr marL="1831975" marR="5080" indent="-1832610">
              <a:lnSpc>
                <a:spcPct val="100000"/>
              </a:lnSpc>
            </a:pPr>
            <a:r>
              <a:rPr sz="3200" b="1" spc="-5" dirty="0">
                <a:latin typeface="Courier New"/>
                <a:cs typeface="Courier New"/>
              </a:rPr>
              <a:t>administration and management  of the</a:t>
            </a:r>
            <a:r>
              <a:rPr sz="3200" b="1" dirty="0">
                <a:latin typeface="Courier New"/>
                <a:cs typeface="Courier New"/>
              </a:rPr>
              <a:t> </a:t>
            </a:r>
            <a:r>
              <a:rPr sz="3200" b="1" spc="-5" dirty="0">
                <a:latin typeface="Courier New"/>
                <a:cs typeface="Courier New"/>
              </a:rPr>
              <a:t>school;</a:t>
            </a:r>
            <a:endParaRPr sz="3200" dirty="0">
              <a:latin typeface="Courier New"/>
              <a:cs typeface="Courier Ne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2536" y="1447800"/>
            <a:ext cx="7703184" cy="1384935"/>
          </a:xfrm>
          <a:custGeom>
            <a:avLst/>
            <a:gdLst/>
            <a:ahLst/>
            <a:cxnLst/>
            <a:rect l="l" t="t" r="r" b="b"/>
            <a:pathLst>
              <a:path w="7703184" h="1384935">
                <a:moveTo>
                  <a:pt x="0" y="1384935"/>
                </a:moveTo>
                <a:lnTo>
                  <a:pt x="7702804" y="1384935"/>
                </a:lnTo>
                <a:lnTo>
                  <a:pt x="7702804" y="0"/>
                </a:lnTo>
                <a:lnTo>
                  <a:pt x="0" y="0"/>
                </a:lnTo>
                <a:lnTo>
                  <a:pt x="0" y="13849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0864" y="3200361"/>
            <a:ext cx="7620000" cy="3108960"/>
          </a:xfrm>
          <a:custGeom>
            <a:avLst/>
            <a:gdLst/>
            <a:ahLst/>
            <a:cxnLst/>
            <a:rect l="l" t="t" r="r" b="b"/>
            <a:pathLst>
              <a:path w="7620000" h="3108960">
                <a:moveTo>
                  <a:pt x="0" y="3108579"/>
                </a:moveTo>
                <a:lnTo>
                  <a:pt x="7620000" y="3108579"/>
                </a:lnTo>
                <a:lnTo>
                  <a:pt x="7620000" y="0"/>
                </a:lnTo>
                <a:lnTo>
                  <a:pt x="0" y="0"/>
                </a:lnTo>
                <a:lnTo>
                  <a:pt x="0" y="310857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2289" y="3171825"/>
            <a:ext cx="7677784" cy="3166110"/>
          </a:xfrm>
          <a:custGeom>
            <a:avLst/>
            <a:gdLst/>
            <a:ahLst/>
            <a:cxnLst/>
            <a:rect l="l" t="t" r="r" b="b"/>
            <a:pathLst>
              <a:path w="7677784" h="3166110">
                <a:moveTo>
                  <a:pt x="7648600" y="0"/>
                </a:moveTo>
                <a:lnTo>
                  <a:pt x="28575" y="0"/>
                </a:lnTo>
                <a:lnTo>
                  <a:pt x="17450" y="2250"/>
                </a:lnTo>
                <a:lnTo>
                  <a:pt x="8367" y="8382"/>
                </a:lnTo>
                <a:lnTo>
                  <a:pt x="2244" y="17466"/>
                </a:lnTo>
                <a:lnTo>
                  <a:pt x="0" y="28575"/>
                </a:lnTo>
                <a:lnTo>
                  <a:pt x="0" y="3137115"/>
                </a:lnTo>
                <a:lnTo>
                  <a:pt x="2244" y="3148240"/>
                </a:lnTo>
                <a:lnTo>
                  <a:pt x="8367" y="3157323"/>
                </a:lnTo>
                <a:lnTo>
                  <a:pt x="17450" y="3163445"/>
                </a:lnTo>
                <a:lnTo>
                  <a:pt x="28575" y="3165690"/>
                </a:lnTo>
                <a:lnTo>
                  <a:pt x="7648600" y="3165690"/>
                </a:lnTo>
                <a:lnTo>
                  <a:pt x="7659708" y="3163445"/>
                </a:lnTo>
                <a:lnTo>
                  <a:pt x="7668793" y="3157323"/>
                </a:lnTo>
                <a:lnTo>
                  <a:pt x="7669574" y="3156165"/>
                </a:lnTo>
                <a:lnTo>
                  <a:pt x="28575" y="3156165"/>
                </a:lnTo>
                <a:lnTo>
                  <a:pt x="21156" y="3154668"/>
                </a:lnTo>
                <a:lnTo>
                  <a:pt x="15101" y="3150584"/>
                </a:lnTo>
                <a:lnTo>
                  <a:pt x="11021" y="3144528"/>
                </a:lnTo>
                <a:lnTo>
                  <a:pt x="9525" y="3137115"/>
                </a:lnTo>
                <a:lnTo>
                  <a:pt x="9525" y="28575"/>
                </a:lnTo>
                <a:lnTo>
                  <a:pt x="11021" y="21151"/>
                </a:lnTo>
                <a:lnTo>
                  <a:pt x="15101" y="15097"/>
                </a:lnTo>
                <a:lnTo>
                  <a:pt x="21156" y="11019"/>
                </a:lnTo>
                <a:lnTo>
                  <a:pt x="28575" y="9525"/>
                </a:lnTo>
                <a:lnTo>
                  <a:pt x="7669564" y="9525"/>
                </a:lnTo>
                <a:lnTo>
                  <a:pt x="7668793" y="8382"/>
                </a:lnTo>
                <a:lnTo>
                  <a:pt x="7659708" y="2250"/>
                </a:lnTo>
                <a:lnTo>
                  <a:pt x="7648600" y="0"/>
                </a:lnTo>
                <a:close/>
              </a:path>
              <a:path w="7677784" h="3166110">
                <a:moveTo>
                  <a:pt x="7669564" y="9525"/>
                </a:moveTo>
                <a:lnTo>
                  <a:pt x="7648600" y="9525"/>
                </a:lnTo>
                <a:lnTo>
                  <a:pt x="7656023" y="11019"/>
                </a:lnTo>
                <a:lnTo>
                  <a:pt x="7662078" y="15097"/>
                </a:lnTo>
                <a:lnTo>
                  <a:pt x="7666156" y="21151"/>
                </a:lnTo>
                <a:lnTo>
                  <a:pt x="7667650" y="28575"/>
                </a:lnTo>
                <a:lnTo>
                  <a:pt x="7667650" y="3137115"/>
                </a:lnTo>
                <a:lnTo>
                  <a:pt x="7666156" y="3144528"/>
                </a:lnTo>
                <a:lnTo>
                  <a:pt x="7662078" y="3150584"/>
                </a:lnTo>
                <a:lnTo>
                  <a:pt x="7656023" y="3154668"/>
                </a:lnTo>
                <a:lnTo>
                  <a:pt x="7648600" y="3156165"/>
                </a:lnTo>
                <a:lnTo>
                  <a:pt x="7669574" y="3156165"/>
                </a:lnTo>
                <a:lnTo>
                  <a:pt x="7674925" y="3148240"/>
                </a:lnTo>
                <a:lnTo>
                  <a:pt x="7677175" y="3137115"/>
                </a:lnTo>
                <a:lnTo>
                  <a:pt x="7677175" y="28575"/>
                </a:lnTo>
                <a:lnTo>
                  <a:pt x="7674925" y="17466"/>
                </a:lnTo>
                <a:lnTo>
                  <a:pt x="7669564" y="9525"/>
                </a:lnTo>
                <a:close/>
              </a:path>
              <a:path w="7677784" h="3166110">
                <a:moveTo>
                  <a:pt x="7653807" y="19050"/>
                </a:moveTo>
                <a:lnTo>
                  <a:pt x="23304" y="19050"/>
                </a:lnTo>
                <a:lnTo>
                  <a:pt x="19050" y="23367"/>
                </a:lnTo>
                <a:lnTo>
                  <a:pt x="19050" y="3142373"/>
                </a:lnTo>
                <a:lnTo>
                  <a:pt x="23304" y="3146640"/>
                </a:lnTo>
                <a:lnTo>
                  <a:pt x="7653807" y="3146640"/>
                </a:lnTo>
                <a:lnTo>
                  <a:pt x="7658125" y="3142373"/>
                </a:lnTo>
                <a:lnTo>
                  <a:pt x="7658125" y="3127590"/>
                </a:lnTo>
                <a:lnTo>
                  <a:pt x="38100" y="3127590"/>
                </a:lnTo>
                <a:lnTo>
                  <a:pt x="38100" y="38100"/>
                </a:lnTo>
                <a:lnTo>
                  <a:pt x="7658125" y="38100"/>
                </a:lnTo>
                <a:lnTo>
                  <a:pt x="7658125" y="23367"/>
                </a:lnTo>
                <a:lnTo>
                  <a:pt x="7653807" y="19050"/>
                </a:lnTo>
                <a:close/>
              </a:path>
              <a:path w="7677784" h="3166110">
                <a:moveTo>
                  <a:pt x="7658125" y="38100"/>
                </a:moveTo>
                <a:lnTo>
                  <a:pt x="7639075" y="38100"/>
                </a:lnTo>
                <a:lnTo>
                  <a:pt x="7639075" y="3127590"/>
                </a:lnTo>
                <a:lnTo>
                  <a:pt x="7658125" y="3127590"/>
                </a:lnTo>
                <a:lnTo>
                  <a:pt x="7658125" y="38100"/>
                </a:lnTo>
                <a:close/>
              </a:path>
              <a:path w="7677784" h="3166110">
                <a:moveTo>
                  <a:pt x="7629550" y="47625"/>
                </a:moveTo>
                <a:lnTo>
                  <a:pt x="47625" y="47625"/>
                </a:lnTo>
                <a:lnTo>
                  <a:pt x="47625" y="3118065"/>
                </a:lnTo>
                <a:lnTo>
                  <a:pt x="7629550" y="3118065"/>
                </a:lnTo>
                <a:lnTo>
                  <a:pt x="7629550" y="3108540"/>
                </a:lnTo>
                <a:lnTo>
                  <a:pt x="57150" y="3108540"/>
                </a:lnTo>
                <a:lnTo>
                  <a:pt x="57150" y="57150"/>
                </a:lnTo>
                <a:lnTo>
                  <a:pt x="7629550" y="57150"/>
                </a:lnTo>
                <a:lnTo>
                  <a:pt x="7629550" y="47625"/>
                </a:lnTo>
                <a:close/>
              </a:path>
              <a:path w="7677784" h="3166110">
                <a:moveTo>
                  <a:pt x="7629550" y="57150"/>
                </a:moveTo>
                <a:lnTo>
                  <a:pt x="7620025" y="57150"/>
                </a:lnTo>
                <a:lnTo>
                  <a:pt x="7620025" y="3108540"/>
                </a:lnTo>
                <a:lnTo>
                  <a:pt x="7629550" y="3108540"/>
                </a:lnTo>
                <a:lnTo>
                  <a:pt x="7629550" y="5715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2536" y="1447800"/>
            <a:ext cx="7703184" cy="1384935"/>
          </a:xfrm>
          <a:custGeom>
            <a:avLst/>
            <a:gdLst/>
            <a:ahLst/>
            <a:cxnLst/>
            <a:rect l="l" t="t" r="r" b="b"/>
            <a:pathLst>
              <a:path w="7703184" h="1384935">
                <a:moveTo>
                  <a:pt x="0" y="1384935"/>
                </a:moveTo>
                <a:lnTo>
                  <a:pt x="7702804" y="1384935"/>
                </a:lnTo>
                <a:lnTo>
                  <a:pt x="7702804" y="0"/>
                </a:lnTo>
                <a:lnTo>
                  <a:pt x="0" y="0"/>
                </a:lnTo>
                <a:lnTo>
                  <a:pt x="0" y="13849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1491" y="2293747"/>
            <a:ext cx="7480934" cy="39517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8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947419" marR="5080" indent="-777875">
              <a:lnSpc>
                <a:spcPct val="100000"/>
              </a:lnSpc>
              <a:tabLst>
                <a:tab pos="1084580" algn="l"/>
                <a:tab pos="6187440" algn="l"/>
              </a:tabLst>
            </a:pPr>
            <a:r>
              <a:rPr sz="2800" b="1" spc="-5" dirty="0">
                <a:latin typeface="Courier New"/>
                <a:cs typeface="Courier New"/>
              </a:rPr>
              <a:t>3.		develop</a:t>
            </a:r>
            <a:r>
              <a:rPr sz="2800" b="1" spc="-50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and</a:t>
            </a:r>
            <a:r>
              <a:rPr sz="2800" b="1" spc="-25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maintain</a:t>
            </a:r>
            <a:r>
              <a:rPr sz="2800" b="1" spc="-50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a</a:t>
            </a:r>
            <a:r>
              <a:rPr sz="2800" b="1" dirty="0">
                <a:latin typeface="Courier New"/>
                <a:cs typeface="Courier New"/>
              </a:rPr>
              <a:t>	</a:t>
            </a:r>
            <a:r>
              <a:rPr sz="2800" b="1" spc="-5" dirty="0">
                <a:latin typeface="Courier New"/>
                <a:cs typeface="Courier New"/>
              </a:rPr>
              <a:t>school  atmosphere conducive to</a:t>
            </a:r>
            <a:r>
              <a:rPr sz="2800" b="1" spc="-125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the</a:t>
            </a:r>
            <a:endParaRPr sz="2800" dirty="0">
              <a:latin typeface="Courier New"/>
              <a:cs typeface="Courier New"/>
            </a:endParaRPr>
          </a:p>
          <a:p>
            <a:pPr marL="200660" marR="34925" indent="-1270" algn="ctr">
              <a:lnSpc>
                <a:spcPct val="100000"/>
              </a:lnSpc>
            </a:pPr>
            <a:r>
              <a:rPr sz="2800" b="1" spc="-5" dirty="0">
                <a:latin typeface="Courier New"/>
                <a:cs typeface="Courier New"/>
              </a:rPr>
              <a:t>promotion and preservation of  academic freedom and effective  teaching and learning and to  harmonious and progressive</a:t>
            </a:r>
            <a:r>
              <a:rPr sz="2800" b="1" spc="-114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school-  personnel</a:t>
            </a:r>
            <a:r>
              <a:rPr sz="2800" b="1" spc="-70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relationship;</a:t>
            </a:r>
            <a:endParaRPr sz="280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0864" y="3200387"/>
            <a:ext cx="7620000" cy="2677795"/>
          </a:xfrm>
          <a:custGeom>
            <a:avLst/>
            <a:gdLst/>
            <a:ahLst/>
            <a:cxnLst/>
            <a:rect l="l" t="t" r="r" b="b"/>
            <a:pathLst>
              <a:path w="7620000" h="2677795">
                <a:moveTo>
                  <a:pt x="0" y="2677667"/>
                </a:moveTo>
                <a:lnTo>
                  <a:pt x="7620000" y="2677667"/>
                </a:lnTo>
                <a:lnTo>
                  <a:pt x="7620000" y="0"/>
                </a:lnTo>
                <a:lnTo>
                  <a:pt x="0" y="0"/>
                </a:lnTo>
                <a:lnTo>
                  <a:pt x="0" y="2677667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2289" y="3171825"/>
            <a:ext cx="7677784" cy="2734945"/>
          </a:xfrm>
          <a:custGeom>
            <a:avLst/>
            <a:gdLst/>
            <a:ahLst/>
            <a:cxnLst/>
            <a:rect l="l" t="t" r="r" b="b"/>
            <a:pathLst>
              <a:path w="7677784" h="2734945">
                <a:moveTo>
                  <a:pt x="7648600" y="0"/>
                </a:moveTo>
                <a:lnTo>
                  <a:pt x="28575" y="0"/>
                </a:lnTo>
                <a:lnTo>
                  <a:pt x="17450" y="2250"/>
                </a:lnTo>
                <a:lnTo>
                  <a:pt x="8367" y="8382"/>
                </a:lnTo>
                <a:lnTo>
                  <a:pt x="2244" y="17466"/>
                </a:lnTo>
                <a:lnTo>
                  <a:pt x="0" y="28575"/>
                </a:lnTo>
                <a:lnTo>
                  <a:pt x="0" y="2706230"/>
                </a:lnTo>
                <a:lnTo>
                  <a:pt x="2244" y="2717354"/>
                </a:lnTo>
                <a:lnTo>
                  <a:pt x="8367" y="2726437"/>
                </a:lnTo>
                <a:lnTo>
                  <a:pt x="17450" y="2732560"/>
                </a:lnTo>
                <a:lnTo>
                  <a:pt x="28575" y="2734805"/>
                </a:lnTo>
                <a:lnTo>
                  <a:pt x="7648600" y="2734805"/>
                </a:lnTo>
                <a:lnTo>
                  <a:pt x="7659708" y="2732560"/>
                </a:lnTo>
                <a:lnTo>
                  <a:pt x="7668793" y="2726437"/>
                </a:lnTo>
                <a:lnTo>
                  <a:pt x="7669574" y="2725280"/>
                </a:lnTo>
                <a:lnTo>
                  <a:pt x="28575" y="2725280"/>
                </a:lnTo>
                <a:lnTo>
                  <a:pt x="21156" y="2723782"/>
                </a:lnTo>
                <a:lnTo>
                  <a:pt x="15101" y="2719698"/>
                </a:lnTo>
                <a:lnTo>
                  <a:pt x="11021" y="2713643"/>
                </a:lnTo>
                <a:lnTo>
                  <a:pt x="9525" y="2706230"/>
                </a:lnTo>
                <a:lnTo>
                  <a:pt x="9525" y="28575"/>
                </a:lnTo>
                <a:lnTo>
                  <a:pt x="11021" y="21151"/>
                </a:lnTo>
                <a:lnTo>
                  <a:pt x="15101" y="15097"/>
                </a:lnTo>
                <a:lnTo>
                  <a:pt x="21156" y="11019"/>
                </a:lnTo>
                <a:lnTo>
                  <a:pt x="28575" y="9525"/>
                </a:lnTo>
                <a:lnTo>
                  <a:pt x="7669564" y="9525"/>
                </a:lnTo>
                <a:lnTo>
                  <a:pt x="7668793" y="8382"/>
                </a:lnTo>
                <a:lnTo>
                  <a:pt x="7659708" y="2250"/>
                </a:lnTo>
                <a:lnTo>
                  <a:pt x="7648600" y="0"/>
                </a:lnTo>
                <a:close/>
              </a:path>
              <a:path w="7677784" h="2734945">
                <a:moveTo>
                  <a:pt x="7669564" y="9525"/>
                </a:moveTo>
                <a:lnTo>
                  <a:pt x="7648600" y="9525"/>
                </a:lnTo>
                <a:lnTo>
                  <a:pt x="7656023" y="11019"/>
                </a:lnTo>
                <a:lnTo>
                  <a:pt x="7662078" y="15097"/>
                </a:lnTo>
                <a:lnTo>
                  <a:pt x="7666156" y="21151"/>
                </a:lnTo>
                <a:lnTo>
                  <a:pt x="7667650" y="28575"/>
                </a:lnTo>
                <a:lnTo>
                  <a:pt x="7667650" y="2706230"/>
                </a:lnTo>
                <a:lnTo>
                  <a:pt x="7666156" y="2713643"/>
                </a:lnTo>
                <a:lnTo>
                  <a:pt x="7662078" y="2719698"/>
                </a:lnTo>
                <a:lnTo>
                  <a:pt x="7656023" y="2723782"/>
                </a:lnTo>
                <a:lnTo>
                  <a:pt x="7648600" y="2725280"/>
                </a:lnTo>
                <a:lnTo>
                  <a:pt x="7669574" y="2725280"/>
                </a:lnTo>
                <a:lnTo>
                  <a:pt x="7674925" y="2717354"/>
                </a:lnTo>
                <a:lnTo>
                  <a:pt x="7677175" y="2706230"/>
                </a:lnTo>
                <a:lnTo>
                  <a:pt x="7677175" y="28575"/>
                </a:lnTo>
                <a:lnTo>
                  <a:pt x="7674925" y="17466"/>
                </a:lnTo>
                <a:lnTo>
                  <a:pt x="7669564" y="9525"/>
                </a:lnTo>
                <a:close/>
              </a:path>
              <a:path w="7677784" h="2734945">
                <a:moveTo>
                  <a:pt x="7653807" y="19050"/>
                </a:moveTo>
                <a:lnTo>
                  <a:pt x="23304" y="19050"/>
                </a:lnTo>
                <a:lnTo>
                  <a:pt x="19050" y="23367"/>
                </a:lnTo>
                <a:lnTo>
                  <a:pt x="19050" y="2711488"/>
                </a:lnTo>
                <a:lnTo>
                  <a:pt x="23304" y="2715755"/>
                </a:lnTo>
                <a:lnTo>
                  <a:pt x="7653807" y="2715755"/>
                </a:lnTo>
                <a:lnTo>
                  <a:pt x="7658125" y="2711488"/>
                </a:lnTo>
                <a:lnTo>
                  <a:pt x="7658125" y="2696705"/>
                </a:lnTo>
                <a:lnTo>
                  <a:pt x="38100" y="2696705"/>
                </a:lnTo>
                <a:lnTo>
                  <a:pt x="38100" y="38100"/>
                </a:lnTo>
                <a:lnTo>
                  <a:pt x="7658125" y="38100"/>
                </a:lnTo>
                <a:lnTo>
                  <a:pt x="7658125" y="23367"/>
                </a:lnTo>
                <a:lnTo>
                  <a:pt x="7653807" y="19050"/>
                </a:lnTo>
                <a:close/>
              </a:path>
              <a:path w="7677784" h="2734945">
                <a:moveTo>
                  <a:pt x="7658125" y="38100"/>
                </a:moveTo>
                <a:lnTo>
                  <a:pt x="7639075" y="38100"/>
                </a:lnTo>
                <a:lnTo>
                  <a:pt x="7639075" y="2696705"/>
                </a:lnTo>
                <a:lnTo>
                  <a:pt x="7658125" y="2696705"/>
                </a:lnTo>
                <a:lnTo>
                  <a:pt x="7658125" y="38100"/>
                </a:lnTo>
                <a:close/>
              </a:path>
              <a:path w="7677784" h="2734945">
                <a:moveTo>
                  <a:pt x="7629550" y="47625"/>
                </a:moveTo>
                <a:lnTo>
                  <a:pt x="47625" y="47625"/>
                </a:lnTo>
                <a:lnTo>
                  <a:pt x="47625" y="2687180"/>
                </a:lnTo>
                <a:lnTo>
                  <a:pt x="7629550" y="2687180"/>
                </a:lnTo>
                <a:lnTo>
                  <a:pt x="7629550" y="2677655"/>
                </a:lnTo>
                <a:lnTo>
                  <a:pt x="57150" y="2677655"/>
                </a:lnTo>
                <a:lnTo>
                  <a:pt x="57150" y="57150"/>
                </a:lnTo>
                <a:lnTo>
                  <a:pt x="7629550" y="57150"/>
                </a:lnTo>
                <a:lnTo>
                  <a:pt x="7629550" y="47625"/>
                </a:lnTo>
                <a:close/>
              </a:path>
              <a:path w="7677784" h="2734945">
                <a:moveTo>
                  <a:pt x="7629550" y="57150"/>
                </a:moveTo>
                <a:lnTo>
                  <a:pt x="7620025" y="57150"/>
                </a:lnTo>
                <a:lnTo>
                  <a:pt x="7620025" y="2677655"/>
                </a:lnTo>
                <a:lnTo>
                  <a:pt x="7629550" y="2677655"/>
                </a:lnTo>
                <a:lnTo>
                  <a:pt x="7629550" y="5715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2536" y="1447800"/>
            <a:ext cx="7703184" cy="1384935"/>
          </a:xfrm>
          <a:custGeom>
            <a:avLst/>
            <a:gdLst/>
            <a:ahLst/>
            <a:cxnLst/>
            <a:rect l="l" t="t" r="r" b="b"/>
            <a:pathLst>
              <a:path w="7703184" h="1384935">
                <a:moveTo>
                  <a:pt x="0" y="1384935"/>
                </a:moveTo>
                <a:lnTo>
                  <a:pt x="7702804" y="1384935"/>
                </a:lnTo>
                <a:lnTo>
                  <a:pt x="7702804" y="0"/>
                </a:lnTo>
                <a:lnTo>
                  <a:pt x="0" y="0"/>
                </a:lnTo>
                <a:lnTo>
                  <a:pt x="0" y="13849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1491" y="2293747"/>
            <a:ext cx="7449820" cy="35208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8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200660" marR="5080" indent="1137920">
              <a:lnSpc>
                <a:spcPct val="100000"/>
              </a:lnSpc>
              <a:tabLst>
                <a:tab pos="2253615" algn="l"/>
              </a:tabLst>
            </a:pPr>
            <a:r>
              <a:rPr sz="2800" b="1" spc="-5" dirty="0">
                <a:latin typeface="Courier New"/>
                <a:cs typeface="Courier New"/>
              </a:rPr>
              <a:t>4.	assume </a:t>
            </a:r>
            <a:r>
              <a:rPr sz="2800" b="1" spc="-10" dirty="0">
                <a:latin typeface="Courier New"/>
                <a:cs typeface="Courier New"/>
              </a:rPr>
              <a:t>and maintain  </a:t>
            </a:r>
            <a:r>
              <a:rPr sz="2800" b="1" spc="-5" dirty="0">
                <a:latin typeface="Courier New"/>
                <a:cs typeface="Courier New"/>
              </a:rPr>
              <a:t>professional behaviour in his</a:t>
            </a:r>
            <a:r>
              <a:rPr sz="2800" b="1" spc="-135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work  </a:t>
            </a:r>
            <a:r>
              <a:rPr sz="2800" b="1" spc="-10" dirty="0">
                <a:latin typeface="Courier New"/>
                <a:cs typeface="Courier New"/>
              </a:rPr>
              <a:t>and </a:t>
            </a:r>
            <a:r>
              <a:rPr sz="2800" b="1" spc="-5" dirty="0">
                <a:latin typeface="Courier New"/>
                <a:cs typeface="Courier New"/>
              </a:rPr>
              <a:t>in </a:t>
            </a:r>
            <a:r>
              <a:rPr sz="2800" b="1" spc="-10" dirty="0">
                <a:latin typeface="Courier New"/>
                <a:cs typeface="Courier New"/>
              </a:rPr>
              <a:t>his dealings with</a:t>
            </a:r>
            <a:r>
              <a:rPr sz="2800" b="1" spc="-100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students,</a:t>
            </a:r>
            <a:endParaRPr sz="2800" dirty="0">
              <a:latin typeface="Courier New"/>
              <a:cs typeface="Courier New"/>
            </a:endParaRPr>
          </a:p>
          <a:p>
            <a:pPr marL="414020" marR="217804" indent="1905" algn="ctr">
              <a:lnSpc>
                <a:spcPct val="100000"/>
              </a:lnSpc>
            </a:pPr>
            <a:r>
              <a:rPr sz="2800" b="1" spc="-5" dirty="0">
                <a:latin typeface="Courier New"/>
                <a:cs typeface="Courier New"/>
              </a:rPr>
              <a:t>teachers, academic non-teaching  personnel, administrative</a:t>
            </a:r>
            <a:r>
              <a:rPr sz="2800" b="1" spc="-160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staff,  and </a:t>
            </a:r>
            <a:r>
              <a:rPr sz="2800" b="1" spc="-10" dirty="0">
                <a:latin typeface="Courier New"/>
                <a:cs typeface="Courier New"/>
              </a:rPr>
              <a:t>parents </a:t>
            </a:r>
            <a:r>
              <a:rPr sz="2800" b="1" spc="-5" dirty="0">
                <a:latin typeface="Courier New"/>
                <a:cs typeface="Courier New"/>
              </a:rPr>
              <a:t>or</a:t>
            </a:r>
            <a:r>
              <a:rPr sz="2800" b="1" spc="-95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guardians;</a:t>
            </a:r>
            <a:endParaRPr sz="280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0864" y="3200387"/>
            <a:ext cx="7620000" cy="2677795"/>
          </a:xfrm>
          <a:custGeom>
            <a:avLst/>
            <a:gdLst/>
            <a:ahLst/>
            <a:cxnLst/>
            <a:rect l="l" t="t" r="r" b="b"/>
            <a:pathLst>
              <a:path w="7620000" h="2677795">
                <a:moveTo>
                  <a:pt x="0" y="2677667"/>
                </a:moveTo>
                <a:lnTo>
                  <a:pt x="7620000" y="2677667"/>
                </a:lnTo>
                <a:lnTo>
                  <a:pt x="7620000" y="0"/>
                </a:lnTo>
                <a:lnTo>
                  <a:pt x="0" y="0"/>
                </a:lnTo>
                <a:lnTo>
                  <a:pt x="0" y="2677667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2289" y="3171825"/>
            <a:ext cx="7677784" cy="2734945"/>
          </a:xfrm>
          <a:custGeom>
            <a:avLst/>
            <a:gdLst/>
            <a:ahLst/>
            <a:cxnLst/>
            <a:rect l="l" t="t" r="r" b="b"/>
            <a:pathLst>
              <a:path w="7677784" h="2734945">
                <a:moveTo>
                  <a:pt x="7648600" y="0"/>
                </a:moveTo>
                <a:lnTo>
                  <a:pt x="28575" y="0"/>
                </a:lnTo>
                <a:lnTo>
                  <a:pt x="17450" y="2250"/>
                </a:lnTo>
                <a:lnTo>
                  <a:pt x="8367" y="8382"/>
                </a:lnTo>
                <a:lnTo>
                  <a:pt x="2244" y="17466"/>
                </a:lnTo>
                <a:lnTo>
                  <a:pt x="0" y="28575"/>
                </a:lnTo>
                <a:lnTo>
                  <a:pt x="0" y="2706230"/>
                </a:lnTo>
                <a:lnTo>
                  <a:pt x="2244" y="2717354"/>
                </a:lnTo>
                <a:lnTo>
                  <a:pt x="8367" y="2726437"/>
                </a:lnTo>
                <a:lnTo>
                  <a:pt x="17450" y="2732560"/>
                </a:lnTo>
                <a:lnTo>
                  <a:pt x="28575" y="2734805"/>
                </a:lnTo>
                <a:lnTo>
                  <a:pt x="7648600" y="2734805"/>
                </a:lnTo>
                <a:lnTo>
                  <a:pt x="7659708" y="2732560"/>
                </a:lnTo>
                <a:lnTo>
                  <a:pt x="7668793" y="2726437"/>
                </a:lnTo>
                <a:lnTo>
                  <a:pt x="7669574" y="2725280"/>
                </a:lnTo>
                <a:lnTo>
                  <a:pt x="28575" y="2725280"/>
                </a:lnTo>
                <a:lnTo>
                  <a:pt x="21156" y="2723782"/>
                </a:lnTo>
                <a:lnTo>
                  <a:pt x="15101" y="2719698"/>
                </a:lnTo>
                <a:lnTo>
                  <a:pt x="11021" y="2713643"/>
                </a:lnTo>
                <a:lnTo>
                  <a:pt x="9525" y="2706230"/>
                </a:lnTo>
                <a:lnTo>
                  <a:pt x="9525" y="28575"/>
                </a:lnTo>
                <a:lnTo>
                  <a:pt x="11021" y="21151"/>
                </a:lnTo>
                <a:lnTo>
                  <a:pt x="15101" y="15097"/>
                </a:lnTo>
                <a:lnTo>
                  <a:pt x="21156" y="11019"/>
                </a:lnTo>
                <a:lnTo>
                  <a:pt x="28575" y="9525"/>
                </a:lnTo>
                <a:lnTo>
                  <a:pt x="7669564" y="9525"/>
                </a:lnTo>
                <a:lnTo>
                  <a:pt x="7668793" y="8382"/>
                </a:lnTo>
                <a:lnTo>
                  <a:pt x="7659708" y="2250"/>
                </a:lnTo>
                <a:lnTo>
                  <a:pt x="7648600" y="0"/>
                </a:lnTo>
                <a:close/>
              </a:path>
              <a:path w="7677784" h="2734945">
                <a:moveTo>
                  <a:pt x="7669564" y="9525"/>
                </a:moveTo>
                <a:lnTo>
                  <a:pt x="7648600" y="9525"/>
                </a:lnTo>
                <a:lnTo>
                  <a:pt x="7656023" y="11019"/>
                </a:lnTo>
                <a:lnTo>
                  <a:pt x="7662078" y="15097"/>
                </a:lnTo>
                <a:lnTo>
                  <a:pt x="7666156" y="21151"/>
                </a:lnTo>
                <a:lnTo>
                  <a:pt x="7667650" y="28575"/>
                </a:lnTo>
                <a:lnTo>
                  <a:pt x="7667650" y="2706230"/>
                </a:lnTo>
                <a:lnTo>
                  <a:pt x="7666156" y="2713643"/>
                </a:lnTo>
                <a:lnTo>
                  <a:pt x="7662078" y="2719698"/>
                </a:lnTo>
                <a:lnTo>
                  <a:pt x="7656023" y="2723782"/>
                </a:lnTo>
                <a:lnTo>
                  <a:pt x="7648600" y="2725280"/>
                </a:lnTo>
                <a:lnTo>
                  <a:pt x="7669574" y="2725280"/>
                </a:lnTo>
                <a:lnTo>
                  <a:pt x="7674925" y="2717354"/>
                </a:lnTo>
                <a:lnTo>
                  <a:pt x="7677175" y="2706230"/>
                </a:lnTo>
                <a:lnTo>
                  <a:pt x="7677175" y="28575"/>
                </a:lnTo>
                <a:lnTo>
                  <a:pt x="7674925" y="17466"/>
                </a:lnTo>
                <a:lnTo>
                  <a:pt x="7669564" y="9525"/>
                </a:lnTo>
                <a:close/>
              </a:path>
              <a:path w="7677784" h="2734945">
                <a:moveTo>
                  <a:pt x="7653807" y="19050"/>
                </a:moveTo>
                <a:lnTo>
                  <a:pt x="23304" y="19050"/>
                </a:lnTo>
                <a:lnTo>
                  <a:pt x="19050" y="23367"/>
                </a:lnTo>
                <a:lnTo>
                  <a:pt x="19050" y="2711488"/>
                </a:lnTo>
                <a:lnTo>
                  <a:pt x="23304" y="2715755"/>
                </a:lnTo>
                <a:lnTo>
                  <a:pt x="7653807" y="2715755"/>
                </a:lnTo>
                <a:lnTo>
                  <a:pt x="7658125" y="2711488"/>
                </a:lnTo>
                <a:lnTo>
                  <a:pt x="7658125" y="2696705"/>
                </a:lnTo>
                <a:lnTo>
                  <a:pt x="38100" y="2696705"/>
                </a:lnTo>
                <a:lnTo>
                  <a:pt x="38100" y="38100"/>
                </a:lnTo>
                <a:lnTo>
                  <a:pt x="7658125" y="38100"/>
                </a:lnTo>
                <a:lnTo>
                  <a:pt x="7658125" y="23367"/>
                </a:lnTo>
                <a:lnTo>
                  <a:pt x="7653807" y="19050"/>
                </a:lnTo>
                <a:close/>
              </a:path>
              <a:path w="7677784" h="2734945">
                <a:moveTo>
                  <a:pt x="7658125" y="38100"/>
                </a:moveTo>
                <a:lnTo>
                  <a:pt x="7639075" y="38100"/>
                </a:lnTo>
                <a:lnTo>
                  <a:pt x="7639075" y="2696705"/>
                </a:lnTo>
                <a:lnTo>
                  <a:pt x="7658125" y="2696705"/>
                </a:lnTo>
                <a:lnTo>
                  <a:pt x="7658125" y="38100"/>
                </a:lnTo>
                <a:close/>
              </a:path>
              <a:path w="7677784" h="2734945">
                <a:moveTo>
                  <a:pt x="7629550" y="47625"/>
                </a:moveTo>
                <a:lnTo>
                  <a:pt x="47625" y="47625"/>
                </a:lnTo>
                <a:lnTo>
                  <a:pt x="47625" y="2687180"/>
                </a:lnTo>
                <a:lnTo>
                  <a:pt x="7629550" y="2687180"/>
                </a:lnTo>
                <a:lnTo>
                  <a:pt x="7629550" y="2677655"/>
                </a:lnTo>
                <a:lnTo>
                  <a:pt x="57150" y="2677655"/>
                </a:lnTo>
                <a:lnTo>
                  <a:pt x="57150" y="57150"/>
                </a:lnTo>
                <a:lnTo>
                  <a:pt x="7629550" y="57150"/>
                </a:lnTo>
                <a:lnTo>
                  <a:pt x="7629550" y="47625"/>
                </a:lnTo>
                <a:close/>
              </a:path>
              <a:path w="7677784" h="2734945">
                <a:moveTo>
                  <a:pt x="7629550" y="57150"/>
                </a:moveTo>
                <a:lnTo>
                  <a:pt x="7620025" y="57150"/>
                </a:lnTo>
                <a:lnTo>
                  <a:pt x="7620025" y="2677655"/>
                </a:lnTo>
                <a:lnTo>
                  <a:pt x="7629550" y="2677655"/>
                </a:lnTo>
                <a:lnTo>
                  <a:pt x="7629550" y="5715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1491" y="2293747"/>
            <a:ext cx="7342505" cy="35208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8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518795" marR="213995" indent="77470">
              <a:lnSpc>
                <a:spcPct val="100000"/>
              </a:lnSpc>
              <a:tabLst>
                <a:tab pos="1511300" algn="l"/>
              </a:tabLst>
            </a:pPr>
            <a:r>
              <a:rPr sz="2800" b="1" spc="-5" dirty="0">
                <a:latin typeface="Courier New"/>
                <a:cs typeface="Courier New"/>
              </a:rPr>
              <a:t>5.	render </a:t>
            </a:r>
            <a:r>
              <a:rPr sz="2800" b="1" spc="-10" dirty="0">
                <a:latin typeface="Courier New"/>
                <a:cs typeface="Courier New"/>
              </a:rPr>
              <a:t>adequate reports to  </a:t>
            </a:r>
            <a:r>
              <a:rPr sz="2800" b="1" spc="-5" dirty="0">
                <a:latin typeface="Courier New"/>
                <a:cs typeface="Courier New"/>
              </a:rPr>
              <a:t>teachers, academic</a:t>
            </a:r>
            <a:r>
              <a:rPr sz="2800" b="1" spc="-85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non-teaching</a:t>
            </a:r>
            <a:endParaRPr sz="2800" dirty="0">
              <a:latin typeface="Courier New"/>
              <a:cs typeface="Courier New"/>
            </a:endParaRPr>
          </a:p>
          <a:p>
            <a:pPr marL="308610" marR="5080" algn="ctr">
              <a:lnSpc>
                <a:spcPct val="100000"/>
              </a:lnSpc>
            </a:pPr>
            <a:r>
              <a:rPr sz="2800" b="1" spc="-5" dirty="0">
                <a:latin typeface="Courier New"/>
                <a:cs typeface="Courier New"/>
              </a:rPr>
              <a:t>personnel, and non-academic</a:t>
            </a:r>
            <a:r>
              <a:rPr sz="2800" b="1" spc="-190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staff  on their actual </a:t>
            </a:r>
            <a:r>
              <a:rPr sz="2800" b="1" spc="-10" dirty="0">
                <a:latin typeface="Courier New"/>
                <a:cs typeface="Courier New"/>
              </a:rPr>
              <a:t>performance and  </a:t>
            </a:r>
            <a:r>
              <a:rPr sz="2800" b="1" spc="-5" dirty="0">
                <a:latin typeface="Courier New"/>
                <a:cs typeface="Courier New"/>
              </a:rPr>
              <a:t>counsel them on ways to improve  the</a:t>
            </a:r>
            <a:r>
              <a:rPr sz="2800" b="1" spc="-45" dirty="0">
                <a:latin typeface="Courier New"/>
                <a:cs typeface="Courier New"/>
              </a:rPr>
              <a:t> </a:t>
            </a:r>
            <a:r>
              <a:rPr sz="2800" b="1" spc="-10" dirty="0">
                <a:latin typeface="Courier New"/>
                <a:cs typeface="Courier New"/>
              </a:rPr>
              <a:t>same;</a:t>
            </a:r>
            <a:endParaRPr sz="280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550</Words>
  <Application>Microsoft Office PowerPoint</Application>
  <PresentationFormat>On-screen Show (4:3)</PresentationFormat>
  <Paragraphs>124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“Administration”</vt:lpstr>
      <vt:lpstr>“Administration”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Educational Community</vt:lpstr>
      <vt:lpstr>Parents</vt:lpstr>
      <vt:lpstr>The Nature of School  Administration</vt:lpstr>
      <vt:lpstr>PowerPoint Presentation</vt:lpstr>
      <vt:lpstr>PowerPoint Presentation</vt:lpstr>
      <vt:lpstr>PowerPoint Presentation</vt:lpstr>
      <vt:lpstr>The Nature of Educational  Administration</vt:lpstr>
      <vt:lpstr>Scope and Function of  School Administration</vt:lpstr>
      <vt:lpstr>Five major Functions in  Educational Administration</vt:lpstr>
      <vt:lpstr>Five major Functions in  Educational Administration</vt:lpstr>
      <vt:lpstr>PowerPoint Presentation</vt:lpstr>
      <vt:lpstr>Five major Functions in  Educational Administration</vt:lpstr>
      <vt:lpstr>Broad Functional Areas of  Administration</vt:lpstr>
      <vt:lpstr>Task of School Administrator</vt:lpstr>
      <vt:lpstr>Areas of Responsibility  of Administrator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DR NADEEM</cp:lastModifiedBy>
  <cp:revision>4</cp:revision>
  <dcterms:created xsi:type="dcterms:W3CDTF">2020-03-24T19:44:13Z</dcterms:created>
  <dcterms:modified xsi:type="dcterms:W3CDTF">2020-04-06T06:00:11Z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2012-10-15T00:00:00Z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2020-03-24T00:00:00Z</vt:filetime>
  </property>
</Properties>
</file>