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79" r:id="rId5"/>
    <p:sldId id="278" r:id="rId6"/>
    <p:sldId id="277" r:id="rId7"/>
    <p:sldId id="276" r:id="rId8"/>
    <p:sldId id="275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82" r:id="rId22"/>
    <p:sldId id="283" r:id="rId23"/>
    <p:sldId id="285" r:id="rId24"/>
    <p:sldId id="286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6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7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0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4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2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4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2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0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CA685-BD39-4704-8D30-4D15C385D3B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0D84-CC46-4714-AE7F-EE42A9F0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        CORRELATION           ANALYSIS1101091-1101100         PGDM-B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1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-1 &lt; r &lt; +1 The + and – signs are used for positive linear correlations and negative linear correlations, respectivel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6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 XY          X Yr   xy              2           n X ( X) n Y ( Y)     2          2             2    Shared variability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5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terpreting Correlation                   Coefficient r strong correlation: r &gt; .70 or r &lt; –.70 moderate correlation: 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0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efficient of DeterminationCoefficient of determination lies between 0 to 1Represented by r2The coefficient of determ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9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 r 2, is useful because it gives the proportion of the  variance (fluctuation) of one variable that is  predictable fro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2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 The Coefficient of determination represents the  percent of the data that is the closest to the line of  best fit For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3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earmans rank coefficientA method to determine correlation when the data  is not available in numerical form and as an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mputation of Rank             CorrelationSpearman’s rank correlation coefficientρ can be calculated when Actual ranks 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6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esting the significance of correlation                            coefficien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30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rrelation pp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1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Correlation a LINEAR association between two random variablesCorrelation analysis show us how to determine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56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rrelation pp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67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ple 10.4 : Analysis of example&#10;10.2 as a correlation problem&#10;Let X be the chiton length (cm) and Y be the&#10;chiton wid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1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ample 10.4&#10;&#10;&#10;&#10;X  105 . 8 , X  10 . 58&#10;&#10;Y&#10;&#10;&#10;X&#10;&#10;2&#10;&#10; 56 . 4 , Y  5 . 64&#10;&#10; 1123 . 9 ,  Y&#10;&#10;2&#10;&#10; 319 . 68 ,  XY  59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44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rrelation….&#10;Test whether there is a significant correlation&#10;with α = 0.05 and v = n-2 = 10-2 = 8&#10;Ho :   0&#10;&#10;Ha :   0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3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rrelation&#10;The critical values from Table&#10;C.4 for v = 8 with α = 0.05 are&#10;± 2.306. Since 11.14&gt;&gt;2.306,&#10;we find a STRONG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1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lve the problem&#10;• Followings are the records of amount of feed&#10;ingested (kg) and live weight (Kg) of broilers. Test&#10;whe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8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A zero correlation indicates that there is no relationship between the variablesA correlation of –1 indicates a perfec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ypes of CorrelationThere are three types of correlation                      Types    Type 1           Type 2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2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ype1Positive   Negative       No        PerfectIf two related variables are such that when one increases (decreases),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9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ype 2            Linear           Non – linearWhen plotted on a graph it tends to be a perfect lineWhen plotted on a g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6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ype 3   Simple         Multiple         PartialTwo independent and one dependent variableOne dependent and more than 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thods of Studying Correlation  Scatter Diagram Method  Karl Pearson Coefficient Correlation of   Method  Spearman’s 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2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efficient of Correlation A measure of the strength of the linear relationship  between two variables that is defined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3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4</cp:revision>
  <dcterms:created xsi:type="dcterms:W3CDTF">2020-05-07T13:12:51Z</dcterms:created>
  <dcterms:modified xsi:type="dcterms:W3CDTF">2020-05-07T14:00:47Z</dcterms:modified>
</cp:coreProperties>
</file>