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64"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FDDDF671-C2D2-462A-B65E-A992C08EDFAC}" type="datetimeFigureOut">
              <a:rPr lang="en-US" smtClean="0"/>
              <a:t>12/3/2020</a:t>
            </a:fld>
            <a:endParaRPr lang="en-US"/>
          </a:p>
        </p:txBody>
      </p:sp>
      <p:sp>
        <p:nvSpPr>
          <p:cNvPr id="16" name="Slide Number Placeholder 15"/>
          <p:cNvSpPr>
            <a:spLocks noGrp="1"/>
          </p:cNvSpPr>
          <p:nvPr>
            <p:ph type="sldNum" sz="quarter" idx="11"/>
          </p:nvPr>
        </p:nvSpPr>
        <p:spPr/>
        <p:txBody>
          <a:bodyPr/>
          <a:lstStyle/>
          <a:p>
            <a:fld id="{1A3566F2-9975-4077-912F-8EFA4500B608}"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DDF671-C2D2-462A-B65E-A992C08EDFAC}"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566F2-9975-4077-912F-8EFA4500B6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DDF671-C2D2-462A-B65E-A992C08EDFAC}"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566F2-9975-4077-912F-8EFA4500B6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FDDDF671-C2D2-462A-B65E-A992C08EDFAC}" type="datetimeFigureOut">
              <a:rPr lang="en-US" smtClean="0"/>
              <a:t>12/3/2020</a:t>
            </a:fld>
            <a:endParaRPr lang="en-US"/>
          </a:p>
        </p:txBody>
      </p:sp>
      <p:sp>
        <p:nvSpPr>
          <p:cNvPr id="15" name="Slide Number Placeholder 14"/>
          <p:cNvSpPr>
            <a:spLocks noGrp="1"/>
          </p:cNvSpPr>
          <p:nvPr>
            <p:ph type="sldNum" sz="quarter" idx="15"/>
          </p:nvPr>
        </p:nvSpPr>
        <p:spPr/>
        <p:txBody>
          <a:bodyPr/>
          <a:lstStyle>
            <a:lvl1pPr algn="ctr">
              <a:defRPr/>
            </a:lvl1pPr>
          </a:lstStyle>
          <a:p>
            <a:fld id="{1A3566F2-9975-4077-912F-8EFA4500B608}"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DDDF671-C2D2-462A-B65E-A992C08EDFAC}"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566F2-9975-4077-912F-8EFA4500B608}"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DDDF671-C2D2-462A-B65E-A992C08EDFAC}"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3566F2-9975-4077-912F-8EFA4500B608}"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A3566F2-9975-4077-912F-8EFA4500B608}"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FDDDF671-C2D2-462A-B65E-A992C08EDFAC}" type="datetimeFigureOut">
              <a:rPr lang="en-US" smtClean="0"/>
              <a:t>12/3/2020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DDDF671-C2D2-462A-B65E-A992C08EDFAC}"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3566F2-9975-4077-912F-8EFA4500B608}"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DDF671-C2D2-462A-B65E-A992C08EDFAC}" type="datetimeFigureOut">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3566F2-9975-4077-912F-8EFA4500B6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FDDDF671-C2D2-462A-B65E-A992C08EDFAC}" type="datetimeFigureOut">
              <a:rPr lang="en-US" smtClean="0"/>
              <a:t>12/3/2020</a:t>
            </a:fld>
            <a:endParaRPr lang="en-US"/>
          </a:p>
        </p:txBody>
      </p:sp>
      <p:sp>
        <p:nvSpPr>
          <p:cNvPr id="9" name="Slide Number Placeholder 8"/>
          <p:cNvSpPr>
            <a:spLocks noGrp="1"/>
          </p:cNvSpPr>
          <p:nvPr>
            <p:ph type="sldNum" sz="quarter" idx="15"/>
          </p:nvPr>
        </p:nvSpPr>
        <p:spPr/>
        <p:txBody>
          <a:bodyPr/>
          <a:lstStyle/>
          <a:p>
            <a:fld id="{1A3566F2-9975-4077-912F-8EFA4500B608}"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FDDDF671-C2D2-462A-B65E-A992C08EDFAC}" type="datetimeFigureOut">
              <a:rPr lang="en-US" smtClean="0"/>
              <a:t>12/3/2020</a:t>
            </a:fld>
            <a:endParaRPr lang="en-US"/>
          </a:p>
        </p:txBody>
      </p:sp>
      <p:sp>
        <p:nvSpPr>
          <p:cNvPr id="9" name="Slide Number Placeholder 8"/>
          <p:cNvSpPr>
            <a:spLocks noGrp="1"/>
          </p:cNvSpPr>
          <p:nvPr>
            <p:ph type="sldNum" sz="quarter" idx="11"/>
          </p:nvPr>
        </p:nvSpPr>
        <p:spPr/>
        <p:txBody>
          <a:bodyPr/>
          <a:lstStyle/>
          <a:p>
            <a:fld id="{1A3566F2-9975-4077-912F-8EFA4500B608}"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FDDDF671-C2D2-462A-B65E-A992C08EDFAC}" type="datetimeFigureOut">
              <a:rPr lang="en-US" smtClean="0"/>
              <a:t>12/3/2020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A3566F2-9975-4077-912F-8EFA4500B608}"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sz="7200" dirty="0" smtClean="0">
                <a:latin typeface="Times New Roman" pitchFamily="18" charset="0"/>
                <a:cs typeface="Times New Roman" pitchFamily="18" charset="0"/>
              </a:rPr>
              <a:t>History of Costumes</a:t>
            </a:r>
            <a:endParaRPr lang="en-US" sz="7200" dirty="0">
              <a:latin typeface="Times New Roman" pitchFamily="18" charset="0"/>
              <a:cs typeface="Times New Roman" pitchFamily="18" charset="0"/>
            </a:endParaRPr>
          </a:p>
        </p:txBody>
      </p:sp>
    </p:spTree>
    <p:extLst>
      <p:ext uri="{BB962C8B-B14F-4D97-AF65-F5344CB8AC3E}">
        <p14:creationId xmlns:p14="http://schemas.microsoft.com/office/powerpoint/2010/main" val="390628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Clothing and textiles reflect the materials and technologies available in different civilizations at different times. The variety and distribution of clothing and textiles within a society reveal social customs and culture</a:t>
            </a:r>
            <a:r>
              <a:rPr lang="en-US" dirty="0" smtClean="0"/>
              <a:t>.</a:t>
            </a:r>
          </a:p>
          <a:p>
            <a:r>
              <a:rPr lang="en-US" dirty="0"/>
              <a:t>The wearing of clothing is exclusively a human characteristic and is a feature of most human societies. Men and women began wearing clothes after the last Ice Age. Anthropologists believe that animal skins and vegetation were adapted into coverings as protection from cold, heat and rain, especially as humans migrated to new climates.</a:t>
            </a: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241849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Evidence suggests that humans may have begun wearing clothing as far back </a:t>
            </a:r>
            <a:r>
              <a:rPr lang="en-US" dirty="0" smtClean="0"/>
              <a:t>as 30,000 BC.</a:t>
            </a:r>
          </a:p>
          <a:p>
            <a:r>
              <a:rPr lang="en-US" dirty="0" smtClean="0"/>
              <a:t>The </a:t>
            </a:r>
            <a:r>
              <a:rPr lang="en-US" dirty="0"/>
              <a:t>first actual textile, as opposed to skins sewn together, was probably felt. </a:t>
            </a:r>
            <a:endParaRPr lang="en-US" dirty="0" smtClean="0"/>
          </a:p>
          <a:p>
            <a:r>
              <a:rPr lang="en-US" dirty="0" smtClean="0"/>
              <a:t>Man started to make clothes because of the increase in temperature at that time, dresses were made to cover their bodies .</a:t>
            </a:r>
          </a:p>
          <a:p>
            <a:r>
              <a:rPr lang="en-US" dirty="0" smtClean="0"/>
              <a:t>The first material used for clothing was leaves, some smaller and larger leaves served for the purpose</a:t>
            </a:r>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1975355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Animal skin was another source of covering bodies for this the hairy animals like mammoths,  bears, </a:t>
            </a:r>
            <a:r>
              <a:rPr lang="en-US" dirty="0" err="1" smtClean="0"/>
              <a:t>deers</a:t>
            </a:r>
            <a:r>
              <a:rPr lang="en-US" dirty="0" smtClean="0"/>
              <a:t>, musk bulls and many others were of great help.</a:t>
            </a:r>
          </a:p>
          <a:p>
            <a:r>
              <a:rPr lang="en-US" dirty="0" smtClean="0"/>
              <a:t> animal was hard to use at first but continuous use make the skin soft and comfortable</a:t>
            </a:r>
            <a:endParaRPr lang="en-US" dirty="0"/>
          </a:p>
        </p:txBody>
      </p:sp>
      <p:sp>
        <p:nvSpPr>
          <p:cNvPr id="2" name="Title 1"/>
          <p:cNvSpPr>
            <a:spLocks noGrp="1"/>
          </p:cNvSpPr>
          <p:nvPr>
            <p:ph type="title"/>
          </p:nvPr>
        </p:nvSpPr>
        <p:spPr/>
        <p:txBody>
          <a:bodyPr/>
          <a:lstStyle/>
          <a:p>
            <a:r>
              <a:rPr lang="en-US" dirty="0" smtClean="0"/>
              <a:t>,</a:t>
            </a:r>
            <a:endParaRPr lang="en-US" dirty="0"/>
          </a:p>
        </p:txBody>
      </p:sp>
    </p:spTree>
    <p:extLst>
      <p:ext uri="{BB962C8B-B14F-4D97-AF65-F5344CB8AC3E}">
        <p14:creationId xmlns:p14="http://schemas.microsoft.com/office/powerpoint/2010/main" val="3280886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Sewing needle is a most important invention, initially it was made of animal bones </a:t>
            </a:r>
          </a:p>
          <a:p>
            <a:r>
              <a:rPr lang="en-US" dirty="0"/>
              <a:t>Sewing needles have been dated to at least 50,000 years </a:t>
            </a:r>
            <a:r>
              <a:rPr lang="en-US" dirty="0" smtClean="0"/>
              <a:t>ago</a:t>
            </a:r>
          </a:p>
          <a:p>
            <a:r>
              <a:rPr lang="en-US" dirty="0" smtClean="0"/>
              <a:t>One of the first found examples in clothing is tunic, that was made by joining two square skins of animals.</a:t>
            </a:r>
          </a:p>
          <a:p>
            <a:r>
              <a:rPr lang="en-US" dirty="0" smtClean="0"/>
              <a:t>Right in the middle of the tunic a hole was made for the head</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16632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077200" cy="5486400"/>
          </a:xfrm>
        </p:spPr>
        <p:txBody>
          <a:bodyPr>
            <a:normAutofit/>
          </a:bodyPr>
          <a:lstStyle/>
          <a:p>
            <a:r>
              <a:rPr lang="en-US" dirty="0" smtClean="0"/>
              <a:t>After leather fabric was woven and it was the first step of humans in the field of textiles</a:t>
            </a:r>
          </a:p>
          <a:p>
            <a:r>
              <a:rPr lang="en-US" dirty="0"/>
              <a:t>Textiles can be felt or spun fibers made into yarn and subsequently netted, looped, knit or woven to make fabrics, which appeared in the Middle East during the late Stone </a:t>
            </a:r>
            <a:r>
              <a:rPr lang="en-US" dirty="0" smtClean="0"/>
              <a:t>Age</a:t>
            </a:r>
          </a:p>
          <a:p>
            <a:r>
              <a:rPr lang="en-US" dirty="0"/>
              <a:t>From the ancient times to the present day, methods of textile production have continually evolved, and the choices of textiles available have influenced how people carried their possessions, clothed themselves, and decorated their surroundings</a:t>
            </a:r>
            <a:r>
              <a:rPr lang="en-US" dirty="0" smtClean="0"/>
              <a:t>.</a:t>
            </a:r>
            <a:endParaRPr lang="en-US" dirty="0"/>
          </a:p>
        </p:txBody>
      </p:sp>
    </p:spTree>
    <p:extLst>
      <p:ext uri="{BB962C8B-B14F-4D97-AF65-F5344CB8AC3E}">
        <p14:creationId xmlns:p14="http://schemas.microsoft.com/office/powerpoint/2010/main" val="395211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The production of silk originated in China in the Neolithic period </a:t>
            </a:r>
            <a:r>
              <a:rPr lang="en-US" dirty="0" smtClean="0"/>
              <a:t>(4th </a:t>
            </a:r>
            <a:r>
              <a:rPr lang="en-US" dirty="0"/>
              <a:t>millennium BC). </a:t>
            </a:r>
            <a:endParaRPr lang="en-US" dirty="0" smtClean="0"/>
          </a:p>
          <a:p>
            <a:r>
              <a:rPr lang="en-US" dirty="0" smtClean="0"/>
              <a:t>Silk was found in 3630BC IN Hainan province.</a:t>
            </a:r>
          </a:p>
          <a:p>
            <a:r>
              <a:rPr lang="en-US" dirty="0" smtClean="0"/>
              <a:t>Silk </a:t>
            </a:r>
            <a:r>
              <a:rPr lang="en-US" dirty="0"/>
              <a:t>production remained confined to China until the Silk Road opened at some point during the later half of the 1st millennium </a:t>
            </a:r>
            <a:r>
              <a:rPr lang="en-US" dirty="0" smtClean="0"/>
              <a:t>BC</a:t>
            </a:r>
            <a:endParaRPr lang="en-US" dirty="0"/>
          </a:p>
          <a:p>
            <a:r>
              <a:rPr lang="en-US" dirty="0" smtClean="0"/>
              <a:t>Silk thread was obtained from silk worms between the ages of 6000 and 7000 years</a:t>
            </a:r>
          </a:p>
          <a:p>
            <a:r>
              <a:rPr lang="en-US" dirty="0" smtClean="0"/>
              <a:t> </a:t>
            </a:r>
            <a:r>
              <a:rPr lang="en-US" dirty="0"/>
              <a:t>though China maintained its virtual monopoly over silk production for another thousand years.</a:t>
            </a:r>
          </a:p>
        </p:txBody>
      </p:sp>
      <p:sp>
        <p:nvSpPr>
          <p:cNvPr id="2" name="Title 1"/>
          <p:cNvSpPr>
            <a:spLocks noGrp="1"/>
          </p:cNvSpPr>
          <p:nvPr>
            <p:ph type="title"/>
          </p:nvPr>
        </p:nvSpPr>
        <p:spPr/>
        <p:txBody>
          <a:bodyPr/>
          <a:lstStyle/>
          <a:p>
            <a:r>
              <a:rPr lang="en-US" dirty="0" smtClean="0"/>
              <a:t>History of silk</a:t>
            </a:r>
            <a:endParaRPr lang="en-US" dirty="0"/>
          </a:p>
        </p:txBody>
      </p:sp>
    </p:spTree>
    <p:extLst>
      <p:ext uri="{BB962C8B-B14F-4D97-AF65-F5344CB8AC3E}">
        <p14:creationId xmlns:p14="http://schemas.microsoft.com/office/powerpoint/2010/main" val="2484657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Silk is traded from China to the silk road.</a:t>
            </a:r>
          </a:p>
          <a:p>
            <a:r>
              <a:rPr lang="en-US" dirty="0" smtClean="0"/>
              <a:t>The </a:t>
            </a:r>
            <a:r>
              <a:rPr lang="en-US" dirty="0" err="1" smtClean="0"/>
              <a:t>mughal</a:t>
            </a:r>
            <a:r>
              <a:rPr lang="en-US" dirty="0" smtClean="0"/>
              <a:t> emperor </a:t>
            </a:r>
            <a:r>
              <a:rPr lang="en-US" dirty="0" err="1" smtClean="0"/>
              <a:t>Taimour</a:t>
            </a:r>
            <a:r>
              <a:rPr lang="en-US" dirty="0" smtClean="0"/>
              <a:t>  made it specially for the silk trade which is still known as </a:t>
            </a:r>
            <a:r>
              <a:rPr lang="en-US" dirty="0" err="1" smtClean="0"/>
              <a:t>Shahrae</a:t>
            </a:r>
            <a:r>
              <a:rPr lang="en-US" dirty="0" smtClean="0"/>
              <a:t> </a:t>
            </a:r>
            <a:r>
              <a:rPr lang="en-US" dirty="0" err="1" smtClean="0"/>
              <a:t>Reshem</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997152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Wool</a:t>
            </a:r>
            <a:r>
              <a:rPr lang="en-US" dirty="0"/>
              <a:t> is the textile fiber obtained from sheep and other animals, including cashmere and mohair from goats, </a:t>
            </a:r>
            <a:r>
              <a:rPr lang="en-US" dirty="0" smtClean="0"/>
              <a:t>from</a:t>
            </a:r>
            <a:r>
              <a:rPr lang="en-US" dirty="0"/>
              <a:t> muskoxen, hide and fur clothing from bison, angora from rabbits, and other types of wool from</a:t>
            </a:r>
            <a:r>
              <a:rPr lang="en-US"/>
              <a:t> </a:t>
            </a:r>
            <a:r>
              <a:rPr lang="en-US" smtClean="0"/>
              <a:t>camels.</a:t>
            </a:r>
            <a:endParaRPr lang="en-US" dirty="0"/>
          </a:p>
        </p:txBody>
      </p:sp>
      <p:sp>
        <p:nvSpPr>
          <p:cNvPr id="2" name="Title 1"/>
          <p:cNvSpPr>
            <a:spLocks noGrp="1"/>
          </p:cNvSpPr>
          <p:nvPr>
            <p:ph type="title"/>
          </p:nvPr>
        </p:nvSpPr>
        <p:spPr/>
        <p:txBody>
          <a:bodyPr/>
          <a:lstStyle/>
          <a:p>
            <a:r>
              <a:rPr lang="en-US" dirty="0" smtClean="0"/>
              <a:t>History of wool</a:t>
            </a:r>
            <a:endParaRPr lang="en-US" dirty="0"/>
          </a:p>
        </p:txBody>
      </p:sp>
    </p:spTree>
    <p:extLst>
      <p:ext uri="{BB962C8B-B14F-4D97-AF65-F5344CB8AC3E}">
        <p14:creationId xmlns:p14="http://schemas.microsoft.com/office/powerpoint/2010/main" val="207420889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69</TotalTime>
  <Words>185</Words>
  <Application>Microsoft Office PowerPoint</Application>
  <PresentationFormat>On-screen Show (4:3)</PresentationFormat>
  <Paragraphs>27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Constantia</vt:lpstr>
      <vt:lpstr>Times New Roman</vt:lpstr>
      <vt:lpstr>Wingdings 2</vt:lpstr>
      <vt:lpstr>Paper</vt:lpstr>
      <vt:lpstr>History of Costumes</vt:lpstr>
      <vt:lpstr>PowerPoint Presentation</vt:lpstr>
      <vt:lpstr>PowerPoint Presentation</vt:lpstr>
      <vt:lpstr>,</vt:lpstr>
      <vt:lpstr>PowerPoint Presentation</vt:lpstr>
      <vt:lpstr>PowerPoint Presentation</vt:lpstr>
      <vt:lpstr>History of silk</vt:lpstr>
      <vt:lpstr>PowerPoint Presentation</vt:lpstr>
      <vt:lpstr>History of wool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Costumes</dc:title>
  <dc:creator>Turn Back</dc:creator>
  <cp:lastModifiedBy>Naila Khan</cp:lastModifiedBy>
  <cp:revision>9</cp:revision>
  <dcterms:created xsi:type="dcterms:W3CDTF">2020-11-29T06:56:42Z</dcterms:created>
  <dcterms:modified xsi:type="dcterms:W3CDTF">2020-12-02T20:04:50Z</dcterms:modified>
</cp:coreProperties>
</file>