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F879D1-85D5-4CC4-BA45-EBDD7B65FC40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D6DB7A-701D-402C-B92D-7A62494992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F879D1-85D5-4CC4-BA45-EBDD7B65FC40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D6DB7A-701D-402C-B92D-7A62494992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F879D1-85D5-4CC4-BA45-EBDD7B65FC40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D6DB7A-701D-402C-B92D-7A62494992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F879D1-85D5-4CC4-BA45-EBDD7B65FC40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D6DB7A-701D-402C-B92D-7A62494992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F879D1-85D5-4CC4-BA45-EBDD7B65FC40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D6DB7A-701D-402C-B92D-7A62494992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F879D1-85D5-4CC4-BA45-EBDD7B65FC40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D6DB7A-701D-402C-B92D-7A62494992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F879D1-85D5-4CC4-BA45-EBDD7B65FC40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D6DB7A-701D-402C-B92D-7A62494992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F879D1-85D5-4CC4-BA45-EBDD7B65FC40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D6DB7A-701D-402C-B92D-7A62494992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F879D1-85D5-4CC4-BA45-EBDD7B65FC40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D6DB7A-701D-402C-B92D-7A62494992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F879D1-85D5-4CC4-BA45-EBDD7B65FC40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D6DB7A-701D-402C-B92D-7A62494992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F879D1-85D5-4CC4-BA45-EBDD7B65FC40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D6DB7A-701D-402C-B92D-7A624949929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1F879D1-85D5-4CC4-BA45-EBDD7B65FC40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CD6DB7A-701D-402C-B92D-7A624949929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Conditional sentences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Instructor: </a:t>
            </a:r>
            <a:r>
              <a:rPr lang="en-US" dirty="0" err="1" smtClean="0"/>
              <a:t>Attiqa</a:t>
            </a:r>
            <a:r>
              <a:rPr lang="en-US" dirty="0" smtClean="0"/>
              <a:t> </a:t>
            </a:r>
            <a:r>
              <a:rPr lang="en-US" dirty="0" err="1" smtClean="0"/>
              <a:t>Riaz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0"/>
            <a:ext cx="8229600" cy="701040"/>
          </a:xfrm>
        </p:spPr>
        <p:txBody>
          <a:bodyPr/>
          <a:lstStyle/>
          <a:p>
            <a:r>
              <a:rPr lang="en-US" dirty="0" smtClean="0"/>
              <a:t>Conditional sentence: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0352"/>
            <a:ext cx="8229600" cy="518464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Conditional sentence consists of two sentences. </a:t>
            </a:r>
          </a:p>
          <a:p>
            <a:r>
              <a:rPr lang="en-US" dirty="0" smtClean="0"/>
              <a:t>One is the “if clause”, that starts with if and the other is “main clause” that shows the result. </a:t>
            </a:r>
          </a:p>
          <a:p>
            <a:r>
              <a:rPr lang="en-US" dirty="0" smtClean="0"/>
              <a:t>The sentence presents a situation that might happen or might have happened.</a:t>
            </a:r>
          </a:p>
          <a:p>
            <a:r>
              <a:rPr lang="en-US" dirty="0" smtClean="0"/>
              <a:t>The sentence usually starts with “if” or “when”</a:t>
            </a:r>
          </a:p>
          <a:p>
            <a:r>
              <a:rPr lang="en-US" dirty="0" smtClean="0"/>
              <a:t>It is important to know tenses used in clauses as they help determine meaning of the sentence</a:t>
            </a:r>
          </a:p>
          <a:p>
            <a:r>
              <a:rPr lang="en-US" dirty="0" smtClean="0"/>
              <a:t>The “if clause” can be first or second part of the sentence.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24200"/>
            <a:ext cx="8183880" cy="1051560"/>
          </a:xfrm>
        </p:spPr>
        <p:txBody>
          <a:bodyPr/>
          <a:lstStyle/>
          <a:p>
            <a:r>
              <a:rPr lang="en-US" dirty="0" smtClean="0"/>
              <a:t>Types of conditional sentences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Zero conditional sentence (Type 0)</a:t>
            </a:r>
          </a:p>
          <a:p>
            <a:r>
              <a:rPr lang="en-US" dirty="0" smtClean="0"/>
              <a:t>First conditional sentence (Type 1)</a:t>
            </a:r>
          </a:p>
          <a:p>
            <a:r>
              <a:rPr lang="en-US" dirty="0" smtClean="0"/>
              <a:t>Second conditional sentence (Type 2)</a:t>
            </a:r>
          </a:p>
          <a:p>
            <a:r>
              <a:rPr lang="en-US" dirty="0" smtClean="0"/>
              <a:t>Third conditional sentence (Type 3)</a:t>
            </a:r>
          </a:p>
          <a:p>
            <a:r>
              <a:rPr lang="en-US" dirty="0" smtClean="0"/>
              <a:t>Mixed conditional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 conditional: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0352"/>
            <a:ext cx="8229600" cy="487984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Zero conditional refers to situation that are always true or possible.</a:t>
            </a:r>
          </a:p>
          <a:p>
            <a:r>
              <a:rPr lang="en-US" dirty="0" smtClean="0"/>
              <a:t>These represent situations that always have same result.</a:t>
            </a:r>
          </a:p>
          <a:p>
            <a:r>
              <a:rPr lang="en-US" dirty="0" smtClean="0"/>
              <a:t>Structure: </a:t>
            </a:r>
          </a:p>
          <a:p>
            <a:pPr>
              <a:buNone/>
            </a:pPr>
            <a:r>
              <a:rPr lang="en-US" dirty="0" smtClean="0"/>
              <a:t>If + present simple + present simple</a:t>
            </a:r>
          </a:p>
          <a:p>
            <a:pPr>
              <a:buNone/>
            </a:pPr>
            <a:r>
              <a:rPr lang="en-US" dirty="0" smtClean="0"/>
              <a:t>Example: </a:t>
            </a:r>
          </a:p>
          <a:p>
            <a:r>
              <a:rPr lang="en-US" dirty="0" smtClean="0"/>
              <a:t>If it rains, the ground gets wet.</a:t>
            </a:r>
          </a:p>
          <a:p>
            <a:r>
              <a:rPr lang="en-US" dirty="0" smtClean="0"/>
              <a:t>When you heat ice, it melts.</a:t>
            </a:r>
          </a:p>
          <a:p>
            <a:r>
              <a:rPr lang="en-US" dirty="0" smtClean="0"/>
              <a:t>We will cancel the trip if it rains.</a:t>
            </a:r>
          </a:p>
          <a:p>
            <a:r>
              <a:rPr lang="en-US" dirty="0" smtClean="0"/>
              <a:t>If you heat water to 100 degrees, it boils. 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first conditional: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0352"/>
            <a:ext cx="8229600" cy="487984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This refers to situation that is possible or realistic in future.</a:t>
            </a:r>
          </a:p>
          <a:p>
            <a:r>
              <a:rPr lang="en-US" dirty="0" smtClean="0"/>
              <a:t>We predict a result that could possibly happen in future.</a:t>
            </a:r>
          </a:p>
          <a:p>
            <a:r>
              <a:rPr lang="en-US" dirty="0" smtClean="0"/>
              <a:t>Structure:</a:t>
            </a:r>
          </a:p>
          <a:p>
            <a:pPr>
              <a:buNone/>
            </a:pPr>
            <a:r>
              <a:rPr lang="en-US" dirty="0" smtClean="0"/>
              <a:t>If + present simple + future simple</a:t>
            </a:r>
          </a:p>
          <a:p>
            <a:pPr>
              <a:buNone/>
            </a:pPr>
            <a:r>
              <a:rPr lang="en-US" dirty="0" smtClean="0"/>
              <a:t>Example:</a:t>
            </a:r>
          </a:p>
          <a:p>
            <a:r>
              <a:rPr lang="en-US" dirty="0" smtClean="0"/>
              <a:t>If I go to the shop, I will buy something</a:t>
            </a:r>
          </a:p>
          <a:p>
            <a:r>
              <a:rPr lang="en-US" dirty="0" smtClean="0"/>
              <a:t>If I study hard, I will pass my exam.</a:t>
            </a:r>
          </a:p>
          <a:p>
            <a:r>
              <a:rPr lang="en-US" dirty="0" smtClean="0"/>
              <a:t>If it rains, we will cancel our trip.</a:t>
            </a:r>
          </a:p>
          <a:p>
            <a:r>
              <a:rPr lang="en-US" dirty="0" smtClean="0"/>
              <a:t>We will rent a car if there is a need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conditional: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0352"/>
            <a:ext cx="8229600" cy="480364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It refers to a situation that is impossible or unlikely to happen.</a:t>
            </a:r>
          </a:p>
          <a:p>
            <a:r>
              <a:rPr lang="en-US" dirty="0" smtClean="0"/>
              <a:t>Structure:</a:t>
            </a:r>
          </a:p>
          <a:p>
            <a:pPr>
              <a:buNone/>
            </a:pPr>
            <a:r>
              <a:rPr lang="en-US" dirty="0" smtClean="0"/>
              <a:t>If + past simple + would + verb (base form)</a:t>
            </a:r>
          </a:p>
          <a:p>
            <a:pPr>
              <a:buNone/>
            </a:pPr>
            <a:r>
              <a:rPr lang="en-US" dirty="0" smtClean="0"/>
              <a:t>Example:</a:t>
            </a:r>
          </a:p>
          <a:p>
            <a:r>
              <a:rPr lang="en-US" dirty="0" smtClean="0"/>
              <a:t>If I won the lottery, I would buy a mansion.</a:t>
            </a:r>
          </a:p>
          <a:p>
            <a:r>
              <a:rPr lang="en-US" dirty="0" smtClean="0"/>
              <a:t>If I were you, I would quit smoking.</a:t>
            </a:r>
          </a:p>
          <a:p>
            <a:r>
              <a:rPr lang="en-US" dirty="0" smtClean="0"/>
              <a:t>They would stay longer if they had more time.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conditional: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0352"/>
            <a:ext cx="8229600" cy="480364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It refers to a past situation that differs from reality.</a:t>
            </a:r>
          </a:p>
          <a:p>
            <a:r>
              <a:rPr lang="en-US" dirty="0" smtClean="0"/>
              <a:t>Structure:</a:t>
            </a:r>
          </a:p>
          <a:p>
            <a:pPr>
              <a:buNone/>
            </a:pPr>
            <a:r>
              <a:rPr lang="en-US" dirty="0" smtClean="0"/>
              <a:t>If + past perfect + would have + past participle</a:t>
            </a:r>
          </a:p>
          <a:p>
            <a:pPr>
              <a:buNone/>
            </a:pPr>
            <a:r>
              <a:rPr lang="en-US" dirty="0" smtClean="0"/>
              <a:t>Example:</a:t>
            </a:r>
          </a:p>
          <a:p>
            <a:r>
              <a:rPr lang="en-US" dirty="0" smtClean="0"/>
              <a:t>If I had saved my money, I would have bought a car.</a:t>
            </a:r>
          </a:p>
          <a:p>
            <a:r>
              <a:rPr lang="en-US" dirty="0" smtClean="0"/>
              <a:t>If I had got a gold medal, I would have been happy.</a:t>
            </a:r>
          </a:p>
          <a:p>
            <a:r>
              <a:rPr lang="en-US" dirty="0" smtClean="0"/>
              <a:t>If I had met her last week, I would have given her the book.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Mixed conditional: 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9794" t="9174" r="39056" b="43518"/>
          <a:stretch>
            <a:fillRect/>
          </a:stretch>
        </p:blipFill>
        <p:spPr bwMode="auto">
          <a:xfrm>
            <a:off x="533400" y="762000"/>
            <a:ext cx="805961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Mixed conditional: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9794" t="32828" r="38033" b="21683"/>
          <a:stretch>
            <a:fillRect/>
          </a:stretch>
        </p:blipFill>
        <p:spPr bwMode="auto">
          <a:xfrm>
            <a:off x="457200" y="914400"/>
            <a:ext cx="839419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87</TotalTime>
  <Words>427</Words>
  <Application>Microsoft Office PowerPoint</Application>
  <PresentationFormat>On-screen Show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Aspect</vt:lpstr>
      <vt:lpstr>Conditional sentences </vt:lpstr>
      <vt:lpstr>Conditional sentence:</vt:lpstr>
      <vt:lpstr>Types of conditional sentences</vt:lpstr>
      <vt:lpstr>Zero conditional:</vt:lpstr>
      <vt:lpstr>The first conditional:</vt:lpstr>
      <vt:lpstr>Second conditional: </vt:lpstr>
      <vt:lpstr>Third conditional:</vt:lpstr>
      <vt:lpstr>Mixed conditional: </vt:lpstr>
      <vt:lpstr>Mixed conditional:</vt:lpstr>
      <vt:lpstr>End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 sentences</dc:title>
  <dc:creator>mlc</dc:creator>
  <cp:lastModifiedBy>mlc</cp:lastModifiedBy>
  <cp:revision>9</cp:revision>
  <dcterms:created xsi:type="dcterms:W3CDTF">2021-02-12T03:20:28Z</dcterms:created>
  <dcterms:modified xsi:type="dcterms:W3CDTF">2021-02-12T04:47:33Z</dcterms:modified>
</cp:coreProperties>
</file>