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299" r:id="rId15"/>
    <p:sldId id="300" r:id="rId16"/>
    <p:sldId id="301" r:id="rId17"/>
    <p:sldId id="302" r:id="rId18"/>
    <p:sldId id="303" r:id="rId19"/>
    <p:sldId id="3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684" y="174"/>
      </p:cViewPr>
      <p:guideLst>
        <p:guide orient="horz" pos="2208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2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5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0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8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3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2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5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9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5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B5EA-D697-4DDA-880E-9AE37F020927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1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FB5EA-D697-4DDA-880E-9AE37F020927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E541-6131-4826-9574-2F256541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0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Assignment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Problem 1.25, </a:t>
            </a:r>
            <a:r>
              <a:rPr lang="en-US" dirty="0"/>
              <a:t>Problem </a:t>
            </a:r>
            <a:r>
              <a:rPr lang="en-US" dirty="0" smtClean="0"/>
              <a:t>1.27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95" t="43382" r="48381" b="16360"/>
          <a:stretch/>
        </p:blipFill>
        <p:spPr>
          <a:xfrm>
            <a:off x="4403911" y="309283"/>
            <a:ext cx="3307977" cy="2944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754" t="36581" r="19133" b="33088"/>
          <a:stretch/>
        </p:blipFill>
        <p:spPr>
          <a:xfrm>
            <a:off x="121023" y="3467100"/>
            <a:ext cx="12070977" cy="331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463" t="41544" r="18147" b="40993"/>
          <a:stretch/>
        </p:blipFill>
        <p:spPr>
          <a:xfrm>
            <a:off x="497541" y="255493"/>
            <a:ext cx="11350722" cy="1815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6063" t="23714" r="23784" b="37867"/>
          <a:stretch/>
        </p:blipFill>
        <p:spPr>
          <a:xfrm>
            <a:off x="4861813" y="2770093"/>
            <a:ext cx="3784646" cy="40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438" t="37500" r="18306" b="33088"/>
          <a:stretch/>
        </p:blipFill>
        <p:spPr>
          <a:xfrm>
            <a:off x="125079" y="159123"/>
            <a:ext cx="12066921" cy="3485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6063" t="23714" r="24109" b="46314"/>
          <a:stretch/>
        </p:blipFill>
        <p:spPr>
          <a:xfrm>
            <a:off x="7241942" y="3467100"/>
            <a:ext cx="3723523" cy="316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78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232" t="23713" r="17892" b="19669"/>
          <a:stretch/>
        </p:blipFill>
        <p:spPr>
          <a:xfrm>
            <a:off x="188259" y="591670"/>
            <a:ext cx="10586503" cy="5822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6063" t="23714" r="24109" b="46314"/>
          <a:stretch/>
        </p:blipFill>
        <p:spPr>
          <a:xfrm>
            <a:off x="8290812" y="493057"/>
            <a:ext cx="3723523" cy="316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5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56" y="347383"/>
            <a:ext cx="11119961" cy="2637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438" t="25368" r="51378" b="25919"/>
          <a:stretch/>
        </p:blipFill>
        <p:spPr>
          <a:xfrm>
            <a:off x="4262717" y="3186953"/>
            <a:ext cx="3146612" cy="356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8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67" t="44792" r="11028" b="12317"/>
          <a:stretch/>
        </p:blipFill>
        <p:spPr>
          <a:xfrm>
            <a:off x="476972" y="1555172"/>
            <a:ext cx="11560458" cy="3823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972" y="541550"/>
            <a:ext cx="10889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the surface is closed (forming a “balloon”), in which case I shall again put a circle on </a:t>
            </a:r>
          </a:p>
          <a:p>
            <a:r>
              <a:rPr lang="en-US" sz="2400" dirty="0" smtClean="0"/>
              <a:t>the integral sign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7964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790" t="27941" r="11795" b="54228"/>
          <a:stretch/>
        </p:blipFill>
        <p:spPr>
          <a:xfrm>
            <a:off x="101057" y="611230"/>
            <a:ext cx="12090943" cy="1697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5430" t="48579" r="19653" b="10133"/>
          <a:stretch/>
        </p:blipFill>
        <p:spPr>
          <a:xfrm>
            <a:off x="4436918" y="2632363"/>
            <a:ext cx="3241963" cy="30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76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14" t="46691" r="32617" b="17428"/>
          <a:stretch/>
        </p:blipFill>
        <p:spPr>
          <a:xfrm>
            <a:off x="1" y="551329"/>
            <a:ext cx="11742056" cy="5064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5429" t="48579" r="19883" b="18358"/>
          <a:stretch/>
        </p:blipFill>
        <p:spPr>
          <a:xfrm>
            <a:off x="1476004" y="4439392"/>
            <a:ext cx="3212111" cy="24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63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990" t="17830" r="27298" b="47978"/>
          <a:stretch/>
        </p:blipFill>
        <p:spPr>
          <a:xfrm>
            <a:off x="268940" y="551329"/>
            <a:ext cx="11698941" cy="45239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5429" t="48579" r="19883" b="18358"/>
          <a:stretch/>
        </p:blipFill>
        <p:spPr>
          <a:xfrm>
            <a:off x="692232" y="4207164"/>
            <a:ext cx="3212111" cy="24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5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095" t="53493" r="27401" b="13970"/>
          <a:stretch/>
        </p:blipFill>
        <p:spPr>
          <a:xfrm>
            <a:off x="739587" y="2729752"/>
            <a:ext cx="11161060" cy="4124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5429" t="48579" r="19883" b="18358"/>
          <a:stretch/>
        </p:blipFill>
        <p:spPr>
          <a:xfrm>
            <a:off x="4714061" y="186706"/>
            <a:ext cx="3212111" cy="24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3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80" t="22794" r="18512" b="22426"/>
          <a:stretch/>
        </p:blipFill>
        <p:spPr>
          <a:xfrm>
            <a:off x="457199" y="470647"/>
            <a:ext cx="1148753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684" t="15257" r="18822" b="59375"/>
          <a:stretch/>
        </p:blipFill>
        <p:spPr>
          <a:xfrm>
            <a:off x="496820" y="470647"/>
            <a:ext cx="11122159" cy="2579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511" t="37163" r="17272" b="35110"/>
          <a:stretch/>
        </p:blipFill>
        <p:spPr>
          <a:xfrm>
            <a:off x="637214" y="3348317"/>
            <a:ext cx="10981765" cy="275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097" t="22243" r="17582" b="17647"/>
          <a:stretch/>
        </p:blipFill>
        <p:spPr>
          <a:xfrm>
            <a:off x="478604" y="336177"/>
            <a:ext cx="11158592" cy="60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580" t="17087" r="18616" b="51471"/>
          <a:stretch/>
        </p:blipFill>
        <p:spPr>
          <a:xfrm>
            <a:off x="198446" y="1413164"/>
            <a:ext cx="11863566" cy="339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684" t="48162" r="17376" b="16912"/>
          <a:stretch/>
        </p:blipFill>
        <p:spPr>
          <a:xfrm>
            <a:off x="237972" y="605524"/>
            <a:ext cx="11639855" cy="363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164" t="35478" r="19649" b="22794"/>
          <a:stretch/>
        </p:blipFill>
        <p:spPr>
          <a:xfrm>
            <a:off x="443752" y="632011"/>
            <a:ext cx="11572822" cy="46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992" t="60662" r="19959" b="33088"/>
          <a:stretch/>
        </p:blipFill>
        <p:spPr>
          <a:xfrm>
            <a:off x="136100" y="359809"/>
            <a:ext cx="12055900" cy="742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305" t="22253" r="15925" b="59186"/>
          <a:stretch/>
        </p:blipFill>
        <p:spPr>
          <a:xfrm>
            <a:off x="257406" y="2774371"/>
            <a:ext cx="11600987" cy="1686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190" t="56534" r="55005" b="39299"/>
          <a:stretch/>
        </p:blipFill>
        <p:spPr>
          <a:xfrm>
            <a:off x="1981200" y="1198103"/>
            <a:ext cx="6258671" cy="74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967" t="20037" r="20063" b="20037"/>
          <a:stretch/>
        </p:blipFill>
        <p:spPr>
          <a:xfrm>
            <a:off x="181535" y="336175"/>
            <a:ext cx="11752729" cy="59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30</Words>
  <Application>Microsoft Office PowerPoint</Application>
  <PresentationFormat>Widescreen</PresentationFormat>
  <Paragraphs>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Assignment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Electrodynamics-I</dc:title>
  <dc:creator>Windows User</dc:creator>
  <cp:lastModifiedBy>Windows User</cp:lastModifiedBy>
  <cp:revision>146</cp:revision>
  <dcterms:created xsi:type="dcterms:W3CDTF">2020-10-12T04:20:41Z</dcterms:created>
  <dcterms:modified xsi:type="dcterms:W3CDTF">2020-11-10T00:54:59Z</dcterms:modified>
</cp:coreProperties>
</file>