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27"/>
  </p:notesMasterIdLst>
  <p:sldIdLst>
    <p:sldId id="256" r:id="rId2"/>
    <p:sldId id="315" r:id="rId3"/>
    <p:sldId id="339" r:id="rId4"/>
    <p:sldId id="319" r:id="rId5"/>
    <p:sldId id="320" r:id="rId6"/>
    <p:sldId id="322" r:id="rId7"/>
    <p:sldId id="323" r:id="rId8"/>
    <p:sldId id="324" r:id="rId9"/>
    <p:sldId id="341" r:id="rId10"/>
    <p:sldId id="325" r:id="rId11"/>
    <p:sldId id="345" r:id="rId12"/>
    <p:sldId id="327" r:id="rId13"/>
    <p:sldId id="329" r:id="rId14"/>
    <p:sldId id="340" r:id="rId15"/>
    <p:sldId id="328" r:id="rId16"/>
    <p:sldId id="331" r:id="rId17"/>
    <p:sldId id="332" r:id="rId18"/>
    <p:sldId id="333" r:id="rId19"/>
    <p:sldId id="334" r:id="rId20"/>
    <p:sldId id="335" r:id="rId21"/>
    <p:sldId id="336" r:id="rId22"/>
    <p:sldId id="343" r:id="rId23"/>
    <p:sldId id="337" r:id="rId24"/>
    <p:sldId id="344" r:id="rId25"/>
    <p:sldId id="342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CC00"/>
    <a:srgbClr val="33CC33"/>
    <a:srgbClr val="008000"/>
    <a:srgbClr val="D60093"/>
    <a:srgbClr val="FF6600"/>
    <a:srgbClr val="FF993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24" autoAdjust="0"/>
  </p:normalViewPr>
  <p:slideViewPr>
    <p:cSldViewPr>
      <p:cViewPr varScale="1">
        <p:scale>
          <a:sx n="68" d="100"/>
          <a:sy n="68" d="100"/>
        </p:scale>
        <p:origin x="146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4-11T04:57:00.588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1364 3626,'-25'0,"0"0,0 0,1 0,-26 0,50 0,-25 0,0-25,1 25,24 0,-25 0,0 0,0 0,0 0,-24 0,-1 0,1 0,-1 0,25 0,-24 0,-1 0,25 0,0 0,-24 0,24 0,0 0,0 0,25 25,0 25,0-26,0 26,25 0,-25-26,0 76,0-26,50 0,-25-24,-1 24,-24 1,50 49,-50-99,25 49,0 25,-1 25,-24-49,25 49,-25-25,25-74,0 49,0-74,-25 50,0-25,24 24,-24-24,0 0,0 25,0-50,0 24,0 26,0-50,0 25,0-25,0 49,0-49,0 50,0-50,0 25,-24 0,-1-1,0 1,25 0,0 0,-25 24,25-24,0-25,0 50,0-50,0 25,0-25,0 0,25 0,0 0,24 0,26 0,-26 0,26 0,-26 0,1 0,0 0,24 24,-49-24,24 50,-24-50</inkml:trace>
  <inkml:trace contextRef="#ctx0" brushRef="#br0" timeOffset="7426">917 29,'-24'-25,"24"25,-50 0,50 0,-25 0,25 0,-49 0,-1 0,0 0,-49 0,74 0,-49 0,49 0,-25 0,50 0,-24 0,-26 0,25 0,-24 0,49 0,-25 0,25 0,-50 0,25 0,25 0,-49 0,24 0,0 0,25 25,-25-25,25 0,-24 0,24 50,0-25,0-25,0 49,24 1,-24-50,50 99,-25-49,-25-25,0 24,25 1,-25 24,0-24,0-1,0 1,0-25,0 24,0 26,0-26,0-24,0 74,0-24,0 24,0-24,0-51,0 1,0 25,0-50,0 49,0-24,0-25,0 25,0 25,0-50,0 24,0 26,-25 0,25-26,0 1,0 0,0 25,0-50,0 24,0 1,0 0,0-25,0 25,0 0,0-1,0-24,0 25,0 0,0 0,0 0,0-1,0 1,0 0,0 0,0 0,0-1,25-24,-1 0,1 0,0 25,25-25,24 25,-24 0,24-25,-49 0,25 0,-1 0,1 0,-25 0,-1 0,1 0,0 0,-25 0,50 25,-26-25,26 0,-50 0,50 0,-26 0,1 0,25 0,-1 0,1 0,-25 0,0 0,49 25,-24 24,-26-49,1 0,25 0,-25 0,-1 0,1 0,0 0,-25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4-11T04:58:17.933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  <inkml:context xml:id="ctx1">
      <inkml:inkSource xml:id="inkSrc7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1" timeString="2012-04-11T05:00:13.108"/>
    </inkml:context>
  </inkml:definitions>
  <inkml:trace contextRef="#ctx0" brushRef="#br0">570 1415,'0'0,"0"0,50 0,-50 0,25 0,0 25,-1-25,26 0,0 0,-50 0,24 0,1 0,0 0,-25 0,25 0,0 0,-1 0,-24 0,25 0,0 0,0 0,0 0,-1 0,1 0,-25 0,25 25,0-25,0 0,-25 0,24 0,51 25,-26-25,-24 0,25 0,-1 0,1 0,-25 0,-25 0,25 0,-1 0,1 0,-25 0,25 0,0 0,0 0,-1 0,1 0,0 0,-25 0,25 0,0 0,0 0,-25 0,24 0,1 0,0 0,-25 0,25 0,24 0,-49 0,75 49,-50-49,24 0,-24 0,25 0,-26 0,-24 0,50 0,-25 0,0 0,-25 0,49 0,-24 0,49 0,-49 0,50 0,-26 0,-24 0,49 0,-49 0,0 0,25 0,-25 25,-1-25,1 0,-25 0,25 0,0 0,24 0,1 0,-25 0,24 0,1 0,24 0,-49 0,25 0,-25 0,24 0,-49 0,25 0,-25 0,50 0,-26 0,26 0,-25 0,74 0,-99 0,50 0,-26 0,-24 0,75 0,-50 0,0 0,-1 0,26 0,-25 0,0 0,24 0,-24 0,25 0,-1 0,1 0,-25 0,24 0,26 0,-1 0,0 0,-24 0,0 0,-1 0,1 0,24 0,-49 0,50 0,-26 0,1 0,49 0,25 0,50 0,-75 0,0 0,-49 0,49 0,-50 0,26 0,-26 0,1 0,-25 0,0 0,24 0,-49 0,50 0,-50 0,25 0,0 0,24 0,26 0,24 0,-25 0,1 0,-26 0,-24 0,49 0,-49 0,-25 0,50 0,-25 0,24 0,-24 0,0 0,24 0,-24 0,50 0,-50 0,49 0,-24-25,-1 25,1 0,-50 0,25 0,-25 0,49-24,-24 24,25 0,-1 0,26 0,-1 0,-24 0,-1 0,-24 0,49 0,-74 0,25 0,0 0,0 0,-25 0,25 0,24 0,26 0,-26 0,26 0,-26 0,-24 0,50 0,-51 0,1 0,0 0,0 0,0 0,24 0,-24 0,0 0,24 0,1 0,-25 0,24 0,-24 0,-25 0,25 0,0 0,24 0,26 0,-50 0,49-25,-24 25,-1-25,-49 25,50 0,-50 0,25 0,-25 0,49-25,1 25,-25 0,0 0,-25-25,24 25</inkml:trace>
  <inkml:trace contextRef="#ctx0" brushRef="#br0" timeOffset="5148">11410 1639,'0'0,"74"0,1 0,24 0,0 0,50 0,-50 0,75 0,0 0,24 0,0 0,1 0,-50 0,-25 0,49 0,-49 0,-24 0,-51 0,1 0,24 0,-49 0,0 0,49 0,-24-25,-25 25,24 0,1 0,24 0,-49 0,49-25,1 0,-50 25,49 0,1 0,24-25,-25 25,25 0,-49 0,24 0,-24-24,0 24,49-25,-50 25,26 0,-1 0,1 0,-26 0,26-25,-1 25,-24 0,24-25,-24 25,-25 0,49 0,-24 0,-1 0,26 0,-51 0,51 0,-26 0,1 0,0-25,-26 25,26 0,24 0,1 0,-50 0,49-24,-49 24,0 0,0 0,-25 0</inkml:trace>
  <inkml:trace contextRef="#ctx0" brushRef="#br0" timeOffset="7285">0 2581,'0'0,"49"0,-24 0,25 0,-25 0,49 0,-24 0,-1 0,-24 0,0 0,0 0,-1 0,26 0,0 0,-1 0,26 0,-26 0,1 0,0 0,-26 0,1 0,-25 0,25 0,0 0,24 0,1 0,49 0,-24 0,73 0,-73 0,24 0,-49 0,-26 0,26 0,-50 0,50 0,-26 0,76 0,-26 0,1 0,-26-25,26 25,-51 0,26 0,-50-24,25 24,0 0,-1 0,1 0,25 0,-25 0,24 0,1 0,-25 0,-25 0,24 0,1 0,0 0,-25 0,25 0,0 0,-1 0,-24 0,25 0,0 0,0 0,-25 0,25 0</inkml:trace>
  <inkml:trace contextRef="#ctx0" brushRef="#br0" timeOffset="34679">2356 250,'0'0,"-25"0,25 0,0 24,0 26,0-25,0 0,0 24,0-24,0 0,0 24,0-49,0 25,0 25,0-50,0 25,0-1,0 1,0-25,0 25,0 0,0 0,0 24,0 26,0-50,25-1,-25 51,50-26,-25 26,-25-50,0 24,0-49,24 25,-24 0,0 0,0-25,25 49,-25-49,0 25,0-25,0 25,50 24,-50-49,25 25,-25 0,0-25</inkml:trace>
  <inkml:trace contextRef="#ctx0" brushRef="#br0" timeOffset="36254">2455 126,'25'0,"25"0,24 0,1 0,-1 0,1 0,24 0,-25 0,1 0,49 0,-25 0,0 0,25 0,-25 0,0 0,50-25,-74 0,24 25,-25 0,1-25,-26 25,-24 0,50 0,-26 0,50 0,25 0,-74 0,49 0,-24 0,24 0,0 0,0 0,-24 0,49 0,-50 0,-24 0,24 0,-24 0,-25 0,49 0,-49 0,24 0,1 0,24 0,1 0,-1 0,50 0,-24 0,-1 0,-50 0,100 0,-25 0,0 0,-49 0,24 0,-25 0,26 0,-1 0,0 0,-25 0,26 0,-1 0,25 0,0 0,49 0,-24 0,25 0,-25 0,-25 0,-25 0,-74 0,24 0,1-25,-50 25,50-24,-50 24,24 0,26 0,-50 0,74 0,-24 24,-50-24,25 0,25 25,24 0,-49-25,24 25,-24-25,-25 0,50 0,-1 25,1-1,-25-24,24 25,26-25,-26 0,1 0,-25 0,-25 0,25 0,-1 0,1 0,-25 0,25 0,25 25,-50-25,74 0,-49 0,49 0,1 0,-75 0,25 0,24 0,-49 0,25 0,25 0,-50 0,49 0,1 25,-50-25,0 25,0 49,0-49,0 24,0 1,0 24,0 1,0-26,-25 51,25-26,-74 1,74-26,0 26,0-26,-25 1,25-1,-25 1,25 0,0-26,-25-24,25 50,0-25,0-25,0 49,0-49,0 25,0-25,0 50,0-50,0 25,0 24,0-24,0 0,0 0,0-1,0 1,0-25,-25 0,-24 0,24 0,-50 0,26 0,-1 0,-49 25,49-25,-49 0,50 25,-75-25,49 0,-24 0,-25 0,50 0,-1 0,1 0,24 0,50 0,-50 0,50 25,-24-25,24 0,-50 0,25 0,25 0,-49 0,49 0,-25 0,25 0,-50 0,50 0</inkml:trace>
  <inkml:trace contextRef="#ctx0" brushRef="#br0" timeOffset="55162">13469 3673,'0'0,"49"0,26 0,-1 0,50 0,-25-25,1 25,-26-25,75 0,-100 25,100-25,-74 25,-26 0,26 0,-50 0,24 0,26 0,-26 0,-24 0,25 0,-26 0,26 0,-50 0,25 0,24 0,-49 0,25 0,0 0</inkml:trace>
  <inkml:trace contextRef="#ctx0" brushRef="#br0" timeOffset="57673">11460 3747,'24'0,"-24"0,50 0,-50 0,25 0,-25 0,49 0,-24 0,0 0,0 0,0 0,-1 0,1 0,-25 0,25 0,0 0,0 0,-25 0,24 0,1 0,0 0,-25 0,0 0,0 0,-25 0,0 0,25 0,-49 0,24 0,0 0,-49 0,74 0,-50 0,25 0,-49 0,74 0,-25 0,-24 0,49 0,-50 0,25 0,0 0,1 0,-1 0,0 0,25 0,-25 0,-24 0,49 0,0 0,24 0,51 0,-26 0,1 0,24 0,-49 0,50 0,-1 0,-74 0,25 0,-25 0,49 0,-49 0,25 0,-25 0,50 0,-50 0,25 0,-25 0,49 0,-49 0,25-25,0 0,0 25,-1 0,-24 0,50 0,-50 0,25 0,-25 0,49 0,-49 0,25-24,25 24,-50 0,25 0,-25 0,0 0,-25 0,0 0,0 0,25 0,-25 0,-24 0,24 0,-49 0,24 0,0 0,-24 0,74 0,-50 0,1 0,-1 0,50 0,-25 0,25 0,-49 0,24 0,-25 0,26 0,24 0,-50 0,25 0,0 0</inkml:trace>
  <inkml:trace contextRef="#ctx1" brushRef="#br0">4252 2789 20,'0'0'4,"0"0"-1,0 0 0,0 0 0,0 0 0,0 0-1,0 0 0,0 0-1,0 0 1,0 0 0,0 0 0,0 0-1,0 0 0,0 0 1,0 0-1,0 0 0,0 0 0,0 0 0,-2 0 0,0 1 0,0-1-1,0 0 0,2 0 1,-2 0-1,-1 0 0,3 0 0,-2 0 0,2 0 0,0 0 0,0 0 0,0 0 0,0 0 0,0 0 0,0 0 0,0 0 7,0 0-7,0 0-1,0 0 0,0 0 1,0 0 0,0 0-1,0 0 7,0 0-7,0 0 0,0 0 0,0 0 0,2 1 1,1-1 0,-1 0 6,2 1-1,-2-1 0,2-1 5,0 1-7,0 0-7,2 0 7,1-1-7,-3 1 13,2-1-1,0-2-1,0 2-13,3 0 13,-3 0-7,2 0 6,-2 0-7,1-1 6,1 1-6,-2 0 6,0-1-7,0 1-6,1-1 20,1 1-20,0-1 7,-2 1 0,3 0 6,-3-1-7,2 2-6,-2-1 8,3 0 12,-1 1-8,-2-2 6,2 1-14,1-1 7,-1 1 0,0-1-7,0 1 13,1-2-1,-3 2-1,2 0-7,-2 0-13,3 0 15,-3 1 6,0-3-8,2 2 7,-1 0-1,-3 0-1,2-1-1,0 2 0,0 0-7,1-2 0,-3 1 7,2 0-7,-2 0 7,0 0-7,0 1 7,0-1-1,1 0-13,1 1 2,0 0 13,0 0 0,2-2-1,1 2-1,-1-1-12,0 0 7,3 1 6,-1-1-13,2 0 2,-3 0 13,1-1-1,0 1-13,1 0 7,-1 0 7,-2 0-1,3 0-13,-1-1 13,0 2 0,1 0-1,-1-1-13,-2 0 7,3 1-6,-1-1 1,2 1 8,-1-2 6,-1 0-7,2 1 0,3-1 6,-3 1-7,5-2 0,-3 2 6,1 0-7,-1-1 1,-1-1 6,-1 1-13,0 0 1,-1 1 7,1-1 6,-1 1-7,1 0 7,-2 0 5,1 0-14,-1 1 7,0 0-1,1 0-6,-1-1-6,0 1 7,-1 0 1,3 0 6,-2-1-13,3-1 13,-1 1-7,1 0 13,-1 0-1,0-1-8,1 0 0,3 1-6,-1-1-6,-1 1 14,1 0 5,-1 1-13,1-3 0,-3 2 7,1 1-7,1-1 7,-2 0-7,1 1 1,-1 0-6,1 0 14,-3 0-7,2-1 0,1 1 13,-1 1-14,3-1 13,-3-1-14,3-1 13,-3 1-1,3 0-1,-1 0-7,0-3 6,1 2-1,-1-1 0,1 0-13,-1 1 19,-1 1-7,-1-2-1,1 2-6,-1-1-6,-2 2 13,3-1 0,-3 1-7,-2 0 7,1 0-1,-1-1 0,-2 1-7,2 1-6,-1-1 14,1 1 0,0-1-1,-2 0-6,3 0-6,-3 0 1,2-1 13,2 1-7,-3 0 1,1 0-6,2 0 7,-1 1-7,1 0 14,-2-1-7,3 1 0,-1-1 6,0 1-1,1 1-7,-3-1 1,2 0-7,0 1 8,1-1-7,-1-1 1,1 2 14,-1-1-1,2-1-1,1 0-7,-1-1 0,3 1 0,1 0 0,1-2 0,-1 2 7,1 0-14,-1-1 14,1-1-1,1 0-1,-1 2 6,2 0-7,-3 0 6,-1 0-8,1 0 6,-1-2-7,1 2-6,-1 0 13,-1 0-13,3 0 7,-3-1 0,3 0 0,-3 0-7,-1 0 7,1 0 0,1 0 6,-3 1-1,0 0 0,1-2-20,-3 1 8,3 0 1,-3 1 13,-2-1-7,0 1 6,1 0-1,-1 0-13,2 1 7,-1-1 6,-1 0-1,0 1 0,0-1-13,1 0 1,-3 0 13,4 1-1,-2-1-7,3 0-6,-1 0 8,-2 2 0,3-1 0,-1 0-13,0 0 8,3 0 13,-3-1-7,3 1-7,-3 0 1,-2-1 7,3 0 6,-1 2-7,0-1 6,1-1-1,1 1-13,0-1 7,1 0 6,1 0-1,-1 0-19,1 0 8,1 0 7,-1 0-6,1-1 13,-1 1-1,3 0-1,-3 0-13,1 0 7,1 0 0,-1-1 6,-1 1-13,1 0 13,-1 0-13,1 0 1,-1 1 7,0-1 6,1 1-1,-1-1-1,1 0-13,-1-1 7,1 1 7,-1 0-1,-1 0-1,1-1 0,1 1-7,-1-2 7,-1 1-7,1 1 0,-2-1 1,1 1 6,-1 0 0,3-1-13,-1 0 13,1 1-13,-1-1 14,-1 0-13,1 1 13,1-2-13,-3 1 8,2 0-7,3 0 20,-3 0-14,1 0 0,-1 1 0,-1-2 6,-1 2 0,1-1 5,-1 0-7,0 0 0,-1 2-1,1-1 0,1 0-7,-5-1-5,2 0 14,1 0-1,1 1 0,-2-2 6,1 2-14,1 0 7,-2 0 0,3 0-13,-1-1 14,1 1-1,-1 0 0,1 1 0,1-1-7,-2-1 13,3 1-7,-3 0 0,1 1-6,1-1 7,-1 0-7,-1 0 7,0 0-7,1 0 14,-1 0-8,1 0-6,-1 0 13,0 0-7,1 0-7,-1 2 7,1-1 0,-1 0-6,3 0 7,-3-1 6,0 0-14,1 0-5,1 1 20,1 0-14,-3-1 1,3 2 7,-3-1-1,0 0-6,1 0 6,-1-1-6,1 1 0,-3 0-5,2 1 13,1-1-13,-1 1 8,3-1 0,-3 0 6,3 0-7,-3 2 7,2-2-1,1 0-7,2 0 1,-1 0 13,3 1-8,-3-1 0,1 0-7,1 0 7,-1 0-1,2-1 0,-3 1-6,3-1 13,-3 2-2,1-2-7,1 0 0,-1 0 7,-1 0-8,1 1-6,-2-1 1,-1 0 13,0 0 0,1 0-1,-1 0-1,-1-1-1,-1-1-6,1 2-6,-1 0 1,0 0 0,1 0 8,-1 0-7,-1 0 7,-1 0-6,2 0 7,-1 0-7,1 0 1,-2 0 0,1 0 1,-1 0 0,0 0 7,1 0-7,-1-1 7,-2 1-7,3-1 0,-3 1 7,2 0-7,-1 0 1,-1-1-6,0 1 13,3-1-7,-3 1 7,2 0-7,-2-1 6,3 1-6,-1-2 12,-2 2-1,3-1-1,-1 1-7,0-1 0,3 1-1,-1 0-12,-1 0 14,1-1-7,0 1-5,-1-1 20,1 0-1,-2 1-8,3-2 0,-3 0-6,3 1 0,-1 1 1,-2 0 13,-1 1-1,1-1-7,0 0-1,3 1 0,-3-1 0,3 0 0,-3 0-6,2 0 1,-1 0 1,1-1 6,-2 1-6,3-1 13,-3 2-20,3-1 20,-1 0-1,0 0-7,-1 0 0,-1 0-1,0 0-6,-1 0-5,-1-1 14,0 1-1,-2-1-6,3 0 13,-3 1-1,2-1-8,-2 1 0,3-2-12,-1 2 8,-2-1 13,2 1-2,3 1 0,-3-1-1,0 0-1,1 0-1,-1 0-6,0 2 0,0-4 6,3 1 0,-3 1-1,0 0-6,0 0 0,1 0-6,-3 0 14,2 0-7,-2-1-12,3 0 8,-1 0 13,-2 1-1,0-1-1,1 1 0,-1-2-7,2 2 0,-2-1 0,3 2 7,-3-1-7,0 0 0,0 0 0,2 0 1,1-1 0,-1 1 0,0-1 0,1 1 0,-3 0 7,2 0-7,-2 0-7,0 1 1,1-1 1,-3 0 14,0-1-1,0 1-14,0-1 1,-2 1-5,2 0 20,1-1-8,-1 1 6,0 0-7,0 0 0,2-1 0,-2 1 0,2 0 0,-1 0 7,1-2-1,-2 2-1,2-1-7,-2 1-6,0 0 14,3 0-1,-3 0-1,0-1-13,2 1 8,-4 0-7,0 0 1,0-1 8,0 1 6,0 0-7,3-1 0,-3 2-7,2-1 1,-2 0 1,2 0 1,-2 0 13,0 0-8,0 0 6,2 0-7,-2 0-6,0 1 1,1-1-6,-1 0 1,0 1 2,0-1 19,-2 1-1,2-1-14,0 0 1,-2 0 0,2 2 1,0-2 0,-2 0 6,0 1 0,0-1-7,2 0 7,-2 1-1,2-1 0,0 0-1,-2 0 0,2 0 0,0 0 6,0 0-1,0 0-1,-2 0-1,3 0 6,-1 0-14,-2 0 0,2 0 1,0 1 13,0-1-8,-2 1 6,0-1-14,0 0 13,0-1-13,2 2 13,-2-2-7,0 2 6,0-1-7,0 0-7,0 0 14,0 0-7,0 0 6,-2 1-13,2-1 13,0 0-1,0 2-13,0-4 7,0 2 7,0 0-1,0 0-13,0 0 13,0 0-6,0 0 0,0 0-6,0 0 7,0 0 6,0 0-7,0 0 6,0 0-7,0 0 1,0 0-6,0 0 7,0 0-7,0 0 1,0 0-5,0 0 14,0 0 6,0 0-8,0 0-6,0 0 0,0 0 14,0 0-14,0 0 7,0 0 6,0 0-14,0 0 1,0 0 13,0 0-20,0 3 21,-2-2-8,2 1-12,0-1 7,-2 1-5,2 0 13,0-1-19,-2 0 8,2 0 13,-2 0-13,2-1 1,0 0 7,0 0 0,0 0-13,0 0 8,0 0 1,0 0-6,0 0-5,0 0 8,0 0-6,0 0-5,0 0 9,0 0-12,0 0 9,0 0-5,0 0 2,0 0 1,0 0 1,0 0 1,0 0 0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32:33.429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15 86 19,'-2'-2'4,"2"2"-1,0 0 0,0 0-1,0 0 1,0 0-1,0 0 0,0 0-1,0 0 0,-2 0 0,2 0 0,0 0 0,-2-1 0,0 0-1,0 0 0,0 0 1,2-1-1,0 0 0,0 0 1,0 1-1,-3 0 0,3-2-1,0 2 2,-2-1 0,2 0-1,0 0 0,0 0 0,0 0 0,0-1 1,0 1-1,-2 0 0,4-1 1,0 1 0,-2 1 0,0 0-1,0 0 1,3-1 0,-3 1 0,0 1 0,2 0-1,0-1 1,-2 0-1,0 1 0,2-1 1,-2 1-1,0-1 0,0 1 1,0 0-1,0 0 13,0 0-8,0 0-1,0 0-6,0 0 12,0 0-7,0 0 6,0 1-1,-2-1-14,2 2 1,0-1 1,0-1 6,0 0 6,0 0-1,2 0-1,-4 0-7,2 0 7,0 0-1,0 0 6,0 0-2,0 0-1,2 0-13,-2 0 19,0 0-8,0 0-13,0 0 7,0 0 12,0 0-14,0 0 1,0 0 12,0 0-1,0 0-1,0 0-14,0 0 7,0 0-7,0 0 7,2 0 0,0-1 6,2-1-1,4 1-7,-2-2-6,5 2 0,-3-1 20,0 1-8,5 0 5,-3-1-13,0 2 12,5-1-1,-3 0 5,1 1-2,3 0-7,1-1-7,-1 1 6,1 0 0,-1 0-7,3 0 0,-2 0-5,1 0 13,-1 1-1,1-1 0,1 1 6,0-1-8,-1 0-6,1 1-6,-1-2 1,1 1 20,0 0-1,-1 0-8,-1-1 6,1 1-7,1-1 0,0 1 6,1 1-1,3-1-1,-2 0 0,-3 0-1,3 0 0,0 0-7,-1 1-12,3-1 8,-2 1 7,2-1 0,-1 2 0,1-2 6,0 0-1,0-2 0,-1 2-13,-1 0 7,2 0 6,2 0 0,0 0-7,-1 0 6,1-1 6,0 1-7,0 0-13,2 0 7,0-1 1,-1 1 6,-1-1 0,2 1-20,-2 0 9,0 0 13,0-1 5,-3 1-7,3 0-7,0 0 7,0-1-1,-2 1 0,1-2-13,-1 2 1,2 0 8,-2 0 0,2 0 0,-3 0 12,1-1-7,0 1-13,0 0 13,-1 0 0,-1-1-13,2 1 14,-3-1-14,1 1 8,0-1 0,-1 1 0,-1-1 0,2-1-6,-3 2 7,1-1 6,0 1-19,-1 0 8,1 0 0,-1-1 14,1 1-2,0-1-19,-1 1 20,1-1-7,-1 1 6,1-1-1,0 1-1,-1-2-7,-1 2 7,-1-1 6,3 1-8,0 0-7,-1-1 1,-3 1 6,1-1 6,3 1-7,-3 0 6,1-1-14,0 1 7,-3-1 0,3-1-6,-3 2 1,3 0 6,-3-1 0,3 1 6,-3 0-26,1 0 15,1 0 6,-1 0-19,1 0 21,-1 0-7,1 1 13,1-1-20,-1 0 13,1-1-6,-1 1 6,3 1 6,-3-1-8,3 0 6,0 2-13,-1-2 7,-1 1 0,-1-1 6,1 0-26,2 0 21,-3 0-7,1 0 0,-1 0 7,3 0-13,-3 0 14,1-1 0,-1 1-7,3 0-12,0 0 27,-3 0-14,1 0 12,-1 0-7,1 0-1,-1 0 6,1 0-7,2 0-6,-3 0 13,3 0-14,-3 0 1,1 0 13,-1 1-1,1-1-7,-1 0 0,1 1 0,0-1-6,-1 1 7,1-1 6,-1 0-13,1 1 7,-3-1 6,3 0-7,-1 0 6,-1 1-13,1 1 7,1-2-6,-1 0 7,1 0 6,-1 1-7,-1 0-13,2-1 14,-3 1 0,0 0-6,1-1-6,-1 0 8,1 1 6,-1 1 6,-1-1-7,1 0 6,1-1-1,1 1-14,-1 0 14,1 0-14,1 1 8,-1-1-13,1 0 14,-1 0-7,1 0 14,0 0-14,-1 1 7,-1-1-13,1 0 20,-1 0-13,-1 0 13,1-1-14,-3 1 1,2-1 0,-1 1 7,1-1-7,-1 2 1,-1-2 13,1 0-14,-1 1 13,-2-1-14,3 0 13,-1 0-7,1 1-6,-1 0-6,0-1 14,-1 0-13,1 0 20,1 0-20,-3 1 20,0-1-14,1 0 13,-1 1-7,0-1 6,-1 0-7,1 0-13,0 2 20,1-1-7,-1 0-6,-2-1 13,2 1-14,1 0 14,-1-1-20,-2 1 14,3-1 0,-3 2-1,0-1 6,3 0-13,-3 0 13,0-1-7,-2 1-6,3-1 7,-3 0-6,-2 0 13,2 0-14,-2 1 13,3-1-7,-3 0 0,0 0 0,0 2-12,-2-2 14,0 0-7,-2 0 7,2 1 0,0-1-7,0 0-5,-2 0 14,0 1-7,0-1 6,0 0 0,0 0 0,2 1-7,-2-1 7,-2 0 12,2 0-14,2 0 6,-2 0-1,0 1 5,0-1-7,0 0 5,0 0-13,0 0 0,0 1 7,-2-1 6,2 0-14,0 0 13,0 0-13,0 0 7,-2 0 12,2 0-14,2 0 12,-2 0-14,0 0-6,0 0 8,0 0 6,0 0-7,0 0 6,0 0-7,0 0-6,0 0 8,-2 0 12,2 0-14,0 0 7,0 0-20,0 0 21,0 0-13,0 0 13,0 0-7,0 0 0,0 0-6,0 0 13,0 0-13,0 0 13,0 0-7,0 0 13,0 0-20,0 0 13,0 0-7,0 0 7,0 0-13,0 0 13,0 0-7,0 0 7,0 0-13,0 0 7,0 0 0,0 0 0,0 0 7,0 0-1,0 0-1,0 0-6,0 0 0,0 0 0,0 0 0,0 0-12,0 0-4,0 0 21,0 0-7,0 0-6,0 0 8,0 0-13,0 0 15,0 0 0,0 0-6,0 0 7,0 0-1,0 0-18,0 0 21,0 0-1,0 0 0,0 0-6,0 0-6,0 0-5,0 0 14,0 0-18,0 0 14,0 0 1,0 0-6,0 0 2,0 0 1,0 0-12,0 0 15,0 0-12,0-1-5,0-3 3,-2-1 2,2 0 2,-2-1 1,2 1 1,0 0 1,2 0 1,0 1 1,0 0 0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32:40.667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8 124 31,'-2'0'4,"2"-2"12,-2 1-15,2 0 0,-2 0 13,2 0 4,0 1-15,-2-1 6,2-1 5,0 2 5,0-1-9,0 1 5,2 0 5,-2 0-9,0-1-2,0 1-1,0 0-13,0-1 13,2 1-14,-2 0 20,0 0-14,0 0 6,0-1-1,0 0 0,0-2 5,0 1 5,0 1-2,0-2-8,0 1 0,0 0-1,0-1 12,0 0-14,0 1 12,0-2-2,0 2-8,0-2 0,0 1-1,0-1 13,2 1-2,0-2-8,0 2-1,0-2 5,0-1-1,0 2-1,-2-2-13,2 1 6,1 1 7,-3-1-14,2 0 13,0 2-7,-2-1 13,2 1-14,-2 0-7,2 1 20,-2 0-8,0 1-13,0 1 8,0-2 12,0 2-13,0-1 6,0 1-7,0 1 7,0 1-7,0 1 7,2 3-13,-2 2 20,2 4-14,-2 2 6,2 2-6,-2 4 0,2 1 1,0 3 0,-2 4 13,2 3-8,0 2-7,0 3 7,-2 1-7,2 2-5,1 0 20,-3-1-14,2 1 6,-2-1-6,0 1 0,2-3 13,-2-3-14,2 0-12,-2-2 15,2-2 6,0 0-1,0-3-6,0-3 0,0-2-6,0-3-5,0-3 1,0-1 2,0-3-11,0-1 15,0-2-12,1-2-4,-1-3 3,2-2-4,-2-2-4,0-4 3,0-2 3,-2-1 3,-2-2 2,2-2 2,-2-2 1,0 0 1,0-2 1,0 0 1,0-1 1,-1-1 2,-1-2 1,2 3 0,-2-2 1,2 0 1,0 1 1,0-1 0,0-1 1,2 2 0,-2 0 1,2 0 0,0 0 1,0 1-1,0-2 0,2 2 1,-2-1 0,2 1 0,2 1 0,0-1 1,0 1-1,0 0 13,3 1-8,-1 2-7,2 0 0,-2 3 7,1-2-1,1 3 12,0-1-8,-2 3-1,1-1-1,1 3-7,-2-1 7,2 1-7,1 2 6,-1 0-1,0 2 0,2 1 6,-1 1 5,1 2-9,-2 0-13,3 3 7,-5 1 0,0 2 7,2 0-8,-1 3 7,-3 1-1,-2-1 6,0 1-2,-2 1-20,-2 2 21,-4-1-8,1 0 0,-3 0 6,0 0-7,0-1 6,-3 0-14,-1 0 14,-1-1-14,1-2-5,0 0 1,-3-3 2,3 0 1,1-2-5,-1-2 1,2 0 1,1-2 0,3-1 0</inkml:trace>
  <inkml:trace contextRef="#ctx0" brushRef="#br0" timeOffset="952">564 347 23,'0'0'4,"0"0"0,0 0-1,0 0 0,0 0 6,0 0-7,0 0 6,0 0 5,0 0 5,0 0-9,3 0 5,1 1-8,2-1 6,-2-1-8,2 1 6,3-1-8,-1 1-6,0-2 13,2 1-1,3 0-7,1-1 12,3-1-2,1 1-7,1-1-1,4-1-6,2 1 6,2-1 0,1 1 12,6-3-2,1 2-2,0 0-20,2-1 1,2 2 14,1-1-7,1 1 0,0-2 6,1 0-6,-1 1 12,3-1-7,-3 0 5,0 2-1,-1-2-20,1 3 8,0-2 7,-3 1-7,1-1 13,-2 1-1,-2 1-13,2-1 7,-1 1-13,-3 1 1,-4 0-5,0 0 21,-5 1-26,-1-2 15,-2 2-6,-5 0 8,1 0-12,-5-1 8,1 1 1,-1-1 1,-4 0-6,-1 0 8,-1 1-7,-2 0 1,-2 0 2,0-1 1,-2-1 0,0 0 1,-2-1 0,0-1 1,-4-2 0,0 0 0,-3 1 1,3-1-1,-4 0 2,-1 0-1,1 0 2,-2-1-1,-1 2 2,-3-1 0,1 1 0,-1-1-1,1 2 1,1-1-1,-1 0 1,1 1 0,1 0 0,3 1 0,0 0 0,1 0 0,3 1 0,2 0 0,-2 1 0,2 0 7,0 0-7,2 0 12,-1 0-8,1 1-6,2 0 0,0 0 6,0 0 12,2 0-2,1 0-1,1 1-15,2 0 13,0 1 5,2 1-8,1-1-1,-1 0-1,4 2-20,1 2 8,-1-2 1,3 1 13,-1 1-13,1-1 7,-1 1-1,-2 1 13,1 1-14,-1 1 12,-1-2-14,-1-1 13,-4 3-8,2-2-13,-1 0 20,-5 1-7,-2 1 6,-2 0-1,-2 2-8,-3-1 7,-1 1-8,-2 2-12,-3-1 8,-1 1 1,-3 0 0,3 1 13,-1-3-1,1 3-20,1 0-5,-1 0 15,2 1-12,1-2 2,3 0 0,4-1 2,0 0 1,2 0 0,2-1 0</inkml:trace>
  <inkml:trace contextRef="#ctx0" brushRef="#br0" timeOffset="1716">2515 267 22,'2'-2'4,"-2"-2"0,2-1 0,2-1-1,0-2 6,0 0-1,0-1-1,3-2-1,-3 1 6,-2-2-14,0 1 6,-2-1-6,-2 1 19,0 0-3,-2 0-1,-3 1-8,-1-1-7,-2 2 13,-5 0-2,1 2-1,-3 0 5,1 1-14,-1 1 13,1 3-2,-1 0-13,1 2 6,-1 0-6,1 1 6,3 2 0,1 1 6,1-1-1,5 3-8,2 1 7,0 0-7,4 1-7,2 0 1,2 1 13,0-2-13,2-1 13,3 1-7,1-1-6,2 0 7,1-1-6,1-1 13,1 0-8,1 1-12,1-2 14,-3 1 0,3-1 6,-3 2-8,1-2-6,-1 3 13,-1 1-7,-1 0-6,1 0 7,-3 1 0,-4 1-6,2 2 13,-1 2-8,-1 2-6,-2 2 7,0 2-6,0 2 0,-2 2 14,2 1-2,-1 1-7,1-1 0,0 1 7,2 0-1,0 0-1,0-1 6,3-1-8,-1-1 6,2-1-8,-1-1-12,1-1 7,2-2 7,-1-1 0,-1-2-1,0 0 6,-1-2-13,-1-2 7,-2 0 6,2-2-14,-1-1 14,-3-3-8,2 1 7,-2-1-8,2-2 1,-2-3 12,1-3-8,1 0-13,0-3 20,2-5-7,0-1-7,3-4 6,3-2-6,1-2 13,1-3-14,1-1 0,1 0 1,-1-1 7,2 2-13,-3-1 13,1 0-7,-3 2 7,1 0 0,-1 3-7,-1 1-6,-3 0 7,0 2 7,1 2-7,-3 2 13,0 0-8,0 2 0,-1 1 6,-1 2-20,-2 1 7,0 0-5,0 0 19,-2 1-7,2 3-7,-1-2 7,-1 3 0,0-2-7,-2 1 7,0 1-1,2-1-12,-2 1 1,0 1-5,0-2 2,0 2-5,0 0-4,2 1 1,-2 0 2,-2 1 1,2 0 2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32:45.831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2862 1892 20,'0'0'4,"0"0"0,0 0 0,0 0-1,0 0 0,0 0 0,0 0-1,0 0 0,0 0 0,0 0 0,0 0 6,0 0-7,0 0 6,0 0 5,0 0-8,0 0 0,0 0 6,0 0-2,0-3-14,0-4 14,-4-2-7,2-1 12,-2-1-8,-2 1 0,1-2-7,1 1 6,-2-1 0,0-1-7,-2 1 13,-1 1-20,1 0 20,0 0-1,-3 0-14,1 3 7,2 0 6,-3 1-7,3 1 0,0 0 6,0 2 5,1 0-8,-1 1 0,0 3-13,0 2 7,-1 2 0,1 3 13,0 1-14,0 3 1,-3 1 6,3 1 0,0 2 5,-1 1-1,1-2-7,2 1 0,-2-1-6,1 1 6,1-1 0,2-1 0,0-1 6,0-1-13,0-3 7,2 1-6,0-2 6,2-3 7,0 2-20,2-3 14,0 0-7,4-1 7,0-1-13,2-1 8,1-1 7,3 0-7,-2-1 7,1-1-1,-1-1 6,2 1-7,-1 0 6,-1 1-20,-2-3 20,1 1-7,-1 1-13,0 1 14,-2-1 6,1 1-20,-1 1 21,-2 0-8,0-2-6,-2 3 13,2-1-1,-2 0-1,3 0-13,-1 2 7,-2-1 6,2 1-7,0 0 7,0 2-1,0-1-13,2 0 20,1 3-14,-1-2-6,2 3 19,0-1-7,-1 1 5,-1-1-7,2 5 12,0-2-14,1 2 0,1 1 6,-2 0 0,1 2-1,-3 1-7,0 1-6,-2 2 7,0-1 0,0 3 7,0-1-14,1 3 14,-3 1 5,0 0-1,0 3-7,-2-1-7,0 0 7,0 2 12,-2 0-21,4-1 1,0 1 19,-2-1-26,2 2 20,0-2-7,0-2-1,0-1 13,0-2-14,0-2 12,2 0-1,-1-2-1,1-2-14,-2-1 7,2-2 6,-2 1-13,0-3 6,2-2 0,0 0-12,-2 0 7,0-2 13,0-2-7,1 0 0,-1-3-1,0 0 7,0-3-14,0 0-5,2-4 13,0-4-6,0-1 0,0-2 13,3-4-13,1 1 0,-2-2 1,0 1 6,3-2 6,-3-1-1,0 1-7,0-1 0,0 3-7,1-1 7,-1 0-6,0 2 7,-2 1 0,0-1-7,0 2 1,3 1 7,-3 0 5,0 2-7,0-1 0,0 0-13,0 3 8,0-1 1,1 1 6,-1 0-6,-2 2 6,2 1 0,-2-1-7,2 2 7,-2 0 6,0 2-20,0-1 8,0 0-6,0 2 1,0-1 7,1 1-6,-3 1-5,0-2 1,0 3-11,2 0-3,-2 0 2,0 0 2,0 1 2,0 1 1</inkml:trace>
  <inkml:trace contextRef="#ctx0" brushRef="#br0" timeOffset="1076">3574 2073 22,'0'-1'5,"0"1"-1,-3-1-1,1 0 7,0 0 5,2-1-15,-2 1 7,2 0 5,0 1 5,-2-1-2,2 0 4,0 0-9,0 1-1,0 0-7,0 0-1,0 0 13,0 0-2,0 0 5,0 0-9,0 0 12,0 0-9,0 0-7,0 0 12,0 0 4,0-2-15,0 1 5,-2 0-7,2-1 6,0 1-8,0-1 7,0 1-8,-2 0-6,2-1 7,0 1-6,0 1 19,0-2-8,0 2-1,4-1-7,0-2 13,5 0-1,3 0-14,2-1 13,3 1-7,2 1 6,1-2-1,3 1-14,2-1 14,0 2-7,2-2 0,2 2 0,2 0 0,-2-1 6,-1 1-7,3 0 6,1-1-7,-4 1-6,1 2 1,0-1 14,0 0-14,2 1 1,-2-3 1,4 2 13,3 0-7,-3 0 6,4-1-7,-2-1 0,-2 2 0,4-1 6,-1 1-7,-3-2 13,2 2-8,-2 0-13,-2 0 14,-2 0-7,2 0-6,-2-1 19,-2 1-7,-2-1-1,-1 2-6,1-1 13,-2 1-8,0-1-6,-3-1-6,3 1 14,-2 0-13,-1 0 13,-1-1-7,2 0 7,-5 2-7,-1-1 1,1-1 6,1 2-7,-3 0 1,-3-1-12,1 1 20,-4 0-7,-1-1 6,-1-1-13,0 2 1,0 0-11,0-1 21,-1 1-1,-1 0-19,0-1 9,0 1 7,-2 0 6,0 0-13,2 0 7,-2-1 1,0 1-7,0 0 7,-2 0-12,0 0 8,2-1-6,-2 0 7,-2-1 7,4 1-25,-4 0 15,-2 0 7,0-3 0,0 0-1,-4-1-18,2-1 14,-3-1 1,1 2-6,-2-2 7,-1-2 7,-1 2-7,-1-1 0,1-1 1,0 1-7,-1-1-5,3 0 8,-2 2 7,3 0-7,1 1 1,0 0 13,1 0-1,-1 1-1,4 1-20,0 0 14,0-1 7,0 2-8,0 1 0,1 0 7,-1 0-1,2 0 5,-2-1-1,2 2-1,0-1-2,0 0-13,-2-1 13,2 1-1,2 1-7,-2 0 7,0 0-1,-1-1-1,3 4 6,0-2-14,0 0 1,0 0 7,0 0-7,0 0-6,0 0 20,0 0-14,3 1 7,1 1-13,0 0 1,0 1 19,4 1-1,-2 0-7,3 0-1,-1 2 6,0 0-1,1 0-1,-1 0 0,2 0-1,1-1-13,-1 2 1,0-1 13,1 0-7,1 1 6,-2-1 0,1 2-1,-1-3-7,2-1 1,1 2-6,-1-1 1,-1-1 7,1 0 6,0-1-7,1 1 0,-3-1 7,0 0-1,1-2-1,-3 0 0,0 0-1,1 1 0,-5 1 0,0-2-13,0 0 1,0 0 7,0 2 1,-2-2 0,0-1 6,0 0-1,-2 0 0,0 0-1,-2 1 0,2-1-7,2 2 7,-2-2 0,3 0-7,-1 0 1,0 0 6,-2 0 6,0 1-1,-2-1-1,0 2-13,2-1 7,0-1 0,0-1-13,0 1 14,0 1 0,-3-1-1,3 1-6,-2-1 7,2 0-7,-2 1 7,2 0-6,0-1 13,0 0-8,2 0 7,-2-1-1,-2 1-14,2 0 14,0 0-8,0 0-6,0 0 14,0 0-7,0 0 6,0 0-1,0 0-1,0 0 6,0 0-7,0 0-1,0 0 0,0 0 0,0 0 0,0 0-7,0 0 1,0 0-6,0 0 7,0 0 1,0 0 6,0 0 0,0 0-1,0 0 0,0 2-13,0 2 14,-2 2-1,-2 1-6,0 0 0,-2 2-12,2 0 21,-3 0-7,5 1 0,-2 0 12,-2 0-14,0 0-5,-2 2 1,1-2 19,1 1-14,-2 0 0,0 1 1,1-2 0,-1 2 12,0-2-7,2 0 6,-1-1-2,-1 0-7,4-1-6,-2 1 0,-2-2-5,3-2-5,-1 2 8,2-1 19,0 0-7,0 0-1,2-2 6,-2 1-1,2 0-8,-3-2 0,3 2-6,0 0 0,0-2 1,-2 1 0,2-1-12,-2 0 21,2 1 0,0-2-7,0 1 0,0-1-6,2-1-5,-2 0-11,2-1-3,-3 0 3,1-1-4,4 1 2,-2-1 3</inkml:trace>
  <inkml:trace contextRef="#ctx0" brushRef="#br0" timeOffset="2683">5625 1748 21,'0'-2'4,"0"2"0,0 0-1,0-1 0,-2-2 0,0-1 0,2 2 0,-2 0 12,2-1-15,0 3 7,0 0 11,0 0-8,0 0-2,0 0 12,0 0-9,0 0-14,0 0 13,0 0 11,0 0-15,0 5 12,0 2 4,0 2-9,0 4-2,-2 1 5,2 2 5,-2 3-3,2 2-2,0 1 4,0 1-3,0 2-8,0 0-1,0 1 5,2 0-1,-2 1-2,0 0-1,0 1 5,0-1-21,2 1 14,-2-1-7,2 1 6,-4-1-7,2 2 13,-2 1-14,0 2 6,2-2-7,-2 0 7,0-1-13,0 0 1,2-1-11,-2-1-4,-1-3-10,3 1 4,-2-4 10,2-3-10,0-1 3,-2-5 3,2 0 3,2-5 2,3-3 1,-3-6 2</inkml:trace>
  <inkml:trace contextRef="#ctx0" brushRef="#br0" timeOffset="3057">5646 1944 22,'0'-2'5,"2"-1"-1,0 0 12,-2 1-2,2-2-1,0-1-15,4 0 19,-2 0-2,3-2-2,1 1-14,0 2 13,0-1-8,3 0 6,-3-1-14,5 2 7,-1 0 0,0 0-1,1 0 0,1 3-7,1 0 20,-1 0-8,1 1 5,1 2-1,-1-1-14,-1 3 6,3 0 0,-5 3 6,3 0-8,-5 1 0,2 2 6,-1 0 0,-3 1-20,0 0 2,-2 2 20,1-1-14,-5-1 7,0 1 6,-4 1-14,0-2 14,-3 1-1,-3 1-7,0-3-7,-2 1 1,-5 0-5,1-1 26,-3-1-14,1 0 6,-3 1-7,0-1-7,1-2 1,1 0 1,3 0 1,-1-3 13,1 1-1,3-1-1,1-1-1,2 1-14,2-2 8,-1 0 0,1 1-13,2-1 2,0-1-6,0-1 2,4-1 0,2 1 2</inkml:trace>
  <inkml:trace contextRef="#ctx0" brushRef="#br0" timeOffset="4602">2430 74 20,'-2'0'4,"0"-2"0,-5 0-1,3-1 0,-2 1 0,0 0 0,-2-1 6,1 0-8,-1-1 7,2 2-8,0 0 0,0-2 7,-3 2-1,-1-2-8,4 2 7,-3-1 0,1 0 5,0 1-7,-2 0 6,1-1-8,3 1 6,0-1 0,-2 0-1,-1 1-7,3 0-6,-2-1 13,2 1-13,-3 1 13,1-2-1,0 3-7,2-1 1,-3-1 0,1 1 0,2 0-6,-2 1 7,1 1 0,-1 0 0,2 0 12,-2 0-7,-1 0-1,3 2 0,0-2-1,2 1-7,-2 1 13,2-1-1,-1 0-1,1-1-7,0 2 0,0-1 0,2 1 0,-2 1 0,0-1-6,2 0 1,-3 0-6,3 1 8,-2 0 6,2 0 0,-2 1-7,2 0 1,0 0 0,0 1 1,-2-2 0,2 2 0,0 0 0,-1 0 7,3 0-1,-2 1 6,0-1-1,2 1-14,-2-1 7,2 1 6,-2 2-1,2-1-1,0 0 6,-2 1-2,2 2-14,0-1 1,-2 2 6,0-2 0,0 3-7,2 1-5,-2 0 20,0 1-2,0 0-7,0 1 6,0 1-1,2 1-1,-2 0 5,-1 0-13,3 4 0,0-1 6,0 1 6,-2 1-14,4 0 1,-2 0 13,3-1-2,-3 0-7,0 0 6,2 0-7,0-1 13,0 0-2,-2-1-8,2 0 6,0 0-1,0-1-1,0 1-7,0 0 0,-2 0 6,2-1 0,0 1 5,0 0-14,-2 1 7,0 0-7,0 1 0,0 1 7,0-1 6,-2 2-8,0-1-6,2 2 0,-2 2 1,0 0 13,0 1-8,-2 0-6,2 0 13,-2-2-20,-1 1 14,3 0 6,-2 0-8,2-1-6,0 0-6,0-1 20,0 0-7,0-1 0,2 1-1,-2-2 7,0 1-1,2 0-1,0-2-1,-2 1-1,2-1 0,-2 0-7,2 1 0,-2 2 1,-1-1 0,1 2 0,-2 1 13,2-3-1,0-1-2,0 2-1,0-2-7,0 1 7,0 1-1,2-2-20,-2 0 8,0 1 1,2-2 7,-2 0 0,2-1-1,0-2 0,0 2-12,0-2 13,0 0 0,0-1 6,0 0-20,0-2 8,0 0-6,0 0 14,0 1 6,0-2-20,0 0 14,0 0-1,0-1 12,0 1-20,0-1 7,0-1 6,0 0-8,0-1 0,0 1 7,0 0-8,0 1 1,0-1 6,0 1-20,-2-1 15,2-1-1,0 1 0,-2 2 7,2-2-7,-3 1 0,3 2 6,-2-1-1,0 2-7,0-2-12,0 0 14,0 0-6,0 0-12,0-1 15,0-1 7,2 0-7,-2-2 6,2 1 0,-2-3-13,2 1 14,0-1-7,2-1-6,-2-1 1,2 0 8,-2-1 6,2 0-7,0-3 0,0 2-6,2-2 7,-2 1-12,2-2 7,-1 0 1,3 1 7,-2-1-7,2-1 1,0-1 0,3 0 7,-1 0-1,0-1 0,2 0-1,3-2 0,-1 1 0,3-2 0,-1 0-19,1 1 8,1-1 1,5-1 14,-2 1-1,1 0-1,1 1 0,-2-2-7,-1 2 0,-1-1 1,-1 3 0,1-1 0,-1-1-6,-3 3 1,-1-1 1,1 0 1,-1 1 7,-2-1 6,-1 0-1,1 0-7,-4 1-7,0 0 1,-2 0 13,1 0-19,-1 1 1,-2-1 14,2-1 0,0 2 6,-2-1-20,0-1 14,2 1 6,-4-2-2,2 1 0,0 1-1,1-1-1,-1 0-7,-2 1 0,2 0 1,-2-1-7,2 1-5,-2-3 2,0 2-5,0-1-11,2 0 3,0-1 3,-2 1 2,2-3 0</inkml:trace>
  <inkml:trace contextRef="#ctx0" brushRef="#br0" timeOffset="15178">51 3593 18,'0'0'4,"0"0"-1,0 0 0,0 0 0,0 0-1,-2 0 0,2 0 0,0 0 0,0 0 0,0 0-1,0 0 1,0 0-1,0 0 1,0-1-1,-2-2 0,0 2 0,0 0 0,0 0 0,0 0 6,0 1-7,0-1 0,0-1 0,-2 1 0,4 0 0,-2 0 0,-1 0 0,-1 1 13,2 0-8,0-1 6,0 1-14,0-2 13,0 2-2,0-1-1,0 0-7,2 1-6,-2 0 13,0 0-14,2 0 8,-2 0-6,2 0 13,0 0-8,0 0 0,0 1 7,0-1-14,2 1 14,0 2-7,-2-1 6,4 0-13,-2 2 0,2 1 8,2-1 6,3 3 5,1-1-14,2 0 13,3 0 5,3 1-9,1 0-7,4 1 7,2 1-8,-1 0 7,5 1-1,0 1-1,2 0 0,3 0 6,1 0-14,0 2 13,4 1-1,0-2-7,3 4 12,1-4-20,3 2 13,3 0-7,1 0 13,2 0-21,-1 1 8,1-2 12,2 1-1,-2-1-14,1 0 7,-1-2 0,0 1-1,-1-2 6,-3 0-7,2-1 0,-5 0 6,1-2-1,-5-1-7,-2 0 0,-1 0 13,-5-3-14,-2 2 6,-2-2-13,-2 1 8,-3-1 6,-1-2-19,-2 2 1,-1-1 15,-3-1-7,-3 0-6,1 1-11,-3-2 3,-1 0 2,-1-2 1,-2 2 2,1-1 1,-1 0 1,-2 0 1</inkml:trace>
  <inkml:trace contextRef="#ctx0" brushRef="#br0" timeOffset="15771">1681 3856 22,'0'0'5,"0"0"-1,0 0 6,0 0-7,0 0 12,0 0-2,0 0-14,-2 0 0,2 1 12,-2 0-7,2 1-7,0 0 13,-2 1 5,2 1-2,0 1-2,0 2-7,2 0 6,0 1-2,0 1-1,-2-1 6,4 0-14,0 0 12,3 0-7,-1-1 5,2 1-1,0-1-1,1 0-1,1-1 0,-2 1-1,3-1-7,-3 0 0,2-2 0,-2 1 1,-1 0 0,1-1-6,-4 0 7,0-2 0,0 2 0,-2-1-6,0 0 7,-2 2-1,-2 0-6,0-1 13,-2 3-19,0-1 20,-2 2-1,-2-1-1,1 0-13,-1 1 13,0-1 0,0 2-1,-3-1-7,5 0 6,-2 0-13,-1 1 8,1-1 0,0 1-6,2-1-12,0 1 3,-3 0 1,1 1 1,0-1 1</inkml:trace>
  <inkml:trace contextRef="#ctx0" brushRef="#br0" timeOffset="17456">3365 4081 22,'0'0'4,"0"0"-1,0 0 1,0 0 0,0 0-1,0 0 0,0 0-1,-2 0 0,2 0 6,0 0 5,0 0-1,0 0-8,0 0 6,0 0-2,0 0 6,0 0-15,0 0 13,0 0 5,0 0-2,0 0-21,0 1 20,-3 1-2,3-1-2,0-1-20,0 1 27,0-1-21,0 1 6,0-1 6,3 1-1,-3-1-7,4 0 7,0 0 5,2-1-8,2 1 6,3-1-8,3 1 6,1-1-1,1 0-7,3-1 13,1 1-2,-1-1-7,2 1-1,1-2 0,3 1-7,-2 0 7,2 0-1,-2-1 0,1 0-6,-3 0 6,0 1-6,-3 1-12,1-1 21,-2 0-13,-5 1 13,0 1-1,-1-1-6,-1 1 6,-4 0-13,3 0 14,-3 0-13,0 0 19,-2 0-13,0 0 12,-2 0-7,2 0 6,-1 0-20,-1 1 20,0-1-14,-2 3 13,2-2-19,-2 1 20,2 0-20,-2 1 20,2 0-20,-2 2-5,0 1 21,-2-1-13,0 2 7,2 2 13,-2-1-20,-2 0 19,-1 2-1,1 0-20,2 0 20,-2 2-14,0 1-6,0-1 8,0 1 0,-1 0 7,3 0-13,-2-1 13,2 2-7,0-1 13,0 0-1,-2 0-8,4 1-6,0 0 6,-2-3-6,2 2 7,0 0 5,2 0-7,-2-3 0,0 1-6,0-1 7,2-1-1,0 0-6,-2-4 7,0 0 0,2 1-13,-2-2 14,-2-2-7,2 0-6,0-1-11,0 0 3,2 0 2,-2-2-6,0 0 3,0-4 1,0 0 2</inkml:trace>
  <inkml:trace contextRef="#ctx0" brushRef="#br0" timeOffset="18127">4053 3981 23,'0'0'5,"0"0"-1,0 0 12,0 0-2,0 0-8,0 0 6,0 0 4,0 0-2,0 0-1,0 0-14,0 0 12,0 0-1,0 1-1,0 1 5,0 2 4,2 2-2,0 1 4,3 1-2,-3 2-9,0 0 12,0 2-16,0 0 6,0 2-1,0 3 5,-2-1 4,2 1-15,-2 2 0,0 0-13,0 0 13,2 2 12,-2 1-2,0 2-8,0 0 6,0 3-2,0 0-7,0 0 6,0 2-1,0 1-8,0-3 0,2 3 7,-2-3-14,2 0 7,2-2 7,-2-2-14,1-1 7,1-1 0,0-1 0,0-2-6,0 0 7,0-3-13,0 0-4,1-2 8,-3-3-5,0 1-5,0-2 2,0-2-16,0 0 16,-2-2-11,2-2 3,0-1 3,0-3 1,0-1 3</inkml:trace>
  <inkml:trace contextRef="#ctx0" brushRef="#br0" timeOffset="18501">4192 4165 24,'0'-2'5,"0"-1"-1,0 1-1,0 0 6,0-2-1,0 2 6,0-2-15,2 2 13,0-1-2,2 0-1,-2 1-7,2 1 0,3-2 12,-1 1-14,0 0 12,2 1-8,1-1 0,-1 1 6,2 1 5,0 0-9,1 0 0,1 0-1,-3 1-13,1 2 7,-2-1-6,2 2 7,1 0 6,-3 0 6,-2 2-14,3-1 13,-3 1-8,-2 1 6,0 2-14,0 1 13,-4-1-7,0 2-13,0-1 8,-4 2-6,0 0 14,-2 0 6,-1 0-14,-1-1 7,-2 1 0,0-2-1,-3 2 6,1 0-7,-3-1 0,3-1-13,-1-2 2,1 1 13,0-2-12,1-1 1,3 0-6,0-2 2,-1 1 1,3-3 0,2 1 1,-2-2 1</inkml:trace>
  <inkml:trace contextRef="#ctx0" brushRef="#br0" timeOffset="18954">4763 4375 23,'0'0'4,"-2"0"0,0 2-1,0-2 0,-3 0 0,3 0 0,0 0-1,-2 0 0,4-2 12,-2 2-8,0 0 6,2 2 5,-2-2-9,2 1-7,-2 0 12,2-1-8,-2 0 12,2 0-21,-2 0 7,-2 2 6,2-1-1,-1-1-7,1 2 12,0-2-14,0 1 19,-2 0-21,2-1 13,2 1-2,-2 0-13,0-1 1,0 0 13,2 1 5,0 1 4,2-2-8,-2 0 5,2 0-8,-2 0 5,2 0-2,0 0-1,0 1-7,4-1 6,3-1-14,-1-1 7,2 1 13,1 1-8,3-1-1,5 1-7,-1-1 7,5 0 5,4 1-1,0-1-14,2-1 1,2 1-6,0 1 20,2 1-1,2-1-14,0 0 13,0 0-13,1 0-6,-1 2 14,0-1 6,0-1-7,0 0 6,0 0-8,-2 1 7,1-1-1,-3-1-7,2 0-6,-2 1 13,-2 0-13,-2 0 13,1-2-7,-1 1 7,-2 0-7,0 1 6,0 0-13,-2 0 7,-1 0 6,1 0-19,-4-1 8,-1 0-12,1 0 21,-3-1-13,1 2 2,0-1 1,-5 1-18,2 0 15,-1-1-11,-3 0 9,-2 0-11,1 0 3,-1 0 2,-4-2 3,0 2 1,0 1 2,-2-2 1,1-1 1,-1 1 1,-4-1 1,-1-1 2,-1 1 0,-2-3 1,-2 1 0,0 0 0,-1 0 1,-1 0 1,2 0 1,-3 0 0,-1 0 0,0-1 1,-1 0 0,1 0 0,1 2 1,-1-1-1,0 0 1,1 1 0,3 0 6,0 0-7,1 0 7,1 1 5,0-1-7,2 1-7,0 0 13,2 1-2,-2 0 6,2-1-8,-1 2-1,3-1 12,3 1-9,1 0-1,4 1-13,0-2 26,0 4-9,3-2-8,1 1-12,1 1 7,1 2 13,-1-1-2,1 2 5,-2 1-8,1-2 0,-1 1 5,3 2-7,-1-1-1,-1-1-7,-1 1 7,0 0 6,-1 1-7,-1 0-1,-2 0 0,1 0-6,-3 0 1,0 0 6,-2 0-12,0 0 13,-2 1 0,-2 1 0,0-1-13,-4 2 13,0 0-6,-2 1 13,0 0-8,-3 1 6,1 1-1,-2 0-13,-1-2 7,1 2 6,0-1-13,-1 0 0,1-1-5,0 0 7,-1 0 7,1-1 6,2 1-1,0-3-7,-1 0-13,5 0-5,-4-1-4,4-1 3,0 0 1,-1 0 2,1-3 1</inkml:trace>
  <inkml:trace contextRef="#ctx0" brushRef="#br0" timeOffset="20170">6380 4106 22,'-2'0'5,"2"0"-1,-2 0 0,-2 0 6,4 0-8,-2-1-1,0 1 1,2 0-1,0 0 7,0 0-1,0 0 5,0 0-8,0 0 0,0 0 12,0 1-2,2 1-2,4 0-2,0 1-13,0-1 13,5 0-2,1 1-1,0-2-7,5 0 13,0 0-8,1-1-13,3 0 13,0 0-7,1-1 13,3 1-1,0-1-14,0 0-6,0 1 20,-1-1-1,1-1-14,-2 0 13,0 1-7,-3 0 6,-1 0-7,0-1-6,-5 1 13,1 1-1,-5-1-13,-2 1 7,0 0-12,-1 1 20,-1-1-1,0 1-1,-2-1 6,0 0-8,-2 0-1,0 2 0,1 0 0,-3 0-1,0 1 6,-3 0-13,3 2 0,-2 0 7,0 1 6,0 1-13,-2 1 13,0 1-7,0 1-1,-2-1 7,2 2-1,-3 0-1,1 1 6,0 1-2,0 0-1,0 1-1,-1 0-1,1 3-7,0-3 0,0 1-6,2 0 7,-1-1 0,1-1 0,2-1-6,0-1 7,0 1 6,2-3-7,-2-1 6,2 0-7,0-1-6,0-1 7,0 0-12,0-3 8,0 0-6,0-1-18,0 2 10,0-2-4,0-1 1,0-2 2,0 1 2</inkml:trace>
  <inkml:trace contextRef="#ctx0" brushRef="#br0" timeOffset="20748">7449 4196 21,'0'-2'4,"0"-1"0,2-3-1,-2 1 0,0-2 0,0 1 0,0-2 0,0 1-1,-2-1 0,-2 1 6,2 1-1,-2-1-8,0 2 7,-2 0-7,-1 0 7,1 2-7,-4-1 6,-3 3-7,1 0 7,-2 1 5,-3 1-14,0 1 13,1 1-14,-1 1 8,-1 1 6,1 1-8,3 0 6,-1-1-7,3 1 6,2 0-13,-1 0 14,3-1-8,0-1 1,1 1 6,1 0-13,2-2 0,0 0 14,2 1-7,2-1 6,0 0-13,0 0 1,0 0 7,4-2 6,2 0 5,0-1-1,3 0-2,-1 0-1,2 0-7,1-1 0,1 0 0,-2 1 6,-1-2-1,1 1-7,0 1 0,3 0 6,-3 0 0,0 3-13,1-2 7,-1 1 12,0 2-1,1 0-14,-1 2-5,-2 1 19,3 1-7,-3 1-7,2 2 13,1-1-1,-3 3-1,2 1-1,-1 2-7,-1 2 0,-2 0-6,0 2 14,3 1 5,-3 0-1,-2 0-2,2 2-13,-2-2 13,0 0-14,-2-1 13,3 0-13,-3-2-6,0 1 20,2-2-1,-2 1-7,-2-2-7,0 0 7,2-1 6,-2-1 0,0-1-1,0 0-14,-2-1 8,2-3 6,-2 0-1,2 1-7,0-2 1,-2 0 6,2-1-13,-2 0 7,2-1 6,0-2-6,0 1-7,0-2 14,0 1-13,0-1 7,0-2 6,2 1-19,0-1 7,0-1 14,2-1-1,0-2 5,2-1-8,-1-1-6,1-2 6,2-2 0,0-2-13,3 0 19,-1-4-13,4-1-6,1-2 7,-1-3 0,3-2 7,0-1-13,-1 0 7,3 0 0,-3 1 7,3 0-7,-3 2-7,3 1 8,-5 0 6,3 0-7,0 1 6,-1 3-13,-1 0 7,-1 2 7,-2 1-13,3 1 0,-5 1 8,3 1 6,-1 1-7,-2 1 0,-1 0 6,-1 1 5,-4 1-1,2 1-8,1 1 0,-3 0 0,0 2 6,0-2-20,-2 2 14,-2 1-6,2 0 6,2-2 0,-2 2-6,-2 1 6,2-1-6,-2 0-6,0 0 20,0 1-14,0 0 7,0-1 0,2 1-7,-2 0 13,0 0-7,0 0-7,0 0 13,0 0-1,0 0-13,0 0-5,0 0 13,0 0-6,0 0 13,0 0-7,0 0-1,0 0 0,0 0 0,0 0-13,0 0 2,0 0 20,0 0-8,0 0 0,-2 1 6,2-1-7,0 1 6,-2 0-1,0 0-7,2 0 0,0 1-6,0-1 7,-2-1 0,0 1-6,2-1 13,0-1-19,0 1 14,0 0 6,0 0-1,2 0-1,-2 1-7,2-1 0,-2 0 0,-2-1-6,2 1 7,0 0 6,0 0-7,0 0 7,0 0-7,0 0 6,0 0-7,0 0-6,0 0 14,0 0-1,0 0-1,0 0-13,0 0 8,0 0 6,0 0-1,0 0-13,0 0 14,0 0-13,0 0-5,0 0 8,0 0 0,0 0 7,0 0 0,0 0-7,0 0 1,0 0 7,-2 0-7,2 0 7,0 0-19,0 0 20,0 0-13,-2 1 14,0-1-1,0 1-19,0-1 2,0 0 14,2 0 0,2 0 6,-2 1-7,-2-1-6,2 0 7,0 0-7,0 0 14,0 0-20,-4 0 20,4 1-7,-2-1-6,2 0 0,0 0 7,0 2 0,0-2 6,0 0-7,0 0-1,0 0 0,0 0 7,0 0-7,0 0-7,0 0 7,0 0-6,0 0 1,0 0-6,0 0 14,0 0-6,0 0 0,0 0 0,0 0 7,0 0-19,0 0 8,0 0 1,0 0-6,0 0 2,0 0-5,0 0 2,0 0 1,0 0 1,0 0 0,0 0 2,0-2 0,0 1 1</inkml:trace>
  <inkml:trace contextRef="#ctx0" brushRef="#br0" timeOffset="23571">5917 689 20,'0'0'4,"0"0"-1,0 0 0,0 0 0,2-2-1,-2 0 0,2-1 0,0 1 0,-2 0 0,2-2 0,-2 2-1,0 0 1,0-1-1,2 1 0,-2 0-1,0-1 1,0 1 0,0 0 0,0 1 0,2-1 0,-2 1-1,0 0 0,0 0 1,2 0-1,-2 0 1,0 1-1,0 0 1,2 1-2,-2 0 2,2-1-1,0 1 0,1 0 0,1 0 0,0 1 0,0-1 0,2-1 0,0 1 0,1-1 0,-1 1 0,0-1 0,2 1 0,3 0 0,-1 1 0,2-2 13,3 1-8,1-1-7,1 1 0,-1 0 7,5 0-7,-2-1 7,1 3-1,1-2-1,0 0 0,4 0 6,-3 1-7,1 1-1,2-2-6,-4 1 7,1 2-7,3-2 7,-2 1 6,2 1-14,2 1 1,-3-1 14,3 2-8,0 0-6,2 0 7,-2-1-7,2 2 13,0 0-1,0 2-13,0-1 19,0 0-7,0 1-7,0 2 6,-2-2-7,2 1 7,-3 1-7,-1-1 6,0 2-13,0 0 14,0-2-7,-3 2 6,1-1-6,-2 1 6,0 0-7,-1-1 7,1 0-13,-2 0 14,-1 0-7,1-1-6,-3 2 13,3-2-7,-2 0 1,1 0 0,-1 2 6,-1-1-13,-1 2 7,1 0 0,-1 0-6,-3 1 7,3 1-6,-1-1 7,-2 1 0,1 1 12,-1 2-7,-1-2-7,-1 1 0,0 2 6,1-2-7,-1 2 0,0-2 13,1 1-14,-1-1 13,0 1-1,1-2-20,-1-1 8,-2 1 6,3 1 6,-1-2-7,0 0 0,-1 0-1,1-1 0,0 0-6,-1 1-6,-3 0 14,2 0 0,-2 0 6,0-1-14,1 3 7,-3-2 0,-2 1-7,0 0 13,2-1-7,-2 2 0,0-1-7,0 1 7,-2 0-6,2 0 7,-2 2-7,0 0 7,0 0 0,0 0 6,-2-1-1,2 1-1,-2 1-1,0-1-19,0 1 8,0 0 7,0-1 0,0 0 0,0 0-7,-2 1 7,0-2-6,-1 2 7,1-1 0,-2-1-13,0 2 8,0 0 6,-1-2 6,-1 3 5,2-2-14,-2 1 0,1-2 12,-1 2-26,2 0 14,0-2 6,0 2-7,-1 0 7,3-1-1,-2-1-1,2 1-6,0-2 6,-2 1-7,1 0 7,1 1 0,-2-2-7,2 2 13,-2-2-20,2 2 7,-3 0 7,3-2-7,0 1 7,-2-1-7,2-1 0,-2 2 13,-1-2-14,1 0 7,0-1 6,0-1-14,0 0 7,1-1-6,-1 0 0,0-2-12,0 1 15,0 0 12,1-2-7,1 1-7,-2-2 7,2 1-13,0 0 7,-2-1 13,2 0-2,-1 2-13,1-2 13,0 0-14,0 1 7,-2-1-19,0 0 15,-3 2 12,3-1-1,-2 1-7,2-1-7,-3 1 1,3-1-6,-2 1 8,0-1-6,1 0 7,1 1-6,0 1 7,0-1 12,0 0-7,-3-1-7,3 1 0,-2-1 0,2 2 13,1-1-14,-3-1 7,2-1-7,0 3 7,0-1-7,-3 0 13,1 0-14,2 0 7,0 0-7,-1 1 7,1 0 6,-2-2-14,2 2 13,0-1-13,1 0 13,1 2-14,0-2 14,-2 0-8,2-1 0,0 1 7,-3-1-1,3-1-1,0 2-7,0-2-6,0-1 14,2 0-20,-2-1 21,2 2-14,-2-2 7,-1-2-12,3 1 20,0-1-7,0-1-6,0 0-6,0-1 20,0 1-14,0-2 14,2 1-8,-2-1 6,2 0-7,-2 1 6,2-2-7,0 0-6,-2 1 7,2-1-6,0 1 13,-2 0-13,2-1 7,-2 0-6,2 0 13,0-1-14,0 2 1,-3-1 1,3 0 6,0 0 0,-2 0 0,2 1-7,0 1 7,0-2-6,0 0 13,0 3-14,0-2 7,0 1-6,0 0 13,-2 0-14,2 1 13,-2 0-13,2 0 13,-2 1-14,0 0 1,0 1-6,0 0 8,0 1 7,0-1-13,-2 0 7,0 1 0,-1 0 13,1 0-26,0-1 20,-2 1-13,2 0 7,0-1 13,0 0-14,-3 1 6,3-2-6,0-1 12,-2 2-7,2-1 0,2-1-7,-2 2 7,-1-1 6,1-2-14,0 2 7,2-1 0,0-1-1,0 1 0,0-1 6,0-1-13,0 2 7,2-2 6,0 0-13,-2 2 13,0-1-20,2 0 14,-2-1 0,2 2-6,-3-2 13,3 0-20,-2 1 14,0-2-6,0 1 0,2 0 13,0 0-13,0-1 6,0 0-6,0 0 7,0 0-13,0-1 7,0 0-6,0 1 14,0-1-13,0-1 13,0 1 0,0 0-1,0-1 0,2 1-7,-2-2-6,2 1 7,0-2 7,-2 1-7,3-2 0,-1 1-6,0-1 8,0 0 6,0-1-7,0 2 6,0-2-7,0-1 13,0 2-14,-2-1 7,2 0-7,0-1 13,-2 1-14,0-1 13,2-1-7,-2 1 0,0-1 6,0 0-8,0 0 0,2 0-6,-4 1 7,2-1-6,0 0 13,0 0-14,0 0 14,0 2-20,0-1 14,0 0-7,0 1 7,0-1-13,0 2 14,-2-1-13,2 2 20,0-2-13,0 2 6,0 0-6,0 2 13,0-1-20,-2-1 20,2 1-8,0 0 6,0 1-7,0-2-13,0 3 20,0-1-1,2 0-7,-2 0-6,0 1 7,0-1-6,0-1 0,0 2 13,0-1 6,0 1-8,0 0-7,2 0 0,-2 0 0,0 0 0,0 1-6,0 1 13,0-1 0,2 1-1,-2 0-7,0 2 0,0 1 0,0-1 7,0 2-13,0 0 13,0 0 6,0 1-8,0 0 6,0 0-13,-2 0 6,2 0-12,-2 0 7,2 1-6,-2 1-5,0-1 8,0 1 1,0 0 13,0-1-1,0-1-7,0 0 0,2 1 6,-2-1-7,0 0 6,2-1 0,-2 1-1,-1-3 0,3 2-1,-2-1-6,0-1 0,0 1-6,0 0 7,0-2 7,0-1-7,0 2 7,2-2-7,-2 1 0,2-1 6,0-1 0,0 0-1,0-1-6,0 1 0,0 1 7,0-2-13,2 1 13,-2-1-6,0 0 6,0 0 6,0 1-8,0-1-6,2 0 7,-2 0-7,2 0 1,0 0 0,0-1 0,0 0 1,5-2 0,-3 1-6,2-2 13,0 1-13,2-2 14,1 1-13,-1-2 7,2 0 0,1-1-7,1 0 20,-2 1-2,1-1-20,-1 1 8,2-1 0,1 2 0,-3 0 6,3-2-7,-3 1 7,2 2-7,1-1 0,-3 0 7,2 1-7,-1-1 0,-1 1 0,-2 0 7,3 0-1,-3 1-6,4-1 12,-3 1-1,-3 0-7,0 2-1,0 0 0,-2-1 0,1 1-19,1 0 15,-2-2 7,-2 3-7,0-1 7,0 0-7,2 1 0,0-1 13,1 0-14,-1-1 20,-2 2-9,2-1-1,0 0-13,0 0 20,0 1-8,-2-1-13,3 1 1,-3-1 1,2 1 19,0-2-1,-2 2-14,0-1 0,2 1 13,-2-1-8,-2 1 6,2-1-8,0 1 7,-2 0-8,2-1 7,0 1-1,-2 0-14,3-1 14,-3 2-20,2-1 8,-2 0 14,0 0 5,2 0-14,0 0 0,-2 0 13,0 0-14,0 0 6,0 0-7,0 0 7,0 0 6,0 0-8,0 0 0,0 0-7,0 0 1,0 0 13,-2 1-14,0-1 7,2 0-12,0 0 20,0 0-2,0 0-7,0 0 6,0 0-7,0 1 6,2-1-7,-2 0 7,-2 0-14,2 0 8,0 0-13,0 0 21,-2 1-8,2-1 0,0 0 7,0 0-1,-3 0-1,3 0-1,3 0 0,-3 0-7,0 0 7,-3 0-13,1 0 13,2 0-6,2 0 6,-2 0-7,0 0 7,0 0-7,0 0 7,0 0-1,0-1-13,3 1 14,-3 0-7,0 0 7,0 0-7,0 0 1,0 0 6,-3 1-7,3-1 7,0 0-7,0 0 7,3 0-1,-3 0 0,0-1 0,-3 1-13,3 0 14,0 0-7,0 0-12,0 0 14,0 0-6,0 0 13,0 0-13,0 0 13,0 0-7,0 0 7,0 0-1,0 0-13,0 0 7,0 0 0,0 0 7,0 0-7,0 0-6,0 0 7,0 0 6,0 0-1,0 0-7,0 0 7,0 0-13,0 0 13,0 0-7,0 0 7,0 0-7,0 0 13,0 0-14,0 0-6,0 0 14,0 0-1,0 0-1,0 0-12,0 0 13,0 0-19,0 0 14,0 0-6,0 0 7,0 0 0,0 0 7,0 0-14,0 0 14,0 0-14,0 0 14,0 0 5,0 0-20,0 0 13,0 0-13,0 0 7,0 0-12,0 0 8,0 0-6,0 0 14,0 0-7,0 0 7,0 0-6,0 0-13,0 0 15,0 0 6,0 0-25,0 0 21,0 0-13,0 0-4,0 0 14,0 0-12,0 0 8,0 0 1,0 0 6,0 0 7,0 0-14,0 0 1,0 0 7,0 0-7,0 0 7,-2 0 0,2 0 0,0 0-13,0 0 7,0 0 1,0 0 0,0 0-6,0 0 2,0 0 13,0 0-1,0 0-7,0 0 7,0 0-20,0 0 15,0 0 0,0 0 0,0 0 0,0 0-19,0 0 21,0 0 0,0 0-7,0 0 1,0 0 13,0 0-1,0 0-14,0 0 7,0 0-6,0 0 1,0 0 6,0 0 0,0 0 0,0 0 6,0 0-20,0 0 8,0 0 7,0 0-7,0 0 7,0 0-1,0 0-6,0 0 13,0 0-7,0 0 6,0 0-20,0 0 14,0 0 0,0 0-13,0 0 1,0 0 20,0 0-7,0 0 6,0 0-20,0 0 14,0 0-1,0 0-13,0 0 14,0 0-6,0 0-6,0 0 7,0 0-6,0 0 1,0 0 1,0 0 1,0 0 0,0 0 14,0 0-20,0 0 20,0 0-8,0 0 0,0 0 0,0 0 0,0 0 6,0 0-13,0 0-6,0 0 8,0 0-6,0 0 2,0 0 13,0 0-13,0 0 1,0 0 7,0 0 6,0 0-7,0 0-6,0 0 14,0 0-8,0 0-6,0 0 7,0 0-6,0 0 7,0 0 6,0 0-13,0 0 0,0 0 8,0 0-1,0 0-6,0 0 13,0 0-7,0 0 0,0 0-7,0 0 14,0 0-14,0 0 13,0 0-7,0 0 0,0 0 0,0 0 7,0 0-1,0 0 5,0 0-7,0 0-13,0 0 7,0 0 6,0 0 0,0 0-13,0 0 14,0 0-7,0 0-6,0 0 1,0 0 13,0 0-13,0 0 7,0 0 0,0 0 0,0 0 6,0 0-7,0 0 0,0 0 0,0 0-6,0 0 1,0 0 0,0 0 0,0 0 1,0 0-1,0 0 0</inkml:trace>
  <inkml:trace contextRef="#ctx0" brushRef="#br0" timeOffset="40419">3553 5188 21,'0'0'4,"0"0"0,0 0-1,0 0 0,0 0 0,0 0-1,0 0 0,0 0 0,0-1 0,-2 0 6,0 0-1,0 0-7,0-1 0,-1 2 6,1-1 0,2 1-1,-2-1-1,2 1-7,0 0 13,0 0-13,0 0 6,0 0 6,0 0-14,0 0 1,0 0 1,0 0 12,0 0-1,0 0-1,0 0-1,0 0 0,0 0-14,0 0 8,0 0 0,0 0 6,0 0-13,0 0 7,0 0 6,0 0-1,0 0-7,0 0-6,0 0 14,0 0-1,2 0-7,3-1 7,1-1 5,2-3-1,2 3-13,1-2 13,-1 2-8,2 0 6,3-1-1,-1 2 0,3-1-1,0-1 6,-1 2-8,1-1 0,1 1-1,3 0 0,-2-1-13,1-1 8,3-1 6,0 2 0,2 1-7,1 1 7,1 0-6,0 1-6,0-1 7,0 0 7,0 0-1,2 1-1,-2 0 0,2 1 0,-2 0-1,-1 0-6,1 1 0,-2-2 7,0 0 6,0 0-14,0 1 7,-5 1-6,1-2 13,0 0-14,-3 0 13,-1-1-13,-1 0 13,-1 0-7,-3 0-7,1 0 7,-3 1 13,-2 1-8,-2-2-7,3 0 6,-3-2-1,0 2-6,-2 0 0,0 0 0,1 0 0,-3 0-6,2 0 14,-2 0-7,0 0 6,0 0-7,0 2 1,-2-1 6,2-1-1,0 0-6,-2 0 0,0 0 0,0 0 0,0 0 7,0 0-1,0 0 0,2 0-1,-4 0 0,2 0-1,0 0-6,0-1 0,0 1 7,0 0-6,-2 0 6,2 0-19,0 0 8,0 0-5,0 0-5,0 0 2,0 0 1,0 0 1,0 0 2</inkml:trace>
  <inkml:trace contextRef="#ctx0" brushRef="#br0" timeOffset="41542">6816 5177 20,'0'0'4,"0"0"0,0 0 0,0 0-1,0 0 0,0 0-1,0 0 0,0 0 0,0 0 0,0 0 0,0 0-1,0 0 1,0 0 6,0 0-8,0 0 0,0 0 0,0 0 0,0 0 0,0 0 7,0 0-8,0 0 7,0 0 5,-2 0-7,2 0-1,0 0 6,0 0-7,-2 0 6,0 0-1,-2 0-1,0 0-1,-2 0-7,0 1 0,-3 0 13,3 0-1,0 0-14,2 0 1,0-1 6,-1 2 12,3-4-2,0 2-14,0 0 7,0 0 5,2 0-1,2 0-1,0 0-8,5 0-6,1-1 7,2 0 6,5-1-1,1-2-1,3 2-1,1 0-13,1-1 7,2 2 0,0-1-6,1 2 14,5 0-1,-2 0-1,2 0-7,0-1 7,0 1-7,2 1 0,-2-1-6,2 0 13,0 1 0,-2 0-1,2 0 6,-2-1-8,-2 0-6,2-1 7,-2 1-7,-2-1 1,-3 1 6,1 0-6,-2-1 6,-3 1-13,-1-1 8,-3 1 0,-1 0 0,-1-1 1,-1 1 6,-1 0-1,-2 0 6,3 0-7,-3 0-13,-2 1 7,0-1 1,0 1 6,-1-2 6,-1 1-8,-2 0-12,2 0 7,-2 1 7,0-2 5,2 1-19,-2-1 7,0 1 7,-2 1-1,0-1-6,0-1 6,0 2 0,0-1 6,0 0-8,0-1 6,0 2-13,0-1 7,0 0 6,0 0-7,0 0-6,0 0 13,-2 0-1,2 0-13,0 0 20,0 0-21,0 0 7,0 1 7,0-1-7,-2 0 6,2 0-19,0 0 20,0 0-13,0 0 13,0 0 0,0 0-1,0 0 6,0 0-8,0 0 0,0 0-13,0-1 7,0 1 7,0 0-1,0 0 0,0 0-13,0-1 14,0 1-13,0 0 13,0-2-6,0 2 6,0 0-7,0 0 13,0 0-13,0 0 6,0 0-6,0 0 6,0 2-13,0-2 14,2-2-7,-2 1 7,0 2-13,0-1 14,2 2-7,-2-4 6,0 2-13,2 0 14,-2 0-7,0 0 6,0 0-13,0 0 20,0 0-14,0 0 7,0 0-7,0 0 7,0 0-13,0 0 20,0 0-20,0 0 13,0 0-6,0 0 6,0 0-7,0 0 7,0 0-7,0 0 7,0 0-13,0 0 13,0 0-6,0 0 12,0 0-13,0 0 6,0 0-13,0 0 14,0 0-13,0 0 20,0 0-8,0 0 0,0 0-7,0 0 13,0 0-19,0 0 13,0 0-6,0 0 6,0 0-6,0 0 6,0 0 0,0 0 0,0 0-7,0 0 7,0 0-7,0 0 7,0 0-13,0 0 14,0 0-13,0 0 7,0 0 7,0 0-7,0 0 6,0 0-7,0 0 13,0 0-13,0 0-6,0 0 7,0 0 7,0 0-7,0 0 6,0 0-7,0 0 7,0 0-7,0 0 7,0 0-13,0 0 14,0 0-14,0 0 8,0 0 0,0 0 6,0 0-19,0 0 20,0 0 0,0 0-7,0 0 6,0 0-7,0 0 7,0 0-7,0 0 6,0 0-13,0 0 14,0 0 6,0 0-14,0 0 6,0 0-6,0 0 6,0 0-6,0 0 6,0 0-13,0 0 14,0 0-7,0 0 13,0 0-13,0 0 6,0 0 6,0 0-14,0 0 1,0 0 7,0 0-1,0 0 0,0 0 0,0 0-13,0 0 14,0 0-7,0 0 7,0 0-13,0 0 8,0 0 6,0 0 6,0 0-14,0 0 7,0 0-7,0 0-12,0 0 21,0 0-13,0 0 14,0 0-1,0 0-1,0 0 0,0 0-13,0 0 7,0 0 7,0 0-20,0 0 21,0 0-7,0 0 0,0 0-6,0 0 1,0 0 0,0 0-11,0 0 2,0 0 8,0 0 1,0 0-6,0 0-5,0 0 2,0 0 1,0 0 1,0-1 1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32:49.325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2 30,'0'0'10,"0"0"-7,0 0 12,0 0-8,0 0 5,0 0-8,0 0-6,0 0 0,0 0 6,0 0-6,0 0-1,0 0 0,0-2-1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33:34.690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333 45 17,'-2'-1'3,"2"0"-1,-2 0 0,0-2 0,0 1 1,0 0-1,-2 1 1,2-2-1,-1 1 0,1 0 0,0-1 0,0 2-1,0 0 0,0 0 1,0 0-1,0-1 0,2 2 0,-2-1 0,2 1-1,0 0 0,0 0 0,-2 0 0,2 0 1,0 0-1,0 0 1,0 0 0,0 0-2,0 0 1,4 1 1,0 2-2,2-2 2,3 0-1,1 0 0,2 0 1,5-1-1,1 0 0,3 0 1,4-1 0,2-1 0,0 0 0,4-1-1,0 0 0,0 0 0,2 1 0,-2 0 0,2-1-1,0 1 1,0 1 0,0 0 0,-2 1 0,2 1 0,-2 1 1,3 1-2,-3-1 1,2 1 0,2 2 1,0 1-1,0-1 0,2 0-1,1 1 1,-1 1 1,2-1-1,0 0 0,1 0 0,-1-1 0,0 1 0,-1-1 7,3 0-8,-2-2 1,5 2-1,-3-3 7,2 0-7,3 1 0,-1-1 0,1-1-1,1-1 2,-1 1 6,2-1-7,1 1 6,-1-1 0,-3 0-1,3 0 0,-1-1-8,-1 1 8,-1-1-8,1 0 1,-1 1 0,-1 0 7,-1 0-6,-1 0 0,-1 1 0,0-1 7,-1 1-7,-3-1 6,2 1-7,-2 1 1,1-1-1,-3 0 1,2 1 0,-2 1 1,-2-1 6,2 0-7,1 1 13,-3-1-14,4 1 7,-2 1-7,2 1 13,1-2-7,-1 1-1,0-1-6,0 0 6,-2 2 0,3-1 0,-5 0 0,2 1-7,-2-2 1,0 1 0,-2 1 0,2-2 8,-2 1-1,0-2 6,2 1-7,-2 0 6,0-2-14,2 0 0,0 0 2,1 0 6,1-1-6,-2 0 7,2 0-7,0-1 0,-2 0 13,0 0-7,-2 0-7,0 0 1,0-1 1,-4 1 6,0-1 0,-2 1 0,0 0 5,-2-1-1,-3 0-7,-1 1 0,-3-1 7,1 0-14,-3 1 7,-1 0-6,1 0 7,-1 1 6,-1-1-13,1 0 13,-3-1-1,2 1-13,-1 0 1,1 0 1,-2 0 13,1 0-8,-1-1 7,2 1-14,-1 0 14,-1 0-14,0 1 14,1-1-1,-3 1-7,0-3 6,1 3 0,-1-1-14,-2 1 2,-2-1 0,0 1 0,1 0 1,-1-1 1,-2 0 0,0 0 0,0 1-1</inkml:trace>
  <inkml:trace contextRef="#ctx0" brushRef="#br0" timeOffset="3557">41 2760 15,'0'0'2,"0"0"0,0 0 1,0 0-1,0 0 0,0 0 0,0 0 0,0 0 0,0-1 0,0-2-1,-2-1 1,0 1 0,0-1-1,0 1 0,0 0 0,0 0 0,0 1 0,0-2 0,-2 2 0,2-1 0,-2 1 0,1 0-1,1 1 1,0-2 0,0 2 0,0-1 0,2 1-1,-2-1 0,2 1 1,-2 1-2,2 0 1,0 0 0,0 0 1,0 0-1,0 0 1,0 0 0,2-1-1,2 1 0,2 0 0,-1 1 0,3-1 0,-2 1 0,2-1 0,1 0 0,-1 2 0,2-1 0,1 0 0,-1-1 0,0 1 0,3-1 1,-1 0-1,1 0 0,1-1 0,0 0 1,3 1-1,0-1 0,-1 1 0,3-2 0,-1 1 0,3 0 1,2 0-1,-3 1 0,3-1 0,2 1 0,2-1 0,-2-1 0,2 2 0,-3 0 0,1 0 0,0 0 0,0 0 0,-2-1 0,-1 1 0,1 0 0,0 0 0,-2 0 0,1 0 0,-1 0 0,0 0 0,-1-1 7,1 1-8,2 0 1,-3 1-1,1-1 1,2-1 6,-2 1-7,3 0 0,-1 0 0,2-1 7,0 0-1,4 1-7,0-1 0,0-1 7,2 0-7,0 1 0,0 0 0,0 0 7,2-2-1,0 2 0,0 0-7,-2 0 0,0-1 0,0 0 7,-2 2 0,0-1-7,0-1 0,0 1 1,-2 0 6,-2 1-6,-1-2 6,1 1-7,0-1 7,0 1-7,0 0 7,0-1-1,-3 0 0,5 1-7,0 0 1,0 0 7,0-1-7,0 0 6,0 0 6,2 1-7,-3 1 0,1 0-1,2 0 0,-4 0 0,2-2 6,-2 1-13,0 0 7,-1 1 0,1 0-7,-2-2 1,0 1 7,2-2 6,-3 2-1,1 1-7,0 0 0,0 0 0,1 0-7,-1 0 8,2 0-7,2 0 1,2 0 7,4-1 6,0 1-7,2 0 6,2 0-14,3 0 14,-1-1-7,2 1 0,-1 0-6,-3 0 7,2 0 6,-2 0-14,-1-1 1,-1 1 13,0-1-13,-2 1 1,-2 0 7,-2 0-1,-2-2 0,-2 1 6,-3 1-7,-1-1 7,-2 0-14,-1 1 7,-1 0 7,-3 0-8,3 0 1,-3 0 6,1 0-13,-1-1 7,3 2 6,-3-1-7,3 0 0,4 0 6,-1 0 0,1 1-13,0 0 13,1 0-13,1 1 7,2-2 0,-2 1 7,1-1-14,-1 1 2,2 0 13,-2-1-7,0-1 0,-1 0 0,-1 0 6,0 1-7,-1 0 6,1-2-13,2 1 1,-3 0 14,-1 1-14,2 0 14,-1 0-14,1-1 1,0 1 7,-1 0 6,3-1-13,0 1 13,2-1-1,-2 1-13,-1 0 13,3 1-7,0-1 7,0-1-7,2 1 12,0 0-14,-1-2-5,1 2 1,2 0 13,-2 0-7,0-1 13,0 1-2,0 0-14,-2-1 7,1 1 6,-1-1-7,0 0-1,-2 1 0,0-1-6,-3-1-6,1 2 14,0 0-7,-3 0-5,1-1 1,0 1 7,-3 0 6,-1 1 0,-1-1-7,-2 0-6,1 0 13,1 0-6,-1 0 0,-1 0 6,1 2 6,-1-2-8,0-2 0,1 2-1,-1-1-6,3 1 7,-1-1 5,1 1-13,-1-1 7,1 0-7,1 0 1,1 1 13,-1-2-1,1 1-20,3 1 20,-1-1-1,2 1-1,1 0-7,1 0 7,2 0-13,-2 0 7,2-1 0,1 0 6,-1 0 5,0 1-7,-2 0-1,0 0-19,1 0 21,-1-2-7,-2 2 7,2 0-1,-5-1-1,-1 1 0,-1 0 0,1-1-13,-5 0 7,1 1 7,-3 0-1,0 0 6,-3 0-1,-1 0-1,0 0-13,-2 0 13,0-1-13,0 1 13,-2 1-1,1-1-13,-1 0-6,0 0 27,0 1-14,0-2 6,0 1-1,-2 0 0,2 0-13,-2 0 1,2 0 13,-2 0-1,0 0-13,2 0 14,0 0-1,-2 0-7,2 0 6,-2 0 0,2-1-7,-2 1-6,0 0 14,0 0-7,-2 0 0,2 1 7,-2-1-1,0 0-13,2 1 14,0-1-1,0-1-7,0 1-12,0 0 21,0 0-7,0 0-6,0 0 1,0 0 13,0 0-13,0 0 13,0 0-7,0 0 6,0 0-1,0 0-7,0 0 7,0 0-7,0 0-6,0 0 7,0 0-6,0 0 13,0 0-7,0 0 7,0 0-7,0 0 0,0 0 0,0 0-6,0 0 13,0 0-7,0 0 0,0 0 7,0 0-1,0 0-7,0 0 7,0 0-7,0 0 0,0 0 7,0 0-14,0 0 14,0 0-7,0 0 0,0 0 7,0 0-7,0 0 0,0 0 7,0 0-7,0 0-12,0 0 14,0 0-6,0 0 0,0 0 1,0 0-5,0 0-6,0 0 3,0 0 0,0 0 2,0 0 0,0 0 1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4-11T05:35:26.495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10,'0'0,"49"0,-49 0,50 0,-25 0,49 0,-49 0,49 0,-49 0,74 0,-24 0,24 0,0 0,-74 0,25 0,24 0,-24 0,-1 49,-49-49,25 0,0 0,25 0,-26 25,1-25,0 0,-25 25,25-25,24 0,1 25,0 0,-50-25,24 0,26 0,-50 0,50 0,-1 0,-49 0,50 0,-25 0,-25 0,49 0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4-11T05:36:23.077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0 119,'25'0,"0"0,0 0,24 0,26 0,24 0,25 0,25 0,-50 0,0 0,-24 0,-1 0,25 0,-24 0,-50 0,24 0,-24 0,50 0,-75 0,49 0,-24 0,49 0,-74 0,25 0,50 0,-75 0,49 0,-24 0,0 0,0 0,-1 0,1 0,0 0,49 0,-24 0,0 0,24 0,0 0,26 0,-26 0,25 0,-49 0,24 0,-24 0,0 0,24 0,0 0,1 0,-26 0,75 0,-49 0,24 0,-25 0,26 0,-26 0,-24 0,24 0,1 0,-1 0,-24 0,49 0,0 0,-25 0,1 0,24 0,0 0,-24-25,49 25,-25 0,-25 0,26-25,-26 25,25 0,-24 0,24 0,25 0,-50 0,-24 0,49 0,-49 0,-1 0,26 0,-26 0,-24 0,50 0,-51 0,26 0,0 0,-1 0,-24-25,-25 25,50 0,-1 0,1 0,24 0,-49 0,49 0,1 0,24 0,-49 0,24 0,1 0,-51 0,51 0,-26 0,26-25,-26 25,-49 0,25 0,0 0,0 0,0 0,74 0,50 0,24 0,1 0,24 0,1 0,-1 0,-24 0,-75 0,25 0,-74 0,-26 0,1 0,0 0,0 0,25 0,-1 0,26 0,-1 0,25 0,0 0,50 0,-74 0,24 0,0 0,0 0,-74 0,50 0,-1 0,-49 0,0 0,24 0,-49 0,25 0,25 0,24 0,-74 0,25 0,-25 0,49 0,1 0,-25 0,0 0,-1 0,1 0,0 0,-25 0,25 0,24 0,-49 0,50 0,-25 0,0 0,24 0,-24 0,-25 0,50 0,-26 0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4-11T05:36:49.737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0 571,'25'0,"-25"0,25 0,-1-25,-24 25,50-50,0 50,-50 0,24 0,1 0,0 0,25 0,-1 0,50 0,25 0,50-25,0 25,24 0,-24 0,-1 0,1 0,-25 0,25 0,-50 0,24 0,-24 0,-24 0,24-24,49-26,-73 25,-51 25,75 0,50-25,-25 1,-75 24,50 0,50 0,-1 0,1 0,49 0,-74 0,49 0,-49 0,0 0,74 0,-49 0,24 0,1 0,-26 0,-48 0,23-50,26 50,-25-25,-50 0,25 25,-50-24,26 24,-51 0,1 0,24-50,-24 25,0 25,-1-25,26 25,-51 0,76-24,-51 24,1 0,24-25,-49 25,25-25,-26 25,26 0,-25 0,0-25,-25 25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37:18.675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0 9290 19</inkml:trace>
  <inkml:trace contextRef="#ctx0" brushRef="#br0" timeOffset="58875">13147 0 21,'0'0'4,"0"0"0,0 0-1,0 0 0,0 0 0,0 0 0,0 0 0,0 0-1,0 0 0,0 0-1,0 0 0,0 0 0,0 0 0,0 0 6,0 0 0,0 0-8,0 0 1,0 0 0,0 0 6,0 0-8,0 0 1,0 0 0,0 0 7,0 0-1,0 0-1,0 0-7,0 0 0,0 0 1,0 0 0,0 0 0,0 0 1,0 0 0,0 0 0,0 0 0,0 0-1,0 0 0,0 0-2</inkml:trace>
  <inkml:trace contextRef="#ctx0" brushRef="#br0" timeOffset="59748">13857 1179 24,'0'0'4,"0"0"0,0 0-1,0 0 0,0 0 6,0 0-1,0 0 5,0 0 11,0 0-15,0 0-8,0 0 13,0 0 4,0 0-2,0 0-2,0 0-2,0 0 11,0 0-9,0 0-2,0 0 5,0 0-8,0 0 5,0 0 11,0 0-10,0 0-2,0 0-1,0 0-2,0 0 5,0 0-8,0 0 5,0 0-1,0 0-8,0 0-6,0 0 13,0 0-8,0 0 0,0 0 6,0 0-1,0 0-20,0 0 2,0 0-18,0 0-2,0 0-3,-2 0 4,0 0 3</inkml:trace>
  <inkml:trace contextRef="#ctx0" brushRef="#br0" timeOffset="75691">3657 2414 19,'0'0'4,"0"0"-1,0 0 0,0 0 0,0 0 0,0 0-1,0 0 0,0 0 0,0 0-1,0 0 1,0 0-1,0 0 0,0 0 0,0 0 0,0 0-1,0 0 1,0 0 0,0 0-1,0 0 0,0 0 0,0 0 0,0 0 0,0 0-1,0 0-1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37:27.895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1644 24,'0'0'5,"0"0"-1,0 0-1,0 0 6,0 0-1,0 0-7,0 0 12,0 0-1,0 0-8,0 0 12,0 0-14,0 0 12,0 0-8,0 0-1,0 0-1,0 0 6,0 0-1,0 0-1,0 0-7,0 0-1,0 0 13,0 0-2,0 0-1,0 0 5,0 0-2,0 0-8,0 0 6,0-4-8,0-5 6,2-2-7,0-2-1,2-1 7,2-4-8,2 0 0,3-2 7,1-2-14,5-4 1,-1-2 1,5-2 7,2-2 6,-1-2-8,1-1 7,2-2-14,2-2 1,2 1 7,0-3 0,0 1 6,2 0-7,-2-1 0,4 2-6,0 1 1,2-2-12,-2 2 8,0 0-5,0 1 20,-2 1-13,2 0 7,-2 1 0,0 2 7,-2 1-8,-2 1 7,0-1-1,-2 4-7,0-1 0,-2 4 1,-3 0 0,1 1 6,-2 0-7,-3 0-12,1 2 21,-1 1-8,-1-1-12,-3 1 20,0 3-7,1 0-12,-1 0 1,-1 0 14,-1 2-6,2 1-6,-1 1 20,-3 1-8,2 1-7,-1 2 7,-3 1-13,2 2 20,-2 0-1,-2 1-1,3 0-20,-3 0 14,0 2 0,-2 0-13,0 1 14,0 0 0,0 0-7,-2 0 13,2 1-1,0 1-1,0-1-7,-2 2-7,0-2 14,2 0-7,0 1-7,1-1 8,1 0-13,-2 0 20,0 1-7,0-1 0,-2 0-13,0 0 14,2 1 0,-2 0 0,2 0 6,-2 0-1,-2-1-20,2 2 2,0-1 1,2 1 1,-2 0 1,2 1-5,-2-1 1,0 0 2,2 0 2,-2 2 13,2-2-13,0 0 1,0 0 13,-2 1-13,-2 0 7,4-1-7,-2 0 2,0 1 0,0 0 1,0 0 0,0 0 1,0-1-1,-2 2 0,2 0 0,0 0 1,0-1-1</inkml:trace>
  <inkml:trace contextRef="#ctx0" brushRef="#br0" timeOffset="733">910 123 23,'-2'-1'4,"-1"0"-1,-1 1 0,2 0 0,-2-1 0,0 1-1,0 0 0,-2 0 0,1 1-1,1-1 1,0 0 0,2 1-1,-2 0 0,2 0 0,2 0 0,0 1 0,0-1 0,2 1 12,2-1-8,4 2-7,1-2 13,-1 0-1,4 0-8,1-1 13,1-1-2,1 0-2,1 0-8,3-2-6,0 1 0,-1-2 13,3 0-7,-1-1 5,1-1-7,0 0 0,2-1-6,-1 2-6,-1-3 14,2 1 0,-3 0-1,1 0 0,0 0-7,0 0 7,-5 1-6,1 0 7,-1 1-13,1 0 7,-3 0-6,-1 1 20,-3 1-20,0-1 14,-1 2-13,-1 0 13,-2-1-1,-2 2 0,0-1 6,-2 1-8,2 0 6,-1 1-1,-3 1-13,2-1 7,0 2 12,-2 0-20,0 2 13,-2 1-7,0 0 7,-1 2 5,1 2-1,2-1-2,-2 2-7,0 3 6,2 0-7,-2-1 6,2 2 6,2 3-8,-2-1-7,0 1 1,0 1 6,2 0 6,-2 2-14,2-1 13,0-1-13,1 1 6,-1-1-6,0-1 0,-2 0 7,2-3-13,-2 0 14,2 0 0,0-3-1,0-1-7,-2 1-5,0-2-5,2-2-5,0-1 1,-2 0 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00:00.363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109 11 197,'-4'-3'21,"0"1"-9,-2-2 11,2 3 9,-1-1 3,3 2-17,2 0 10,-2 0-4,2 0 4,0 0-10,0 0 4,0 0 3,0 0 4,0 0-10,-2 0-3,2 0-2,0 0-8,0 0 6,0 0 5,0 0 4,0 0-15,0 0 11,0 0-8,0 0 11,0 0-2,0 0-2,0 0-2,0 0-2,0 0 5,0 0-3,0 0-8,0 0 6,0 0-2,0 0-1,0 0-7,0 0 0,0 0-13,0 0 7,0 0 1,0 0 0,0 0-12,0 0-4,0 0-4,0 0 9,0 0-11,0 0 16,0 0-5,0 2 8,2 0-18,0-3 15,0 0-5,1 2 8,-1-1 7,-2 1 0,-2 0-6,2-1 7,0 0-1,0 0 0,0 0 0,0 0-6,0 0 0,0 0-5,0 0 7,0 0-12,0 0 8,2 0 7,-2 0-12,0 0 14,0 0-13,2 0 14,4-1-13,4 2-5,-2 1 8,-1-2 1,1 2 7,0-1-19,3 2 9,-1-2 1,0 1 1,-4-1 1,3 1 7,-5-2 0,0 1-7,0-1-5,0 1 14,0-1-7,1 0 7,-3 0-13,2 0 7,-2 0 1,2 0 6,-2 0 0,2 2-1,-2-1 0,0 0-7,2-1-6,-1 0 8,-3 0-6,2 0-5,-2-1 14,0 0 6,0 2-13,0-1 13,-2 0-14,-1 0-5,1-1 14,-10 1-13,-7 0 2,3-3 20,-5 2-8,-2-1 0,-1 1-1,5-3-6,-4 2 6,0-1 6,7 2-19,10 0 20,-3 1-8,5-1 7,-2 1-8,2 0 0,0-1-12,2 0 14,2 1-19,-2 0 8,0 0 1,2 1 8,6 0 0,2 2-7,2 1-11,5 1 2,-1 0 14,-1-2 1,3-2-19,-1 1 28,-3 3-8,5-2 7,-3 1-20,1 0 2,-3-1 7,3-1-12,-9 0 21,2 0-13,0-1 13,-1 0-7,1 0 7,0 1-7,0 1 0,1-2 7,-1 0-7,0 0 6,-2 2-6,3-2 6,-5 0-7,0-1 1,0 1 0,-2 0 0,0 0-6,-2 1 8,2-2 6,0 0-13,-2 1 0,-2-1 8,0 0-13,0 0-5,0 0-4,0 0 3,0 0 1,0 0 0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37:22.294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  <inkml:context xml:id="ctx1">
      <inkml:inkSource xml:id="inkSrc3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1" timeString="2012-04-11T05:40:31.226"/>
    </inkml:context>
  </inkml:definitions>
  <inkml:trace contextRef="#ctx0" brushRef="#br0">1550 114 20,'0'0'4,"0"0"-1,0 0 0,0 0 0,0 0-1,0 0 0,0 0 0,0 0 0,0 0-1,0 0 0,0 0 0,0 0 0,0 0 0,0-1-1,0-2 1,2 2 0,-2-2-1,0 2 1,2 0 0,-2 0-1,0 0 1,0 1 0,0 0-1,2-2 1,-2 0-1,2 1 0,-2-1 0,2 2 0,-2 0 1,2-2-1,-2 2 0,0-2 1,3 1-1,-3 1 1,0-1-1,0 1 0,2-1 0,-2-1 1,0 2-1,0-1 0,0 0 1,0 1-1,0-1 0,2 0 0,-2 1 0,0-1 0,2 1 0,-2-2 0,0 0 0,2 1 0,-2 0 0,2 0 0,0 1 0,0-1 0,0 1 0,0 0 7,0 0-8,0-2 7,0 2-1,-2-1-7,0 0 7,0 2-7,0-1 6,2-1-6,-2 1 0,3 0 0,-3-1 0,2-1 7,0 0 6,0 2-14,0 0 6,0 0 6,2-1-13,-2 0 6,2 0-6,0 0 7,-2 0 5,3 1-7,-1-2-7,0 2 14,2 0-13,0 0 13,-2-1-1,0 0-1,3 0-1,-3-1-7,2 0 7,0 2-7,0 0 0,1 0 0,1-2 13,-2 1-8,2 1 0,3-1 6,-1 0-7,0-1-1,3 1 0,-1 1-12,1-1 20,-1 1-1,3-1-8,-3 0 7,0-2 5,3 2-8,-5 1 6,5-1-20,-3 1 7,3-1 1,-3 1 6,2-1-13,1 1 8,-1 0 6,1-1-7,-1-1 7,1 2-7,-1-1 6,1 0-6,1 0 6,1 0-7,-1 0 13,1-2-7,-1 3-13,1 0 20,0 0 5,-1 0-8,1 0-7,-1 2 0,1-2-7,-1 0 1,1 0 13,-1 0 6,3 0-2,-2 0-7,-3-2 5,3 1-20,-1 0 2,1 1 7,-1 0 0,3-1 13,-1 0-20,1 0 20,2-1-8,-1 1-13,1 0 8,0 0 0,-1-1 13,-1 0-8,2 1 6,-1-1-13,1 1 0,0 1 7,-3 0 6,3-1-1,-2 1-8,-1-2 7,1 2-1,0 0-7,-3 0 0,3 0 6,-3 0-13,3 0 7,-3 0 7,3 0-7,-2 0 0,1 0 6,1 0-7,-1 0-12,1 0 8,0 0 13,-1-1-7,1 1-12,2 0 14,-3-1-7,1 0 13,-3 1-7,3 1 0,-3-1 6,3 0-7,0 1 6,-3-1-1,1 0 0,-3 0 5,5 0-7,-3 1-7,-1-1 7,1 2 0,3-1-13,-2 0 14,-1 0 5,3 1-7,-1 1 0,1-2-13,0-1 8,-1 0-6,-1 0 1,1 1 7,1-1 13,0 1-2,-3 0-1,3-1-1,-3 2-7,1-1-1,-1 0-6,-1 0 7,1 0-6,-1 0 7,1-1 6,-1 0-1,2 2-1,-3-2-1,0 0 6,1 0-20,1-2 13,1 2-7,-2 2 7,1-2 6,-1 0-20,1 0 14,1 0-7,-1 0 6,-1 1 0,-1-1 0,3-1-7,-3 1 7,3 0-1,-3 0-6,3 0 7,-3 0-13,1 0 7,-1 1 13,3-1-7,-3 0-7,-1 0 7,-1 1-1,0-1 0,1 1-6,1-1 6,-1 1 6,1-1-13,1 0 7,-3-1 0,3 2-1,-1 0-6,0-1 13,1 0-13,-1 0 13,1 1-8,-1-1 7,-1 0-14,1 0 14,-1 2-1,1-1-1,-1 0-1,-1 0 0,-2-1-1,3 1-12,-1-1 7,1 1 0,-3-1 7,0 2-1,3-1-7,-3 0 13,2 0-7,1 1-7,-1-2-6,-1 0 14,1 0-7,0 2 7,1-1-1,1 0-6,-1 1 0,-1-1 7,0 1-7,1-2 0,1 1 1,1 0 6,-1-1 0,1 1-7,1 0 0,-1 0 7,-3-1 0,5 2-7,-3-1 0,1-1 13,-1 1-7,3 1-7,-3-2-12,3 1 21,-1 1-1,-1-1 0,1-1-7,-1 1 0,1 1 13,-1-1-7,-1 1-1,1 0-6,-1-1-6,1 0 20,-1 1-8,-1 1 0,1-2 6,1 1-7,-3-1 6,2 2-7,-1-1 0,-1-1 0,1 0-6,-1-1 0,1 2-5,1-1 8,0 0 6,-1 0-6,1-1 6,-1 2 0,1 0-1,-1 0-6,1 0 7,1 1-1,1-1 0,1-1 0,-1 1-7,-1 0 7,-1-1 6,1-1-13,-1 1 7,1 0 6,-1-1-14,3 0 7,-1 0-6,-1 1 0,1 2 1,-1-1 7,1 0-7,-1 0 1,1 1 6,1-1-6,-1-2 0,1 0 7,-1 1-7,1 2 0,0-3 1,-3 1 0,3 1 6,-3 0 0,3 0 6,-3-2-8,3 2 6,-3-2-13,1 0 0,-1 0 7,1 1-6,-1 3 0,-2-4 7,3 2 6,-3 0-1,1 1-8,1-2 7,-1-1-14,1 0 14,1 1-1,1-1-1,-1 1-7,-1 0-6,3 0 7,-3 1 7,3-1-1,-3-1-1,1 2 0,1 0-7,3 1 7,-1-2-1,-1-1-13,2 0 14,-1 1 0,1 0-1,-1-1 0,-1 0-19,2 1 8,-3-1 13,1 1 0,-1-1-20,1 3 21,-3-3-1,1 1-13,-1-2 7,1 2 7,-1-1-7,1 1 0,1 0 6,-1-1 0,1 0-7,-1 0 6,-3 1-13,2 2 14,-1-2-13,1 0 19,-1-1-13,1 1 6,-3-1 0,1 0-1,0 0 0,1-1-1,-3 2-12,3-1 7,-3 1 13,0 1-14,1-2 7,-1 0-13,0 1 20,1 0-7,-1 0-1,0-2-6,1 1 6,-1 0 0,0 0 6,3 1-7,-3 0-6,0 0 6,3-1 0,-3 0 0,1 2-6,-3-1 13,2 0-14,0 0 1,1-1 7,-1 1 6,-2 0-7,3 1-7,-3-1 14,2-1-8,-1 0 7,-3 1-14,-2-1-5,2 1 20,0-1-7,1 0-6,-1-1 13,0 1-14,-2 0 7,0 0-12,0 0 13,1 1-12,-1 0 13,0-1 0,0 0 0,-4-1-13,2 1 7,0 0-6,0 1 14,-2-1-1,2 1 0,0-1-1,-2 2 6,-2-2-20,4 0 21,-2 0-14,2 0 13,-4 0-20,2 0 20,0 0-14,0 0 14,0 0-14,0 0 13,0 0-13,0 0 6,0 0 0,0 0 0,0 0-6,0 0 7,0 0-1,0 0-6,0 0 13,0 0-20,0 0 14,0 0 0,0 0-13,0 0 21,0 0-14,0 0 13,0 0-8,0 0 7,0 0-1,0 0-1,0 0-7,0 0 0,0 0-6,0 0 7,0 0 0,0 0-6,0 0 13,0 0-7,0 0-7,-2 0 8,2-2 6,0 2-1,0 0-1,0 0-7,0 0-6,-2 0 14,2 0-14,0 0-5,0 0 14,0 0 6,0 0 0,0 0-1,0 0-7,0 0-13,0 0 21,0 0-7,0 0 6,0 0-1,-2 2 0,0-2-1,2 0-7,-2 0 7,2 0-7,0 0 7,0 0-1,0 0-6,0 0 6,0 0-6,0 0 0,0 0-6,0 0 7,0 0 1,0 0-6,0 0 7,0 0 0,0 0-7,0 0 1,0 0 7,0 0-12,0 0 20,0 0-1,0 0-14,0 0 13,0 0-7,0 0-6,0 0 1,0 0 7,0 0-7,0 0 13,0 0-1,0 0-19,0 0 14,0 0-1,0 0-6,0 0 13,0 0-7,0 0-13,0 0 14,0 0 0,0 0 0,0 0-7,0 0 13,0 0-13,0 0-6,0 0 8,0 0 13,0 0-14,0 0 7,0 0-13,0 0 7,0 0 7,0 0-13,0 0 1,0 0 7,0 0-6,0 0 1,0 0 7,0 0-12,0 0 7,0 0 1,0 0 0,0 0 0,0 0-12,0 0 8,0 0 1,0 0 1,0 0-6,0 0-4,0 0 1,0 0 2,0 0-17,0 0 10,0 0-4,0 0 2,0 0 3,0 0 2,0 0 2,0 0 1,0 0 0</inkml:trace>
  <inkml:trace contextRef="#ctx0" brushRef="#br0" timeOffset="71168">2280 1181 20,'-2'0'4,"2"0"-1,0 0 0,-2 0 0,-2 0-1,-2 1 0,-1 0 0,-1 0 0,2 0 0,0 0-1,2 1 1,-3-1-2,3-1 1,0 0 0,0 1 0,0-1 0,2 0 0,-2 0-1,2 0 1,-3 0-1,3 1 1,0-1-1,0 0 1,0 1-1,2-1 0,0 1 0,-2-1 0,2 0 1,0 2 0,0-2-1,0 1 0,0-1 0,2 1 1,0-1 6,2 1-8,3-1 1,-1 1 0,2 0 0,2-1 6,1 0-1,3 0 0,1-1 5,1 1-14,3-1 7,2 1 6,1-2-7,5 1 0,0-2 6,2 2-14,4-1 13,0 2-7,0-1 6,2 1-7,3 0 7,-1 0-7,0 0-7,0 1 8,3-1 12,-3 1-14,2 0 7,-2-1 6,3 1-8,-1 0-7,0 2 1,1-2 6,-1 0 6,-2 0-7,2 0-7,-1 1 1,-3-1 1,2 1 6,-2-1 0,-2 0-1,0 2 0,0-1 6,-1 0-1,1 0-1,-2 0-13,0-1 7,0 0 6,0 0 0,2 1-7,-2-1 6,0 0 6,-2-1-8,2 0 0,-2 0 6,0 0-2,2 0-7,0-1 7,-2 1-8,2-1 7,-2-1-13,0 2 7,0-1 0,0 1 6,-3-1-7,3 2 0,-2-1-6,2-1 13,0 1-7,0-1-6,-2 1 7,2-1-6,-2 1 13,-2-1-13,0 1-6,-1-2 14,1 1 0,0-1 0,-2 1 0,-1 0 6,1-1-8,-2 2-12,-2-1 14,-1 0-13,-3 0 14,1 0 0,-3 0-7,-3-1 13,2 2-7,-3-1-1,-3 1 7,2 0-14,-2 1-5,0-2 20,-1 1-14,-1-1 13,2 1-7,-2 0-13,0 0 14,0 0-6,1 0 7,-3 0-7,2 0 7,-2 0-1,2 1 6,0-1-7,-2 1-6,0-1 13,0-1-1,-2 0-14,2 1 14,0-1-7,0 1-13,-2 0 21,0 0-8,0 0-6,0 0-5,0 0 13,0 0 6,0 0-13,0 0 1,0 0 0,0 0-12,0 0 2,0 0 1,0 0 2,0 0 1,0 0 2,0 0 0,0 0 1,0-1 0,3-2 1</inkml:trace>
  <inkml:trace contextRef="#ctx0" brushRef="#br0" timeOffset="72306">4797 1148 19,'0'0'3,"-2"0"-1,0 0 0,2 0 1,-2 0-1,0 1 0,0-1 0,2 0 0,0 0 0,0 0 0,-2 0-1,2 0 0,0 0 0,0 1 0,0-1-1,2 2 1,-2-2 0,0 0-1,0 0 1,0 0 0,0 0 0,0 0-1,0 0 0,-2 0 0,2 0 0,0 0 0,0 0 0,0 0 0,0 0-1,0 0 1,0 0 0,0 0-1,0 0 0,0 0 0,0 0 0,0 0 0</inkml:trace>
  <inkml:trace contextRef="#ctx1" brushRef="#br0">656 4951,'50'0,"74"0,124 25,-124-25,149 25,0 0,-100 49,1-74,-25 0,-1 25,-73-25,-1 0,-24 0,-25 0,24 25,1-1,-25-24,-25 25,49-25,-24 0,-25 0,75 0,-26 0,1 0,49 0,75 25,-26-25,26 0,25 0,-26 0,1 0,-50 0,25 0,-50 0,50 0,-75 0,25 0,-24 0,49 0,-25 0,50 0,49 0,-24 0,-1 0,-24 0,-25 0,-24 0,-26 0,0 0,26 0,-26 0,0 0,26 0,-26 0,0 0,-24 0,0 0,-1 0,26 0,-1 0,1 0,-51 0,26 0,-25 0,0 0,-1 0,26 0,0 0,-1 0,1 0,-1 0,51 0,-26 0,25 0,-24 0,-26 0,1 0,-25 0,24 0,-49 0,25 0,0 0,-25 0,25-25,24 25,-24 0,0-25,-25 25,25 0,-25 0,25-24,-1-1,1 0,0 0,0 25,-25-25,25 1,-25-1,0 25,0-50,0 25,0 1,0-1,0 0,0 0,0 0,0 1,0-26,0 0,-25 1,25 24,0-25,-25-24,25 49,0-25,0 1,0 24,0 0,0 25,0-25,0 1,0-1,0 25,0-25,0-25,0 26,0-26,0 0,0 1,0 49,0-50,0 25,0 25,0-24,0-1,0 0,0 25,0-50,0 26,0-1,0-25,0 1,0-1,0 25,0-24,0-1,0 25,0 0,0 0,0-24,0 49,0-25,0 0,0 0,0 25,-25-49,25 49,0-25,-25 25,25 0,-24 0,-1 0,0 0,-25-50,1 50,24 0,-25-49,1 49,-26 0,-24-25,25 0,-1-49,1 74,-1 0,-24 0,25-25,24 25,-24-25,49 25,-25 0,-24-25,74 25,-74 0,-26-24,26-1,-75-25,99 25,-49 25,0-24,25 24,-1-50,26 50,-26 0,1 0,24-25,-24 25,24 0,1 0,-51 0,26-25,-50 1,99-1,-49 25,-1 0,-24 0,-25 0,50 0,-26 0,1 0,0 0,0 0,24 0,-49 0,25 0,0 0,49 0,-49 0,25 0,-26 0,-24 0,50 0,-25 0,-1 0,26 0,-25 0,49 0,-49 0,-25 0,50 0,-1 0,-24 0,0 0,24 0,-24 0,49 0,-49 0,25 0,24 0,25 0,-49 0,0 0,49 0,-74 0,74 0,-50 0,-24 0,-50 0,50 25,-50-1,50-24,-25 50,50-50,-26 25,-24 0,75-25,24 0,-25 24,1 1,24-25,0 0,-24 0,-26 0,25 0,1 25,-1-25,25 0,-49 25,24 0,50-1,-24 1,-26 0,25 25,-49-1,24 1,25-25,1 24,-1-24,-25 25,50-26,0 26,0-25,0 49,25-49,-25 25,0-1,25 51,0-51,-1 1,26 24,-50 25,74 25,-49-74,0 0,-25 24,50 25,-1-49,-49-1,0-24,50 0,-50 0,0-25,0 25,0 0,25-1,-25-24,0 25,0 25,0-25,0-25,0 49,0-24,0-25,0 25,0 0,0-1,0-24,0 25,0 0,0 0,0-25,0 25,24-1,1 1,-25-25,25 25,0-25,0 25,-1 0,1-25,0 0,0 0,0 0,0 0,-25 0,24 0,1 49,-25-24,25 0</inkml:trace>
  <inkml:trace contextRef="#ctx1" brushRef="#br0" timeOffset="10437">1599 4877,'0'0,"49"0,26 0,-26 25,1-25,49 0,0 0,25 0,-24 0,24 0,0 0,49 0,-49 0,-49 0,24 0,0 0,25 0,-74 0,49 0,-25 0,-24 0,0 0,24 0,-24 0,-1 0,51 0,-26 0,0 0,-24 0,49 0,-24 0,49 0,-50 0,0 0,1 0,-1 0,1 0,-1 0,-49 0,49 0,1 0,-50 0,24 0,-24 0,49 0,-74 0,25 0,50 0,-1 0,25 0,-74 0,49 0,1 0,-26 0,51 0,-26 0,0 0,-24 0,49 0,1 0,24 0,-50 0,0-50,1 50,-26 0,1 0,0 0,-1 0,-24 0,25-25,-26 25,26 0,-25 0,0 0,49-25,25 25,-24 0,-1-24,1 24,-1-25,-24 0,-1 25,26 0,-1 0,-24 0,-1 0,-49 0,25 0,0 0,0 0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40:26.749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0 55,'0'0'7,"0"0"18,0 0-3,0 0 16,0 0-5,0 0 2,0 0-10,0 0-10,0 0 11,0 0-3,0 0-3,0 0 3,0 0-9,0 0-8,0 0 0,0 0-1,0 0 12,0 0-2,0 0-15,0 0 13,0 0-14,0 0-13,0 0-4,0 0-4,0 0-17,0 0 5,0 0 3,0 0 3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39:50.385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8614 202 24,'0'0'11,"0"0"-1,0 0 11,0 0-3,0 0 4,0 0 4,0 0-10,0 0-2,0 0-2,0 0-1,0 0 5,0 0 4,0 3-9,2-1 5,0 2 4,0 1 4,0 2 3,2 3-15,-2 0 4,0 3 11,0 2-16,0 0 11,-2 4-21,2 1 24,-2 2-3,0 3-21,3 4 6,-1 4 5,0 2 11,0 1-15,0 3 5,2 1-14,-2 1 19,0 0-9,4 1-1,-2 0-1,1 0-7,-1-1 6,2-2-7,0 0 1,0-3 0,1-1 6,-1-2-1,2-1-1,0-4-6,1-3 0,-3-2 0,0-3-18,0-2 8,0-3 2,-1-1 1,-3-4-5,2-1-11,-4-3-15,2-6-2,-2-3-1,0-4 12,-2-5-3,0-3 3,-2-5 4,-1-2 3,-1-5 1</inkml:trace>
  <inkml:trace contextRef="#ctx0" brushRef="#br0" timeOffset="328">8610 591 21,'0'0'4,"-2"0"0,2 0 6,0-1-7,0-4-1,0 0 6,0 1-1,0-2 0,2-1 11,2 1 4,2 0-9,2 0 11,3 0-9,-1-3 10,4 2-15,3 0-8,-1 0 13,1 2-2,2 0-2,-1 0-1,-1 2-8,1 1 12,-1 0-20,-1 1 19,-1 2-14,-1 2 7,-1 1-7,-3 2 6,-2 1-1,-3 2-6,-1 1 0,-4 0-6,-2 5 20,0-1-8,-5 3-1,-1 0 6,-2 0-7,-3 1 6,-3 0-14,-1 1 7,-1-1-6,-3-1-12,0 0 2,1-1-11,1-4 3,0-1 3,5-2 2,-1-2 1</inkml:trace>
  <inkml:trace contextRef="#ctx0" brushRef="#br0" timeOffset="702">9224 534 43,'-2'-1'9,"2"1"23,0 0 3,0 0-5,0 0 3,0 0 2,0 0-11,0 0-3,0 0-2,2 0 4,2 0-3,2 0-3,2 0-2,9 0 4,4-3-8,4 0-2,6-1 6,2 2-2,4 0 4,0-1-21,4 0 7,5 1 6,-1-1 5,3 1-8,2 1-13,-1 0 7,3 1 6,2-2-7,-3 2 0,-1-1-18,-4-1 8,-1 0-4,-4-1-11,-3 2 3,-5 0 3,-2-1-10,-6-1 10,-3 1 3,-3 1-5,-2 0 3,-3-3-4,-4 1 3,-3 0 2,-3 0 3,-4 1 2,-4-2 1,-3 1 2,-1-1 1,-2-1 1,-3 1 1,1 0 1,-5 0 1,3 0 1,-1 0 6,1-1 0,-1 0 6,3 2-7,-2-2 6,1 2-1,5-1-1,-2 1 12,-1 0 4,3 0-2,2 0-9,0 1 5,-1 0-2,3 1-1,2 0 4,0-1 5,2 2-16,2 0 12,0 2-14,6-1-1,5 1 13,-1 0-9,5 2 6,1-2-8,1 2 6,2-1-1,-1 2-14,1-1 13,2 2-13,-2-1 13,1 0-7,-3-1-13,-3 2 14,1-3 0,-5 2-1,1-1 7,-7 1-8,-2 1 7,-4 1-8,-4 3 1,-4 0-13,-3 2 14,-3 0 0,-3 0 6,1 1-13,-1 2 1,1-1 6,1 0-12,1 0-11,6-3-4,-1 2 3,3-2-3,4-1 2,4-1 3,2 0 1,4-4 3</inkml:trace>
  <inkml:trace contextRef="#ctx0" brushRef="#br0" timeOffset="1264">10829 322 24,'0'-2'4,"0"-2"0,0-1 0,2-1 12,-2-1 4,-4 0-9,0 0 11,-1-1-9,-1 1-8,-2 0 0,0 1-1,-3 2 6,-3 1 5,1 2-8,-1 1 11,-3 1-2,1 2-8,-1 2-7,3 0 6,1 1 5,-1-1-14,4 2 0,-1 0 13,3 0-1,2-1-14,0 1 1,1-1 6,5-1 6,0-1-7,5 0-13,-1-1 14,4 1 6,2-2-8,3-1 13,-1 0-15,5 1 7,-1-2-13,3 1 7,2-1 0,-3 1 6,1 1 5,-3 2-7,1 0-7,-1 1 7,-3 2 5,-3 2-1,1 3-7,-3 1 6,-2 1-13,-2 2 19,0 4-1,-2 3-2,-2 1 11,2 4-2,-2 0-9,0 2-1,2-1-1,1 2-1,-1-1 11,0-1-2,0 0-8,2-1-1,2 0 5,2-3-7,1 0-1,-1-2-7,-2-3 13,2-3-7,1 0-1,1-3 0,-2-3-7,-2 0 7,1-3-6,-1-2 19,0-3-2,0-4-8,0-3 0,-1-3-1,-1-2-13,2-4 7,0-3 1,0-3 12,1-3-1,-1-2-8,2-4 6,0 0-7,1-1 0,-1 1-6,-2 3 13,2-1-20,1 2-5,-1 2 2,0-1 9,-2 4-12,1 1 2,-1 1 2,0 3-4,0 1-23,-2 3 5,0 0 4,1 1-2,-1 2 3</inkml:trace>
  <inkml:trace contextRef="#ctx0" brushRef="#br0" timeOffset="2106">11809 499 38,'-2'-1'9,"-2"1"18,-2-1 3,2-1 8,-1 2-11,1 2-15,0-2 17,2-2-10,0 1-2,2 2-9,0-1 12,0 0-3,2 0-14,2 0 5,4 0 12,5 2-15,3-2 6,3 0 4,4-2-8,2 2 12,6-1-9,2 0-7,4 0-7,2-1 19,3-1-8,1 1-7,5-3 0,-1 2 6,3 1 6,2-2-8,-3 2-13,-1-2 8,-3 2-7,-1 0-5,-5-1-4,0 1 2,-4 1 2,-4-2-11,-4 3 3,-2-2-4,-4 2 3,-3-1-4,-3 1 4,-3 0 2,-1 0 2,-5 1 1</inkml:trace>
  <inkml:trace contextRef="#ctx0" brushRef="#br0" timeOffset="2418">11960 702 24,'-2'2'5,"0"0"5,-2-1-1,2 0-7,-2 0-1,2 1 19,-1-1-15,3-1 24,-2 1-9,2 1-9,0-1-2,0 1-1,0-1 18,0-1 3,0 1-10,5-1 4,-3 0 3,2 0 3,2 0-16,0 0-1,2-2-2,3 0 5,1 0-2,1-1-8,3-1-6,3 1 12,1-2-1,3 0-14,4 2 13,0 1-1,4-2-1,2 2 5,-2-2-1,2 2-2,2 0-7,-2 0 6,3-1-7,-3-1 0,0 2 6,0 0-26,0-2 15,-2 2-6,0 0-24,-2 0 11,-2 0-16,-2 1 4,-3-3 4,-1 2 4,-2-1 3,-7 0 3,1 2 2,-1 0 2</inkml:trace>
  <inkml:trace contextRef="#ctx0" brushRef="#br0" timeOffset="2777">11981 877 23,'-2'0'4,"0"1"0,-3 0 12,3 0-2,0 1 11,2-1-9,-2-1 4,2 1-9,2 0 18,0-1-4,5-1-16,-1 0 18,4 0-16,1-2-1,3 1 17,0-2-3,5 2 3,4-1-10,0 0-2,6 0-2,2-1-1,2 0-8,2 0 0,0 1 12,2-1-2,0 1-2,3-2-2,-3 2 5,0-2-14,-2 1 6,0-1-1,-1 0-13,-1 1 1,-2 0-6,-2-1 14,-2 2-12,-1-1 7,-3 1-12,-4-1 2,-1 2-11,-3 0 3,-1-2-4,-1 2-3,-3-1-3,0 0 3,-3-1 2,-1 2 3</inkml:trace>
  <inkml:trace contextRef="#ctx0" brushRef="#br0" timeOffset="3167">12473 0 25,'-2'0'4,"2"0"0,0 0 18,0 0-2,0 0 3,0 0-3,-2 1-2,2 3 4,-2 2-9,-2 1 11,2 2-3,-3 1-3,1 4-15,0 1 6,0 3-1,0 0 18,0 3-3,-2 3-16,-1 0 18,3 4-22,-4 1 25,2 2-16,-3 2-8,-1 2 18,2 2-9,-2 0 5,-1 2-2,1 1 4,-1 2-9,-1 0-1,0-1-1,1-2-1,1 1-1,2-3-14,-1 0 14,1-1-14,2-2 20,2-1-8,0-3-13,2-1 1,0-1 13,2-3 6,-3 1-2,3-3-7,0-3-1,3-1-6,-3-2 19,0-1-14,-3-3 6,6-2-1,-3-1 5,0-2-13,0-1 0,0 0 6,-3-1-6,1-1-13,2-2 2,0 1-4,2-2 2,-4 0-11,2-2-9,-2 1 10,4-1-15,-2 0-2,0 0 5,0-1 5,-4-1 3,2 0 2</inkml:trace>
  <inkml:trace contextRef="#ctx0" brushRef="#br0" timeOffset="25194">0 175 30,'0'0'4,"0"0"12,0 0-2,0 0 11,0 0-3,0 0-16,0 0 12,0 0 4,0 0-9,0-2-2,0-1 12,0 1-3,0-1 3,0 1-15,0 0 12,0 0-9,0 2-8,0 0 12,0 0-8,0 0-1,0 0 12,0 0-2,0 0-2,0 0 4,0 0-2,0 0-8,0 0 5,0 0-8,0 0-7,0 0 13,0 0-8,0 2 6,0-1-13,0 0 13,0 0-1,0 0-14,0 3 1,2-1 13,-2 3-1,2 2 5,0 1-14,2 3 13,-2 1-14,0 2 7,2 2-1,0 3 0,1 2 12,-1 2-8,2 0-7,0 4 0,0 1-6,3 4 19,-3-1-8,-2 2-7,2 1-6,0 0 8,-1-1 0,-1 1 12,0-1-1,0-1-21,0-2 20,-2-2-7,2-1 0,0-2-1,-2-3-6,1-3-6,1-2 14,-2-2-7,2-2-6,-2-3-18,0-2 10,0-1-10,0-2-3,-2-1-16,2-3 6,0-3 4,0-5 3</inkml:trace>
  <inkml:trace contextRef="#ctx0" brushRef="#br0" timeOffset="25647">10 412 24,'0'0'11,"0"0"5,0 0-2,0 0 17,2-1-17,0 1 11,-2-2-9,2 1-2,2 0 11,1 0-16,-1 0 11,2-2-2,2 3-9,0-2 5,1 1-1,1 0-14,0 1 6,1 0 6,-1 0-2,2-1-1,1 1-20,1 1 2,3 0 7,-3 1 7,1 2 6,-1-2-2,-1 3 6,1-2-8,-1 2-20,-3 1 14,0-2 7,1 2-1,-5 3-1,2 0-7,-6 0-6,0 1 14,0 2-1,0 3-1,0-2-13,-4 0 8,-2 0 6,0-1 6,-2 0-8,-2 0-13,-1 0 20,1-1-14,-4-1 7,1 1-13,-1-1 14,-3-2 0,1 2-20,2-5 15,-1 1-6,1 0 7,-1-1-6,3-1-18,2 0-4,-1-1 3,3-1 2,2-1 2</inkml:trace>
  <inkml:trace contextRef="#ctx0" brushRef="#br0" timeOffset="26068">475 463 42,'0'0'2,"0"0"13,0 0 17,0 0-11,0 0 10,0 0-4,0 0-3,0 0 9,0 0-10,0 0-3,0 0 10,2 0-16,5 1 4,1-1 4,0 0 4,5 1-10,1-2 5,3 1-3,1 0-8,3-1 5,2 0 4,2 1-15,-1-1 0,5-1 5,4 0-7,3 1-7,1 1 7,2-1 13,2 0-9,1-2 6,-1 1-14,1 0 6,-3-2 0,2 2-7,-2-2-6,-1 1 14,1 1-1,0-3-6,1 1-6,-5 1 1,2-1 7,2 1-7,-2-1 1,1 2 7,-3 0 0,0-1-6,-2 1 0,-2 1 1,-2 1-6,2-1 2,-4 0-12,-2-1 15,0 1-6,-1 0-17,-3 1 10,0-1 2,-3 0-10,1 1-3,-2-1 3,-3-2 3,-2 1 3,-1 0-4,-1-2 3,-4 0 2,-1-1 3,-3 0 1,0-1 2,-2-1 1,-4 2 1,-3-2 2,-1 0 1,0 0 1,-5 1 1,1-1 0,-5 1 1,1 0 1,-3 0 0,1 2 1,-1 0 1,0 2 0,-1 0 1,3 1 1,-4-1 6,5 0 6,-1 1-2,5 0-1,2 0 5,-3-1-2,5 2 5,2-1-2,0 0 11,3 1-22,1-1 5,2 1 18,0-1-3,5 0-10,-1-1 5,0 2-2,2 0-3,2 0-1,3 2 4,1-1-2,-2 1-2,5 2-1,-3-1-2,3 1-7,-1 0-13,1 2 7,-1 0 1,1 1 12,-1 1-7,1 1 6,-1 1-20,-1 0 8,-1 0 12,-2 2-13,-1 1 0,-1-1 13,-4-1-1,-2 1-20,0-1 2,-2 3 14,-4 0 5,-2-1-1,-3 1-1,-1 0-1,0-1-13,-1 1-18,1-1 16,0-1-11,1 0-4,1-2-3,2 1-3,2-3 3,2-2 2,2-2 3,4 0 2</inkml:trace>
  <inkml:trace contextRef="#ctx0" brushRef="#br0" timeOffset="26801">2517 230 23,'0'-2'4,"0"-1"0,0-1 0,0 1 12,2-2-15,-2 0 13,0-1-2,0 1-2,2-1 5,-4-1-1,0 0-2,0 1-2,0 0-7,-5 0 6,-1 1-8,0-1 13,-5 1-15,-1 2 13,-1 0-1,-3 1 4,1 0-1,-3 3-2,1 0-8,0 0-7,1 2 19,1-1-2,1 1-1,1 2-2,3 0-1,-1 0-2,3 1-7,2-1 0,-1 1 6,5 0-7,0-1 13,4 0-21,0 2 7,2-1 7,2 0 5,3-1-20,1 0 8,2-1 6,3 0-7,-1 0 7,0-2-7,1 0 6,3 1 0,-1 0-1,1-1 0,-1 1-7,-3 0 1,1 1 0,-1 0 0,1 1 1,-3 1 6,0 0 0,-1 1-7,-1 2 13,0-1-8,2 3-6,-1 0 13,-3 2-1,2 1-7,0 2-7,-1 1 13,1 0 0,-2-1-14,2 2 14,1 0-8,-1 2 1,-2 0-7,2 1 14,-1-1-1,-1-2-13,0 1 0,0-1 14,0 0 5,-1-2-8,-1-1-6,0-1 0,-2-2-6,-2-1 20,2 0-8,-2-2-1,2-1 0,0-2 6,-2-1-1,2-1-7,-2 0 6,2-2-1,-2-2-7,0 1 6,2-3-7,-2-3 13,2-3-14,3-2 1,-1-1 6,2-3-7,0-1-12,4-2 21,1-1-26,-1-1 21,5-1 0,-1-1-6,1 0 0,-1 1 7,0-1 0,1 3-6,-1-1 0,1-1-6,-1 3 20,-1-1-7,-1 3-7,1 0-6,-3 1 2,-2 1 13,1 3 0,-3 0-7,2 1-6,-2 1 13,-2 2 0,3 1-14,-3-1-5,0 1-4,-2 2-4,0-1-4,0 1-3,-2 0 2</inkml:trace>
  <inkml:trace contextRef="#ctx0" brushRef="#br0" timeOffset="29157">3236 394 31,'0'0'10,"-2"-1"-7,0 1-1,0 0 6,0 0-1,0-1 12,2 1-3,-2 0 5,2 0-9,-2-1-8,2 1 18,0 0-2,0 0-3,0 0 4,0 0 4,0 0-16,0 0-1,0 0 12,0 0-15,0 0 5,0 0-14,0 0 13,0 0 6,0 0 4,0 0-15,0 0 0,0 0-7,0 0 6,0 0 0,0 0 6,2 0-1,0 1-1,2 0 5,7 0-14,-1 0 13,2-2-8,3 1 6,-1-1-1,3 1 5,1 0-8,3-1-6,2 0 6,0 0 6,1-2-14,1 1 6,2 0-13,0-1 8,0 1 0,2-1 0,0 0 13,0 1-7,0 0-1,0-1-7,-2 0 1,-1 0-6,1 1 1,-2-1 7,-2 0-18,-2 0 8,-1 0-4,-3 1-11,1 0-3,-1 0-3,-5-1 3,1 1 3,-3 1 3,-2-2 1</inkml:trace>
  <inkml:trace contextRef="#ctx0" brushRef="#br0" timeOffset="29625">3315 656 23,'-2'0'4,"-2"0"0,0 0 6,2 0 5,-3 0-8,3 0-7,0 0 12,0 1-1,0 0-8,2 0 0,0-1 12,-2 2-2,2-2-2,0-2-7,0 4 12,2-1-8,0-2 11,-2 1-2,2-2-9,0 1-1,3 1-1,-3-1 6,0 2 5,2-2-2,0 2 4,0 0 4,0-3-16,2 1 0,3-1 5,-1-1-8,0 0 12,3 0-2,1 0-2,0 0-7,1-1 5,1-1-7,3 1 6,1-1-8,1-1 6,2 2-13,-1-1 20,5-1-15,0 1 7,-2 1-1,2-1-7,-1 1 7,1-1 5,0 0-7,-2 2 6,-2-1-14,-3 1 7,1 0-7,-3 1-5,-1 0 13,-1-1-6,1 2 0,-3 0 7,-2 0-7,1 0-6,-1 0-11,1-1 9,-3 2-12,0-1-3,-2 1-10,3 0 5,-3-1 3,0 0 2,0 0 3</inkml:trace>
  <inkml:trace contextRef="#ctx0" brushRef="#br0" timeOffset="30124">3317 978 23,'-2'0'5,"-2"1"-1,0 0 6,0 1-1,-1-1-1,1 0-1,2-1-1,-2 1-1,2 0 6,2-1 11,-2 1-9,2-1-2,0 0 5,-2 0 4,2 0-15,0 2 12,0-1-8,0-1 5,0 1 4,0-1-2,0 0 4,0 0-2,0 0 4,0 0-3,0 1-21,0-1 13,0 1 5,0-1-15,0 0 6,2 0-1,-2-1 6,4 0 5,-2 1-15,4-2 0,-1-1 12,3 1-14,0 0 0,2-2 0,3 1 12,-1-1-8,5 1 6,-1-1 5,3 1-14,4-2 12,-1 1-8,1 0 6,4-1-14,0 2 13,2-1-1,0 0-14,0-1 7,-2 0-7,0 2 7,0-1 6,-3 1-1,-1-1-19,0 1 20,0-1-14,-5 1 14,1 0-8,-3 1-6,1 0 13,-3 1 0,-1 0 5,-3-1-14,0 1-6,-1 0 13,-1 1-6,0-1-7,-2 0 14,-1 1-13,-1-1 13,0-1-7,0 2 0,-2 0 7,0 0-7,2 0 12,-2 0-7,0-1-13,1 1 13,-1-1-7,2 1 13,-2 0-7,-2 1-7,2-2-6,0 1 2,0 0 13,0 0-7,0 0 7,-2 0-7,0 0 0,0 0-6,0 0 20,0 0-8,2 1-7,-2-1-5,0 0 13,0 0-7,0 0-6,0 0 14,2 0-7,-2 0 0,0 0-6,0 0 7,2 0 6,-2 1-7,2-1 0,0 0 13,1 0-8,-1 0-7,0-1 7,-2 1-7,0 0 1,2 1 0,0 1 13,0-2-2,-2 1-1,0 0-1,0-1-1,0-1-7,0 1-6,0 0 1,0 0 7,0 0 0,0 0 0,0 0 6,0 0-14,0 0 8,0 0-1,0 0 0,0 0 7,0 0-20,0 0 27,0 0-21,0 0 7,0 0 7,0 0-1,0 0-1,0 0-13,0 0 7,0 0 6,0 0 6,0 0-1,0 0-14,-2 0 0,2 0 7,0 0 6,0 0-1,0 0-20,0 0 2,0 0 13,0 0-6,0 0 6,0 0-6,0 0-6,-2 0 7,2 1 7,-2-1-1,2 1 0,-2-2-7,2 1 0,-2-1 1,2 1 0,0 0 6,0 0 0,0 0-7,0 0-6,0 0 1,0 0 8,0 0 6,0 0-7,0 0 6,0 0-7,0 0 1,0 0-13,0 0 8,0 0 1,0 0-6,0 0-11,0 0 3,0 0-4,0 0-3,0 0 9,0 0-4,0 0-10,0 0-9,0 0 6,0 0 3,0 0 2,0 0 3</inkml:trace>
  <inkml:trace contextRef="#ctx0" brushRef="#br0" timeOffset="32074">4353 373 22,'0'0'5,"0"0"-1,0 0 0,0 0 6,0 0 5,0 0-15,0 0 13,0 0-8,0 0 5,0 0-1,0 0-1,0 0 12,0 0-9,0 0 5,0 0 4,0 0-9,0 0 11,0 0-2,0 0-9,0 0 5,0 0-2,0 0-15,0 0 7,0 0 5,0 0-7,0 0 5,0 0-7,0 0 19,0 0-9,0 0-8,0 0 6,0 0 5,0 0-15,0 0 7,0 0-8,0 0 1,0 0 6,0 0-1,0 0-1,0 0 6,0 0-14,0 0 20,0 0-2,0 0-8,0 0-1,0 0-1,0 0 6,0 0-7,0 0 5,0 0 6,0 0-8,0 0 5,0 0-14,0 0 13,0 0-14,0 0 13,0 0-7,0 0 6,0 0-13,0 0 0,0 0 13,0 0-1,0 0-7,0 0-6,0 0 13,0 0-19,2 0 1,-2 0 14,2 0 6,3 2-1,3 0-1,4 0 5,3 1-1,3-1-8,5 0 6,0-1-8,2-1 7,-1-1-1,3-1-8,0 0-6,0-1 14,-2 0-14,0-1 14,0 1-7,-3-1-7,1 1 7,-2-1-6,-3 2 13,-1-2 0,-1 2-1,-3 0-20,-1 1 21,-1-2-1,-3 2-1,0 1-7,-2-1 7,1 0-1,-3 1-7,2 0 1,-4 0 0,0 1 0,2-1 0,-2 0 7,0 1-7,-2-1 0,2 0-6,-2 1 1,0-1 1,0 0 7,0 3-6,0-1 0,-2 1 1,0 3 7,0-1-1,0 2 0,-2 0 0,0 1-7,2 1 1,-2 1 1,2 0 12,-3 2-1,3 1-1,-2 0-1,2 3 0,-2-1-7,2 0 6,2 2-1,-2 2-6,2-1 12,2 2-20,-2 0 8,0 0 13,2 0-8,2-1-13,-2 0 8,2 1 6,-2-2 0,0 0-7,3-2 0,-3-1 7,2-1-7,-2-2-6,0-1 8,0 0 12,0-2-7,0-2-7,0 0 7,0-1-1,-2-3-7,0 1 1,0-1 0,2 0-12,-2-1-10,-2-1 3,2-2-10,0 1-9,0 0-7,0-4 5,0-1 4</inkml:trace>
  <inkml:trace contextRef="#ctx0" brushRef="#br0" timeOffset="32916">5220 470 23,'0'-2'5,"0"-2"5,0-1 5,0-2-8,0 0 6,-2 1-2,-2-3 5,-1 2-15,3 0 19,-2 2-2,-2-1-9,-2 0-7,-3 2-7,3 0 7,-2 0 12,-3 1 5,1 2-9,0 1-1,-1 1-7,1 0-7,-1 3 7,3-1 12,0 2-20,-1 0 13,3 2-1,0-1-1,2 0-13,-1 0 7,3 0 1,2 0 12,0-1-14,0 0 0,2 0 13,2-2-8,0 2 0,4-3 6,-1 0-7,1 0-1,2-4 6,2 1 0,1 0-8,-1-2-12,0-1 8,1 1 13,-1 0-1,0 0-13,-1 2 7,-5-1 6,2 0 5,0 2-20,0 0 1,-1 1 13,-1 2 6,-2 1-14,2 3 19,0 1-2,2 4-2,0 2-2,-1 3-1,3 2-1,-2 4-8,0 2 0,3 1 6,-1 2-7,0-1 0,0 1 0,3 0 0,-1 0 6,0-3 6,1 1-2,-1-2-13,0 0 6,-1-1 6,-1-1-7,0-2 6,-2 0-14,1-3 7,-1 2 6,-2-3-7,0-1-6,0-1 7,-2-1-13,0 0 14,0-3 6,1-1-1,-3-1-13,2 1 13,0-4-7,-2 1 13,2-2 4,-2 0-14,2-1 5,-2-1-1,2-2 6,-2-2-14,2-2 6,-2-3-7,0-2 7,0-2 5,2-3-7,0-2-1,0-1 6,0-2-7,0-1 0,2-1-6,1 2-6,1-1 8,-2 0 6,0 2 0,0 0 0,-2 1-13,2 0 7,1 2 7,-3 2-7,2 2 7,-2 0 5,0 2-1,0 1-1,2 0-19,-2 0 14,2 1 6,-2 1-1,2 0-1,-1-1-20,-3 2 21,2 2-1,0-1-13,-2 0 7,2 0 6,-2 2-7,2 1 0,-2-1 7,0 0-1,2 1-7,-2 0 6,-2-1-6,2 1 6,0 1-7,0-3-12,0 3-10,0 0-3,0 0 3,0 0-16,0 0-1,0 0 4,0 0 4</inkml:trace>
  <inkml:trace contextRef="#ctx0" brushRef="#br0" timeOffset="33759">5667 582 23,'0'0'4,"0"0"0,0 0 0,0 0-1,0 0 12,-3 0-14,3 0 6,0 0-1,0 0 6,0 0 5,0 0-9,0 0-7,0-2 19,-2 2-9,-2 0 5,0-1 4,0-1 4,0 1-3,-2 1 3,2 0-15,-3 1 5,3 0-2,-2 0-1,2-1 5,0 1 4,0-2 4,-1 1-22,3 0 12,-2 0-20,2-1 19,0 1-8,0 0 6,2 1-2,-2-2 6,2 1-2,0 0-2,0 0-8,0 0 0,0 0-7,0 0 13,0 0-1,4-1-7,0 1 6,2-1-1,5 0 6,1-1-2,3 0-13,1-1 19,1 0-2,3 0-2,5-1-2,2 2-7,4-2 6,0 1-14,4-1 7,-2 0-6,3-1 6,-1 1-6,-2-1 13,2 0-14,-2 2 13,-2-2-13,0 2 13,-2-2-20,-2 0 14,-2 2 6,-2-2-7,-3 2-6,-1 0 0,-3 2-5,-1-1-5,-3 0 1,1 0-4,-3 1 8,-2 0-5,-1 0-4,-1-1-4,0 0-9,0 1 10,-2 0-10,0-1-3,1 1 5,-1-2 2,0 1 3,-2 1 2</inkml:trace>
  <inkml:trace contextRef="#ctx0" brushRef="#br0" timeOffset="34274">6177 361 22,'-2'-2'5,"0"2"-1,0-1 12,0 1-14,0-1 0,-2 0 12,2 0-8,0 1 12,0 0-3,2 0 5,0 0 10,0 0-10,0 0-3,0 0 4,0 0-15,0 0 12,2 0 4,-2 1-3,2-1 4,-2 1-9,4-1-2,-2 1 17,2-1-3,0 1-16,0-1-7,3 2 12,1 0 4,0-1-9,3 1 5,-1 1-1,2-1-2,3 0-8,1 1-7,1-2 13,-1 1-20,1 1 20,0-1-7,-1 0 12,1 1-15,-3-2-6,1 1 13,-1 0-7,1 1 7,-5-1-14,0 0 14,-2 1-14,-1-2 14,-1 1-14,0 2 7,-2 0 0,-4 1 0,0 3 7,-2 0-20,0 3 20,-2-1-1,-2 2-7,0 2 7,-3 0-20,3 0 15,-2 3-1,0 3-12,-1-2 20,1 0-1,0 0-7,-1 1 6,1-1-7,2-1 7,0-2-20,0-1 14,-1-1 7,1-2-14,2 0 1,0-2-5,2-2-11,-2 0-10,2-1 4,0 0-3,-1-3-2,1 1-3,0-2 4,0-2 3,2-1 3</inkml:trace>
  <inkml:trace contextRef="#ctx0" brushRef="#br0" timeOffset="34820">6603 376 22,'-2'0'5,"0"0"-1,2 0-1,0-1 0,-2 1 6,-2 0-7,2-2 12,2 2-8,0 0 12,-2 0-15,2 0 19,0 0-3,0 0-3,0 0-14,0 0 18,0 0 4,0 0-3,0 0-2,0 0-9,0 0 11,0 0-2,0 0-9,0 0-8,0 0 13,0 0 4,0 0-2,0 2-9,2-2 6,0 1-2,0-1-14,0 0 19,0 1-2,5-1-2,-1 0-2,2 0-1,4-1-14,-1 0 1,3-1 6,3 0 12,1 1-2,3-1-1,2 0-14,0 0 13,-1 0-2,1-1-1,2 2-20,-2-1 14,-1 1 0,1-2 6,-2 1-13,-1 1 6,1-1 0,-4 0 6,-1 1-13,-3 0 1,-1 0 13,1 1-20,-3-1 8,-2 1 7,0-1-7,-1 1 7,-3 0 6,0 0-20,-2 1 7,2-1 7,-2 1 0,-2-1 6,2 0-14,0 1 7,0 0 0,-2 3-7,-2 0 1,0 1 0,0 2 7,2 0 0,-2 1-1,-2 2-6,2 0 7,0 3-7,-2 1 0,2 1 13,-3 2-1,3 2-1,-2 2 6,2 2-2,0 0-8,0-1 6,-2 2-1,4-1 5,-2 0-1,2 0-2,0-2-7,0-1 6,0 0-14,0-3 13,2 0-1,-2-3-7,2-2-6,-2-1 13,2-3-7,0 0-6,0-1-6,-2-2 8,2-2-6,-2 0-5,2-2-4,0-4-4,0-1-22,1-1-1,-1-3-1,0-1 5,0-1 5</inkml:trace>
  <inkml:trace contextRef="#ctx0" brushRef="#br0" timeOffset="35459">7245 441 59,'0'0'19,"0"1"10,0 0-3,0 0-10,-2 0 17,2 1-11,0-1 4,2 1 3,0-1-10,-2 2-9,2 1 5,0 3 17,2 1-10,0 2-9,2 1 17,3 2-22,-1 5 17,-2 1-3,0 2-15,3 3 18,-5 0-3,4 3-15,-2 2 5,-2 0-2,2 1 5,-1 1-1,-3 1-8,0 0 5,0 1-1,-2 0-2,0 0-13,-2 0 1,2-1-6,-2 2 7,2 0-6,-2-2-11,2 1 9,-2-5-5,2 0 8,0-5-5,0-1 2,2-3-12,0-3-15,0-3 17,2-4-10,-2-3-9,4-6 5,0-4 4,-2-3 4,5-3 3,-3-4 2,0-2 2</inkml:trace>
  <inkml:trace contextRef="#ctx0" brushRef="#br0" timeOffset="35771">7187 673 22,'0'-3'11,"-2"2"-1,2-3 11,-2-2-3,4 1-8,0-2 11,0 1 4,4 0-3,0-1-22,5-1 13,1 2-2,0 0 5,3 2-2,-3-1-14,5 1 12,-1 2-8,1 0 0,1 1 12,-1 1-8,0 0-14,-3 3 13,1 2 0,-1 1-1,0 3-7,-1 0 6,-3 1-1,-2 0-13,-1 2 2,-1 0 19,-4 4-1,0-1-14,-4 2 13,0 1 5,0-2-8,-4 2 5,-3 0-8,1 0 0,-2 0 5,-3-2-7,1 0 6,0 1-1,1-2-7,-1 0 0,1-2 6,1 0-1,-2-2 6,3-2-1,1 0-8,2-2-6,0-2-6,2 0-18,2-1 10,2-2-17,0-2 4,2-2 2</inkml:trace>
  <inkml:trace contextRef="#ctx0" brushRef="#br0" timeOffset="36629">8213 819 31,'-3'1'10,"1"1"-1,0 2 5,0-1 4,0 2-2,0-2-2,2 1 11,0 0-3,0 1-3,0 1-9,2 0-1,-2 1 5,0-1-1,2-1 10,0 2-9,0 0-8,0 1 6,1 1-2,-3-1-1,0 2-1,-3 1-7,-3 1 6,0 4-14,-6 0 1,-5 2-24,-2 2 3,-3 3 3,-9 3 2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39:55.253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342 283 30,'-2'0'4,"2"0"-1,0 0 19,0 0-9,0 0-8,0 0-1,0 0 12,0-4-8,-2-1 5,2 0-8,-2 1 0,-1-1 5,1 1-7,0-3 0,-2 0 12,-2 0-2,0-2-2,0 1 5,-3 0-8,1-1-1,-2 1 5,-1 0-8,-1-1-6,0 2 6,-3 1 6,-1 1-8,-3 0-6,-4 2 13,0 2-1,3 1 5,1 0-8,0 0 6,1 2-2,3 0-1,3 2-19,0 0 7,1 0 7,3 2 0,2-1-1,0 2 6,3 0-1,3 0-1,3 0 0,3 2-1,6-4-1,1 1 0,5-1 5,3-2-7,2-2-13,-1 1 14,3-2 0,0 0-7,0-2 7,-2 2-13,-1 0 8,-3 0 12,0 0-7,-3 3 6,-3-2-8,-1 2-6,-2 2 7,1 2 0,-5 1-1,0 1-6,-2 3 7,0 1 0,-4 1-7,2 3 7,0 1 0,-2 2-1,0 3 0,0 0 6,0 1-7,2 2 0,3 1-12,-1-2 20,2 2-1,2-1-7,1-1 6,-1 1-13,2-2 13,0 0-13,1-2 1,-3-1 7,0-2-6,1-1 13,-3-2-8,0-2-6,0-1 13,0-2-7,-1-1 0,-3-2-6,2-1 1,-2-3 7,0 0-1,0-3 7,0-3-1,-2-3-1,2-2-7,-2-3 6,2-4-13,0-4 13,0 0 6,2-4-20,-1-5 20,1-2-20,2 0 13,-2 1 0,2 1-1,-2 3-13,3 0 8,-3 5-6,-2 1-12,-2 2 3,4 2-10,-2 3 3,-2 2-3,4 3 2,-4 1 2,2 2 2</inkml:trace>
  <inkml:trace contextRef="#ctx0" brushRef="#br0" timeOffset="655">923 321 75,'-2'-2'30,"2"2"-10,0 0 10,0 0 2,0 0-4,0 0-10,2 0-8,0 0 5,6-1 10,3 0-3,3 0-2,5 1-9,3-1-2,5 0 6,4-2 4,4 1-2,5 1-3,1 0-1,1-2-8,3 2 5,1-1-7,-1 0-19,-2 0 21,1 0-7,-1 0-13,-3-1 2,-1 1 2,-4-1-5,-2-1-4,-2 1-4,-2-1-9,-4 2 3,0-3 4,-7 2 3,1 0 2,-5 0 2,-1-1 1</inkml:trace>
  <inkml:trace contextRef="#ctx0" brushRef="#br0" timeOffset="920">1568 129 54,'0'-3'26,"0"2"3,0 0 3,0 1 2,0 0-17,0-1 17,2 0-5,-2 0-3,4 1-10,1 0-8,3 0 12,0 0 3,4 1-21,1 1 12,1-1-21,3 3 14,2-1 5,-1 1-14,1 0 13,-1 1-8,1 1 6,0 0-1,-1 0-1,1 0-13,-3 1 7,1 0 6,-3 0-14,-1 2 14,-1-1-20,1 1 8,-5 0 13,0 2-13,-2 0 13,-1 1-1,-3 1-7,0 1 0,-2 1 6,-2 1-20,-3 2 8,-3-1 7,2 2 0,-4-1 0,-1 1-6,1-1 0,-2 0 7,-1-1 6,-1 1-13,1-3-6,3-1-11,2-3 3,-1-1-4,3-1-3,2-2-4,2-2 3,0-3 2</inkml:trace>
  <inkml:trace contextRef="#ctx0" brushRef="#br0" timeOffset="1294">2273 0 53,'0'0'7,"0"0"12,0 0-2,0 1 22,3 2 2,-1 3-5,0 2-17,0 2 4,0 0 3,2 5 9,2 1-10,-2 4-4,2 1 10,1 1-10,-1 4 4,0-1-16,0 2-1,-2 2 5,1 1-8,-1 1 0,0 0 5,0-1-1,-2 2 5,0 0-1,0-1-2,-2-1-1,2 0-8,-2-2 0,2-1-13,-2-3-11,2 0 3,-2-1-4,2-4-10,1 0-2,-1-2-8,0-1 5,2-3 4,-2-2 5,0-3 3,-2-1 2,2-3 2</inkml:trace>
  <inkml:trace contextRef="#ctx0" brushRef="#br0" timeOffset="1560">2369 228 24,'-2'-3'11,"-3"-1"5,1-1 4,-2 0-2,0 0 10,0-2-22,-1 0 18,3 1-10,2-1 5,0 0-3,2 1 5,0 1-3,4 0-2,0 0 4,5 1-9,-1 1-1,4 2-1,1 0-1,-1 2-1,5 1-1,-1 2-1,-1 0-1,1 3-6,1 1 0,-3 2 0,1 0-6,-3 1 14,-1 1-14,-3 1 8,-2 1 6,0-1-1,-4 2-13,-2 0 7,0-1-6,-2 0-5,-4 1 20,-2-2-1,-3 1-7,-1-1-6,2-1-6,-3-1 20,-1-1-13,-1 1-12,3-2 2,-3-3-11,3 0 3,2-2 2,-1-1 1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39:57.717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27 305 24,'-2'0'11,"-2"-1"11,0-1-9,0 1-2,2 1 12,-2 0 3,1-1 3,1 1-4,0-2 3,2 1-3,0 1-9,0 0-2,0-1-8,4 1 11,3 0-2,-3-1-8,6 0 5,5 0-1,5-2-1,1 2 5,4-2-15,4 0 13,4 1-2,2 0 5,2-1-8,3 1-1,1 0-7,2-1 12,1 2-8,-1 0-6,3 0 6,1 0 0,1-2-1,-1 3-7,-3-1 7,-1 0-13,-1-1 2,-3 1-12,0-1-10,-4 2 16,1-1-17,-5 0-2,-5 0 3,-1 0 3,-2 0 4,-4 1 2,-1-2 2,-3 1 2</inkml:trace>
  <inkml:trace contextRef="#ctx0" brushRef="#br0" timeOffset="328">224 421 23,'-4'0'4,"-5"1"0,1 0-1,2-1 0,-2 1 13,1 0-9,-1-1 6,2 1 11,2-1-16,0 0 12,2 0-3,-1 0 4,3 0-9,-2 0-7,4 0 18,-2 0 3,3 0-16,-1-1 12,2 0-22,2-1 19,2 1-3,0-1-8,1 0 5,3 1 5,1-1-2,3-1-8,1 1 5,3 1 4,3-2-2,2 1-14,4 1-6,0 1 13,2-1-8,2-2 13,2 1-2,2 1-1,1 0-8,3 0 0,2-2 6,-1 2-13,1 0 0,1-1 1,-3-1-6,0 2 1,-1-1-17,-3 0 9,0 0-4,-4 1-3,-2 0-10,-4 0 11,-2 0-5,-4-2 4,-3 2 3,-3 1 2,-3-1 3,-4 1 1,-1 0 2,-5 1 1,-4 0 1</inkml:trace>
  <inkml:trace contextRef="#ctx0" brushRef="#br0" timeOffset="671">422 571 19,'-4'1'4,"-2"0"0,-2 1-1,-1 1 0,-1-2 0,2 2 0,-3 0-1,1-1 0,-2 1 0,-1 1 6,3-2-1,0 0 6,1 1-2,3-2-1,0 1-2,0 2-1,2-3 12,1 1-2,-1 1-9,2-2 6,2-1 4,0 1-2,2 0 4,2-1-2,1 0-9,3 0 11,2-1-2,3 0 4,3 0-22,3-1 19,1 0-15,3 0 19,2-1-16,0 0-7,4 1 13,0-1-8,2 1-7,0 0 0,4-1 19,0 2-2,2-1-21,-1 0 20,-1-1-2,0 1-8,0 1 0,-4-2-7,0 1 13,-4 0-1,0 1-8,-2 1-6,-3-3 7,-1 2 0,-2 1-7,-3 0-6,-1-1-17,-1 0 16,-3 0-17,-1-1-3,-2 1-3,-2 0 5,-2 0 3,3-1 3</inkml:trace>
  <inkml:trace contextRef="#ctx0" brushRef="#br0" timeOffset="1108">759 0 31,'0'0'4,"0"0"12,0-2 4,0 2-2,0 0-3,0 0-2,0 0 5,0 0 10,0 0-3,0 0-3,0 2-3,-2 6 4,2 1-9,-2 5-2,0 1 11,0 4-9,0 2 4,-2 1 4,2 1-2,2 3-9,-2 2 5,0-1-2,0 2-2,0 1 11,2 1-9,-3-1 4,1 3-8,2 0 5,-2 2-2,0 0-14,-2 0 6,2 1 6,-2 0-2,0-1 6,0-2-9,0-1 6,1 1-8,1-3 6,0-2-8,0-1 6,2-3-7,0-1-6,-2-2 0,2-1 7,0-4 0,2 1 0,-2-3-13,0-2 1,0-1 14,2-1 0,-2 0 5,0-2-13,0-1 0,2-2 1,-2 0-6,2-1-11,-2-2-10,-2-1-22,4-1 0,-2-3 6,0-2 5</inkml:trace>
  <inkml:trace contextRef="#ctx0" brushRef="#br0" timeOffset="2933">1661 272 31,'0'0'3,"0"0"13,0 0-8,0 0 11,0 0 4,0 0-3,0 0-2,0 0 4,0 0-22,0 0 13,0 0 4,0 0-14,0 0 18,0 0-3,0 0-8,0 0-1,0 0 11,0 0-15,0 0 12,2 0 4,0 0-9,2 0 5,5 0-2,1 0-15,2 0 13,3 0-14,1 1 12,3 0-1,0-1-1,1 0-14,1 0 20,2-1-21,-1-1 13,1-1-7,0 0 6,0-2 0,-3 2-7,1-1 6,-2 1 6,-1-2-8,-1 0-7,-3 1 1,1 1 13,-5 0-2,1-1-1,-5 2 0,2 0-1,-2 1-1,-2-1 6,0 2-14,1 0 13,-1 0-14,-2 0 13,0 0-14,0 2 7,-2-1 6,2 2-13,-2 2 13,0 2-8,0 2 7,-2 3-1,2 1-1,-2 1-7,0 1-6,0 1 7,2 0-6,-2 2 14,2 0-7,-2 1-13,2-1 14,-2 0-12,2-1 20,-3 1-8,6-1-6,-3-1 7,2-2-13,-2 0 1,2-2-11,-2-2-10,0 1-2,0-2 4,2-2-9,-2 0 4,0-3 4,0-2 3</inkml:trace>
  <inkml:trace contextRef="#ctx0" brushRef="#br0" timeOffset="3417">2329 262 31,'0'0'16,"0"0"-2,0 0 11,0 0-16,-2 0 6,0 2 10,2 0-9,-2 1-2,2 2 4,-2 1 4,0 1-9,2 3 5,-2 3 4,2 2 3,0 1 4,2 4-10,0 2-9,2 3 11,0 2 4,2 3-9,1 1-9,-1 4 6,0 0 4,0 0-8,2 1 5,-1 0-2,-3 0-7,2 0-14,-2-2-5,0-1 15,0-1-1,-2-2-18,-2-1-4,0-2 2,0-2-3,0 0-4,0-4 4,-2-1-4,0-4 4,2-2-4,2-4 3,-2-2 3,0-4 3,2-5 1,3-4 2,-1-5 2,0-6 2,0-3 0,-2-6 2,2-4 1,0-3 1,0-3 2,-1-1 0,-1 2 1,-2 0 0,0 3 2,0 2-1,-2 2 1,-1 3 1,1 0 0,-2 3 0,2 3 7,-2 0 5,2 2-1,0 3-1,0 1 5,0 1-21,2 2 14,0 1 5,2 1-14,0 1 13,2 1-8,4 2 6,1 0-1,3 1 5,0 0-14,3 2 0,1 0 6,-1 1 0,-1 1-7,1 2 6,-1-2 6,-3 3-7,-1-2-13,0 2 20,-3 1-1,-1 1-8,-2 0-6,-2 1 13,-4 0 5,0-1-8,-2 2-7,-3 2 1,-1-1 0,-2-1-6,0 1 13,-3-1-7,1 0-6,-3 1-12,3-2 2,1 0 2,1 0 1,2-1 1</inkml:trace>
  <inkml:trace contextRef="#ctx0" brushRef="#br0" timeOffset="4010">2805 504 23,'-2'-1'5,"0"0"12,0 1-15,-3-1 12,3 1 5,0 0-3,2-1-2,0 1 11,0 0 3,0 0-3,2 0-3,0 1-9,5 0 11,1-1-16,0 0 5,5 1 5,3-1-9,5 0 6,2 1-9,3-1-7,3 0-6,2 0 7,5 0 0,1 1 13,2-1-8,0 2-1,1-1 6,1 0-1,0-1-14,-1 1-5,1-1 13,-2 1 0,-1-2 0,-3 1-1,0-1-6,-2-1-6,-4-1 1,-2 1-17,0 0 15,-4 0-4,-1-1-5,-3 1-5,-3-2 4,1 1 2,-5-2 3,1 0 1,-5 1 2,-2-1 0</inkml:trace>
  <inkml:trace contextRef="#ctx0" brushRef="#br0" timeOffset="4275">3624 389 21,'0'0'5,"0"0"-1,0 0 0,-2 0 12,0 0 4,2 0 4,-2 0-3,2 0-3,0-1-14,-2 1 18,-1-1-3,3 1-9,-2 0 5,2 0-1,0 0-2,0 0 5,2 0-15,1 0 6,3 3 5,4 0-20,5-1 19,1 1-1,1 2-8,1 0 6,3-1 5,0 2-8,-1 0 0,-1-1-14,0 1 14,-1-3-13,-3 3 7,-1-2 6,-1 1 5,-3 0-26,-4-2 21,0 3-1,-4 0-13,-4 2 13,-4 0-13,-2 1 20,-3 1-8,-3-1 0,-5 2-7,-1-1 13,1 0-8,-2 3-6,1-1 0,-1 1-5,4 1-6,1-3-10,1 1-3,3-2 3,0 0 3,3-2 1,5-1 2</inkml:trace>
  <inkml:trace contextRef="#ctx0" brushRef="#br0" timeOffset="4649">3893 221 37,'-4'2'22,"-1"-1"-9,1 1 17,2 0-10,0 1-3,0-1 5,0 0 3,2 0-3,2-1 3,0 1-21,0 1 18,2 0-3,3 1-9,1 0 5,2 0 5,3-2-15,3 0-7,1 0 13,-1 0-2,3-1-1,-1-1-7,1 1-6,0-1 0,-1 0 20,-1-1-9,1 0 0,-1 0-1,0-2-7,-3 2 0,-2 0 1,-1 0 0,-1 0 12,-2 0-1,1-1-8,-3 2 13,0 0-15,-2-1 7,-2 1-1,0 1-1,0 1-13,0-1 13,1 2-7,-3 2 7,0 2-1,-3 2 0,1 4-1,-2 1 0,0 2 6,0 2-8,2 1 7,-2 1-1,2 1-8,0 1 1,2 1 6,-2 1-1,4-1 6,-2-1-8,0 0 6,0 1-7,0-2 6,2 1-14,0-2-12,-2-2 9,2-4-12,-2 0-9,2-4-16,0 0 6,0 0 5,0-4 3</inkml:trace>
  <inkml:trace contextRef="#ctx0" brushRef="#br0" timeOffset="5086">4612 437 23,'0'-2'4,"2"-3"0,3-1 0,-1-1-1,2-1 6,0-4 5,0 1-14,1-3 13,-3 1-2,0 0-14,0 0 7,-4 1-1,0 0 0,-2 1 6,0 1 5,-4 1-8,-3 2 12,-1 0-15,-4 3-1,-1 2 13,1 1-15,-1 2 13,-1 1-8,-1 2 12,3 0-2,-1 2 4,-1 0-15,5 1 0,1 0-7,2 2 0,1 1 1,5-1 25,0 0-15,2-1 5,2 3-2,2-3-14,3 0 19,1 0-8,2-2-13,3 0 13,-1 0 5,0-2-14,1 1 6,1 0-7,-1-2 13,-1 2-1,-1-1-8,-1 1 0,-2 1-6,0 1 13,1 0 5,-3 1-2,0 1 5,-2 3-21,-2 1 7,0 1 12,-4 2-15,0 1 13,0 1-14,0 2 12,-2 3-1,2 0-1,-2 1-8,2 3-6,-2-1 7,1 2-7,1 0 13,0 0-1,2-2 6,0 0-14,0-1 0,2 1 12,0-3-13,1-2 0,-1-2 13,-2-2-8,2 0-13,2-4 14,-2-1-7,-2-3 0,0 0 13,2-2-13,-2-2-6,2 0 13,2-5-6,0-1 6,2-5 6,1-2-1,1-1-8,0-4-6,5-5 13,-1-1-7,5-6-7,1-3 7,3-1-6,2 0 7,1 0 0,-1 1-13,0 3 1,0 0 14,-3 2-7,-1 3-6,-2 2 1,-1 1 8,-1 2 0,-5 2 0,0 3-7,-1-1 1,-3 3 7,-2 1-12,0 0 14,0 3-13,-2-1-12,0 2-3,-2 1-16,0 2 4,-2 0 4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38:48.921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0 62,'0'0'19,"0"0"-9,0 0 11,0 3 4,0 0-3,0 2-9,0 3-2,0 2 11,0 3-9,2 1 5,0 4 4,2 1-3,0 3 4,3 1-22,-1 1 25,0 2-3,2-1-3,0 2-9,1 1-1,-1 2 11,0 0-21,1 3 0,-1 1 19,0 0-15,0 2 12,1 3-15,-1-1 13,0 1-21,0 0 14,-1 2 5,1-2-20,-2 0 1,-2-1-6,2-1 14,-1-1-18,1-1 14,-2-1-12,0-1 2,0-3-5,-2-3-4,-2-3-3,0-1-10,2-3 4,-2-1 3,2-5 4,-2-3 1</inkml:trace>
  <inkml:trace contextRef="#ctx0" brushRef="#br0" timeOffset="297">81 562 24,'-3'-3'5,"3"-2"-1,0-2-1,0-4 0,-2 1-1,2-1 13,-2 1-2,2-2-8,2 3 0,0 0 5,1-1 5,-1 2-2,2 0-14,0 1 13,2 0-8,0 1 12,1 2-14,1 0 12,0 2-2,0 0-20,3-1 20,-1 2-14,0 1 0,1 1 13,-1 0-2,-2 3-7,5 1 0,-1 0-1,-2 1-12,1 1 7,-1 3 13,-2-1-1,1 1-1,-3 1-7,-2 3-6,-2 0 7,-2 0 12,-2 0-1,-2-2-8,0 3-1,-5 1 0,1-1 6,-2-1-14,0-2-5,-1 0 13,1 1-6,0-1-6,-1-3-11,1 0 2,2-2 1,1 0 0</inkml:trace>
  <inkml:trace contextRef="#ctx0" brushRef="#br0" timeOffset="687">699 441 53,'0'0'20,"0"0"4,0 0-10,0 0-1,0 0-2,0 0 11,0 0-3,0 0-15,0 0 0,0 0-1,0 0 13,0 0-9,0 0 6,0 0-14,0 0 12,0-1-1,2 0 5,0-2-8,6 1 5,5-1-8,-1-1 12,3 2-14,1-1 12,5 1 5,4-1-3,2 0-8,4 1-7,4 0 6,4-1 5,2 2-14,3-1 13,3 1-14,1 0 13,2-1-1,-1 2-8,1-1 6,2 2-13,-1-1 7,3 0 0,0 0-6,0 0 0,-3 0-5,-1-1 1,0 1 1,-5-1 1,-1 0-5,-5 1 7,-2-1-5,-6 0 1,-4-1-5,-2 1-5,-5-1-10,-1 1 3,-4 0 3,-5 1 3,-2-2 2,-4 0 2,-4 0 1,0-1 1</inkml:trace>
  <inkml:trace contextRef="#ctx0" brushRef="#br0" timeOffset="1045">1781 259 31,'0'0'16,"0"0"-2,0 0 17,0 0-4,0 0-3,0 0-3,0 0 4,0 0-10,0 1 5,0 0-3,2 0-2,4 1-2,0-1-14,4 2 6,1-1-6,1 0 12,1 2-7,3-1-1,1 2 6,1 0-1,-1 1-1,1-2-1,-1 1-7,0 1 0,-3 1 0,0-2 0,-3 2 0,-1 0-6,-4 2 1,1-1 13,-5 1-13,-2 0 1,-2 2 0,-3 2 7,-1 1 0,-4-2 0,0 3-7,-5 2 1,1 1 0,-3-1 1,1 1 7,1 1 5,-2 1-1,3-2-26,2 0 15,1-2 0,3 0-12,0-1 2,4 2-11,2-5 3,2 0 2,4 0 2,4-3 1,2-1 2</inkml:trace>
  <inkml:trace contextRef="#ctx0" brushRef="#br0" timeOffset="1373">2612 392 30,'-2'-2'10,"2"-2"-1,0 0-1,-2-2 5,0 0-2,0-1 5,-2 1-14,2-1 12,-5 0-2,1 0-1,-2 2-8,-2-1 6,-3 1 11,-1 2-15,-3-1 6,3 3-8,-3 0 0,3 1 12,-3 0-2,0 1-14,3 0 13,0 1-2,3 1-13,-1-2 0,4 1 13,1-1-8,-1 1 6,4 0-1,0 0-19,2 1 7,2-1 7,4-1 6,2 0-13,0 0 7,5-1-1,1 0 7,0 0-8,5-1-12,2 1 20,-3-1-1,1 1-7,1 0-13,-1 1 8,-1 2 7,-1-1-13,-3 1 21,3 2 5,-3 1-2,-2 2-8,-3 2 12,1 2-15,-2 1 12,-2 2-8,0 2 6,1 4 5,-1 0-15,0 3 12,0 0-2,0 0-7,0 1 5,5 2-7,-1 0-7,-2 1 13,2 0-1,3 0-1,-3-1 5,0-1-20,2-1 20,1-2-14,-1-1 0,-2-1-6,3-2 7,-3-2 1,-2-3 6,0-1-1,1-2-1,-3-1-13,0-2 2,-2-1 7,2-1 6,-2-1-7,0-2 0,-2-3 6,2-1 0,2-4-7,-1 0-6,1-5 1,0 0 1,2-4 1,2-1 6,1-4-12,-1-2 14,2-2-7,3-2 7,-1-1-1,2-2-19,-1 0 3,1 1 8,-1 2 13,-1 0-14,1 3 8,-1 1-13,0 1 8,-1 2 13,-1 2-14,0 0 7,-1 1 0,1 2-13,-4 3 8,0 1 6,1 1-6,-3-1-6,-2 2 13,2 2-19,-2-1 14,2 2 1,-2 1-7,0 1 7,0-2-6,-2 2-12,0 1 3,0-1-5,0 4-3,-2-2 1,2 1 2,-2 1 2</inkml:trace>
  <inkml:trace contextRef="#ctx0" brushRef="#br0" timeOffset="2434">2558 315 20,'0'0'4,"2"0"0,-2-2 0,0 2-1,0 0-1,0-2 0,0 1 0,4 0 0,-1-2 0,-1 1 0,2 0-1,0-3 0,-2 4 7,0-2-1,0 1-1,0 0-7,-2 1 19,0-2-15,0 1 0,0 0-1,0-1 6,-2 0-1,2 0 12,-2 0-9,0-1 5,-4 1-2,2 0 5,-1 0-2,-1 1-15,2-2 0,0 2 13,-2 0-8,0-1 5,1 1-8,1 0 6,-2-1 5,2 2-8,-4 0-7,1 0 1,1 1 12,-2 1-8,0 1 0,2 2-1,-3-1-6,1 2 0,0 1 13,-1-1-14,1 0 13,0 2-1,-2 0-1,3-1-1,-1 2-1,2-1-6,2 1 0,-2-1-6,-1 1 0,3 1-5,0-2 14,2 1 6,0 0-7,0 0 12,0 1-8,2-1-13,2 1 7,0-1 7,0 0-13,0 0 13,4 0 5,-2-2-20,1 1 14,3 0-1,-2-1-13,-2-3 20,2 1-7,1 0-7,-1-1 6,0 0 6,0-2-7,2 0 6,1 2-1,-3-2-20,0 0 8,0 0 1,3-1 0,-3 0-5,0 0 13,0-2-13,2-2 1,-1 1 1,1-2 7,2 1-6,1-1 7,-1-1-19,2 2 3,-1-2 14,-1 1-6,-2 0 7,3 2-6,-3-1-6,0 1 2,-2 0 13,1 0 0,-1 1-7,-4 0 1,2 0 0,0 1 1,-2 0 6,0 0-7,0 0-12,0 0 2,-2 1-4,0 0 8,0 0-6,0-2 2,0 2 0,0 0 1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39:15.020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0 52,'0'0'20,"0"0"-9,0 0-1,0 0-8,0 0 0,0 0-7,0 0 0,0 0 0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39:01.729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728 0 21,'0'0'4,"0"0"0,0 0 0,0 0 6,-2 0-8,2 0 0,0 0 0,0 0 0,0 0 12,0 0-8,0 0 12,0 0-3,0 0-20,0 0 13,0 0 5,0 0 5,0 0-3,0 1-14,0 1 0,0-1 0,0 0 6,0 0-1,0 0-1,0 0 12,0 1-8,0-2 5,0-2-8,2 2 5,-2 2-13,2-2 12,2 0-1,3 1 5,-1-2-2,4 1-7,1 0-7,3 1 0,1-2 0,-1 1-6,3 0 20,1 0-8,1 0 0,1 1-1,1-1-6,0 1 0,-3 0 13,3-1-1,-2 0-8,3 1 0,1-1 6,-6 0-7,1 0 0,-1 1-6,-1-1 7,1 2-6,0-1 6,-5 0 0,0 0-12,1 0 14,-3-1-20,0 0 15,-1 1 0,-3-1-6,2-1-5,1 2 14,-3-1-6,-2 0 0,-2 0 1,2 0 1,-2 0 0,0 0-6,0 0-11,-2 0 2,0-1 2,-2 1 2,-2 0 1,0 0 3,0 0 0,-4 1 1,-3-1 1,1 1 1,-3-1 0,-1 2 1,-3-1 1,1 0 1,-1 0 0,-1 0 1,1 2 0,-1-1 0,-3-1 1,0 0 0,3 2 1,-3-1-1,2-1 1,1 1 0,1 0 1,1-1 0,1-1 0,3 1 0,-3 0 0,5 0 0,0 0 0,1 1 0,1-2 0,2 1 1,2-1 6,-1 0-1,1 1-1,0-1-7,2 1 1,0 0 12,0-1-1,0 0 5,0 0-2,2 1 5,0-1-3,0 0-8,2 2 6,2-1-2,0 0 11,2-1-15,3 1 5,1-1-1,0 0-2,5 1-7,-1-1 6,5 1-7,0-1 6,-1 2-13,5-4 7,0 2-7,-1 0 7,1-1-6,0 1 19,0-1-2,-3 1-7,3 0-7,-4 0 0,-1 1 13,-3-1-2,-1 0-1,1 0-1,-5 0-1,0 0-13,1 0 1,-5 1 1,0-1 13,0 0-1,1 2-13,-3-2 7,0 0-1,-2-2-6,2 2-5,-4 0 1,2-1-5,0 0 2,0 1-5,-2-1-4,0 0 1,2-2 1</inkml:trace>
  <inkml:trace contextRef="#ctx0" brushRef="#br0" timeOffset="10124">0 278 22,'0'0'5,"0"0"-2,0 0 0,0 0 0,0 0 0,0 0 0,0 0 6,0 0 5,0 0-15,0 0 1,0 0 6,0 0-1,0 0 12,0 0 4,0 2-9,0 0-14,0 0 19,0 0-14,0 1-1,0-2 13,0 1 4,2-1-9,-2 0 12,-2 1-16,2-2 0,2 1 5,-2-1 5,2 0 4,-2 1-9,0-1-13,0-1 6,0 2 0,0-1-1,2 1 0,-2 0 12,3-1-8,-3 0-7,-3 0 0,3 0 6,3 0-7,-3 1 6,2 1-7,0-2 1,0 1 6,2 0-1,0 0 0,4 1-7,1 1 0,1-2 1,2 1 6,5 1 0,-1-1-1,3 0-6,2-1 13,1 2-2,3-2-1,2 0-1,0-1-7,2 0 1,0 0 6,2 0-7,0-1 6,-2 1 0,-2 0-7,-2-1 6,-3 1 0,-1 1-7,-4-1 7,-1 0-7,-5 0 6,-1 1-6,-2-1 6,-2 1-12,1-1 13,-1 1-7,-2 0-5,0 3 13,-4-1-1,2 1 0,-4 1 12,2 0-15,-2 4 0,2 0 0,0 1 6,-2 4 6,0 3-14,2 0 0,0 0 19,-2 3-9,0 2-7,0 0-7,2 2 13,0 0 6,2 0-15,-2 1 7,0-2 5,-2 2-1,2-1-1,0-1-8,0-1 6,0 2-1,2-2-19,-2-1 14,2-2-13,-2 0 21,2-3-8,-2 1 6,0-4-13,0 1 1,0-2-18,0-1 9,2-2 2,0-1-18,-2-1 4,0-1 3,0-2-9,2 0-3,-2-2 4,0-2 2</inkml:trace>
  <inkml:trace contextRef="#ctx0" brushRef="#br0" timeOffset="10748">931 767 25,'0'0'11,"2"-3"5,2 0-9,0-2 6,0-1-8,1-1 6,-1-2 4,2 0-8,-4-1 12,2 0-9,0-1-7,0-1-1,-2 0 0,-2-1 12,-2 0-1,0 2 4,-4 0-2,0 0-8,-2 1-7,-3 1 12,-1 2-7,-3 0-1,1 2 6,-1 2-1,3 1-2,-2-1-13,1 5 13,1-2 6,1 2-8,3 0 5,0 4-7,2 0-13,-1 0 14,3-1-13,0 2 20,4 0-8,0-1 6,4 0-1,-2 0-7,3-2-7,1 2 7,0-1-6,2 0 7,3-3-7,-1 0-5,0-1 7,1 1-6,-1-1 8,0 1-7,3 0 8,-3 1-13,0 0 14,1 1 6,-3-1 0,0 2-14,1 2 14,-1 1-14,0 2 20,-2 1-8,0 3 6,-1 1-21,1 1 14,-4 2 6,0 0-14,0 2 13,2 0-13,-2 1 6,0 1 0,0 0 0,2-2 6,-1-1-1,1 1-14,0-1 8,-2-2-1,2 0 7,2-5 5,-4 1-8,0-4-19,3 0 14,-3-1 7,0-1 5,0-2-1,0 0-1,-2 0-1,2-2-1,0-2 5,-2-2-2,2-3-13,2-2 0,-2-3 0,4-3 7,1 0-7,-1-3 7,2-1-19,2-2 20,3 0-7,-1-1-6,3 1 14,-3 0-1,1 1-7,-1 0-12,-2 3 14,1 2 0,-3 0-18,0 3 21,0-1-13,-1 3 7,-3 1 1,0 0-13,0 1 2,-2 2-17,0-1 3,0 1 10,0 0-4,0 2 2,-2 0 2,2 1 1</inkml:trace>
  <inkml:trace contextRef="#ctx0" brushRef="#br0" timeOffset="11419">1522 743 35,'-2'-1'22,"0"1"-21,0-1 24,2 0 4,-2 0-17,2 1 18,-2-2-4,2 2-10,0 0 5,0 0 3,0 0-15,0 0-1,0 0 11,0 0-21,0 0 25,0 0-21,0 0 12,2 0 4,2 0-14,3 0 12,1 0-2,2 0-15,3 2 19,3-2-2,5 0-14,2 1 6,3-1-1,3 0-8,2 1 1,5-1 12,3 1-1,0-1-8,0 1 0,5 0-7,-1-1 0,1 0 1,1 0 7,-1 2-7,1-2 6,-1-2-12,-1 2 7,-2 0 6,1 0-6,-1 0-6,-2 2-6,1-2 15,-3 0 0,0 0-7,-6 0-12,0-2 3,-2 1 2,-2 1 1,-4 0 2,-5-1 7,-1 0-6,0 1-5,-5-2 2,0 0-11,-3 1 3,-3 0-4,-2-1 3,-2-2 9,-4 2 1,-2-2-5,-2 0 3,-1-2 1,-1 3 2,-2-2 1,-3 0 1,1-1 1,-5 1 0,1-1 1,1-1 2,-1 0 6,1 0 0,-1 0 6,3 0-1,-1 1 5,-1 1-7,5 1 5,0-1-7,2 3 12,1-2 4,3 1-15,0 1 12,0-1-2,2 2-1,4-1-2,0 2 11,4 1-21,0 0 18,7 3-8,3 0-8,1 1 12,-1 1-14,3-1 0,0 2 12,1 0-8,1-1 6,0 0-8,-1 1 6,-1 0-1,0-1-7,-5 1 0,1-1 6,-3-1-1,0 1-1,-3 0-7,-1 0 0,-4 0-6,0 1 14,-2 0-1,0 1 0,-2 1-7,-4 0-6,-2 2 1,-2-1 1,-3 2 7,-1 1-1,-3-1 7,3 2-14,2-1 20,-3 1-2,1 0-1,0 0-8,-1 0 0,3 1-6,-1-1-6,3-1-5,-2 0-4,2-2-11,1-1-2,-1-1 3,4 0 3,2-1 2</inkml:trace>
  <inkml:trace contextRef="#ctx0" brushRef="#br0" timeOffset="12168">3088 443 42,'-2'-1'9,"0"1"11,0-1 4,0 0-3,2 0 3,0 1-3,0 0-15,0 0 12,0 0-8,0 0 5,0 0-15,0 0 13,4 0-2,4 2-14,0-2 13,5 1 5,-3 1-21,3 0 14,1 0-1,1 0-1,3-1 5,1 1-7,2-1-7,-1-1-6,1 1 14,2-1-7,-3 0 0,1-1 13,-2 1-2,1-1-13,-1-1 13,-3 1-8,-1 0 0,-3 0-6,1-1 13,-5 0-1,0 2-7,1 3 0,-3-2-6,0-1 7,-2 0 6,0 2-1,0 3-1,-2 1-7,-2 2 13,3 0-8,-3 2 6,-3 4 5,1 2 5,-2 0-9,2 1 5,0 3-8,0 0-7,2 1 0,-2 1 13,0 0-2,2 1-1,0-1-2,0 0-7,0-1 0,2-1-6,0-1 13,0-2-14,2-2-18,-2-1 16,0-2-6,0-1-17,1-2 17,-1-2-11,0-2-10,0-1 4,2-2 2</inkml:trace>
  <inkml:trace contextRef="#ctx0" brushRef="#br0" timeOffset="12605">3797 540 74,'0'0'11,"0"0"11,0 0 4,0 0-4,-2 1-2,2-1 3,-2 2-3,2-1-2,0 2 4,-2-1 3,2 5-3,-2 0-2,2 3-3,0 4-8,2 3 5,-2 1 4,0 3 4,0 3-15,0 1 5,0 1 5,-2 2-8,0 1 5,0 1-21,-2 2 8,2 1 12,-2 1-14,0 2 6,-1 2-13,1-1 14,2-1-1,-2 0-1,0 0-13,2-2 8,0-1-7,-2-3 1,2-2-24,-3-3 10,3-1-3,0-3 3,0-3-10,0-1-2,2-5 3,-2 0 3,2-4 3,-2-2 2,2-5 2</inkml:trace>
  <inkml:trace contextRef="#ctx0" brushRef="#br0" timeOffset="12901">3667 782 37,'0'-4'16,"-2"-1"4,-2 0-9,2-1-1,-2-1 5,2 0 4,2 0-2,0 0-2,2 0-9,2 1 18,2-1-3,2 1-2,1 1-3,1 0-2,4 3-14,1-1 13,1 2-21,3 0 14,-2 1-1,1 1 6,1 1-2,-1 1-1,-1 0-7,2 3-6,-1-1 0,-1 2 1,-3 0 0,1 1 1,-3 1 13,1 0-2,-1 2-1,-2 0 0,-1 2-8,-1-1 1,-4 1 0,0-2 6,-4 1-7,0 0 0,-2-1-6,-2 1 7,0-1-13,-4-1 21,-3 0 5,-1 0-8,-1-2 0,-1 0 5,-1-1-7,1 0-7,-3-3 7,3 0 6,2-1-14,-3 1 7,5-1-13,-1 0 2,5-2-12,-2 1 3,4-1-10,0 2 2,4-3 2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37:32.902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0 171 22,'0'-1'4,"0"-1"0,2 0 6,-2-2-1,0 1-1,0-1-7,-2 2 18,2 0-15,2-1 6,-2 2-1,0 0 5,0 0-2,0 1 5,0-1-8,0-1-2,0 2-7,0 0 0,0 0 13,0 0-8,0 0-7,0 0 13,0 0-2,0 0-7,0 0-13,0 0 20,0 0-7,0 0 6,0 2-1,2 2-1,0 1-1,0 1 0,0-1-7,3 4-6,-3 1 13,0 2 0,2 4-7,0 0 6,-2 3 0,2 1-7,0 2 13,-2 1-14,3 0 7,-3 3-7,2 1 13,0-1-7,2 1 0,-2 1 0,0 0-7,3 0 1,-1 1 6,0-1 0,0-2 0,0 0 6,1 0-7,-1-2-7,2 0 7,-2 0 0,-2-3-6,3-3 0,-1 0-18,2-1 3,-2 1 3,3-4 1,-3-3 2,0-2 2,0 1 1,-2-3 1,0-1 0</inkml:trace>
  <inkml:trace contextRef="#ctx0" brushRef="#br0" timeOffset="437">118 361 22,'-2'-2'5,"0"-1"-1,2 1 0,0-1-1,2-1 0,-2 1 12,0-3-8,0 1-7,0 0 6,0 0 6,0 1-14,0 1 6,2 0-7,2 2 13,0 1-14,0 1 13,3 0-7,-1 2-6,0-1 6,2 0 13,3 3-2,1 0-8,0 1-1,1-1 0,-1 0-7,3 2 7,-3 1-7,3-1-6,-1 2 7,-2 0 1,-1 0 0,-1 0 12,1 0-20,-5 1 14,0-1 12,-4 0-15,-2 2 6,-4 0 5,0 0-1,-5 1-2,1-1-7,-2 1-1,-3-2-12,1 1 20,-2-1-2,1 0-1,-1-1-7,-3-1-12,3 0 20,-1 0-14,3-1 14,1 0-14,1-1-12,2 0 3,-3 0 1,1-2 1,2 0 1,0-1 0</inkml:trace>
  <inkml:trace contextRef="#ctx0" brushRef="#br0" timeOffset="843">625 484 24,'0'0'5,"0"0"-2,0 0 0,0 0 7,0 0 5,0 0-15,0 0 6,0 0 0,0 0 11,0 0-8,0 0 5,2-1-20,2-1 19,4-1 5,-2 1-15,5-1 12,-1-1-20,5-1 6,3 1 0,3-2 13,4 1-2,2-2-2,1 2-13,6 0 13,-1-1-2,2 0-1,0-1-13,2 0 1,2 2 0,1-1 13,-1 1-1,0-1 0,1 0-20,-3-1 8,2 3 13,0-1-1,-1-1-13,1 1 7,-2-1-1,-2 0-6,-2-1 7,1 1-19,-3 1 9,-2 0 1,-3 0 1,-1 1 1,-2 1 1,-2-2-6,-5 3 8,1-1 0,-5-2-7,1 1 2,-7 1 1,-2-2 0,-2 1 1,-2 1 1,-4 0 0,-4-2 0,-3 3 0,-3-2 1,-3 0 1,-1 0 0,-3 0 0,0-1 2,3-1 0,-1 0 0,0-1 1,3 1-1,-3-2 1,3 1-1,1-1 1,-1 0 0,3 1 1,3 1-1,0-1 7,1 1-1,3 3-1,2-2-7,0 2 13,2-1-8,-2 3 0,4-2 6,0 0-8,2 2 0,2 1 0,0 0 6,2 3-7,2-1 6,-1 0 0,-1 2 5,4-1-7,3 3 12,-1 1-9,3 0-13,1 1 19,1 0-1,-1 0-2,1 2-1,3-1-7,-1 1-1,0 0 7,1 1 5,-1 0-8,0-1-1,-3 1 0,1-1 6,-3 1-8,-1-2 6,-1 0-13,-4 2 6,0-1-6,-3 1 7,-1-1 0,-4 2-7,-2-1 1,-2 2 7,-3 0-7,-1 0 7,-2-2-1,-1 2-6,1 0 7,-2 0-13,1-2 7,3 1-6,-2 0 1,3-1-11,1 0 2,2-1 2,2 0 1,2-2 1,2-1 1</inkml:trace>
  <inkml:trace contextRef="#ctx0" brushRef="#br0" timeOffset="1950">2190 103 23,'0'0'11,"0"0"-1,0 0 5,0 0 4,0 0-9,0 0-1,0 0-1,0 0 5,0 0-1,0 0-8,2 0 6,0 0-8,-2 0 0,0 1 6,0-1-1,3 0-1,-3 0-1,0 1 6,0-1 5,0 0-8,-3 1 5,1-1 4,2-1-14,-2 0-1,-2 0 6,-2-1 6,0-1-2,2-1-8,-3-1 6,3 0-14,0-1 13,0 2-7,-2-2 6,2 0 5,2 0-14,-3 2-6,1-2 13,0 1 6,0 1-14,0-1 6,2 0 0,-4 2-7,4-1 13,-3 0-14,1 0 13,0 1-14,0-1 7,2 2 0,-2 0-6,2 0 6,-2 2-6,-1 0 7,1 2-13,0 1 7,0 2 7,-2-1-7,-2 4 13,1 1-1,-1 0-8,0 1 6,0 3 0,-1 0-14,1 1 1,0-1 1,2 1 7,-1 1-7,1-1 1,4 0 13,-2 0-14,4 0 1,0-2 7,0 1-7,2-1 7,0-2 6,4 0-2,0-1-7,5-2 0,1-3 0,1-1-6,1-2 1,3-2 7,-3-2-7,3-1 1,-1 0 7,-1 0-1,1-1-13,-1-1 8,-1 0 0,1 2 13,-3-2-13,-2 1-6,3 2 7,-5-1 7,0 1-1,1-1-7,-3 2 1,0 1 0,-2 0 0,0 1 13,3-1-8,-3 3-13,0 1 2,2 2 13,-2 2 6,0 1-14,3 1 0,-1 3 7,0 1-7,0 3 7,0 2-13,1 1 7,-3 3 0,2 3 7,-2-1 5,0 2-1,0 1-20,-2-1 20,0 2-13,0 1 7,1-1-7,-1 0 7,-2 1-1,2-1-6,0-1 13,-2 0-14,2 0 7,2 1-6,-2-1 13,0-2-2,0-1-13,2 0 7,-2 0 0,3-2 6,-3-4-13,2-1 13,0-1-1,-2-2-1,2-1-7,-2-1 1,2-1-6,-2-3 13,0 0-1,0-1-7,1-3 1,-1-1 6,0-2-1,0-2-13,2-2-5,0-3 14,0-3 0,2-3-6,1-3 1,1-3 19,0-1-14,0-4-6,1 1 13,-1-1-7,0 0 6,0 0-7,-1 1-6,-1-2 7,0 3-6,0 0 13,0 3-1,-1-1-13,-3 3 20,2 2-14,-2 1 0,2 0 12,0 3-7,-2 1-7,0 0 7,2 1-1,-1 3 0,-1 0-7,-2 0-6,2 1 20,0-1-13,0 3 0,-2-2-6,0 2 14,2-1-7,-2 2 0,0 0 7,0 0-20,0 0-10,0 1 21,0 0-18,0 0 9,-2 0 2,2 0-18,0 1 4,-2 1 3,2-1 1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37:36.865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219 260 22,'0'0'5,"0"0"-1,0-1 0,0 0-1,4-1 0,-2-2-1,2 2 0,-2-2 6,2 1-7,0-2 0,-2-1 12,3 2 5,-3-1-2,2-1-2,-2 0-8,2-2 11,-2 0-8,0 0-7,-2-2-1,0-1 13,0 1-8,0-1-1,-2 0 6,-2-2-2,0 0-7,0 0 6,0 0-7,-3 1 6,-1-1 5,-2 2-8,1-1 6,-1 2-1,0 2-20,-1 3 20,-1 1-13,0-1 13,-1 4-2,1 1-7,1 1 7,-1 3-14,0 0 7,1 3-6,1 1 1,0 2 7,-1-1 6,3 1-1,0 1-7,-1-1 0,3 1 6,0-1-20,2 0 2,2-1 8,-2-1 7,0-1 5,2 0-1,2-1-13,0-1 1,2-1 7,2 0-7,2-1 1,0-1 13,4 0-14,3-1 1,1 0 13,1-1-14,3 0 7,1-1-6,0 1 0,-1 1-6,1-1 8,0 1 13,-3 1-2,-1 3-13,1 0 6,-1-1 6,-3 2-7,0 2 6,1 3-7,-3 0 6,-2 2-13,-1 2 13,-3 3-13,0 2 14,0 0-1,-2 3-14,2-1-5,-2 2 8,0 1 1,0 1 13,3 2-14,-1-2-6,-2-1 14,4 2-6,-2 0 6,0-2 6,2 1-1,-1 1-1,1-3-1,-2 1-1,2-2 0,-2-1-1,0-1-7,3-3 1,-3 1 6,2-2-6,-2 0 0,2-3 0,-2-1-12,-2-3 14,3-1-6,-1-1 7,0-2 0,-2 1 0,2-2 6,-2-2 5,0 1-1,0-4-8,2-2-13,1-3 20,-3-3-1,2-3-1,2-2-14,-2-2 1,2-4 1,1-2 0,-1-4 13,0-2-1,2 2-7,-4-2 6,3 2-1,-1 0-13,-2 3 13,0 1-1,-2 1-7,0 3 1,2 1 0,-4 3 6,2 0 0,-4 3-7,4-1 0,0 3 0,1 1 7,-3 0-7,0 2 0,2 1-18,-2 0 8,2 3-4,0 2-11,0 2 3,0-1 3,2 1 2,-2 2 0</inkml:trace>
  <inkml:trace contextRef="#ctx0" brushRef="#br0" timeOffset="811">949 516 23,'-2'0'5,"2"0"5,-2 0-7,2 0 18,0 0-9,0 0 11,0 0-2,0 0-3,0 0 4,0 0-3,0 0-8,0 0 4,0 0-1,0 0 4,0 0-2,0 0-8,0 0 5,0 0-2,2 0-7,0 0 5,4-1 5,0-3-14,5 3 0,-1-1 6,2 0 0,1-1-1,3 0-7,3 1 7,4-2-1,1 2-7,5-1-6,4 0 20,5-1-14,-1 1 1,4-2 12,3 2-1,-1 0-13,1 0 6,-1 1 13,-2-1-2,1 2-8,-3-1-7,2-1 0,-3 2 0,-3-1 1,0 1 12,-2-1-7,0 0 5,-2 1-19,0 0 20,-2 0-2,0-1-13,-4 0 0,0 1-5,-2 0 1,-3 0 7,-1 0 7,-3 0-7,1-1-6,-3 1 1,-1 0 7,-3-1-12,0 1-11,-1-2 9,-3 2 2,0 0-11,0-1 2,-2-2-4,-4 1 4,0-1 2,-2-1 2,-4 1 2,0-1 1,-6-1 1,-1 2 2,-1-2 1,-5 1 1,0-1 2,1 1 2,-3-1 0,3-1 1,-3 0 0,2 0 1,1 0 1,-1 0 1,3 0-1,1 0 1,1 0 0,3 0 0,1 1 13,2 0-14,1 2 13,1-2 5,2 1-9,2 2 6,0-2-8,4 0-7,0 3 7,0-1 5,0 0-7,2 2-1,3 0 13,-1 0-9,2 1 6,0 1-2,1 1-1,1 2-1,2-2 5,-1 3-14,-1-1 7,2 3 5,1-1-14,-1 1 7,3 1-7,1 1 0,3-1 7,-1 0 0,1 0-13,0 0 13,-1 0 6,1-1-8,-3-1-12,1 1 13,-3-1 6,-1-2-1,-1 1-7,-1 0 0,-5-2 6,2 2-7,-4-2 0,0 1 6,-4 1-13,-2 1 13,-2 1-13,-2 2 13,-4 0 0,-1 0-7,-1 3 0,-1-1 0,1 1 6,-2 1-7,-1 2 1,3 0 6,-3-1 6,3 1-8,1-1-13,3 0 8,-2-1-6,2-1-6,-1-2 8,3 0-5,0 0-5,2-3-5,0 0 3,2-1 2,2-2 1</inkml:trace>
  <inkml:trace contextRef="#ctx0" brushRef="#br0" timeOffset="1653">2548 36 24,'0'0'17,"0"0"-8,0 0 11,0 0-15,0 0 12,0 0-15,0 0 13,0 0-8,0 2 11,2 3-15,0 1 6,0-1-13,0 2 13,0 0-8,0 3 6,-2-1-7,2 3 19,0-1-2,0 2-9,-2 1-1,0 1 6,2 1-8,0 2 5,-2 2-13,0-1 13,2 4-8,-2 0 6,0 1-13,2 1 0,-2 0 13,0 2-7,0 1-6,0 0 0,2 1 7,1-2 6,-1 0-13,0 0-6,0-1 8,2-1-12,-2-1 1,0-2-4,2-1 1,-2-3 2,0 0 2,0-3 0</inkml:trace>
  <inkml:trace contextRef="#ctx0" brushRef="#br0" timeOffset="1997">2620 208 24,'0'-1'5,"0"0"-2,-2-3 7,2 2-1,0 0-1,0-2-1,0 2-1,2-2 5,-2 2-1,2-2 5,2 2-2,-2-1-20,4 0 19,1 0-14,-1 0 7,4 1 5,-2 0-13,1 1 6,1-1 0,0 1-7,1 1 7,-3 1-13,2 2 14,-1-1-1,1 2 6,2-1-20,-1 3 14,-1 0 0,-2 0 6,1 1 5,-1-1-14,-2 3 0,0-1 6,-2 0-1,-2 0-13,3 0 13,-5 1 0,0 1-13,-2 0 13,-1 0-7,-3 0 7,0 0-1,-2 0-13,-3 0 14,1-2-7,0 2 6,-1-1-6,3 0-6,0-1 13,-2 1-7,1-1 13,-1-2-8,2-1 0,-1 1 12,1-1-2,2-1-14,0 1 13,-1 0-8,1-2-7,0 0 13,2-1 5,-2 0-2,0 1-1,-1-1-8,3-1-1,0 0 0,2 0 6,-2-1-1,2 2-1,0-2-1,2 1 5,-2-1-13,2 1 6,-2-1 0,2 1 5,0-1-13,-2 1 6,2-1 0,0 0 0,0 0-13,0 0 8,0 0 6,0 0 6,0 0-13,0 0 0,0 0 1,0 0 6,0 0 6,0 0-13,0 0 6,0 0 6,0 0-13,0 0 0,0 0 7,0 0 0,0 0-6,0 0 0,0 0 7,0 0-1,0 0-6,0 0 0,0 0 7,0 0 0,0 0-7,0 0 1,0 0 6,0 1 6,0-1-13,0 0 0,0 0 7,2 0 6,-2 0-20,0 0 14,2-1 6,-2 1-8,0 0-6,0 0 0,0 0 7,0 0 0,0 0-6,0 0-6,0-1 1,0 1 7,0 0-12,0 0 2,0 0-5,0 0-4,0 0-4,0 0 3,0 0 3,0 0 2,0 0 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00:12.172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10 5 21,'0'0'4,"0"0"-1,0 0 0,0 0 0,0 0-1,0 0 0,0 0-1,0 0 0,0 0 0,0 0 0,0 0 0,0 0 0,0 0 0,0 0 0,0 0 0,0 0 0,0 0 0,0 0 0,0 0 0,0 0 0,0 0-1,0 0 1,0 0 0,0 0-1,0 0 1,0 0-1,0 0 0,0 0 0,0 0 0,0 0 0,0 0 0,0 0 0,0 0 0,0 0 0,-2 0 0,2 0 1,0 0-1,0 0 0,0 0 0,0 0 0,0 0 0,0 0 0,0 0 0,0 0 0,0 0 0,0 0 0,0 0 1,0 0-1,0 0 0,0 0 1,0 0-2,0 0 1,0 0 0,0 0 1,0 0-1,0 0 0,0 0 0,0 0 0,0 0 0,0 0 0,0 0 0,0 0 7,0 0-7,0 0 6,0 0-8,0 0 1,0 0 0,0 0 0,0 0 0,0 0 0,0 0-1,0 0 1,0 0 0,-2 0-1,0-2 1,-2-1-2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37:53.494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54 23,'0'0'4,"0"0"0,0 0-1,0 0 0,0 0-1,0 0 1,0 0-1,0 0 0,0 0 0,0 0 0,0 0-1,2 0 0,0 0 6,3 0 0,-1 0-1,0-1-1,2 1-7,0-2 0,0 1 13,1 1-14,-3-1 7,0 1-1,0 0 0,0 0 0,0 0 5,3 0-7,-3 0 6,2 1-1,0 0-7,0 1 7,1 0 5,1 0-7,0-1-1,2 0 0,3 2-1,3-1-12,-1 0 20,3 2-14,3-2 7,0 1 12,2-2-15,1 1 7,1 0-14,0 2 14,2-2 5,0 1-8,0 0 6,0-1-14,-1 1 13,1 0-1,2 1-13,0 0 13,0 0-7,0-1-7,2 1 13,0-2 0,0 2-1,2-1-1,0-1-1,3 1-6,1 0 6,0 0 0,2-2 5,3 1-7,-1-1-13,0 0 8,1-1 6,1 0 6,-1 0-13,1 0 6,-2 0 6,3-1-1,-3 1-13,3-1 13,-1-1-1,3 2-13,-3-1 1,0-2 7,1 2 0,1-1 0,-1 1 0,1-1 12,-1 0-8,-1 0 0,1-1-7,-3 2 0,0 0 6,1-1-6,-3 1 6,0-1 0,-2 0-13,1 1-5,-3-1 14,0-1 6,0 1 6,0 1-21,-2-3 8,1 1-13,-3 1 15,2-2-1,0 1 0,2-1-12,-2-1 14,0 2 6,0-2-14,0 1 14,-2-1-8,0 0 13,-2 1-14,-2-1 0,-2 2 6,-2-2-19,-1 0 14,-1 2 0,-2 0 13,-5 0-8,1-1-7,-5 2 0,2-1 7,-1 0-7,-3 2 0,-2-1-6,-2-1-5,3 1-11,-3 1 3,0 0 2,0 0 2,-2-2 1,2 2 1</inkml:trace>
  <inkml:trace contextRef="#ctx0" brushRef="#br0" timeOffset="905">1549 423 20,'0'0'4,"0"0"0,0 0 0,0 0 0,0 0-1,0 0-1,0 0 0,0 0 0,0 0 0,0 0 0,0 0 6,0 0-1,0 0-1,0 0-7,0 0 6,0 0 0,0 0-7,0 0 0,0 0 7,0 0-8,0 0 1,0 0 13,0 0-2,0 0-13,0 0 13,0 0-14,0 0 7,0 0-6,0 0 13,0 0-14,0 0 13,0 0-1,0 0-13,0 0 7,0 0-7,0 0 14,0 0-14,0 0 13,0 0-7,0-2 0,2 1 6,3-3 0,-3 1-7,0-2-6,2 2 13,-2-2-13,0 2 1,2-1 13,-2 1-1,-2-1-1,2 2-13,0 0 14,0-1-14,-2 1 1,0 0 1,0-1 13,0 2-7,0 0 7,2 1-8,-2-2 7,0 2-1,0-2-1,0 1-6,0 0 6,3 0 0,-3 0-13,0 0 13,0 1-6,0 0 0,0 0 0,0 0 0,2-2 1,-2 2 0,-2 0 6,2 0-1,0 0 6,0 0-1,0 0-14,0 0 1,0 0 7,0 0 6,0 0-14,0 0 13,0 0-1,0 0 5,0 0-7,0 0-1,0 0-7,0 0 7,0 0-1,0 0-6,0 0 6,0 0-6,0 0 13,0 0-20,0 0 13,0 0 0,0 0 6,0 0-14,0 0 13,0 0-1,0 0-19,0 0 20,0 0-7,0 0 0,0 0-7,0 0 14,0 0-1,0 0-1,0 0-7,0 0-6,0 0 19,0 0-14,0 0 7,0 0-1,0 0 0,0 0-7,0 0 6,0 0 0,0 0 6,0 0-7,0 0-1,0 0 0,0 0 6,0 0-7,0 0-6,0 0 1,0 0 0,0 0 7,0 0 6,0 0-7,0 0-6,0 0 0,0 0 7,0 0 0,0 0 0,0 0-7,0 0-6,0 0 14,0 0 0,0 0 6,0 0-8,0 0 0,0 0 6,0 0-13,0 0-5,0 0 13,0 0 6,0 0-7,0 0 6,0 0-1,0 0-7,0 0 7,0 0-7,0 0 6,0 0-13,0 0 7,0 0-6,0 0 14,0 0-1,0 0-7,0 0 0,0 0 6,0-1-7,0 0 1,2-2 6,-2-1-1,2 0-13,0-1 14,-2 1-1,2 1 0,-2 1-1,2-1 0,-2 1 0,0 1 5,0 0-7,0-1-12,2 1 13,-2 0-6,2 1-6,-2 0 20,0 1-14,-2-1 13,2 1-1,-2 2-7,2 1 0,-2 1-13,0 2 14,0 0 0,0 1-6,-3 0 0,3 2 7,-2 0-19,0 2 27,2-1-8,-2 3-7,-2 0 13,2 0-13,-1 0 13,1 1-8,-2 2 0,0-1-19,0 0 21,2 0-6,-3 1-12,1-1 20,0 0-7,0 0 7,0 1-7,1-2 7,-1 1-14,0 0 20,0 0-20,2-1 20,-3 0-14,3 0 1,0 1 6,-2 0 6,2 2-14,-2-2-6,2-1 20,-1 0-13,1 1 6,0-3-13,0 1 20,0-1-1,2-1-7,-2-1-13,2 1 20,-1-1-14,1-1 7,0 1 0,0-2-6,0 1 0,0 0 13,-2 0-7,2 1-7,-2-1-5,0 0 13,2 2-13,-3 0 20,1-1-7,0 2-7,0 0-5,0 1 19,-2-1-7,-3-2 0,5 1-7,-2 1-6,0-2 20,0 1-1,2-2-14,-3 0 13,3-1-7,-2 0 0,2 1-6,0-2 13,0 0-7,-1-1-1,-1 0-12,2 0 14,0 1 0,2 0-7,-2-1 7,0 1 0,2 2-7,-3-1-5,1 0 20,0 0-14,0 2 0,0 1-5,0-2 13,0 0-6,-1 3 0,-1-1 0,2 0 7,-2-1-1,0 0-13,0-1 14,-1 1-1,3-1-7,0-1 1,0 2 6,-2-2 6,2 0-1,-1-2-8,1 1-12,0-1 7,2 2 7,-2-1 6,2-1-14,-2 0 13,2 2-7,0-2 0,-3 1-6,3 1 0,0 0 1,0-1 13,0 1-1,-2 0-20,0-1 8,-2 2 0,2-2 13,-3 0-7,3 0-7,-2 0 13,2 0-7,2-1 0,2-1-6,-2 0 0,2 0 13,-2-1-13,2-1 7,-2 0 0,2-1-1,-2-2-12,2 0 1,2-1 8,-2 0-6,0-1-6,0-1 2,2-3 2,2-3-12,0-3 3,2-1 15,-2-1-6,3-3-5,-3-2 8,0 2-5,0-1 1,0 0 1,-2 2 2,-2 0 1,0 1 1,0 0 7,-2 0-7,0 4 1,-2-2 1,0 2 0,0-1 1,-3 3 0,3 0 0,-2 1 0,2 0 14,2 1-8,0 2 0,0-2 6,0 2-8,-2 0 7,4 0 5,-3 1-14,1 0 6,2 2-1,0 0-6,-2 0 6,2 0 12,0 0-8,0-1-1,0 2-7,0 0 12,0 0-7,0 0 5,0 0-7,0 0-13,0 3 20,0 0-8,0 3-6,2 1 13,0 1-14,1 0 13,-1 3-7,0-1 0,2 1 0,-2 1 0,2 0 6,0 2-1,0 0-13,0 0 19,1 1-20,-1-1 14,0 0-7,-2 1 6,2-2-1,0-2 0,0 2-1,0-2 0,1-1 0,-1-2-1,0 0 0,-2 1 0,2-4-1,0 0 0,0 1-12,0-3 7,1 0 13,1-1 5,2-2-14,0-1 6,5-3 0,-1 0-1,5-4-1,-1-4 0,1 0-7,1 0-6,1-1 14,2 0-1,-3-1-7,-1 1 7,-1 0 0,-1 1-7,-1 1 6,1 1-6,-3-1 6,-1 2-6,-1 1 6,0 1-6,-4 1 6,1 0-12,-1 2 1,-2-1-18,0 1 16,0 2-5,0 0-5,-2 1 2,1-1 1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37:41.498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0 144 23,'0'0'4,"0"0"0,0 0-1,0 0 0,0 0 6,0 0-1,0 0-7,0 0 6,0 0-1,0 0-7,0 0 0,0 0 7,0 0 5,0 0 5,0 0-2,0 0-8,0 0 12,0 0-2,0 0-9,0 0 18,0 0-15,0 0-8,0 0 12,0 1-8,0 1 6,0-1-2,2-1 5,2 1-14,0 0 12,0-1-1,5-1-14,1 1 6,2-1-7,3 0 7,1-1 6,1 1-14,4-1 13,-1 0 5,1-1-8,2 2-1,0-1-13,-1-1 14,3 0 5,-2-1-14,0 2 7,-3 0 0,3-1 5,-2 0-7,-3 1 6,1-1-14,0 2 7,-5-1-6,1 1 7,-1 0-19,-4-1 21,3 0-1,-3 1 0,0 1 6,-1 0-14,-1-1 7,0 1 0,-2 0 0,-1 0-7,1 0 7,-2 0-7,0 2 14,0-1-20,0 2 14,-2-1-13,3 0 7,-3 3 7,0-1 6,0 2-8,0 0 0,0 2 6,0 0-7,0 1-1,-2 0 7,2 1-20,-2 1 20,0 2-7,0-2 7,0 2-8,2 0 7,-2 1-20,0 0 21,0 0-7,0 1 6,0-1-1,0-2-13,0 0 1,0 0 1,0-2 1,2-1 13,-2 1-14,2-3 14,-2-1-1,2-1-20,0 1 20,-2-1-13,2 0 1,1-2-6,-3-1 1,2-1-5,-2 1-10,0 0 9,0-1-10,0-2 2,0-1 2,0-3 3</inkml:trace>
  <inkml:trace contextRef="#ctx0" brushRef="#br0" timeOffset="593">817 13 24,'0'-3'11,"0"2"5,0 0-2,0-1 11,-2 1-10,2-2 5,-2 1 3,2 1-3,-2 0-8,2 1-8,0 0 12,0 0-15,0 0 0,0 0 13,0 2-2,2 3-8,-2 0 0,2 2-1,0 2 6,-2 1-7,2 1-1,2 1 0,0 2 6,-2 1 0,0 3 5,0-1-8,3 2 0,-3 1-1,2 1 6,0 2-1,0 0 5,-2 2-1,0-1-2,2 0-7,-4 3-1,0-1 12,0-1-8,0 2-7,-2-1-6,-2 0 1,2 1 20,-2-1-15,2-1 1,2 0 0,-2-2-13,4-1-5,-4-2-4,4-2 9,0-3-17,0 1 4,2-4 3,0-1 2,2-1 2,-1-3 1</inkml:trace>
  <inkml:trace contextRef="#ctx0" brushRef="#br0" timeOffset="936">916 242 22,'0'-4'5,"-2"0"-1,2-1 6,-2-1-7,4 0 12,-2-1-2,2 1-2,0-1 5,2 0 4,3 1-15,-1 0 0,0 1 5,2-1-13,3 3 12,-3-2 6,2 2-9,-2-1 6,3 2-14,-1 1 6,-2 1-13,3 1 14,-3 1 6,0 2-14,1 2 6,-1 1 6,0 1-13,-4 1 6,0 2-6,1 1 7,-3 1-1,-2 1-6,0 2 7,-2-1-1,-3 3 6,1-1-7,0 1-13,-4-1 8,0 0 7,-3-2 6,-1 0-14,1-1 7,-1 0 6,2 0-26,-1-3 21,1-1-13,0-1 1,-1-1-5,1-1 2,4-1 1,0 0 1,-1-3 0,3-1 0</inkml:trace>
  <inkml:trace contextRef="#ctx0" brushRef="#br0" timeOffset="1357">1481 356 24,'-2'-1'5,"2"1"5,0 0 5,0 0-2,0 0-1,0 0 5,0 0-15,0-4 18,-2 1-2,2 2-2,0-2-9,0 1 6,2 1 4,0 0-2,-2-2-8,0 2 6,0 0-8,2 0 5,2 0-7,-2-1 6,0 0-1,2 0-8,2-2 0,3 3 0,-3-1 7,4-2-1,5 1-7,-1 0-6,1 1 7,3 0 12,5 1-8,0-2 0,0 1-1,1 0 0,3-2-7,2 2 7,-2 0 6,2-2-1,0 2-7,0-1-7,2 1 14,-2 1-1,2 0-8,-2-2-6,2 2 14,-2 0-1,-2 0-7,-2 0 6,-1 1-7,-1 0 1,0 0 6,0 0-7,-3 0-6,-1 0 14,-2-1-7,-1 1-7,-4 0 14,-1 0-20,-1 0 15,-4 0-13,3 0 14,-5-2-6,2 2 0,-2 0-6,0-1 8,2-1-12,-3 0 8,-1-1-12,0 0 2,-2-1-4,0 0 2,0-1 9,-2 0-5,-3-2 1,-1-1 2,0 1 1,0 0 1,-5 0 2,1 0 0,-2 2 2,1-4 0,-1 1 0,-2 1 1,1-1 1,1 1 0,1 1 1,1 1 6,0 0 6,-1 0-1,3 1-1,2 0-8,2 2 7,0-1 5,-1 2-2,5 0-7,0 1 12,3 0-8,-1 1-1,4 3-1,2-1-7,2 2-6,3 0 20,1-1-8,1 3 6,-1 0-7,1-1 6,1 0 5,1 1-15,-1 1 7,1 0-13,-1-2 13,1 1-1,-3-1-7,-3-1 1,-1 0 0,0 2-13,-1 0 15,-3-1 6,-2 0-7,0-2 0,-2 3 6,-2 0-1,-4 3-13,0 0 13,-2 1 0,0 0-7,-3 1-6,1-1 1,0 1 13,0 1 0,-3 1-1,-1 0-1,1-1 0,-1 2-1,0-1-6,-1 0 0,3 0-6,0-1 14,-1 1-13,1-1 1,0-1-6,1-2 2,3 1-5,0-2 2,0-1 1,-1-1 0</inkml:trace>
  <inkml:trace contextRef="#ctx0" brushRef="#br0" timeOffset="2418">2761 60 22,'0'0'4,"0"0"0,0 0 0,0 0-1,0 0 0,0 0-1,0 0 7,0 0-8,0 0 0,0 0 6,0 0-1,0 0 0,0 0 5,0 0-1,0 0-14,0 0 7,0 0-7,0 0 19,0 2-14,2-1 19,0 0-15,2 1-1,0-1 6,1 1-1,1-1-2,4-1 12,0 0-9,1-1 5,3 1-14,3 0 0,-1-2 12,3 1-20,0-1 7,3 1 6,-1 0 0,2 1-1,-3-2 5,1 1-7,0 0 0,-1 1-1,-1 0-6,-2-1 0,-1 1 7,1 0 0,-5-1-1,3 1 0,-5 0 6,0 0-7,1 0 6,-3 0-1,-2 0-7,0 0 0,-2 1-12,3-1 1,-3 0 21,0 0-2,-2 0-13,0 1 7,0 0 6,0 0-7,0 1 6,-2 0-7,2 1 7,-2 3-14,0 0 14,-2 0-13,0 2 7,0 0-6,0 3 7,-2-1-1,2 2 7,-2-1-1,-3 2-13,5 2 13,-2 2-1,2-2 0,0 2-7,-2 2 6,2-1 6,-2 0-1,2-1-8,2-2-6,0 2 13,-2-2-1,2-1-1,0-3-1,2 0 0,-2-3-1,2 0 0,-2-2-13,2 0 1,0-2 7,0 1 0,0-4 0,2-2 7,-2 0-7,2-2-19,-2 1 9,1 0 1,-1-2-5,-2 2-4,0-1-5,-2 0 2,2 1 1</inkml:trace>
  <inkml:trace contextRef="#ctx0" brushRef="#br0" timeOffset="3058">3739 155 23,'0'0'5,"0"-1"-1,0-1 0,0-2-1,2-3 6,0-1-7,-2-1 12,0 0-8,0 0 5,-2 1-13,-2-2 12,0 2-13,-2 1 6,0 0 6,-3 3-14,-3-1 14,2 3-8,-3-1 6,-1 1-1,-1 2-7,1 1 7,-3 2 5,3 0-7,1 0-1,1 3 0,-1 0-7,5 0 1,-2 0 0,2 1 0,1-1 1,3-1 0,2 1 7,2 0-7,0 1 12,2-2-7,2 0 6,1 1-20,3-1 20,0-2-1,0 1-1,5-2-7,-1 2 0,1-1 6,-1-1-19,2 1 20,1-1-1,-3 2-13,1-1 1,-1 1 7,3-1 6,-3 2-1,-2-1-1,1 3 0,-1 2-1,-2 0-19,-1 2 14,-1 1 0,-2 3-6,0 1 20,0 3-14,-2 1-7,0 3 14,0 0 5,-2 2-7,2 0 6,-2 1-14,3 0 13,-1-2-1,2 0-8,0 1 0,-4-3 13,2-1-2,-2 0-7,0 0-1,0-3-19,-2 0 27,2-2-14,2-1 1,-2-1 6,0-1 0,0 0-7,0-2 6,-2 0 6,0-2-1,2-1-7,-2-1 6,2 0-1,0-1-19,0-1 14,-2-1 0,2 0 6,-2-2 5,2-1-8,2 0 6,-2-2-7,2 0-1,0-4 6,4 1-7,2-3 0,1-3 0,1-1 0,2-4-7,3-2 7,1-2-6,1-1-6,1-2 14,3 0-6,0-2 12,0 1-13,-1-1 13,-1 1-8,-1 2 7,-1-1-8,-3 2 0,3 1 0,-5 1-6,1-1 13,-3 4-7,0 1 0,1 2-6,-3 1 7,0 1 0,1 2 0,-5 2 0,2 1-1,-2-1 0,0 2 0,-2 0 0,2 0 0,-1 2 0,-1-2 7,0 1-7,0 0 6,0 2-1,0 0-1,0-1-6,-2 1 6,0-1 0,0 1-1,0 0-6,0 0-6,2 1-5,-2 0-5,2-1 2,-2 0 15,0 0-12,0-1 2,2 1-5,-2 0 8,0 0-11,0 0 2,0 0 2,0 1 2,0 0 1,0 0 1,0 0 0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38:24.351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0 20,'0'0'4,"0"0"0,0 0-1,0 0-1,0 0 1,0 0 0,0 0-1,0 0 0,0 0-1,0 0 1,0 0-1,0 0 0,0 0 0,0 0 0,0 0 0,0 0 0,0 0 0,0 0-1,0 0 0,0 0 0,0 0 0,0 0 1,0 0 0,0 0-1,0 0 0,0 0 0,0 0 0,2 2 0,0 2 0,6 1 0,3-1 0,1 1 0,2-1 0,5 2 0,0 1 0,1-1 7,5 2-7,0 0 0,0 2 0,4 0 6,-2 1-7,2-1 0,0 2 0,-3 2 0,1-2 1,0 2 6,0 0-7,0 1 0,-2 1 6,2-2 0,0-1-7,-3 3 6,3-2-6,-2-1 0,0 1 0,0-1 7,-2 1-1,-1 0-7,1-1 7,0 1-1,0-1 0,-1 1-7,1-2 1,0 1 7,0 0-7,-1-1 0,1-1 7,0 1-8,0-2 2,-1 0 0,3-1 0,-4-1 7,-1 0-8,1-1 1,0-1 7,-1 0-7,-1 0 0,0-1 0,-3-1 0,-3 1 7,1-2-7,-1 1 7,-3-2-7,0 1 0,-1 0 0,-3-1 7,0 0-1,0 1 0,-2-2-8,0 0 1,1 0 7,-3 0-1,0 1-6,0-2 0,-2 0 0,0 0 1,0-2 0,-2 2 7,2-2-1,-7-3-7,1 0 1,0 0 0,0-1 6,0 0-7,-3-1 1,1 0 0,-2-1 1,-3 0 0,1-1 0,0-1 0,-3 1 0,1-1 6,-3-1 0,0 1-7,1 2 0,1-2 0,1 2 7,0 0-7,1 0 7,3 1-7,1 0 0,1 2 0,0 1 7,2-1-1,0 1 0,-1 1-1,3 0-7,2-1 1,-2 1 0,2 0 1,0 0 0,-2 0 0,4 0 7,-2 1-8,0-2 7,2 2-6,-2-1 0,-1 2 6,3-1 0,-2 1-1,0 1 0,2-1-7,-2 1 7,2 0-6,0 0 0,0 0 7,0 0-1,2 1-7,0 2 7,3 1-7,1 0 1,0 1 0,0 0 7,0-1-7,5 2 7,-1 0-1,0 1 0,3 0 6,1 1-7,1 0-7,-1 2 1,1-1 0,1 1 1,1 0 0,-3-1 0,3 1 1,-3 0 13,3-1-8,-3-1-7,-1 0 7,-1-2-7,-2 0 7,-1 0 0,-1-3-1,-4 2 6,0-2-7,2 0 6,-3-1-1,-6-1 0,3-1-14,-4 0 8,-2 0-7,-2 0 8,-7 0 6,1 0 5,-5 0-8,-1-1-13,-1 1 8,-2 1 6,0-1-1,1 1-6,-3 0 0,2 1-6,-2 0 13,3 0 0,1 2-7,-2-2 0,2 2 13,3 0-8,-3 1 0,3-2-7,-1 2 7,2 0-7,1-1 1,1 1-6,-1 0 1,3-1 14,3 1-1,0-2-7,-1 2 7,-1-1-1,4-1-7,-1 1 7,1-2-7,2 0-6,0-1 1,2 2 20,2-2-8,-3 0-6,3 0 0,0-1-6,-2 1 7,2 0 6,2-1-6,-2 0 6,2 2 6,0-2-8,-2 0 0,2 0-1,0 0-13,0 0 14,2 0 6,-2 0-13,0 0-6,0 0 1,0 1 1,0-1 1,0 0 1,0 0 13,0 0-7,0 0 0,0 0 13,0 1-14,2-1 0,-2 0-6,0 0 0,-2 0 14,2 0-7,2 0 6,0 0-7,-2 0 6,0 0-7,0 0-6,2-1 14,0 1-7,-4-1 6,4 1-13,-2 0 7,0 0 7,0 0-7,0 0-6,0 0 0,2-2 1,2 1 1,-1-1 0,-1 1 1,2 0 0,0 1 0,-2-1 0,0 1-1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37:57.004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27 1338 21,'-2'-1'4,"0"1"0,0-1 0,-2 0 0,2-1-1,0 0 12,0 1-8,-1 0-1,1 1-1,2-1 19,-2-1-10,2 2 5,-2-1-3,2 1-14,-2 0 25,2 0-10,0 0-8,0 0 17,0 1-22,0-1 6,2 2 5,-2-2-14,0 0 12,2 0-2,0 0-13,0 0 12,5 0-1,-1-2-1,4 1-1,3-1-1,1 0-7,5-1 6,-1 1 6,3-2-14,2 0 7,0 0-7,1 0 7,-1 0-13,-2 1 20,2-1-2,-1 1-7,1-1 6,-2 2-14,-1 0 7,-1-1-6,0 1 13,-1 1-7,-1-2 6,-3 1-7,3 1 0,-5 0-13,1-2 21,1 3-8,-4-1-6,1 0 13,1 1 0,-4-1-8,1 1 1,-1-1-7,0 2 14,-2-1-1,1 1-13,-3 0 7,2-1-7,0 3 8,-2-2 6,1 0-7,-3 1-13,2 2 8,-2-2 7,2 2 6,-2 0-1,0 0-1,2 1-7,-2 2 0,0 0-6,-2 2 13,2 1-19,0 2 14,-2 0-13,3 2 14,-3 2-12,0 0 13,0 0-6,0 2 13,0 0-14,-3 2 13,3-1-8,0 1-12,-2 0 7,0 0 7,2-1 6,-2-1-7,2 2 6,0-1-1,-2 0-1,2 0-1,-2-2 6,2 0-8,0-1 0,-2 0-1,2-2 0,0-1 0,0-3-7,0 2 13,0-3-1,2 1-7,-2-3 0,0-2 0,2 0-18,-2 0 2,0-1-4,2-1-10,-2-1-3,0-1 4,0-2 3,0-2 2</inkml:trace>
  <inkml:trace contextRef="#ctx0" brushRef="#br0" timeOffset="671">974 1461 23,'0'-2'4,"2"0"0,-2-3-1,2 0 0,1-1 6,-1 0-7,-2-1 0,2-2 12,0 0-2,-2 0-8,0 1 6,0-2 5,0 2-2,0 0-8,0 0 12,-4 0-14,-1 2 12,1 0-15,-2 0 13,0 3-8,-2-1-7,-3 2-6,1 1 20,-2 2-8,-1 1-13,1 2 20,-3-1-1,5 3-8,-2-1-6,1 2 0,1-1 13,2 1-13,1-2 6,1 2 0,2 2-6,2-3 6,0 1-6,2 0 13,0-1-14,2-1 13,2 0 6,2-2-15,0 1 0,1-2 7,1 0-1,0-1-1,3-1 6,-3 2-7,2-2-1,-2 1-19,1-2 9,-1 1 13,-2 0 0,2 0 5,-1 0-1,-1 1-1,-2 0-7,2 1-1,-2 0 0,1 2 0,-1 2 0,0 1 7,0 1-1,-2 2-1,0 2-7,2 2 7,-2 2-13,2 3 1,-2 2 13,1 3-1,-1 4-7,2 0 7,0 2-1,0 2-13,-2-2-5,2 0 8,-2 0 13,2-1-7,-2 0 0,3 1 6,-1-4-13,0 1 14,-2-4-8,2 1-12,0-4 14,-4-1-12,2-3 13,0-1 6,0-2-1,-2-2 0,0-1-8,0-2 13,3-2-1,-1-1 4,-2-4-8,2-2 6,2-5-14,-2-2 0,2-3 0,2-3-6,2-4 13,1-3-1,-1-2 0,2-2-7,1 1 6,3-1-6,-1 1-6,-3 0 1,2-1 13,-1 3-7,-1 0-6,-2 0 13,3 1-7,-5 3 0,0 2 7,2 1-7,-1 2-6,-3 3 13,0-1-13,0 3 7,-2 1 6,2-1-13,-2 2-6,0 0 15,0 2-19,0 1 2,-2 0 8,0 3 1,0 0-12,2-1-4,-2 2 2,0 2 2,0 0 2</inkml:trace>
  <inkml:trace contextRef="#ctx0" brushRef="#br0" timeOffset="1763">1797 1686 20,'-2'-1'4,"0"-1"0,0 1 0,0 1-1,-2-1 0,2 1 0,0-1-1,-2 0 0,0 1 0,0 0 12,1 0-1,-1 0-15,2-1 13,0-1-14,0 1 19,0 0-2,0 1-20,0 0 7,2 0 6,-2 0 5,0 0 5,2 0-2,0 0-8,0 0-7,0 0 0,-2 0 12,2 0-1,0 1-8,0 2 0,2-2-1,-2 0 0,2 0 12,0-2-1,0 1-8,2 0 5,2 0-20,1 0 20,-1 0-1,2 0-1,4 0-1,3-1-13,-3 0 19,3-1-20,1 1 13,3 0-7,2 0-6,1-1 7,1-1 0,0 1 13,2 1-8,-1-2-1,3 1 6,0 0-8,0-2-12,0 2 13,0 1 0,0 0 0,2-1-1,-2 1 0,2-1 0,-3 0-7,3 0 7,-2 2 0,0-1-7,-2 0 7,0 0 0,-4 1-6,1-1 6,1 0 6,-2 0-7,-1 2-6,1-1 13,-2 0-7,-1 0-7,1 1-5,0-1 14,1 1-7,-1 0 0,-1 0 13,1-1-1,2 1-7,-3 1-6,3-2 0,-2 1 1,-1-1 7,-1 0-7,-1 0 7,-1-1-7,-3-1-6,1 2 2,-3-1 1,-2 1 7,1-1-6,-3 0-18,0 1 3,-2-1 2,0-3 9,-2 2-6,-2-1 3,-2 0 1,0 0 2,-2 0 0,-2 0 1,0 1 2,-5-2 0,1 2 1,-2-1 0,-3 1 1,3 0 0,-5-1 0,3 2 1,-3-1 0,3 1 2,-1-3 0,3 2 0,-1 0 1,1-2 1,2 2-1,1-2 1,-1 1 0,2-2 0,1 2 0,1-2 0,0 0 1,0 2-1,2-1 7,0 0-1,-1 0-1,1 1 6,2 1-2,0-2 6,0 2-2,0-1-2,0 2-1,0 0 5,2 0-8,0 1-14,0-1 20,0 1-8,0 0-7,2 0 13,0 1-2,2 0-13,0 0 0,2 0 7,1 3 6,3-2 5,-2 2-8,3 0-1,1 0 0,0 2-13,3-1 13,-1 1-1,1 1 0,-1 0 6,1-1-8,-1 2 0,-1 0 6,-1-2-20,1 0 8,-3 0 7,-2 0-1,0-1 6,1-1-7,-3-1-6,0 2 0,0-2 7,-2 2 6,-1-1-13,-1 0 7,0 2-1,0 0 0,-4 1-6,2 1 13,-2 1-1,-3 1-13,1 0 0,0 2-5,0-1 7,-2 3 20,-2 0-21,1 0 7,-1 1 6,-2 0-14,1 2 7,1-3-6,0 0 7,-2 0 6,3 0-14,-1-3 7,0 1 6,2-2 0,-3 1-14,5-2-5,-2-1 1,4-1-5,-2-1-4,0 0 2,2-2 3,2 0 1,-2-2 1,2 1 0</inkml:trace>
  <inkml:trace contextRef="#ctx0" brushRef="#br0" timeOffset="3105">3357 1403 22,'-4'-1'5,"2"1"-2,-2 0 1,-3 0-1,1-1 0,-4 0-1,2-1 0,1 1 6,1 0-7,-2 0 6,2 1-7,-3-1 19,3 1-2,2 0-3,0 0-14,0 0 13,2 0-14,0 0 18,0 0-20,-1-1 12,3 1-13,0 0-6,-2 0 8,2 0 19,0 0-21,0 0 13,0 0 5,2 0-8,1 0-1,-1 0 6,2 0 5,4 0-9,6 0 6,1 0-21,2-2 8,1 2 6,3-1 5,-1 0-7,3 0 5,2 0-13,0 0 13,2 0-1,-2-1-14,1 1 13,-1 0 6,0 1-14,2 0 12,-4 0-7,-1 0-13,1 0 1,-4 0 13,-1 0 0,-1 0-1,-3 0 6,1 1-14,-3-1 13,1 1-7,-5-1-13,2 2 20,-1-2-26,-1 1 21,-2-1-7,-2 1 13,0-1-8,1 1-6,-3-1 7,0 1 6,0-1-8,0 1 0,0-1-19,0 0 21,0 0-6,0 1 0,-2 1 13,0-1-14,0-1 7,-2 1-1,2 0 0,0 1-6,-2 2 0,0-2 7,2 1 6,-2 0-8,0 2-6,-2 1 7,-1-1 0,1 1-7,0 0-12,2 1 15,-4 1 6,2 0-6,0 0 12,0-1-13,-1 3-6,1-1 13,0 1 0,0 0-13,2 0 7,-2 0 13,2 0-8,2-1 0,-2-1 6,0 2-7,0-1-1,2-1-6,-3 3 7,3-2 6,0 0-1,0 1-7,0 0 0,0 3 0,0-2 6,0 1-7,0 0 6,0-1 0,0 0-1,0-1 0,-2 0-1,2 0 0,0-1-1,-2 1 0,2-1-6,-2-2 0,2 1 1,0-1 6,-2-2 0,2-1-1,-2 1-12,2-2 7,0 1 7,0-2-13,0 1 7,0-2 7,0 0-1,0 0 0,0-1-20,0 0 2,2 0-10,-2-3-4,0-2 3,2 0 3,-2 1 3,2-1 1</inkml:trace>
  <inkml:trace contextRef="#ctx0" brushRef="#br0" timeOffset="4166">4180 1374 19,'-2'-1'5,"2"0"-1,0-2 0,0 1-1,0 0 13,-2-2-2,2 1 4,-2-1-2,2 2-2,0-2-2,0 2 11,0 1-15,-2-1-1,0 2-1,2 0 12,0 0-9,0 0 5,0 0-20,0 0 7,0 0 12,0 3-8,0 2 6,2-1-1,0 2-2,0 1-13,0 3 13,0 1-7,2 1 6,-2 1-1,2 1-1,-2 3 6,0 0-8,-2 3 6,3 2-1,-1 0-1,0 3-1,2 4-1,-2 0 0,0 3-1,0 1 0,0 2-1,0 1 0,0-1 6,0 0-14,-2 0 7,4-2 0,-1 0-7,-1-2 13,0 1-7,0-2-6,2-2 7,0-1-7,-2-2 1,2 0 0,-2-3-6,2-1-5,1-4-10,-3-1 3,0-2 3,0-2 2,2-4-4,-2-1 2,0-3 2,0-4 1,2-4 2,0-3 2</inkml:trace>
  <inkml:trace contextRef="#ctx0" brushRef="#br0" timeOffset="4556">4228 1583 22,'0'-2'4,"0"-1"0,-2-1-1,2-1 0,0 1 0,2-2 0,-2 0-1,0 1 6,2 1 6,-2 0-15,2 1 13,2-2-1,-2 2-8,2 0-7,2 0 13,3 1-7,-1-1 6,0 2-1,2 0-13,1 1 13,1 1-1,1 0-7,1 0 6,1 2-7,1-1 7,-1 2-1,-1-1 0,3 2-7,-5-1-6,0 1 14,-1 0-7,-1 0 6,-2 0 6,1 2-7,-5 0-7,0 0 7,0 2-1,-4 3 0,-2 0-6,-2 0 0,-2 2 1,-1 0 13,-1-1-2,-2 1-19,-1 0 13,1 0 6,0-1 6,-3-2-21,1 1 20,-3 1-2,3-3-7,-2 1 12,-3-2-2,3-2-21,-1 0 7,1-2 19,1-1-2,-1 0-9,1-1 5,3 1-1,-2-1-8,3 0 12,1-2-21,0 1 20,2-2-21,-1 1 20,1 0-2,2 1-8,2 0 0,-2-2-13,2 1 7,0 0 6,0-1 0,2 0-1,0 0-6,0 1-19,0-1 9,2 0 2,0 0-5,0 0-10,0 1 2,2 1 3,0-2 0</inkml:trace>
  <inkml:trace contextRef="#ctx0" brushRef="#br0" timeOffset="6381">5059 1661 24,'0'0'5,"0"0"5,0 0 12,0 0-3,0 0 4,0 0-16,0 0 6,0 0 11,0 0-10,0 0-1,0 0 4,0 0-14,0 0 5,0 0 6,0 0-8,0 0 5,0 0-7,0 0 5,0 0-13,0 0 13,0 0-1,0 0-8,0 0 13,0 0-14,0 0 6,0 0-1,0 0-6,2 0 6,4 0 0,0 0-1,5 4 0,1 0-13,3 2 20,-1 0-1,3 0-8,1 0 0,3-1-6,2 2 7,2 2-1,1-2 7,3-2-1,0 2-8,0 0 7,0 0-1,2 0-13,2-1 1,1 1 1,-1-2 13,2 2-13,-2-3 7,2 1 0,2 0 12,-2-1-8,3 1 6,-1-2-14,2 0 13,0 0-14,1 0 7,1-1-1,0-1-12,-1 0 13,1 2-6,-2-3 0,1 1 7,-1 0-1,0-1 6,-1 0-14,1-1 7,-2 0 0,2-2 0,-3 2-7,1-2 13,0-1-1,0-1 0,-2 0-8,3 1 1,-1-1 6,2 0-1,-2-3-1,3-2-6,-1 3 12,-2-2-7,2 1 0,-1 0-13,1-2 1,-2 2 14,2-1-7,-3 0 0,1-2-6,-2 2 13,0-2-19,-2 2 21,2-1 5,1-1-8,-1 1-13,0-1 8,0 1 12,0-1-1,-2 1-8,0-1 6,1 0-7,-3 0-6,2 0 13,-2-1-20,2 0 14,-2 1 0,2-2 0,-2 1-7,0 0 1,0-1-6,2-1-5,0 1 14,0-1 0,0-1 1,0 0 0,0 0 12,1-2-8,-3 2 6,2 0-1,0-1-8,-4 0 7,0 1-8,-2-3 7,-1 2-20,-1 1 20,-2-2-7,-2 2 6,-1-2-19,-1 1 14,0-1 0,-3 2 0,-1-2 6,-1 0-7,1 2 0,-1-1 0,-2 1 0,1-1 0,-1 1 0,-1 1 0,1-2 6,-2 1-1,3 0 0,-3 1-13,3 0 1,-3 2 13,0-1-1,1-1-19,-3 1 2,2 1 7,-2 1 7,1-2-6,-1 0 6,0 2 0,1-2 0,-3 0 0,0 0-1,0 0 7,0 1-8,1-1 7,-3 0-8,0-1 1,-2 0-7,2 1 1,-4-1 7,2 2-6,-2-2-6,0 0-5,-2 0 21,0 0-1,0 0 0,-2-1-1,-2-2-12,-1 0 13,-1 2-7,0-3-12,-3 1 21,-1 0-13,-2-1 13,1 3-1,-1-1-7,-1 1 7,1-1-1,-1 3-6,-1 0 0,1 0 0,1-1 7,-1 2-1,1 1-1,-1-1 0,1 0 0,-1 1-1,1 0-6,1 2-6,1 0 8,-2-1 0,-1 2 0,1 0 0,-3 1-6,1 0 8,-1 0-7,0 1 14,1 1-7,-3 0 6,5-1-1,-1 2-7,1-1 7,1 1-7,-1 1-6,2-1 13,-1 2-7,1-1-6,1 0 14,-1 1-7,2 1-6,-3-2 13,3 1-7,0 1 7,-1-1-1,-1-1-13,1 2-6,1-1 21,-2 1-7,-1-2 12,3 1-7,-2 1-1,1-1-1,1 0-6,0 0 6,-1 1-6,1 0 6,2-2 0,-3 2 0,3 0-1,0 0-19,-1-1 21,1 0-13,0 0 14,0 1-13,1-1 13,1 0-13,0 0 14,0 0-7,-2-1 6,1 1-13,1 0 13,0-2-13,2 2 14,-2-2-20,1 2 21,-1-1-1,2 0-13,0 1 7,2 0-7,-2-1 8,2 1-1,2 1-6,-2-1 13,0 0 0,2 0-1,0 1-14,0 0 1,2 1 8,-2-1-1,0-1-6,2 1 1,0 1 7,2-1-7,2 0-5,2 0 7,1 0 1,3-1-13,0 1 8,3 0-5,4 0 8,-3 0 0,5 0 7,-3-2-13,3 2 1,0 0 14,2-1-1,-1-1 0,1 1-13,0 0 7,-3-1-12,3 0 8,-2 1 7,-5-1 0,1 1 0,-3-2 6,1 2-1,-3 1-1,1-1 0,-3-2-7,-2 2 0,1-1 0,-5 2 7,2 0-1,0 0 0,-2 0-13,0 0 7,-1 1 7,-1 0-1,0 0-13,0 0 14,0 0-7,-2 2 0,-4-1 0,2 0 0,-3 2 1,-1 0 0,0 1 6,-2-1 0,-3 1-7,-1-1 6,-5 1-7,-1-2 1,-3 3 0,-2-2 0,1-1 7,-1 2-7,0-2 0,0 0 0,3 1 1,-1 0-6,0 0 7,3-2 0,1 0-7,1 1 8,3-1-1,1 2 7,-1-3-1,3 1-1,2-1-1,2 1-6,-1 0 6,1 0-7,2-1 1,0 0 6,0 0-6,2 0 6,0 2 0,0-2-7,0 0 0,2 1 7,-3-1-7,3 1 7,0 0-7,0-1 0,0 0-6,3 2-5,-1 1 2,-2-2 8,2 1 0,0 2 1,0 0 0,0 1 13,2 0-1,0 2-8,0 0-12,0 1 1,1 0 1,-1 1 8,0 2 6,0-1-7,0 3 1,0-1 6,0 0-1,-2 1 6,3 1-1,-3 0-8,0 2 0,0 3 0,-2-2 0,2 2-6,-2-2 0,2 3 13,-2 0-1,0-1 0,0-2-14,-2 2 7,2-2-12,-2-1 14,2-1-7,-2 1 13,2-3-7,-2 0-6,2-1 7,0 0 6,-2-1-14,2-2 7,-2 1 6,2-2-19,-3-1 7,3-1 14,0-2-8,0 1 13,0-2-15,0 1 0,0-2 7,0 2 5,0-3 5,0 1-8,0-1 5,0 1-1,0-1 4,0 0-2,0-1-20,0 0 13,0 1-1,3 0-1,-3 0 0,0-1 5,0 0-1,0 0-1,-3 0-13,3 2 6,0-2 7,0 0-8,0 0 0,0 0 0,0 0 0,0 0 7,0 0-20,0 0 14,3 0-6,-3 0 13,0 0-1,0-2-20,0 2 14,0 2-12,0-2 14,0 1 12,0-1-21,0 0 20,0 0-15,0 0 13,0 0-14,0 0-12,0 0 20,0 0-1,0-1-6,0 1 6,0 0-7,0 0-6,0 0 20,0 0-8,0 0-7,0 0 13,0 0-7,-3 0-13,3 0 14,0 0-7,0 0 13,0 0-14,0 0 7,0 0-7,0 0 13,0 0-1,0 0-26,0 0 21,0 0-13,0 0 14,0 0-1,0 0-13,0 0 20,0 0-7,0 0 0,0 0-7,0 0 7,0 0-7,0 0 13,0 0-7,0 0-13,0 0 20,0 0-7,0 0-1,0 0 0,0 0-6,0 0 7,0 0-13,0 0 14,0 0-7,0 0 7,0 0 6,0 0-14,0 0-5,0 0 13,0 0 0,0 0 0,0 0-1,0 0-6,0 0 13,0 0-8,0 0-6,0 0 13,0 0-13,0 0-12,0 0 27,0 0-14,0 0 7,0 0-7,0 0 13,0 0-7,0 0-7,0 0 14,0 0-8,0 0-6,0 0 13,0 0-7,0 0 0,0 0 6,0 0-7,0 0-13,0 0 20,0 0-13,0 0 1,0 0 13,0 0-7,0 0-7,0 0 14,0 0-8,0 0 0,0 0 7,0 0-14,0 0-11,0 0 27,0 0-14,0 0 7,0 0 6,0 0-26,0 0 27,0 0-13,0 0-6,0 0 20,0 0-14,0 0-6,0 0 8,0 0 6,0 0-13,0 0 14,0 0-7,0 0 7,0 0-1,0 0-13,0 0 14,0 0-1,0 0-13,0 0 20,0 0-8,0 0 0,0 0 6,0 0-8,0 0 0,0 0-6,0 0 1,0 0 6,0 0 0,0 0-6,0 0 6,0 0-6,0 0 13,0 0-8,0 0-6,0 0 7,0 0 0,0 0-13,0 0 20,0 0-7,0 0-1,0 0 0,0 0-6,0 0 13,0 0-1,0 0-7,0 0 6,0 0-7,0 0-6,0 0 13,0 0 0,0 0-20,0 0 21,0 0-7,0 0 0,0 0 6,0 0-7,0 0-13,0 0 21,0 0-13,0 0-6,0 0 20,0-3-7,0 2 6,3-1-13,-3 1-6,0-1 21,0 1-8,0 0 6,0 0-1,0 0-13,-3 0 14,3 1-8,3-2 7,-3 1-13,0 1 7,0-1-13,0 1 8,0-1 1,0 1 0,0 0-12,2-1 15,-2 0-13,2-1-4,-2 0 2,0 0-4,2-1-10,2 0 10,-2 1 2,2-2-10,-2 1 3,0-2 3,2 0 2,-2 1 1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38:18.018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7 12 19,'0'0'4,"0"0"-1,0 0-1,0 0 1,0 0-1,0 0 0,0 0 0,0 0 0,0-1 0,-2 0-1,0-1 1,2 1-1,0 0 0,0 1 0,0-1 0,0 0 0,0 0 0,0-1 0,0 1 0,0 1 0,0 0-1,0 0 0,0 0 1,-3 0-1,3 0 0,0 0 1,0 0-2,0 0 0,0 0 0,3 0-2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38:19.344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0 427 20,'0'0'3,"0"0"1,0 0-2,0 0 1,0 0-1,0-1 0,0 1 0,2-1 0,3-5-1,3-2 0,6-4-1,5-2 1,6-2 0,8-4-1,6-3 0,2-2 1,3 0-1,-3-1 1,1 1 0,-5-1 0,0 3 0,-6 1 0,-2 3 0,-4 2-1,-4 2 1,-3 2 0,-1 1-1,-3 2 1,-3 2 6,1 1 6,-4 1-8,0 0 5,1 1-1,-5 1-1,2-1 5,-2 1-1,-2 2-14,2 0 12,-2-1-1,1 2-14,-1 0 14,0 0-2,0 1-13,0-1 20,-2 0-15,2 1 7,-2 0-1,2-1-1,-2-1 0,2 1 6,-2 1-14,2-1 7,0 1-7,-2-1 7,0 1-13,2-1 7,-2 1-6,0-1 2,0-1-6,0 1 1,0 1 2,0 0 1,-2 0 0,0 0 1,2 0-1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38:32.588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7 97 18,'0'0'4,"0"0"-1,0 0 0,0 0-1,0 0 1,0-1-1,0-2 0,0 2-1,0 0 0,0-1 1,0 0-1,-2 0 0,2 0 0,0 1 0,-2 0 0,2 0 0,-3 1 0,3-2 0,0 1 0,0 1-1,0 0 1,0 0 0,0 0 0,0 0-1,0 0 0,0 0 0,0 0 0,0 0 0,0 0 0,0 0 1,0 0 0,0 0-1,0 0 0,0 0 1,0 0-1,0 0 1,0 0-1,0 0 7,0 0-7,0 0 0,3-1 0,-3 2-1,4-2 0,0 1 1,0-1 0,0 0 6,4-2-7,3 1 0,1 0 0,3-2 1,1 1 0,3-1 0,1 0 6,5 0-8,2-2 7,2 2 0,2-2-1,4 1 6,0 1-8,3-1 0,1 0 6,-2 2-14,2-1 1,-1 2 7,-1 0-6,0 0 13,-2 2-14,-2 0 1,-2 0 6,0 3 6,0-2-13,-2 1 1,-2 2 0,0-1 13,0 0-14,-2 0 1,2 1 13,-2-1-14,-1-1 14,1 2-2,-2-2-7,0-1 0,2 1 7,-1 0-1,1-1-14,0 0 1,2-1 8,-2 0 6,2 0-7,0 0 0,-3 0 0,1-1 6,0 0-7,0 1 12,0 0-13,-1 1-7,-1-2 8,-2 0 0,-3 1 0,-1 0 0,0 0 7,-3 0-7,-2 1 6,-1-1-1,-1 0 0,-2 0-1,-1 0-12,-1 0 13,-2 1 0,0-1 5,-2 0-7,2 0-13,-2-1 1,-2 1 8,0 0-6,0 0 0,-2 0 1,0 0 0,0 0 0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38:53.944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11 83 22,'0'0'5,"0"0"-2,0 0 1,0 0-1,0 0 0,-2 0-1,2 0 0,0 0 6,0 0 6,0 0-15,0 0 7,-3 1 5,3 0 5,-2 0-14,0 0 18,2 0-2,0-1-9,0 0 5,0 2-1,-2-1-15,2-1 19,2 0-2,-2 0-8,4 0-1,-1 1-7,-1-1 0,2 0 19,2 1-2,-2-1-2,2 1-14,0-1 6,1 0-1,1-1-7,2 1 7,3-1 12,-1-1-15,3 0 12,1 1-8,1-1-7,1 0 13,1-1-8,4 1-13,-3 0 26,5-2-8,-2 2-1,2-2 5,2 1-1,2-1-2,0 1-7,2-1-7,0 3 7,0-2-1,-2 0 6,4 1-19,-2 2 7,0-1 1,2 0 13,-4 1 5,2-1-21,0-1 13,0 2 6,-2 2-15,2-2 7,-2 1-13,0-1 20,0 0-2,-2 1-1,1 0-1,1-1-8,0 0 7,2 0-1,0 0-13,0-1 7,3 0 6,-1 0-1,2-1 6,-2 0-14,2 1-6,0-1 7,0-1 7,1 2-1,-3 0 0,0 1-13,0 0 13,-2-1-6,0 0 0,0-1 13,-2 2-8,-2-1-13,0 1 20,-3-1-20,1 1 1,2 1 14,-4-1 6,2 1-2,-3 1-13,3-2 19,0 0-8,2 1-1,0-1-1,0 1-7,0-1 7,-1 0-1,-1 1-7,2-2-5,0 2 13,-2-2 6,2 1-20,0 0 19,0 0-1,-1 0-1,-1-1-13,2 1-6,-2-1 14,0-2 6,-2 2-8,1-1-6,-1 1 1,0-2 6,0 1 6,-1 1-7,-1 0 0,0-1-6,-1 1-6,1 0 20,0 1-1,-3 0-1,1-1-7,0 0 0,-1-2 0,1 3 6,-3-1-7,1 2 0,2-1 0,-3 0 0,3 0-12,-1-2 8,1 2-6,0-1 14,-1 1 0,1-1-7,-1 1 1,-1 0 0,-1-1 0,3 1 13,-2 0-13,-1 0 6,1 0-6,-1 0 6,1 0 6,-3 0-7,3 1-7,-3 1 1,3-2 7,-1 0-1,1 1-13,0 0 14,-1 1 0,3-1 0,-1 0-1,-1 1 0,1-1 6,1 1-7,0-2 6,-3 1-7,3 1-7,-1-1 1,3 0 14,-2-1-8,-1 0 0,3 2 0,0-1 7,1 0-1,-1 0-7,2 0-13,-2 0 21,-1 1-7,1-2 6,2 1-7,-3 0 6,1 0-19,0 0 14,-3-1 0,3 0-6,0 0 7,-3 0 0,1 0-7,0 0 7,-1-1 0,-1 1-6,-1 0-6,1-1 2,-1 1 13,1 0 0,-3-1-1,1 2-6,1-1-6,-1-1 20,1 1-8,-1 1-7,1-1 13,1 0-7,0 0-6,-3 0 0,3 0 7,-1 0-1,-1 0 0,-1 0 6,3 0-13,-3 1-12,1-2 21,1 1 5,-1 1-7,-1 0-6,1-1 6,-1 0 0,3 0-6,-5 0 13,2-1-8,1 1-12,-1 0 13,1-1 0,-1 2-6,1-1 13,-1 1-1,1-1-20,-1-1 20,1 1-7,-1 0-13,1-1-5,-1 0 15,1 1-6,-1-1 20,1 1-14,-1 0 6,3 0-6,-3 0 6,3 0-7,-3 0 1,3 1-6,-3-1 1,3 0 13,-3 0-7,1 0 6,-1 0-13,1 0 8,-3 0 6,0 0-7,1 0 6,-5-1-13,2 1 1,-1 0 13,-1 0-13,-2 2 14,2-1-20,-1-1 20,-1 0-13,-2 1 13,2-1 6,-2 0-15,3 0 7,-1 1-1,2 1 0,2 0-13,3-1 13,-3 1-13,3 1 14,1-1-7,3-1 7,1 0-13,1 1 7,-1 0-6,3-1 1,0 0 13,-1 1-20,1 0 21,0-1-8,-1-1 7,1 1-1,0 0-7,-3 0 6,-1-1-1,0 1 0,-1 2-19,1-1 14,-3-1 6,-1 2-6,-1-2 0,0 0 6,-1 1-1,-3-1-19,0 1 21,3 0-7,-3 0 6,-2 1-19,2-2 20,-1 1 0,1-1-14,-2 2 14,0-2-7,0 1 6,1 0-7,-1 0 7,0-1-1,0 1 0,0 0-1,1-1 0,1 1-13,-2-1 14,0 0-13,1 0 13,-1 0-6,-2 0 6,2 1 0,0-1-1,0 0-13,1-1 14,-1 1-1,0 0 0,-2 0-19,0 1 21,1-2-20,-1 1 21,0-1-13,0 1 7,-2-1-6,2 1 7,0-1 6,-2 0-7,2 1 6,1-1-7,-3 0 0,0 1-6,0-1 13,2 0-13,-2 2 7,0-2 6,0 1-13,0-1 13,-2 0-7,0 0 7,2 1-13,0-1 13,0 0-13,0 0 7,1 0 0,-1 1 6,0-1-13,-2 0 19,0 0-7,0 1-13,0-1 13,0 0-1,0 1-19,0-1 27,0 0-1,0 2-14,0-4 0,0 4 0,-2-2-5,2 0 13,0 0-1,0 0 0,0 0 6,0 0-14,0 0 0,0 0 20,0 0-21,0 0 13,-2 0-1,-1 0 5,1 0-1,2 0-8,-2 1 0,2-1 6,0-1-1,0 1-14,0 0-5,0 0 14,0 0 5,0 0-1,0 0 0,0 0-20,0 0 8,0 0 7,0 0-1,0 0-6,0 0 1,0 0 13,0 0-1,0 0-1,0 0-1,0 0-14,0 0 1,0 0 14,0 0 5,0 0-20,0 0 7,0 0 7,0 0-14,0 0 1,0 0 7,0 0 0,0 0 7,0 0 5,0 0-8,0 0 6,0 0-14,0 0 13,0 0-7,0 0 6,0 0-14,0 0 14,0 0-8,0 0 7,0 0-1,0 0-1,0 0-7,0 0 7,0 0-1,0 0 0,0 0-1,0 0-7,0 0 7,0 0-13,0 0 2,0 0 13,0 0-13,0 0 7,0 0 7,0 0-1,0 0-13,0 0 13,0 0-19,0 0 8,0 0 7,0 0 6,0 0-13,0 0 0,0 0 14,0 0-1,0 0-14,0 0 7,0 0 13,0 0-21,0 0 14,0 0-1,0 0-7,0 0 7,0 0-1,0 0-7,0 0 7,0 0-13,0 0 1,0 0 20,0 0-8,0 0 6,0 0-8,0 0 6,0 0-1,0 0-13,0 0 7,0 0-13,0 0 14,0 0-6,0 0 0,0 0 7,0 0 0,0 0-13,0 0 20,0 0-14,0 0 13,0 0-1,0 0-7,0 0-7,0 0 14,0 0-14,0 0 1,0 0 7,0 0 0,0 0-1,0 0 6,0 0-7,0 0-12,0 0 20,0 0-1,0 0-20,0 0 21,0 0-7,0 0-1,0 0-6,0 0 13,0 0-7,0 0 7,0 0-1,0 0-7,0 0 6,0 0-1,0 0-13,0 0 14,0 0-1,0 0-13,0 0 14,0 0-1,0 0-6,0 0 0,0 0 0,0 0-6,0 0 14,0 0-7,0 0-6,0 0 13,0 0-7,0 0-6,0 0 13,0 0-7,0 0-6,0 0-5,0 0 14,0 0-1,0 0 7,0 0-1,0 0-14,0 0 1,0 0-5,0 0 20,0 0-8,0 0 0,0 0 6,0 0-7,0 0-12,0 0 1,0 0 20,0 0-20,0 0 21,0 0-2,0 0-7,0 0-13,0 0 21,0 0-8,0 0 6,0 0-7,0 0 0,0 0 7,0 0-8,0 0 7,0 0-7,0 0 0,0 0-12,0 0 14,0 0 0,0 0-7,0 0 13,0 0 0,0 0-14,0 0 7,0 0 7,0 0-8,0 0 1,0 0 6,0 0-13,0 0 13,0 0-7,0 0 0,0 0-12,0 0 14,0 0 0,0 0-7,0 0 14,0 0-1,0 0-20,0 0 14,0 0-6,0 0 13,0 0-1,0 0-7,0 0-7,0 0 14,0 0-7,0 0-13,0 0 2,0 0 14,0 0-1,0 0-6,0 0 13,0 0-1,0 0-8,0 0 7,0 0-1,0 0-7,0 0 0,0 0 6,0 0 0,0 0-7,0 0-6,0 0 7,0 0 0,0 0-12,0 0 1,0 0 14,0 0 6,0 0-13,0 0 13,0 0-13,0 0 0,0 0 13,0 0-7,0 0-13,0 0 21,0 0-8,0 0-6,0 0 7,0 0 6,0 0-7,0 0 6,0 0-7,0 0-13,0 0 2,0 0 20,0 0-14,0 0 13,0 0-7,0 0 0,0 0-19,0 0 21,0 0-7,0 0 1,0 0 0,0 0 1,0 0-13,0 0-4,0 0 2,0 0 9,0 0-12,0 0 3,0 0 8,0 0-11,0 0 2,0 0-10,0 0-3,0 0-8,0 0-2,0 0-1,0 0 5,0 0 4,-2 0 2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38:57.782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46 38 20,'0'0'4,"0"0"0,-3 0-1,3 0 0,0 0 0,0 0-1,0 0 1,0 0-1,0 0 0,0 0 6,-2 0-7,0 0 0,-2 2 18,0-2-14,0 1 5,0-1 11,2 0-15,-2 0 12,2 0-15,-1 1-6,1-1 19,0 0-8,0 0-8,2 0 0,-2 0 13,2 0 4,-2 1-2,0-1-8,2 0-1,0 0 0,0 0-1,0 0-1,0 1 0,0 0 5,0-1-7,0 0-6,0 0 0,0 0 1,0 0 0,0 0 0,0 0 1,0 0 12,0 0-20,0 0 14,0 0 0,0 0-1,0 0-13,0 0 8,0 0-6,0 0 1,0 0 7,0 0 6,0 0-13,0 0 13,0 0-13,0 0 13,0 0-13,0 0 7,0 0-6,0 0 7,0 0 12,0 0-7,0 0 5,0 0-1,0 0-14,0 0 7,0 0-7,0 0 1,0 0 12,0 0-7,0 0 6,0 0-7,0 0 6,0 0-1,0 0 6,0 0-2,0 0-14,0 0 7,0 0 0,0 0 6,0 0-2,0 0-7,0 0 7,0 0-20,0 0 14,0 0 0,0 0-6,0 0 13,0 0-14,0 0 20,0 0-2,0 0-8,0 0-13,0 0 1,0 0 14,0 0 5,0 0-1,0 0-14,0 0 1,0 0 13,0 0-2,0 0-1,0 0-7,0 0 6,0 0-13,0 0 1,0 0 7,0 0-6,0 0 13,0 0-7,0 0-1,0 0 13,0 0-14,0 0 6,0 0-13,0 0 1,0 0 13,0 0 6,0 0-2,2 2-7,-2-1 6,0 0-1,0-1-14,2 1 7,-2-1 6,0 0-13,0-1 13,0 1 6,0 1-8,0-1-7,2 1 6,-2-1-6,2 0 12,-2 0-13,0 0 12,2-1-7,-2 1-6,0 0 6,0 0-12,2 1 13,-2-1 6,0 0-1,0-1-1,0 1-1,0 1-1,3-1-13,-3-1 1,2 1 14,0 0-7,0 1 6,2-1-7,0-1 0,0 0-6,0 0 7,2 0-6,-1 1 7,-1-2 6,2 2-1,0 0-13,0 0 19,3 0-26,-3 0 20,2 0-13,0-1 20,3 1-8,-3 0-13,2 0 13,1 0 0,-1 0-1,4 0-7,-1-1 7,-1 0-1,5 1-13,-5-1 2,5 1 7,-3-1-6,3-1 7,-1 1 0,1 0 0,-3 0 6,1-1 6,1 0-8,-3 2-7,1 0 7,1-1-13,-3 0 7,-1 0 7,-3 0-1,2 1 6,0 0-14,1 0 13,-1 0-7,1-1 6,-1 1-14,0-2 7,3 1 6,1 0-1,1 0-7,1 1 7,-1-1-7,1 1 6,3-1-7,-1 1 7,1-2-13,2 1 19,-1 1-13,3-2 0,0 1 6,2 1-6,-3-1 6,3 1-7,0-1-6,0 1 14,2 0-1,0-2-13,2 1 20,0 1-1,2-1-8,0 1 0,2-1-13,0 1 14,-2 1-13,2-1 2,-2 0 7,0 1-6,0-1 13,0 0-7,-2 1 7,0-1-7,0 0 0,0 0 6,-2 0-1,0 2-13,-3-2 20,1 1-1,0-1-8,-2 0-6,0 0 0,1 0 7,-1 1 6,-2-1-7,2 0-7,-1 0 1,-1 1 7,2-1-7,2 1 0,-3-1 7,3 1 0,0-1 6,2 0-8,2 0 13,-2 0-21,0-1 7,-1 1-6,1 0 13,0 0-1,0 0 6,0 0-8,0 0-13,-2 0 8,-1 0 6,3-1-1,-2 1-13,0 0 8,0-1 6,2 1-1,-2 0-6,-1-1 6,1 1-13,2 0 14,0 0-13,-2 1 13,2 0 6,2 0-20,-3 0 13,-1 0 0,0 1-13,0-2 7,0 1 7,0 0-1,-3 0 0,3-1-13,-2 1 7,2 0 13,-3 2-8,1-2-13,-2 0 14,2-1-1,-3 0 6,1 0-13,0 1 6,-3-1 0,3 1 0,-2 1-7,1-2 7,-1 0-12,2 1 7,-3-1 7,-1 0 5,1 1-13,1-1 13,0 1-14,-1-1 13,1 0-13,-1 0 7,1 0-7,0 0-5,1 0 13,1 0-13,0 0 14,-1 0 6,1 0-14,0 0 1,-1 0 6,1 0-6,2 0 6,0 0 0,-3 1 0,5-1-1,-2-1-6,2 1 6,-1-1-6,1 1-6,2-1 20,0 1-20,0 0 1,2 0 20,0-1-20,0 1 14,2 0 5,2 1-7,-2-2 6,0 2-14,2 0 1,-4-1 7,4 2-13,-2-1 13,2 1 0,0-1-13,-2-1 14,0 2-7,2 0 1,-4 0 12,2-1-1,-2 0-20,0 0 20,0 0-13,0 2 0,-2-1 7,0 0-13,-2-1 14,0 2 6,-1-1-20,1 0 13,0-1-6,0 1 6,-4-1-6,-1 1 6,3-1 0,-2 0 0,-1 1-7,1-2-6,0 1 8,-3 0 6,1-1 0,0 0 5,-3 0-13,1 1 13,-1 0-14,-1-1 7,1 1 0,1-2-7,-3 1 7,1 0-6,-1 0 6,1 0-12,-1 0 7,1 1 7,-1-1-1,3 0 0,-3 2-13,1-2 8,-1 1 6,-1-1-7,-1 0 7,0 0-13,1 0 20,-1 0-14,3 0 0,-3 1 1,3-1 12,-3 0-1,2 0-13,-1 0 6,-1 0-6,3 0 0,-3 0 7,3 0-7,-1 0-12,1-1 21,1 1-7,-1 1 1,-1 0 6,3-1-7,-1 0 7,1 0-1,1 0-7,3 1 7,0-1-7,-1 1 7,-1-1-13,2 2 7,-3-1 7,1 1-14,0-2 8,-3 1 6,1 0 6,-3 1-20,1-1 13,-3 0-19,2 0 14,1 1 7,-1 0-13,3-1 7,-5 0 0,3 1 6,-3-1-1,3 1-13,-1-1 14,1 0-1,-1-1-7,1 0-6,-1 1 13,3-1 0,-3-1-13,3 2 7,-3-1 0,3 0 6,-3 0 0,3 0-1,-3 0-7,1-1 7,-1 1-19,1-1 20,-1 0 0,1 1-1,-1 0-7,-2-2 1,1 2-6,-3-1 7,3 1 0,-1-1-6,0 1 1,-1 0-6,-3-1 14,0 1 6,3-1-19,-3 1 7,-2 0-5,0 0 1,1 0 1,1 0 13,-2 1-1,0-1-7,0 1 1,1-1 6,-3 0 6,0 0-14,-2 0 0,0 0 1,0 0 12,2 1-1,-2-1-1,2 0-1,-4 1-1,5-1-1,-5 0-7,-2 2 1,-1-2 0,3 1 0,0-1 6,0 0 0,0 0-7,0 0 6,0 0 6,0 0-7,0 0 5,0 0-7,0 0 0,0 0 6,0 0-1,0 0-7,0 0 0,0 0 7,0 0-1,0 0-1,0 0-6,0 0 0,0 0-6,-2 0 7,2 0 7,-2 0-1,2 0-20,-2 0 21,2 0-7,-2 0 6,2 0 0,-2 0-1,0 0 0,0 0-1,0 0 0,2 0 6,0 0-20,0 0 1,0 0 8,0 0 12,0 0-20,0 0 8,0 0 0,0 0 7,0 0-1,0 0 6,0 0-20,0 0 14,0 0-13,0 0 13,0 0-13,0 0 20,0 0-14,0 0 7,0 0-1,0 0 0,0 0 0,0 0-7,0 0 0,0 0 13,0 0-1,0 0-1,0 0-7,0 0-6,0 0-6,0 0 14,0 0-6,0 0 13,0 0-14,0 0 13,0 0-1,0 0 0,0 0-14,0-1 14,-2 1-8,0-2 7,2 2-1,-2-1-1,0 1-13,0 0 14,0-1-7,2 0 0,-3 0 7,3 1-7,-2 0-6,2 0 14,0 0-1,0 0-1,0 0-7,0 0 7,0 0-7,0 0 1,0 0-6,0 0 1,0 0 19,0 0-7,0 0-7,0 0-6,0 0 13,0 0 0,0 0-7,0 0-6,0 0 7,0 0 6,0 0-13,0 0 20,0 0-8,0 0-7,0 0-5,0 0 19,0 0-14,0 0 1,0 0 6,0 0 0,0 0-7,0 0 0,0 0 13,0 0-20,0 0 2,0 0 19,0 0-20,0 0 8,0 0 6,0 0-7,0 0 13,0 0-14,0 0-6,0 0 14,0 0-7,0 0-6,0 0 13,0 0-7,0 0-6,0 0 20,0 0-14,0 0 13,0 0-8,0 0-13,0 0 20,0 0-13,0 0 6,2 0 0,-4 0-7,2 0 1,0 0 6,0 0-12,0-1-6,0 1 21,0 0-1,0 0-13,0 0 14,0 0-7,0 0 6,0 0-13,0 0 20,0 0-14,0 0 6,0 0-7,0 0-12,0 0 15,0 0 0,0 0-7,0 0 8,0 1 6,2-1-20,-2 0 8,0-1 1,3 1 6,-3 0-6,0 0 7,0 0-7,0 0 0,0 0-5,0 0 7,0 0-6,0 0 1,0 0-5,0 0-5,0 0 8,0 0-17,0 0 9,0 0-4,0 0-10,0 0-8,0 0-8,0 0 5,0 0 4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39:16.970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68 109 19,'0'0'3,"0"0"0,0 0 0,0 0 0,0 0 0,0 0-1,0 0 0,0 0 0,0 0 0,0 0-1,-2 0 0,2-1 1,-2-1 0,0-1-1,-2 0 1,0 2-1,-3-1 0,1 0 0,2 1 12,-2 0-14,0-3 7,1 2-1,1 2-1,2-1 6,-2 1-7,2 0 5,0-1-1,0 1 0,0-1-1,2-2-7,0 3 6,-2-1-1,2 1-6,0-1-6,-2 0 7,2 0 13,0 1-8,0 0-1,0 0 0,0 0 0,0 0-1,0 0 0,0 0-7,0 0 1,0 1 7,0 0 6,0 0-20,0-1 14,2 0-1,0 0 0,0 1 0,0 0 0,2 1 6,2-1-8,1 0 0,1 0 7,2 1-20,1-1 27,-1 2-2,4-2-2,1 0-20,-1-1 2,3 1 26,1-1-9,3-1-1,-2 0-1,1-1-1,1-1 6,2 2-2,-2-1-1,-1 1-8,1 0 0,2-1 6,-1 0-7,1 1 0,0 2 0,0-2 7,-3 0-1,3 0-7,0-2 12,0 3-20,-1-2 14,1 1-7,2 0 0,-2-1 7,1 1-1,1 0-7,0 0 1,-2-1 6,2 2 0,-1 0 5,3-2-13,0 2 13,-2-1-8,2 0-6,-2-1 7,2 2 0,-3-1 6,-1-2-8,2 1 0,0 0-12,-2-1 14,-1 1-7,3 0 7,0-1-6,0 0 7,0-1-1,2 2 6,-3 0-7,3 1-13,0-1 21,-2 0-2,2 0-7,-2-1 7,2 2-14,-3 0 14,3 0-14,-2 1 1,2-1 13,-2 0-1,0-1-7,1 2 7,-1-2-1,4 2-1,-2-1 0,0 0-1,2 1-12,0 0 7,0 0-6,2-1 7,-2-2 7,2 1-1,2 1-7,-2 1 6,2-1 0,0-1-1,-2 4-6,2-1 13,-2 0-8,0 1 0,0 1 0,-2-1-1,2 1-6,-2 0 1,0-1 0,0-1 1,2 0 6,0-1 0,0 3 6,2-3-8,-2 0-12,2-1 20,3-3-1,-1 2-1,0 1-1,0-2-7,2 1 6,-1 0 6,1-1-14,0 1-6,0 1 14,0-2-1,1 2-7,-3 1-5,0-1 7,2 2 6,0-1 0,-3 1-7,3 1 0,-2-2 6,0 1-6,2 0 6,-2 1-7,1-1 7,-1 2 0,0-1-13,0-1 7,-2 0 0,0 1 13,-2-1-1,2 0-2,-2 1-13,0-1 0,0 1-5,0 0 14,0 0-7,1 2 0,-1-1 7,0 1 6,2-1-8,-2-1-6,2 2 13,0-1-14,0 0 1,0 1 6,0 1 0,2-1 0,-2-1 6,0-1-20,1 1 8,-3-1 13,2 2-20,-2-3 14,0 1-1,0-1 6,0 0-1,-2-1-7,2 3-6,0-3 7,0 1 6,0 0-1,0 0 0,2 1-7,0-2 6,0 0-1,0 0-6,0 2 6,0-1-13,0-1 14,1 1-13,-1 0 19,0-1-20,0 1 1,-2 2 14,2-1-1,-2 0-7,-2 2 0,2-3 7,-2 1-1,0 1 0,0-2-1,2 0 0,0 0-7,0 1 7,0 1 0,-2-1-1,2 0 0,0 2 6,0-2-13,-2 1 13,2-1-8,0 0 7,0 0-7,0 0 6,-2 0-7,2-1-6,0 0-6,-2-1 21,0 1-8,2 1 7,-2 0-1,-2-1-7,0-1-6,0 0 13,1 0-7,1 0 0,-2 0 0,2-1 7,-2 1-1,2-1-13,0 0-5,-2-1 14,0 1 6,2 0-14,0 0 1,0-1 14,-2-1-8,2 2 0,-3 1 7,3-2-1,-2 0-1,2-1-1,-2 1 0,2 0-7,-4-2-6,2 2 14,0-1-1,0 2-7,-1-1-5,1 0 1,-2-2 7,2 3-7,0-1 1,-2-1-5,0 1 20,-1 0-7,1-1-1,0 2 6,0-1-19,-2-1 20,-1 2-1,1 0-1,-2-1-19,1 2 20,-1-2-1,-2 0-1,-1 1 0,1-1-7,-2 0 6,1-1 0,-1 3-1,-3 0-6,1-1 0,-1 1 7,-1-1-19,-1 0 14,0 1 0,1-1 0,-3 1 7,3-3-1,-3 3-1,0-1 0,1 0-1,-3 1-6,0-1-6,-2 1-5,3 0 20,-3-1-1,-2 2 0,0-2-1,0 1-13,0 0 7,0 1 7,-1-2-1,-1 1 0,0-2-1,0 2-6,-2 0 6,2 0 0,0 2 0,-2-2 5,2 0-7,-2 0-6,0 0 13,2 0-7,-2 0 6,2 0-7,-2 0 6,2 1-1,-2-1-7,0 0 1,2 0 6,-2 1 6,-2-1-2,2 0-1,0 0-1,2 0-20,-2 0 15,0 1 6,0-1 5,-2 0-8,2 0-1,-2 0 0,4 0-1,-2 1 0,0 0 6,-2-1-1,2 0-8,0 2-18,0-2 27,0 0-14,0-2 1,0 1 0,-2 0 1,2 1 13,0 0-1,0 0-14,0 0 19,0 0-1,0 0-21,0 0 14,0 0-7,0 0 12,0 0-1,0 0-1,0 0-14,0 0 13,0 0-1,0 0-7,2-1 6,0 0 0,-2 2-1,2-2-1,-2 1 0,0 1-7,0-1 7,0 0-1,0 0 0,0 0-13,0 0 7,0 0 7,0 0-1,0 0-6,-2 1-6,2-1 20,-2 1-2,2-2-7,0 1-13,0 0 14,0 0-13,0 0 14,0 0-13,0 0 14,0 0-7,0 0 6,0 0 0,0 0-1,0 0 0,0 0-13,0 0 14,0 0 6,0 0-2,0 0-7,0 0 0,0 0 0,0 0 0,0 0 6,0 0-1,0 0-20,0 0 15,0 0-7,0 0 1,0 0 7,0 0 0,0 0-1,0 0-6,0 0 1,0 0 13,0 0-1,0 0-20,0 0 1,0 0 20,0 0-7,0 0 0,0 0 0,0 0 6,0 0-1,0 0-8,0 0-6,0 0 1,0 0 13,0 0 0,0 0-14,0 0 1,0 0 13,0 0-7,0 0-6,0 0 7,0 0 0,0 0 0,0 0-7,0 0 14,0 0-1,0 0-20,0 0 20,0 0-1,0 0-13,0 0 1,0 0 13,0 0-1,0 0-13,0 0 1,0 0 13,0 0-7,0 0 0,0 0 0,0 0 0,0 0-6,0 0 1,0 0 7,0 0 6,0 0-14,0 0 1,0 0-6,0 0 14,0 0 0,0 0 6,0 0-8,0 0 0,0 0-6,0 0 7,0 0 6,0 0-8,0 0 0,0 0 7,0 0-14,0 0 14,0 0-1,0 0-7,0 0-6,0 0 13,0 0-7,0 0-12,0 0 20,0 0-7,0 0-13,0 0 2,0 0 8,0 0 0,0 0-6,0 0 14,0 0-1,0 0 6,0 0-14,0 0-6,0 0 20,0 0-7,0 0-7,0 0-12,0 0 21,0 0-13,0 0 20,0 0-8,0 0-1,0 0 6,0 1-13,0-1 6,0 0-6,0 0 7,0 0 5,0 0-19,0 0 1,0 0 20,0 0-20,0 0 14,0 0-1,0 0-6,0 0 13,0 0-14,0 0 0,0 0 13,0 0-7,0 0 6,0 0-7,0 0-13,0 0 20,0 0-1,0 0-1,0 0 0,0 0-20,0 0 8,0 0 7,0 0-12,0 0 20,0 0-8,0 0 0,0 0 0,0 0-6,0 0 13,0 0-1,0 0-20,0 0 21,0 0-8,0 0-6,0 0 13,0 0-13,0 0 1,0 0 7,0 0-7,0 0 13,0 0-1,0 0-13,0 0 7,0 0 0,0 0-7,0 0 1,0 0 1,0 0 13,0 0-14,0 0 7,0 0 6,0 0-14,0 0 14,0 0-8,0 0 0,0 0 0,0 0 0,0 0 0,0 0-12,0 0 20,0 0-20,0 0 14,0 0-6,0 0 7,0 0-1,0 0 6,0 0-7,0 0 0,0 0-6,0 0 6,0 0-6,0 0 13,0 0-7,0 0 6,0 0-13,0 0 13,0 0-13,0 0 7,0 0-13,0 0 14,0 0-7,0 0 1,0-1 7,0 1-1,-2 0 0,2 0 0,0 0-13,0 0 14,0 0 0,0 0-19,0 1 20,0-1 0,0 0-1,0 1-6,-2-1 6,2 0 0,0 0-13,0 0 1,0 0 14,0 0-1,0 0-13,0 0 8,0 0 0,0 0 6,0 0-13,0 0 1,0 0 13,0 0-7,0 0 7,0 0-13,0 0 0,0 0 8,0 0-1,0 0 7,0 0-14,0 0 1,0 0 7,0 0 6,0 0-1,0 0-7,0 0-6,0 0 7,0 0 7,0 0-1,0 0-7,0 0-13,0 0 21,0 0-1,0 0-1,0 0-13,0 0 1,0 0 7,0 0 7,0 0-1,0 0-14,0 0 14,0 0-1,0 0-13,0 0 7,0 0 0,0 0-6,0 0 7,0 0 0,0 0 7,0 0-1,0 0-7,0 0 0,0 0 6,0 0-7,0 0-6,0 0 8,0 0 0,0 0 6,0 0-1,0 0 0,0 0-14,0 0 2,0 0 7,0 0 6,0 0-7,0 2 0,0-2 6,0-2-6,-2 2 0,2 0 6,0 0-7,0 0 7,0 0-1,0 0 0,0 0-1,0 0-7,0 0 1,0 0 7,0 0-1,0 0-19,0 0 21,0 0-1,0 0 0,0 0-7,0 0 6,0 0-12,0 0 7,0 0 0,0 0 7,0 0-1,0 0-7,0 0-6,0 0 8,0 0 6,0 0-19,0 0 14,0 0 0,0 0 0,0 0 6,0 0 0,0 0-14,0 0 1,0 0 7,0 0 7,0 0-1,0 0-13,0 0-6,0 0 14,0 0 0,0 0 0,0 0 6,0 0-1,0 0 0,0 0-7,0 0 0,0 0-6,0 0 7,0 0 6,0 0-7,0 0-12,0 0 20,0 0-13,0 0-6,0 0 8,0 0 7,0 0-1,0 0 6,0 0-20,0 0 21,0 0-14,0 0-6,0 0 8,0 0-6,0 0 14,0 0-7,0 0 6,0 0 6,0 0-7,0 0 6,0 0-8,0 0 6,0 0-1,0 0-25,0 0 8,0 2 8,0-2 7,0 0 5,0 1-1,0-1-1,-2 1-13,2-1 7,0 0 0,2 0-7,-2 0 1,0 0 7,0 0 6,0 0-1,0 0-1,0 0-7,0 0-12,0-1 8,2 1-6,-2 0 8,0 0 0,0 1 7,0-2-1,0 1 0,0 0-1,0 0 0,0 0 6,0 0-1,0 0-7,0 0 0,0 0-13,0 0 8,0 0 1,0 0 7,0 0-7,0 0 7,0 0-7,0 0 7,0 0 0,0 0-1,0 0-6,0 0 0,0 0 7,0 0 0,0 0 5,0 0-1,0 0 0,0 0-8,0 0 7,0 0-1,0 0-1,0 0 0,0 0-1,0 0-25,0 0 22,0 0 0,0 0 6,0 0-1,0 0-13,0 0 13,0 0-6,0 0 0,0 0 0,0 0 6,0 0-13,0 0 7,0 0-6,0 0 1,0 0 7,0 0 0,0 0 6,0 0-1,0 0-7,0 0 0,0 0-12,0 0 20,0 0-7,0 0 6,0 0-7,0 0 7,0 0-7,0 0 6,0 0 0,0 0-20,0 0 8,0 0 14,0 0-20,0 0 2,0 0 14,0 0-7,0 0-12,0 0 14,0 0 1,0 0-6,0 0 0,0 0-17,0 0 15,0 0-5,0 0 2,0 0-11,0 0 3,0 0-17,0 0 5,0 0 4,0-1-9,-2-3-2,2 3 5,0 0 3,0 1 3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00:03.608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  <inkml:context xml:id="ctx1">
      <inkml:inkSource xml:id="inkSrc4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1" timeString="2012-04-11T05:00:31.204"/>
    </inkml:context>
  </inkml:definitions>
  <inkml:trace contextRef="#ctx0" brushRef="#br0">542 544 23,'0'0'4,"0"0"7,0 0-9,0 0 1,0 0 12,0-1-8,-2-2 11,2 1-2,2 1-2,-2-1-8,2-1 12,-2 1-2,2 0 4,-2 0-3,0 0-2,0 0 5,2 0 3,0 0-3,-2 1-2,0 0-9,0 0 12,0 0-15,2 0 18,-2 1-3,0-2-9,0 2 5,2 0-9,-2 0 12,0 0-22,0 0 7,2 0 6,-2 0-8,0 0 6,0 2 5,0-1-8,0-1-1,0 1-7,2 0 7,-2 1 5,0 1-20,2 0 14,1 3 6,-1 0-14,0 2 13,0 1-1,0 3-20,0 2 21,2 0-2,-2 3-7,2 3 13,-2 0-21,2 2 14,-1 0-13,1 1 7,0 0 6,-2 1-7,0-1 6,0 0-6,2-2-7,0-1 20,0-1-8,-2-3-6,3-2 0,1-1 13,-2-2-8,0-3 0,2 0 6,3-2-2,-3-1 0,2-3-1,0-4-1,1-2-1,1-3-19,-2-2 14,5-5 1,-3-2 0,0 0-7,1-2 14,-1 0-20,0-1 14,-3 0-6,-1 1 0,-2 0 7,-2 2-6,2-1 0,-2 0 7,0 3-19,-2-1 21,2 2-13,-2 2 7,2-1-6,-2 3 7,0 0-13,0 2 8,0 0 1,2 2 7,-2 0 5,0 2-7,2 1-6,-2 0 7,3 4-1,-1 0 0,-2 3 6,0 0-13,2 2 7,2 1 0,-2 2 6,4 0-13,0 0 7,0 1 0,3 1-1,-1 1 0,2-1-12,3 1 8,-3 1 13,3 2-8,-1-3 0,2 2 6,-1-3-7,1 0 6,1-2 0,-1-1-1,-1 1-1,-1-2 0,-2 0-1,1-2-13,-1-2 8,-2 0 6,-1-1-19,-1 1 27,0-2-8,-2-1 0,2-1-7,-2-2-12,1-3 14,-1 0 0,0-1 7,-4-2-7,2-2-6,-2 0 7,-2-1-6,-2 0 7,2-2-1,-2-1 7,-3-1-7,1-1 6,0-1-7,-2 2-6,-1 0 1,1 1 0,0 2-18,0 1 16,-1 2-5,3-1-18,0 3 4,0 1 4,2 1-16,-3 1 3,3 2 4</inkml:trace>
  <inkml:trace contextRef="#ctx0" brushRef="#br0" timeOffset="858">1202 318 31,'0'0'10,"0"0"5,0 0-8,0 0-1,0-1 18,-2 0-9,2-1 4,0 1 4,0 1-3,0-2 4,0 4-3,0-2-3,0 1-14,4 2 12,0 3 4,0 1-15,2 2 18,2 1-3,1 1-9,-1 2 11,0 1-15,1 2 6,-1 1-2,-2 1 5,2 2-2,-2 1-14,-1 0 6,1 1-1,0 0 6,-2 1-2,0 0-7,0 0 6,1-1 5,-3 0-8,0 0 6,0 0-14,0-2 7,0-2-13,0 0 20,0-2-8,0-1 0,0-1-1,0-1 6,0-3-13,-2 0 7,2-2-1,0-1 0,1-3 0,-3 1-6,2-3 0,0-3 1,2-1 0,0-4-5,2-2 1,0-3 1,1-1-6,1-2 8,-2-3 7,2 0-19,-1-2 15,3 1 6,0 0-6,-2 1-6,-1 1 7,-1 1 0,2-1 0,-2 4-6,1 0-5,-3 0 1,2 3 8,0 1 0,0 1 0,1 1 1,-1 3 6,2 0-6,0 2 6,1 2-7,-1 2 1,0 0 0,2 3 0,-1 1-6,-1 1 7,0 1 1,1 3 0,-1 1-7,0 0 14,0-1-14,-1 2 1,-1 0 7,0 1-6,0-1-18,0 0 9,-2 0-5,1 0-4,-3 1 3,0-2-4,0-1 3,0-1 2,0 2 0</inkml:trace>
  <inkml:trace contextRef="#ctx0" brushRef="#br0" timeOffset="1450">1855 667 25,'0'0'4,"0"0"19,0 0-3,0 0-3,0 0 5,0 0-9,0 1-8,2 1-7,2-2 19,1-2 4,1 4-3,0-2-8,2 0-1,0-2-2,3 0 0,-1 1-1,0-1-20,1-2 14,-1 2-6,1-2-5,-1 1 7,0-2 1,1 0 6,-3 1-6,0-2 6,0 0-19,-1-1 9,-1 0 13,-2 0-20,-2-2 8,0 0 14,0 0-8,-2 1 0,-2 0 7,0 1-1,0 0 5,-2 3 5,-2 0-14,-1 2-1,-1 1-6,0 1 7,-3 1 6,3 1-7,-2 3 6,2-1-7,-1 3-7,1 0 20,0 0-8,-1 3 6,1-2-20,2 1 20,-2 2-14,2-1 13,1 0-2,1 3-1,0 0-7,2-1 0,0 0 6,0 0 0,2 0-1,0-2 6,2 1-2,0 0-20,2 0 20,0-1-1,0 0-7,3-1-6,1-3 7,0 1-19,3 0 8,-1-2 7,2-2 1,1-1-13,-3 0 2,2 0 8,1-2-6,-1-2 7,1 1-5,-3-1-6,0-2-5,1 1 3,-3-2 2,2 1 2,-1-3 0,-3 0 2,-2 0 1,0 0-1</inkml:trace>
  <inkml:trace contextRef="#ctx0" brushRef="#br0" timeOffset="1950">2265 554 23,'0'-1'4,"0"0"0,0 0 0,0 0 6,0 1 5,0-1-15,0-1 13,0 1-8,2 0-1,-2 0 12,2 1-2,0 0 5,0-1-3,2 1 5,-4 0-9,2 0-2,-2 0 5,2 1-8,0 0 24,0 0-10,0 0 4,-2 1 3,2 0-16,1 1-2,-3 1 12,2-1-9,0 2-8,0 0 5,0 0 5,0 2-2,0 0-1,0 0 5,0 3-3,0 0-8,0 2 0,0-2-1,2 2-1,-1 0 6,-1 0 5,2 1-2,0 0-1,-2 1-8,0-1-1,0 1 0,0-2 6,0 2-1,0 1-8,-2-3 0,0-1-6,0 0 13,0 1 0,-2-1-1,2-1-1,-2-3-1,0 1-13,2-2 14,0 1-19,0-3 20,0 0-19,0-2 20,0-1-7,2-1 0,-2-2-19,0 0 21,0-3-6,2-2-6,0-2 7,2-2-5,1 0 1,-1-3 0,0 1 1,-2-2-5,2-2 7,0 2 1,0 1-12,0-2 8,3 1 1,-1 0 7,-2 0 0,2 1-13,-2 0-5,0 0 15,3 2-12,-1 1 1,0 0 15,2 1-13,-1-1 7,-1 2-5,0 0 7,2-1-12,0 3 14,1 0-12,-1 3 20,-2-2-20,3 1 20,-1 1-7,0 0-13,0 1 27,1 0-21,-3 1 7,2 2-12,-2-1 7,0 0 1,3 2 6,-3 0 6,-2 2 12,2 0-9,-2 0-8,1 2 12,-1 1-2,-2 1-2,2-1 5,-2 1-8,0 0 5,0 1-21,0 0 14,0 0 5,0 2-14,0 0 13,0-1-2,-2 3-7,0-2 0,0 1 12,3-1-8,-3-1-1,2 2 12,-2-1-14,0 0 5,0 0-1,0 0 0,0 1-8,2-2 1,-2 1 12,2-2-1,0 1-21,0 0 14,0-2-7,2-1 1,0 1 13,-2-1-2,2 0-1,1-2-1,-1-1-1,-2-1-1,0 1 6,0 2-1,0-1-20,0-2 7,0-2 1,0 1-6,-2 0-12,0 0 15,0-2-12,0 1-4,0 0-10,-2-3-15,0-3-7,0 2 6</inkml:trace>
  <inkml:trace contextRef="#ctx1" brushRef="#br0">399 3,'0'0,"-25"0,0 0,1 0,24 0,-50 0,25 0,0 0,1 0,-1 0,0 0,-25 0,26 0,-1 0,0 0,25 25,-25-25,25 50,25-1,0-24,24 50,-49-51,0 26,25 0,-25-26,0 26,50 0,-25-26,-25 26,0 0,0-50,0 24,0 1,0 0,0-25,0 50,0-26,0-24,0 25,0 0,0 0,0 0,0-1,0 1,0 0,0-25,0 25,0 0,0-1,0-24,0 25,0 25,0-50,0 49,24-49,-24 25,25 0,0-25,-25 0,50 0,-26 0,1 0,0 0,0 0,0 0,-1 0,-24 0,25 0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39:21.946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0 183 19,'0'0'4,"0"0"-1,0 0 0,0 0 0,0 0-1,0 0 1,0 0-1,0 0 0,0 0 0,0 0 0,0 0-1,0 0 0,0 0 0,0 0 0,0 0 0,0 0-1,0 0 1,0 0 0,0 0 0,0 0 0,0 0 0,0 0 0,0 0-1,0 0 7,0 0-8,0 0 1,0 0 0,0 0 0,0 0 0,0 0 6,0 0-7,0 0 7,0 0 5,0 0-8,0 0-7,0 0 8,0 0 5,0 0-7,0 0 6,0 0-7,0 0 12,0 0-8,0 0-13,0 0 14,0 0-1,0 0-1,0 0 0,0 0-1,0 0 0,0 0 6,0 0-1,0 0-1,0 0 5,0 0-14,0 0 0,0 0 7,0 0 5,0 0-7,0 0-1,0 0 6,0 0-1,0 0-7,0 0 0,0 0-6,0 0 7,4 0 0,0 0 6,0 0-1,2 0-7,1 0 7,-3 0-7,2-1-7,0 1 14,-2 0-7,2-2-12,1 2 14,-1 0-13,0-1 20,2 1-7,-1-1-13,1 1 14,0-1 0,-2 1-13,3-1 21,-1 1-14,-2-1 0,2 1 13,1-2-7,-3 1 6,2 1-1,-2-1-7,3 0 0,-3 1 6,2 0-13,0-1 19,1 1-14,-1-1 1,0 1 0,0-2 0,1 2 6,1-1 0,0 1-7,1-1 6,1 1 6,1-1-1,-1 1-8,2-1 0,-3 1-6,1-1 1,3-1-6,-1 1 14,3 1-7,-1-1 13,1-1-14,3 1 0,-1-2-5,2 2 7,-1-1 7,3 0-1,-2 0 6,2 0-20,-1 0 7,3-1 7,-2 0-7,2 1 0,-3-1 13,1 2-1,0-1-14,0 1 7,-1-1 6,3 1-7,-2-1 6,0 1-1,2 0-7,-1-1 0,1 0 1,2 1 12,2 0-20,0 1 13,0-3 0,0 2-1,-2 0 0,2 1-1,2-1-7,-2-1 13,0 0-7,2 1-13,-2 0 20,0-1-7,2 1-6,-2 1 13,0-3-2,0 2-13,-3 0 13,3 0-1,-2 0-13,0 0 7,0-1-6,0 1 1,-2 0 7,2 0-7,0 0 1,-1 0 13,1-1-1,0 2-14,0-2 1,0 1 1,-2 0 6,2 0-6,0-1-6,-3 2 20,3-1-1,-2 0-14,0 1 13,0-1-1,0 0-7,-1 0 0,3-1-6,-2 2-6,-2-1 14,2 0-6,-1 0 7,1 0-1,0 0 6,-2-1-7,2 2 0,2-1 0,-3 0-13,3-1 20,2 1-7,0 1 0,-2-2-6,0 1 13,2 0-1,-2 0-7,2 0 0,0 0 0,-2 0-7,2-1 1,-3 1 14,3 0-1,-2 0-1,0 0-1,0 0-7,0 2 0,2-1 7,-2 0-7,2 0 0,0 1-6,0-1 7,2-1-6,0 1 14,0 0-14,0-1 7,0-1 7,0 4-1,0-2-1,0 0-1,0-2 0,0 1-1,-2 1-12,0 0 7,0-1 6,0 1-6,0-2 0,-3 1-6,1-2 7,0 3 0,0-1 7,-2-1-1,0 1-1,0-2 0,-3 2-7,3-1 7,-2 1-1,2-1 0,2 0-1,-3 1 0,3 0 0,0 1-7,2-1 7,-2-1 0,2 1-6,-2 0 0,2 0-6,0 0 2,0 0 13,-2 1-1,2-2-6,-3 1 0,1 1 0,2 0-12,-2 0 20,0 0 0,-2 0-1,2 0-1,-2 0-6,-1 0 0,1 0 0,0 0 0,0 1 1,-2 1 12,1-1-7,-1-1-1,2-1-13,2 1 1,0 0 14,0 0-13,2 0 13,-2 1 0,1-1-1,-1 0 0,-2 1-1,2 0 6,0 0-7,0 0-1,-2 1 0,2-1 0,-3 0 0,1 1 0,0 1 0,0-2-7,-2 0 1,-1 0 7,1-1 0,0 1 0,-2 0-1,-3 1 0,3-2 0,-3 1 0,3 0 6,-2 0-7,1 0-13,-1 0-4,0-1 21,-1 2-1,3-1 0,0-1-1,-3 0 0,1 1 0,-3-2-7,1 1-5,-1 1 7,-1 0 1,-1-1 12,-1 0-1,-3 0-7,1 0-13,-3 0 1,0 0 2,-2 1 1,0-1 7,1 1 6,-5-1-1,2 0 0,-2-1 5,0 1-20,2 1 8,-4-1 0,2 0 7,0 0 5,-2 0-14,2 0 1,-2 0 13,0 2-8,2-2-6,-2 0 7,3 0 5,-3-2-7,-3 2 6,3 0-13,0 0 13,0 0-7,0 0 13,0 0-27,0 0 20,0 0-13,0 0 1,0 0 13,0 0-13,0 0 13,0 0-13,0 0 13,0 0-7,0 0 6,0 0-1,0 0 0,0 0-7,0 0 6,0 0-13,0 0 8,0 0 0,0 0 6,0 0-7,0 0 1,0 0-6,0 0 13,0 0-13,0 0 13,0 0-7,0 0 6,0 0 0,0 0-1,0 0 0,0 0-13,0 0 13,0 0-6,0 0 6,0 0-13,0 0 14,0 0-1,0 0 0,0 0-7,0 0-6,0 0 14,0 0-1,0 0-7,0 0 7,0 0-1,0 0-13,0 0 14,0 0-13,0 0 14,0 0-7,0 0 13,0 0-20,0 0 1,0 0 13,0 0-13,0 0 14,0 0-7,0 0 6,0 0-7,0 0 7,0 0-7,0 0-6,0 0 7,0 0-6,0 0 7,0 0-6,0 0 13,0 0-7,0 0 6,0 0-1,0 0-13,0 0 7,0 0-12,0 0 20,0 0-7,0 0 0,0 0 7,0 0 5,0 0-14,0 0 6,0 0-13,0 0 14,0 0-1,0 0 0,0 0-7,0 0 1,0 0 0,0 0 6,0 0-6,0 0 6,0 0-7,0 0 7,0 0-1,0 0 0,0 0 0,0 0-13,0 0 14,0 0-7,0 0 6,0 0-6,0 0 6,0 0-12,0 0-6,0 0 9,0 0 0,0 0 14,0 0-14,0 0 13,0 0-7,0 0 0,0 0 0,0 0 6,0 0 0,0 0-1,0 0-1,0 0 0,0 0-7,0 0-6,0 0 8,0 0 0,0 0 6,0 0-13,0 0 20,0 0-14,0 0 6,0 0-7,0 0 13,0 0-7,0 0-1,0 0 0,0 0-13,0 0 8,0 0 0,0 0 1,0 0 0,0 0 7,0 0-14,0 0 14,0 0-7,0 0 7,0 0-1,0 0 0,0 0-7,0 0-6,0 0 14,0 0-7,0 0-13,0 0 15,0 0-6,0 0 13,0 0-7,0 0 0,0 0 0,0 0 6,0 0-7,0 0 6,0 0-7,0 0 7,0 0-1,0 0-6,0 0 6,0 0-7,0 0 7,0 0-7,0 0 7,0 0-1,0 0-13,0 0 14,0 0-13,0 0 1,0 0 8,0 0-7,0 0 14,0 0-7,0 0 6,0 0-1,0 0-1,0 0 0,0 0-7,0 0 7,0 0-7,0 0 7,0 0-1,0 0-13,0 0 14,0 0-7,0 0-6,0 0 8,0 0 0,0 0 6,0 0-7,0 0 13,0 0-7,0 0-13,0 0 13,0 0-7,0 0 7,0 0-13,0 0 14,0 0-7,0 0-6,0 0 13,0 0-13,0 0 14,0 0-14,0 0 14,0 0-7,0 0 6,0 0 0,0 0-1,0 0 0,0 0-13,0 0 7,0 0 0,0 0 7,0 0-1,0 0 0,0 0-1,0 0-7,0 0 13,0 0-13,0 0 7,0 0-13,0 0 13,0 0-6,0 0 6,0 0-6,0 0-6,0 0 14,0 0-14,0 0 14,0 0-7,0 0 0,0 0 7,0 0-1,0 0 0,0 0-7,0 0-6,0 0 8,0 0-7,0 0 14,0 0-13,0 0 13,0 0-7,0 0 6,0 0 0,0 0-13,0 0 7,0 0-6,0 0 7,0 0 6,0 0-7,0 0 7,0 0-1,0 0-1,0 0 6,0 0-14,0 0 7,0 0-13,0 0 1,0 0 8,0 0-6,0 0-6,0 0 14,0 0-6,0 0 13,0 0-1,0 0-1,0 0-7,0 0-6,0 0 20,0 0-8,0 0-13,0 0 19,0 0-7,0 0-7,0 0 13,0 0-8,0 0 0,0 0 0,0 0-7,0 0 14,0 0-8,0 0-6,0 0 7,0 0-7,0 0 1,0 0 7,0 0-1,0 0 0,0 0 0,0 0-7,0 0-5,0 0 7,0 0 0,0 0 7,0 0 0,0 0-7,0 0 6,0 0-6,0 0-12,0 0 14,0 0 0,0 0 7,0 0-14,0 0 20,0 0-8,0 0-6,0 0 0,0 0 6,0 0 0,0 0 6,0 0-14,0 0 7,0 0-1,0 0-13,0 0-4,0 0 14,0 0 0,0 0 6,0 0-6,0 0 6,0 0-1,0 0-6,0 0 6,0 0 0,0 0-7,0 0 6,0 0-6,0 0 6,0 0-6,0 0-6,0 0 14,0 0-1,0 0-1,0 0 0,0 0-7,0 0-5,0 0 13,0 0-13,0 0 20,0 0-7,0 0-13,0 0 13,0 0-7,0 0 7,0 0-7,0 0-6,0 0 8,0 0 6,0 0 6,0 0-8,0 0-6,0 0-6,0 0 7,0 0-6,0 0 14,0 0-7,0 0 0,0 0 6,0 0-7,0 0 7,0 0-1,0 0-13,0 0 1,0 0 7,0 0-6,0 0 14,0 0-1,0 0 5,0 0-7,0 0-13,0 0 13,0 0-6,0 0 12,0 0-13,0 0 6,0 0 0,0 0-7,0 0 7,0 0-7,0 0 7,0 0-7,0 0-12,0 0 21,0 0 0,0 0-1,0 0-7,0 0 7,0 0-1,0 0 0,0 0 6,0 0-14,0 0 7,0 0 0,0 0-13,0 0 14,0 0-7,0 0 13,0 0-13,0 0-6,0 0 14,0 0-7,0 0-12,0 0 20,0 0-6,0 0 6,0 0-7,0 0 7,0 0-1,0 0-13,0 0 7,0 0 1,0 0 6,0 0-7,0 0 7,0 0-1,0 0-13,0 0 14,0 0-7,0 0-6,0 0 13,0 0-7,0 0 1,0 0 6,0 0-7,0 0-6,0 0 14,0 0-7,0 0 6,0 0-1,0 0 0,0 0-1,0 0-13,0 0 14,0 0-7,0 0 7,0 0-13,0 0 1,0 0 7,0 0-6,0 0 1,0 0-12,0 0 3,0 0 2,0 0-5,0 0 8,0 0-17,0 0 10,0 0-6,0 0 4,0 0 1,0 0 2,0 0 2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46:29.980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4 1 61,'0'0'6,"0"0"0,0 0-7,-2 0 0,2 0 0,-2-1 0,2 1-1,0 0 0,0 0-1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45:48.328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518 412 22,'0'0'5,"0"0"-1,0 0 0,0 0 6,0 0-2,0 0-7,0 0 12,0 0-14,0 0 0,0 0 7,0 0-1,0 0-1,0 0 19,0 0-9,0 0 4,0 0-8,0 0-2,0 0 12,0 0-3,0 0-2,0 0-8,0 0 12,0 0-15,0 0 12,0 0-15,0 0 6,0 0 6,0 0-8,0 0-7,2 1 7,-2-1 11,2-1-14,-2 1 12,0-1-14,2 1 19,0 0-15,-2 0 6,3 0-8,-3 0-6,2 0 19,-2 0-15,0 0 0,0-1-6,0 1 13,2 0 6,-2-2-2,0 2-7,0 2 5,0-2-7,2 0 6,-2 0-20,0 0 8,0 1 13,0-1-1,0 0-14,0 0 20,0-1-21,0 2 7,2-1 7,-2 0-7,0 0 6,0 1-7,0-1 12,2 0-7,-2 0 6,0 0-8,0 1 0,0-1-7,0-1 7,0 1-6,0-1 13,0 1-1,0 0-1,0 1 5,0-2-8,0 1 6,0-1-14,0 1 1,-2 0 13,2 0-8,0 0 0,0 0-7,0 0 7,0 0 6,0 0-13,0 0 0,0 0 13,0 0-7,0 0 0,0 0-6,0 0 7,0 0-1,0 0 6,0 0-13,0 0 1,0 0 13,0 0-7,0 0-13,0 0 2,0 0 7,0 0 7,0 0-13,0 0 7,0 0 7,0 0 5,0 0-1,0 0-7,0 0-7,0 0 7,0 0 0,0 0-1,0 0 7,0 0-1,0 0-8,0 0-6,0 0 14,0 0-1,0 0-7,0 0-6,0 0 7,0 0 6,0 0-19,0 0 7,0 0 7,0 0 0,0 0 6,0 0-19,0 0 8,0 0 0,0 0 13,0 0-7,0 0-7,0 0 7,0 0 6,0 0-13,0 0 0,0 0 13,0 0-13,0 0 7,0 0-1,0 0 7,0 0-14,0 0 1,0 0 0,0 0 7,0 0 6,0 2-19,2 3 13,0-1-6,0 2 7,2 2-7,-2 4 13,2-1-1,-2 5-20,3 0 14,-1 2 6,0 1-7,0 1 0,0 0-7,0 3 14,0 0 5,1 1-2,-1 2-1,0 2-1,-2-1-8,0 2 6,2 1-19,-2 0 20,0 2-20,0 0 21,0 1-2,0-1 0,0 1-1,1-2-14,1 1 14,0-1-13,-2-2 13,2 1 6,-2-3-14,2-4 12,0-2-20,-2-1 14,3-4-7,-3-2 13,0-1-14,0-4 7,0 1-6,0-3 12,-2-2-1,2-2-7,-2-2-13,0-5 2,2-1 7,-2-3-18,-2-4 15,0 0-5,0-3-11,-2-1 15,0-3 1,-1-3-12,1-1 15,-2-1-6,0-3-12,2-1 9,0-1-11,-1 0-3,1-2 16,2 1 1,2 1 1,-2 1-5,2 0 1,0 2-4,0-1 8,2 1 1,2 3 7,-2 0-12,3 3-5,1 0 8,-2 0 8,2 3-13,-2 1 2,3 2-5,-1 0 21,0 1 0,0 3-1,0 0 0,1 1-1,-1 2 6,2 1-19,-2 2 20,2 0-14,1 1-6,-1 0 8,-2 2 7,3 2-1,-1 2 6,2 1-1,-2 0-14,3 2 20,-3-2-14,0 1-7,-2 1 14,3-1-1,-5 2-1,0 2 6,0-2-2,-2 0-1,-4 1 6,2 0-8,-2 1 5,-2 0-8,0 0 0,-2 0 6,-3 0-1,-1-1-7,2 3 6,-3-3-1,1 1-7,-2 1-6,-1-1 13,1 0-13,-1 0 13,1 1-1,0-1-6,1-1 0,-1 0-6,2-1 7,-1 0 0,1-2 0,2 0-7,1-1-11,-1 0-17,2-2 17,2 2-11,0-3 3,-1-2 3</inkml:trace>
  <inkml:trace contextRef="#ctx0" brushRef="#br0" timeOffset="1420">1015 11 30,'0'-1'16,"0"1"5,0-2-15,0 0 24,0 0-4,0 1-3,0-1-3,2 1-9,-2 1 11,0 1-9,0 1 5,0-2-2,0 0-2,2 1-2,-2 0-8,0-1-7,-2 0 13,0 0-7,2 0-1,0 0-6,0 0 7,0 0 6,0 0 5,0 0-8,0 0-7,0 0 6,0 0-1,0 1 6,0-1-20,-2 1 14,-1 0-1,3 1 6,3-4-7,-3 2 6,0 2-14,0-2-5,0 1 20,0-1-20,0 0 27,2-1-15,-4 1 0,2 0 6,0 0-1,0 0-7,0 0 7,0 0-14,0 0 1,0 0 20,0 0-14,0 0 6,0 0 0,0 0-1,0 0-1,0 0-12,0 0 19,0 0-13,0 0 13,0 0-8,0 0 0,0 0-7,0 0-12,0 0 9,0 0 13,0 0-13,0 0 7,0 0-12,0 0-11,0 0 3,0 0 15,0 0-11,0 0-11,0 0 4,0 0 2,0 0 2,0 0 1</inkml:trace>
  <inkml:trace contextRef="#ctx0" brushRef="#br0" timeOffset="2855">4522 575 23,'0'0'5,"0"0"-1,0 0 0,0 0-1,0 0 12,0 0-2,0 0-1,0-1-2,0-3 5,0-3-2,-2-2-14,4 2 13,-2-1 5,2 0-2,0-2-9,-4 1 12,0 0-2,2-1-2,0 1-2,-2 1-8,-2 0 12,0 0-8,0-1-1,-2 1-7,-3 0 0,-1 0 6,2-1-7,-3 1 0,1 1 7,-2 0-7,-1 0 6,-1 1 0,-1 1-1,-1 2-1,-1-1 6,1 1-7,-1 2 6,3 1-1,-3 1-1,3 1-7,1 2-6,1 0 13,1 1-7,3-1 13,0 3-8,0 0 0,3 0-7,-1 2-6,4-1 1,0-1 14,2 0-1,0 1-1,2 0-13,2-2 14,2 0-1,-1-2-13,1 1 8,0-2 6,2 1-7,1-3 0,-1 0 7,2 0-1,-2-1 6,3 0-7,-1 1 5,3-2-13,-3 0 7,0 1-7,1 0 7,-1-1-6,0 2 13,1-1-8,-3 0 0,0 2 6,0 2 6,1 1-8,-1-1 5,0 4-7,-2 1 6,3 0-8,-1 1-6,0 1 13,1 0-7,-1 3 0,0 1 6,2 2-1,1 1-1,-1 1 0,0 1-1,-1-2 0,1 3 5,-2-1-1,1 2-1,-1 0-1,0 0 6,-2 2-14,1-1 6,-3 0 0,0 0 6,-2 2-14,2 0 7,-2 1 5,-2 0-19,0-3 7,0 1 13,0 1-20,0-3 21,0 0-2,0-2-7,0-3 0,0 0 0,0-1 6,0-1-1,-2-1-19,2 0 14,0-3 6,-2 0-14,2-3 14,2 0-7,-2-1 6,0-1-7,0 1 0,2-3 6,-2 1-6,0-3 6,2 3-13,-2-2 13,0 1 0,0-2-7,0-1 6,0 1-6,2-1-6,-2-1 13,0 1-7,0-1 7,2-1 5,-2 0-7,4-2 6,1-3-8,1-2-12,0-3 14,0-2-7,2-3 0,-1-2 1,3 0-6,0-4 1,1-1 1,-1 0 1,2-1 1,1 0 0,-3 0-11,3 1 14,-3 1-6,2 2 1,-1 0 7,-3 2-6,2 1 13,-1 1-7,1 2-6,-2 1 13,-2-1-7,3 3-6,-3 0 13,2 0-7,-2 1 0,3 1-6,-3 0 0,0 1 14,0-1-1,0 2-1,1 2-7,-3-1 0,2-1 6,-2 1 0,0 1-1,0 2 6,1-1-14,-3 1 0,0 1 13,0-1 6,-2 2-9,2 0 6,0-1-2,0 0-13,-2 1 6,0 1-6,0 0 0,2-1 13,-2 0-8,2 0 6,-2 1-1,0 1 0,0-1-1,2-1-1,-2 1-19,0 0 8,0-1-6,0 1 20,0 1-7,0-1 6,0-1-7,-2 2-12,2-1 7,0 0 13,0 0-13,0 0 7,0 0-7,0 0 1,0 0-6,0 0 1,0 0 2,0 0-18,0 0 3,0 0 15,0 0-5,0 0-5,0 0-4,0 0-4,0 0-3,0 0 10,0 0-10,0 0-3,0 0 3,0 0 3,0 0 3,0 0 2</inkml:trace>
  <inkml:trace contextRef="#ctx0" brushRef="#br0" timeOffset="6458">4187 1542 24,'0'0'4,"0"0"0,0 0 0,0 0-1,0 0 0,0 0-1,0 0 13,0 0-8,0 0-1,0 0 5,0 0-1,0 0 5,0 0-2,0 0-14,0 0 12,0 0-7,0 0 12,0 0-15,0 0 13,0 0 4,0 0-8,0 0 5,0 0-8,0 0 5,0 0 5,0 0-2,0 0-2,0 0-2,0 0-8,0 0 6,0 0-1,0 0-7,0 0 0,0 0 12,0 0-8,0 0 0,0 0-1,0 0-7,0 0 7,0 0-1,0 0 6,0 0-1,0 0-1,0 0-1,0 0-13,0 0 13,0 0 0,0 0-1,0 0-1,0 0-13,0 0 14,2 1-1,2-1 0,1 1 6,-1 1-2,2-1-13,0 0 0,2-1 7,1 1-6,-1 0 13,0 0-1,2 1 5,1 0-8,3 0-1,-1 1-19,3 0 27,3-1-14,2 2 13,-3-1-20,5 1 7,0-1 13,-3 0-8,5-1-13,-2 0 14,2-1-7,-3-1 7,3 2-7,0-4-6,-2 2 14,2-1-13,0 0 13,-3-1-7,1 0 13,0-1-1,0 1-8,-1-2 0,-1 1-6,0-1 6,-1 0 0,1 0 0,0 0-7,-3 0-5,1-1 20,0 1-14,-1-1-6,1 1 20,-1-1-1,-1-1-7,2 1-1,-3 1-6,-1-2 13,-3 1-13,2 1 6,1-2 7,-3 1-8,1 1 7,-3-1-8,-2 0 1,1 2 0,-1-1 0,-2 1 6,2-1-13,-1 2 0,-1 0 1,0-1 1,-2 0-6,2 0-23,1 1-2,-5 0 4,0-1-2,0 2 4,0-1 3,0 1 3,-4 0 2,2 1 2</inkml:trace>
  <inkml:trace contextRef="#ctx0" brushRef="#br0" timeOffset="7348">4237 1626 23,'0'-1'4,"0"1"0,-2-1-1,2 1 0,0-2-1,2 2 0,-2 2 7,2-1-8,-2 1 13,0-1 4,0-1-21,2 1 7,-2 1 12,2-1-2,-2 1 4,0-1-14,0 0-1,0 0 12,0 1-2,2 0-14,-2-1 19,0 0-8,0 0 11,2 2-15,-2-1 12,2 2-9,0-1-1,2 1 11,-2 0-14,3 0 11,1 0-8,0 0 5,4-1 5,1 2-21,3-2 7,3 2 12,3 0-2,1-1-8,2 0 5,2-1-7,2 1-1,-3-2 0,5 2 12,-2-3-8,2 1 5,0-1-8,-2-1-19,0 2 21,0-2-7,-2 1 6,-3-1-1,1 1-6,0-1 6,0 0 0,-3 0 5,-1-2-7,0 0-13,-3 1 8,1 0 7,1 0-7,-1-3 6,-3 1-6,-1-1 6,1 1 0,-1 1-13,1-2 1,-2-1 14,1 2-7,-1-1 13,-1 1-8,1 0-6,-2 0 13,1 0-8,-3 0-6,0 1 0,1 0 13,-3-1-14,0 1 1,2 1 7,-4-1-7,0 0 13,3 1-7,-3 0-7,-2 0-5,2 0 13,-2 0-6,0 1 13,0-2-14,-2 1 0,2 1 13,0 0-1,-2-1-7,0 1-6,2 0 0,0-1 7,-2 1-6,-2 0 6,2 0-6,0 0 7,0 0-7,0 0 13,0 0-1,0 0-1,0 0-1,0 0-7,0 0 6,0 0-6,0 1-7,0-1 14,0 0-7,0 0 0,2 1 6,-2-1-19,0 0 21,0 0-8,-2 0-6,2 1 7,0 1 13,0-2-8,-2 0-1,2-2 6,0 2-20,0 0 8,0 0 0,0 0-6,2 0 7,-2 0 7,0 0 5,0 0-14,2 0 1,-4 0 6,2 0-19,2 0 8,-2 0 1,0 0 13,0 0-1,0 0-1,0 0-13,0 0 8,0 0 6,0 0-1,0 0-7,0 0-6,0 0 7,0 0 1,0 0-7,0 0 7,0 0 7,0 0-14,0 0 14,0 0-1,0 0-1,0 0-1,0 0 0,-2-1 6,2 1-14,0 0 13,0 0-1,0 0-7,0 0-13,0 0 14,0 0 6,0 0-7,0 0 6,0 0-7,0 0 6,0 0-13,0 0 7,0 0 6,0 0-13,0 0 13,0 0-13,0 0 7,0 0-6,0 0 7,0 0-7,0 0 7,0 0-12,0 0 20,0 0-14,0 0 13,0 0-1,0 0-7,0 0 7,0 0-1,0 0-7,0 0 6,0 0-7,0 0 7,0 0-13,0 0 13,0 0-19,0 0 20,0 0-13,0 0 13,0 0 0,0 0-14,0 0-5,0 0 8,0 0 13,0 0-1,0 0-7,0 0 6,0 0-7,0 0 7,0 0-14,0 0 14,0 0-13,0 0 13,0 0-1,0 0 0,0 0-7,0 0-6,0 0 7,0 0-6,0 0 13,0 0-1,0 0-13,0 0 14,0 0-7,0 0 6,0 0-13,0 0 7,0 0-12,0 0 14,0 0-13,0 0 21,0 0-14,0 0 13,0 0-13,0 0 7,0 0 6,0 0-8,0 0-12,0 0 8,0 0 13,0 0-14,0 0 7,0 0-7,0 0 7,0 0 6,0 0-13,0 0 13,0 0-7,0 0-1,0 0-6,0 0 1,0 0 7,0 0 0,0 0-13,0 0 14,0 0-13,0 0 14,0 0 5,0 0-13,0 0 13,0 0-8,0 0 6,0 0 0,0 0-1,0 0-14,0 0 1,0 0 14,0 0-7,0 0 6,0 0-7,0 0-6,0 0 13,0 0-13,0 0 1,0 0 13,0 0-13,0 0 13,0 0-1,0 0-13,0 0 7,0 0-13,0 0 15,0 0-1,0 0 6,0 0 0,0 0-14,0 0 14,0 0-14,0 0 14,0 0-20,0 0 14,0 0-6,0 0 0,0 0 13,0 0-19,0 0 20,0 0-1,0 0-14,0 0 13,0 0-13,0 0 7,0 0-13,0 0 14,0 0 6,0 0-13,0 0 13,0 0-20,0 0 21,0 0-2,0 0-13,0 0 1,0 0-18,0 0 15,0 0-24,0 0-2,0 0-8,0 0 4,0 0 3</inkml:trace>
  <inkml:trace contextRef="#ctx0" brushRef="#br0" timeOffset="15054">28 1507 20,'0'-1'4,"0"1"0,-2 0-1,2-1 0,-2-3-1,0 2 1,-2 0-1,2-2 0,0 2 0,-1 0 0,1 0 0,0 0-1,2 1 0,-2 0 7,0 1-1,2 0-1,-2-1 5,2 1-14,0 0 13,0 0-7,0 0-7,0 0 19,0 0-20,0 0 19,0 0-2,0 0-1,0 0-8,0 0 6,0 0-1,0 0-7,0 0 6,0 0 5,0 0-8,0 0 0,0 0-1,0 0-6,0 0 6,0 0 6,0 1-20,4 2 2,0 1 20,1-2-2,1 2-13,4-1 13,3 2-1,-3-1-1,2 1-1,3 1-1,1 0-1,3 0 0,0 0-7,-1 0 7,3 1 5,-1-1-1,-1 1-7,2-1 0,-3 1-19,1-1 15,0 1 13,-1 0-20,1 0 7,-1-2 13,1 0-7,-2 0-1,-1-2 0,1 2 6,-3-3-20,5-1 14,-3-1 6,5-1-20,0-2 14,1-1 0,1 0 0,2-3 6,2 0-1,0-2-7,0 1 6,2 0-7,0-1-6,-2 1 1,-1 1 13,-3 0-7,0 0-13,-2 1 15,-3 0-7,-1 2 7,-1 0-7,-1-1 14,-5 2-2,-2 1-7,1-1 0,-3 0 7,0 0-8,0 1 7,-2 0-7,-2-1 0,1 1 0,-1 0 6,0-1-6,-2 1 0,4 0 6,-2 1-13,2-2-5,-2 2 8,2 0 0,-2 0-5,0 0 20,-2 0-8,2-1-6,-2 2 0,0 0 1,0 0 0,0 0 0,0 0-6,0 0 2,0 0 7,0 0 0,0 0-7,0 0 14,-2 0-7,2 3 0,-6 0-7,2 1 8,0 0 6,0 1-14,-2 0 1,1-1 13,1 1 0,-2-2-1,0 2-14,2 0 14,-2-1-1,-1 0-7,1 1 1,2 0-7,0 0 20,-2 1-8,1 0-6,-1-1-6,0 2 13,0 0-7,0 0 1,-3 0 0,1 0 6,0 0-1,0 0-19,-3 1 15,1-1 6,-3 0-1,1 0-7,0-1 0,-3-1 7,-1-1-13,-1 1 7,1-1 0,-1-1 0,-4-1-6,1 1 1,-1-2 1,-2-1 0,3 0 14,-3-1-8,0 0 0,-2-1-6,5 0 13,-3-1-7,2-2-7,0-1 7,-1 1-6,1 0-6,0-1 2,3-1 7,-1 1 13,3 0-14,-3-1 6,2 1-12,3 2 13,1-2 0,-1 1-7,2 0 7,1 0-13,1 1 7,0 1 13,3-1-14,1 2 0,0 0 13,0-1-14,2 1-5,-1 1 7,3 0 6,0 0 0,0-1 6,-2 1-14,2 0 7,2 0-7,-2 0 13,2 1-1,0-1-1,-2 1-1,2 0-13,0 0 13,0 0-7,0 0-6,0 0 13,2 0 0,2 2-7,2 0-6,-2 1 13,3-1-1,-1 1 0,4 2-1,1 0 6,-1 1-14,2-1 0,3 1 7,-1 1 0,3 1-1,-1-1 0,1 1 6,2 1-13,1-1 7,1 0-7,0 0 7,1-1 0,1 0-7,0-1 7,-3-2 6,3 0-20,0-1 14,-2 1 0,1-2 0,-1-1 0,0 0 6,-1-1-20,1 0 8,0-1 13,0 0-2,-3-1-7,3-2 0,-3 2 0,1-3 0,2 2 0,-3-2-6,3-1 1,-4 2 0,1 0 1,-1 0 1,-1-2 0,-3 1-6,-1 2 7,-2-1 7,1 1-7,-3-1 7,-2 2-7,0 1 0,-1 0-6,1-1 13,-4 1 0,0-1-13,0 2 13,0-1 0,-2 0-14,0 1 8,2 0 0,0 0 0,-2 0-12,0 0 14,0 0-7,-4 1 14,2 1-14,-2 0 1,-2 1 7,2 0 6,-3 2-14,-3-2 14,2 2-8,-3 1 7,1-2-8,-2 1-6,-3 2 7,3-2 0,-3 1-18,1-2 21,-3 1-1,1-2-12,-1 2 13,-1-2 0,1 2-7,-2-3-12,1 2 15,-3-1 0,2 0 6,1-1-13,-1-1-5,1 2 14,1-2-6,-2-1-6,1 0 8,-1-1 6,3-1 0,-3 0-7,3 0 1,-3 1 0,4-3 1,1 2 6,-1-1 0,1 0-7,2-1 0,-1 1-6,1 0 8,-1-1 0,3 1 0,-2-2 0,3 1 0,1 0 0,-2 0-6,-1 0 7,1 0-6,0-1 1,3 2 0,3 1 7,-4-1 0,2 1 0,0 0-7,2-1 1,-1 2 7,-1 1-7,2-1 1,0 1 0,0 0 7,2-1-7,0 1 6,-2-1 0,-1 1-7,3 0 13,2 0-7,0 0-6,0 0 6,0 0 6,0 0-1,0 0-1,2 2-13,3 0 14,1 1-14,2 0 1,0 1 7,3-1 6,-1 1 6,4 0-8,-1 0-1,1 0 0,3 2 5,1-1-1,-1 1-13,2 0 7,1 0-1,-1 0 0,2-1 0,-1 0-13,1 0 14,0 0-6,-3 0 7,3-1 12,0 0-21,-1-2 1,1-1 7,0 1 6,-3-4-1,1 1-20,0 0 14,-1-2 0,1-1 6,-3 1-13,1-1 13,-1-1-13,-1 2 7,-1-2 0,-1 1 6,-1-1-1,-1 1-1,-1 2 0,-4-1-7,4 0 6,-3 2-19,-1 0 21,-2 0-1,0 0-1,-2 0 0,0-1-20,-2 2 9,4-1 7,-2 1 0,0-1 0,-2 1-6,3 0 0,-6 0 7,3 0 0,0 0-6,0 1-6,3 0 2,-6 2 7,1-1-6,0 0 1,-2 1 20,-2 1-8,-2 0-7,-1-1-6,1 2 7,-2-2-6,0 1 13,-1 1-13,1-1 1,-3 1 0,3-3 1,-2 2 1,-1-1 1,1 1 0,-3-1 0,1-1 0,-1 0 1,1 0 0,-1-1 1,1-1-1,2 0 1,-3 0 0,1-1 0,-1-1 0,1-1-1,-1 1 1,3-1 0,-5-1 0,3 2 0,-1-1 1,1 1 0,-1 0-1,1 1 0,1 1 1,-1-3 0,2 2 0,-1 0 0,1 1-1,1-1 1,1 1 0,0 0 0,1 0 0,1 0 0,2 1 0,0-2 0,2 2 0,-1-2 0,3 1 0,0 0 0,2 0 0,2 0 0,0 0 0,1 0 0,1-1 0,2-1 0,2 1 1,3 1-1,-1-1 0,0 1 0,5-1 7,-3 1-1,5 0-8,-1-1 1,1 0 0,1 1 0,1 0 0,0-2 7,1 4-1,-1-1 6,2 0-14,-1 1 13,1-1-8,-2 2-7,-1-1 1,1-1 1,-3 0 0,1 2 1,-1-2 0,-1-1 6,1 1 6,-1-1-1,-3 0-14,1-1 7,-1 0 0,-2 0 6,-1-1-14,-1 1 1,0 0 0,-2 0 8,1 0-1,-1 0 0,-2-2-7,-2 1 7,0 0-6,2 0 7,-2 1-7,0 0 13,0 0-14,-4 1 1,4-1 13,-2 0-14,-2-1 7,2 2 0,0-1-7,0 2 7,-2-2 0,2 1 0,0 0-7,0 0 7,0 0 0,0 0-7,0 0 7,0 0 0,0 0-6,0 0 6,0 0 6,0 0-13,0 0 7,0 0 6,0 0-14,0 0 7,0 0 0,0 0-6,0 0 13,0 0-1,0 0-7,0 0 6,0 0-13,0 0 13,0 0-1,0 0-13,0 0 14,0 0-14,0 0 14,0 0-1,0 0-7,0 0 1,0 0-7,0 0 14,0 0-13,0 0 7,0 0 6,0 0-7,0 0 6,0 0-13,0 0 8,0 0 6,0 0-14,0 0 8,0 0-6,0 0 13,0 0-14,0 0 8,0 0-7,0 0 7,0 0 6,-2 0-7,2 0 0,0 0-6,-2 1 7,0 1 6,2-2-1,-2 1-1,0-1-6,2 0 6,-2 1-1,2-1-6,-2 1 6,0 0-7,2-1 1,0 0 6,0 0-7,0 0-5,-2 0 7,2 0 0,0 0 0,0 0 6,0 0-13,0 0 8,0 0-7,0 0 14,0 0-7,0 0-7,0 0 14,0-1-14,2 2 14,-2-1-7,0 0 0,0 0-7,2 0 14,-2 0-14,2 0 14,-2 0-14,0 0 14,0 0-7,-2 0 6,2 0-7,0 0 0,0 0 0,0 0 6,0 0-6,0 0-7,0 0 1,0 0 14,0 0-1,0 0-13,0 0 7,0 0 0,0 0-6,0 0 0,0 0 0,0 0 1,-2 4 1,0-1 0,2 0 1,-2-1 0,0 0 0,2 1 0,-2-1 0,2-1 0,0 0 0,-3-1 0</inkml:trace>
  <inkml:trace contextRef="#ctx0" brushRef="#br0" timeOffset="21356">1815 717 19,'0'0'3,"0"0"1,0 0-1,0 0 0,0-2 0,-2 2-1,0-1 0,2 1 0,0 0 0,0 0 0,0 0-1,0 0 1,0 0-1,0 0 1,0 0 6,-2 0-1,4 0 5,-4 1-2,2-1-1,-2 2 5,2-1-1,2 0-8,-2-1 5,0 0-1,0 0-7,0 1 6,0-1-8,0 0 7,0 0 5,2 0-14,-2 1 0,0-2-6,0 1 20,0 0-14,0-1 13,2 2-2,0 0 6,2-1-2,-2-1-21,2 1 8,3 0 12,-3 0-8,2-1 6,0 1-14,0 0 1,0 0 19,3-1-8,-1 0-1,0-1-7,3 0-7,1 1 14,0-3-7,3 1 12,1 1-1,3-1 4,2 0-14,2 0 6,3 0-1,1-1 0,4 1-7,-2 0 6,4-2-1,3 0-6,-1 3 6,0-3 6,2 1-1,-2-1-8,2 0 6,-1 2 6,-1-1-14,-2 2 6,0-2-1,0 2-6,-2 0-6,-2 1 13,0 0-1,0-1 0,-2 1-1,0 1 0,-2 0-19,-3 0 21,3 0-1,-4 0-7,2-1 7,-1 1-1,-1 0 0,2 1-7,-3-1 1,-1 1 7,2-2-1,-3 0 0,3 0-1,-2 0 0,-1 0 6,3-1-1,-3 2-1,3-3-1,-2 2-25,-1 0 21,1 1-6,0-2 7,-3 0 6,1 0-8,-1 1-12,-1-2-5,-1 2 21,-1 2-1,-1-1-6,-2-2 13,1 0-14,-1 2 0,-2 0 1,3 1 13,-3-2-8,0 2 6,-2-2-7,3-1 0,-1 4 0,0-2 0,-2 1-7,1-1 7,-3 1 6,2-1 0,-2 0-8,-2 0 7,2-1-20,-2 2 15,0-2-1,-2 1 7,3 0-7,-3 1-7,0-2 7,0 1-12,0 0 8,0 0 0,0 0 1,-3 0-12,3 0 8,0 0 1,-2-1-6,-2-1 8,0 2 0,0-2-5,0 1-12,0 0 9,-2 0 8,-1-1 0,1 1-5,-2 0 1,2-2 1,-3 0 1,-1 2-6,2-2 8,-3-3-6,-1-1 14,0 1-7,-1-1 7,-1 1-13,3 2 1,1-2 7,-2 0 0,1 0 0,1-1 7,0 1-7,1 1-6,-1-1-6,4 0 8,-3 1 13,3 1-7,2 0 0,-2 1 0,4-1-13,-2 2 20,0 0 6,2 0-8,-3 1 5,3-1-8,0 1 6,0 0-7,0 2 6,0-2-7,0 1 0,2 0 12,0 0-8,0 0-1,0 0 0,0 0-7,0 0 13,0 0-7,0 0-7,2 2 7,2 0 6,0 2-2,3-2 0,1 0 5,0 2-2,2-1-7,1 3 6,1-1-1,3-1-8,-3 2 0,3 0-6,1-2 1,-1-1 19,1 1-8,-1-1 0,1 1-7,-1 0 0,1 0 12,-1-2-20,-1 1 20,1 0-8,-3-2-6,0 0 6,-1 1-12,-1 2 1,0-2 1,1 2 1,-3-2 19,-2-1-8,3 0-7,-5 1 7,0-1-7,0-1 6,0 2 6,0-1-20,-2 2 14,0-3-7,0 2 1,-2-1 0,0 4 6,0-2-6,0 1-6,-2 0 1,-2 2 0,2 1 14,-2 1 5,-2 0-14,2 2-6,-3-1 14,1 0-1,-2 3-1,2-2-13,-3 0 1,3 1 20,-2 0-8,0 2 0,-1-2-13,1 1 7,2-2-6,-2 2 14,2-2-13,-3 2 0,3-2 1,0 1 20,0-2-2,1-1-8,-1-1 0,2 0 6,0 0-8,0-2 6,2 0-20,0-2 21,0 1-2,0-2 0,2 0-1,-2-1-1,2 1-13,0-1-5,2 0 14,-2-1-13,0 0-5,2 0-10,-2-1-10,2-3 5,2 1 2</inkml:trace>
  <inkml:trace contextRef="#ctx0" brushRef="#br0" timeOffset="23213">2028 503 20,'-2'0'4,"2"0"-1,0 0 0,-2 0-1,2 0 0,0 0 0,0 0 1,0 0-2,0 0 1,0 0-1,0 0 1,0 0 0,0 0 0,0 0 6,0 0-7,0 0 6,0 0-7,0 0 6,0 0 5,0 0-1,0 0-8,0 0 6,0 0-1,0 1 0,0 0 5,0 0-2,0 0-7,-2 0 6,2 1-8,0-1 0,0-2 0,0 1 13,0 0-8,0 0 5,0 0-1,0 0-20,0 0 20,-2 2-8,0 0-6,2 1 13,-2-1-14,0 1 19,-3-1-14,3 1-6,-2 1 7,2 0 0,-2 2 6,0 0-7,0 2 0,-3-1 12,3-1-14,-2 0-6,0 1 20,0-1-1,0 3-14,-3-2 13,1 2-2,2-2-1,-2 1 6,-1-1-8,3 1-1,-2-1 0,2 2-7,-3 0 0,1-1 7,2-1-7,-2 0 1,1-2 0,1 1 13,0 0-2,0 0-13,0 1 0,-1 0 7,1 0-1,0 0 0,0-1 0,2-1-7,-3 0-5,3 1 1,-2-1 14,2-2-1,0 1 0,0-1-1,-1-1 0,1 2-13,4-2 1,-4 0 20,2 1-1,2-2-2,-2 0-7,2 0-6,0 0 13,-2 1-7,0-2 6,2 0-1,-2 0-7,2 1 0,2 0-6,-2-1 7,-2 0-6,2 0 13,0 0-1,0 1-1,0-1-7,0 0-6,0 0 8,0 1-7,0-2 8,-2 1-7,2 0-5,0 0 7,0 0 1,0 0 13,0 0-2,0 0-7,0 0 6,0 0-19,0 0 20,0 0-14,0 0 1,-2 0 7,2 1 6,-2 0-7,0 1 6,0-2-1,-1 1-1,1 0 0,2-1-1,0 1-7,-2 0 7,0 0-1,2-1 0,-2 2 0,2-1-1,-2-1-12,2 1 7,0-1 13,0 0-8,0 0-6,0 0 0,2 1 7,-2-1 6,2 0-14,0 1 7,-2 0 6,4 1-19,1-1 13,1 0 0,0 1-6,0 1 13,0-2-14,3 1 13,1 0-7,-2 2-6,1-1 6,1 1 0,0-1 0,1 2 6,-1-2-1,2 3 6,1 0-2,-1 0-1,1 0-7,1 1 0,-2 0-1,3 0 0,-3 0 6,3 1-26,-3-1 28,3 1-8,-3 0 0,1 0 6,-1 0-7,0 0 7,-1 1-1,1-1-14,-2 0 8,1-1 6,-3 1-7,2-1 6,1 0 0,-3-1-13,0 1 1,-2-1 13,3-1-1,-3-1-7,0-1-6,-2 1 14,2-1-1,-1-2-7,-3 2 0,2-1 7,-2-1-13,0 0 13,0 1 0,0-1-7,0-1 6,-2 1-19,2 0 21,0 0-1,0-1-7,-2 0 13,0 1-14,0-1 13,0 0-14,0 0 7,0 0-7,0 0-6,0 0 14,0 0-7,0 0 7,0-1 0,-2 1-20,2 0 2,0 0-17,0 0 10,0-1 3,0 0-16,-2-1 3,2-2 4,0 1 2,0-1 3,0-1 1</inkml:trace>
  <inkml:trace contextRef="#ctx0" brushRef="#br0" timeOffset="31169">7112 610 22,'0'0'4,"0"0"0,0 0 0,0 0-1,0 0 6,0 0 5,0 0-8,0 0 6,0 0-2,0 0-1,0 0-1,2-2-1,-2 2-1,2 0-1,0 0 0,0 3 5,-2-2-1,0 1-13,0-2 19,-2 1-15,2 1 7,0-4-7,0 2 12,2 3-1,-2-1-8,0-1 6,-2-1-1,2 1-20,0-1 26,2 0-1,-2-1-2,0 1-1,0-1-2,-2 2-1,2-1 0,0 0 5,0 0-14,0 0-6,0 0 7,0 0 13,0 0-8,0 0 12,0 0-8,0 0-1,0 0-14,0 0 14,0 0-7,0 0 12,0 0-1,0 0-2,0 0-1,0 0-1,0 0-1,0 0 0,0 0-7,0 0 6,0 0 6,0 0-2,0 0-1,0 0-20,0 0 8,0 0 13,0 0-1,0 0-7,0 0 6,0 0-14,0 0 8,0 0-1,0 0-6,0 0 1,0 0 13,0 0-1,0 0-7,0 0-6,0 1 13,2 4-1,2 1-13,0 1 7,0 1-6,0 1 7,1 1 6,-1 0-7,0 0 6,0 3-13,0-1 13,-2 2-1,2 1-7,-2 1 7,3-1-7,-3 2 13,0 0-8,2 2 0,-2-2-7,0 1-6,2 0 8,-2 1 13,2 1-2,0-2-13,1 0 13,-1 0-14,0 0 13,0-1-1,2-1-13,-2 1 7,0 0 6,3-1-13,-3-1 0,0 1 7,-2 0 0,2 0 0,0-1-6,0-1 13,-2-1-7,1 0 6,1 1-14,0-1 14,0-2-7,0 2 6,-2 0-7,2-2 6,0 1 0,1 0-7,-3-2-6,0-1 13,-2 0 0,2-1-7,0-1 0,-2 0 6,2 0 0,-2-2-13,2 0 14,-2-1-1,2 0-1,-2-1-12,0 0 13,2-1 0,-2 2-7,0-2-6,0-1 1,0 1 7,0 0 1,0-1-7,-2 0 14,2 0-1,0 2-1,0-2-7,0 0 7,0 2-7,0 0-6,2-1-5,-2-1 20,0 0-1,-2 1-13,2-1 7,0 0 0,0 0 6,0-1-13,2 1 7,-2 0 6,2 1 0,-4-2-7,2 0 6,0 0-1,0 0-19,0 0 21,0 0-1,0 0-7,0 1-6,2 1 14,-2 3-7,0-2-7,2 1 14,-2 0-1,0 0-7,0 2-6,0-3 1,2 2 14,0-1-7,-2 2-7,0-2 14,2-1-7,0 1 0,1-1-13,-3 1 20,2-2 0,-2 0-14,0 1 7,0-1 0,0-1 7,0 0-8,0 0-12,0-1 14,0 0-6,0-1-12,0 1 8,-2 0-5,2 0-11,0-1-3,-3-3-9,1-1 4,2-2 4,-2-2 3,0-2 2</inkml:trace>
  <inkml:trace contextRef="#ctx0" brushRef="#br0" timeOffset="32261">7174 905 20,'-2'0'4,"2"0"0,0 0-1,0 0 0,-2-2 0,-3-1-1,3 1 1,0 1-1,-2-2 0,0 1 6,2 1-1,-2-1-1,4-2 6,-2 3-14,0-1 13,0 1-2,-1-2-7,1 2 12,2-1 5,0 1-9,-2-1 5,2 1-8,0 1-7,-2-2 12,2 1-20,0 0 26,0-2-2,0 2-21,0-1-6,2-1 20,-2 1-1,2-1 6,0 0-2,-2 0-14,3-1 0,-1 1 7,2-2 5,0 2-14,2-1 1,0 0 7,1 0 5,-1 1-7,0-2 0,2 1 6,-2 1-1,3-1-14,-1 2 7,0 0-12,0 1 20,3-2-1,-3 2-13,2 1 7,1-1 0,-1 1 6,0 0-14,1 1 14,1 0-7,1 2 0,-1-1 6,0 1-13,1 1 7,-1-1 6,1 0-7,-3 0 0,0 0 7,1 0-7,-1 2 6,0-2-13,-1 2 13,-1-2-7,0 1 1,-2 0-6,-1 1 7,-1 0-7,0 1-5,0-2 14,0 2 6,-2 0-1,0 0-13,0 1 7,-2 0-7,0 0 14,0 0 5,-2 1-2,0-1-7,0 1 5,-2 0-1,-2-1-13,0 0 7,-1 0-1,1 0 13,0 0-27,-2 0 8,1 0 13,-1 0-1,0 0-1,0-1 6,-1-1-21,1 1 8,0 0 6,0-1-19,1-2 8,-1 1 13,2-1-7,0 1 6,-1-2-7,3 1-6,-2-1-5,2-1-11,0 0-4,0-1 3,2-1 1,-3 0 3</inkml:trace>
  <inkml:trace contextRef="#ctx0" brushRef="#br0" timeOffset="32947">7651 871 24,'0'0'4,"0"0"0,0 0-1,0 0 0,0 0 0,0 0 0,0 0-1,0 0 6,0 0 5,0 0-14,5 0 0,-3 0 19,0 0-8,0 1-1,0-1 5,-2 0-8,2 2 11,-2-1-8,0-1-1,0 0-1,0 1-1,2-1 6,-2 0 4,2 1-14,-2-1 6,2 1-7,-2-1 12,2 1-14,0-2 0,0 1 13,2-1-8,1 1-1,1-1-6,2 1 13,0-1-2,3 0 12,1-1-9,0 1-8,5 0 6,2-1-13,-1 1 13,3-2-8,6 1 0,0 0 6,2-1-7,4 1 13,0 0-2,0 0-1,2 0-2,-2 1-1,2 0 0,-2 0-8,-2-1-6,0 1 14,0 1-1,-2-1-1,-2 0-1,0 0-6,-4 0 6,0-1 0,-5 2-13,1-1 7,-3 0-6,1 1 14,-2-1-1,-3 1-13,-2 0 7,1-1-6,-3 1 13,0-1-7,0 1-12,1-1 14,-1-1-13,-2 2-4,0 0 20,-1 0-13,-1-1-5,-2 1 8,0 0-24,0 0 16,0-1-11,0 0 4,-2 0 1,-2 0 3,0-2 2,-2 1 2,-2-2 2,-1 1 1,-1-1 1,0-1 1,-5 0 1,3-2 1,-2 1 1,1 0 1,-1-2 0,-1 1 1,1 0 7,0 1-1,-1 1-6,3-2 19,2 1-8,-1-1-1,1 2 11,2 1-21,2 0 19,-2 2 5,1-1-15,1 0-1,2 1 5,0 0-13,0 1 19,2 0-2,0 0-2,0 1-1,0 0-14,2 0 6,0 1-6,0 0 19,2 2-8,1-2 5,-1 2-8,2 0 12,0 1-9,0 0-13,0 2 1,1-2 6,1 3 13,2-1-9,1 1-7,-1 0 7,0 0-7,3-1 6,-1 1-7,1 0 1,-3-2 12,0 2-20,1-1 20,-3 1-14,0-1 7,0-1-7,-3-1 7,1 0 5,-4 1-1,0-1-7,-4 3-6,0 0-6,-4 1 8,-3 0-6,-1 2 20,0-2-14,-1 1 13,-1 0-2,1 2-19,-1-2 20,2 1-8,-1-2-12,3 1 7,0-1-12,2 0 2,1 0-10,1-1-4,4 0 3,2-2 2,3 0 2</inkml:trace>
  <inkml:trace contextRef="#ctx0" brushRef="#br0" timeOffset="33774">9000 782 24,'2'-1'11,"-2"-2"5,2 0-2,0-2-14,0-1 6,0 2 5,0-1 11,0-2-2,0 0 3,-2-1-2,2 1-3,-2 1-9,0 0-13,0-1 7,-4-1 12,0 1-2,0 0 4,-2 3-8,-2 0-7,-1 2 12,-3-2-14,2 1 12,-3-1-1,1 2-14,-1 2 13,-1 0-2,1 2-7,1 1 0,0-1 6,1 0-1,3 1 0,0 0-14,-1 1 1,3-2 7,0 0 7,0 2-7,2-2-7,2 3 1,0-3 13,0 0 0,2 2-1,2-1-1,0 0-7,2 0 0,0-1 7,2 1-1,0-1-7,3 0 7,1 1 0,-2-2-13,3 2 13,-1 1 0,-2-2-13,3 0 1,-1 1 13,-2 0 0,0 2 5,1 0-7,-1-1-13,-2 3 7,0 0 7,3 1 0,-3 2-7,-2 0-12,2 3 14,-2 1 0,3 1 7,-3 1 5,0 1-8,0-1 6,0 1-7,0 1-7,2-1 7,-1 1-12,1-2 20,-2 1-8,2 0 6,-2-1-7,2-1 6,-1-1-1,-1 1-1,-2-1 0,0 1-7,0-2 6,0 1-6,0-1 12,-2-2-13,0 2 6,0-1-6,0-3 0,-2-1-6,2 3 1,0-3-5,0-2 8,0-1 13,0 0-1,0-3-1,0 2-1,0-1 6,0-3-1,0 1 5,0-1-9,2-1-13,0-2 7,2-3 7,0-2-8,1-3 1,1 0 12,2-2-14,0-2 0,1-1 7,1-2-20,2 0 15,1-2 6,-1 0-1,1 0-13,1 2 7,-2 0 7,1 2-13,-3 0 13,-2 2-13,3 1 1,-3 1 13,-2 2-1,0 1-7,1 0 0,-3 2 6,0 0-6,0 3 0,-2-1 6,2 2-1,-2-2-6,2 1 6,-4 2 0,3 0-20,-1 0 15,0 0 6,0 1-13,-2-1 7,2 1 7,0 1-13,-2-1 13,0-1-1,2 1 0,-2 1-1,0 0-1,0 0-12,0 0 7,0 0 0,0 1 7,0 1-7,0-1 6,0 0 0,0 0-7,0 1-6,0 0-5,0 0 2,0-1 1,0 0-5,-2 0 2,2 0-4,2 1-4,-2-1 3,0-1-4,-2 1 3,0-1-4,0 1 2,-2 0 2,2 0 2,-1 1 1</inkml:trace>
  <inkml:trace contextRef="#ctx0" brushRef="#br0" timeOffset="37721">9879 819 22,'0'-1'5,"0"0"-2,0-2 1,-2 1-1,2 0 6,0-1 5,0 1-1,0 0-2,0-1 5,2 1-21,-2 1 26,0 1-15,0-1-1,0-1 6,0 1-14,0 1 6,0-1 0,0 1 6,0 0-14,0 0 20,0 1-15,0 3 13,-2-1-2,2 4 5,-2 1-2,0 3-14,-2 0 18,1 2-14,-1 1 12,0 3-9,0-1 0,0 1-1,0 3-20,0 0 27,-1 0-8,1-1-7,0 1-6,-2 0 7,2-2 1,0 1 12,-2 0-8,1-1 0,1 0-13,0-4 20,2-2-2,0-1-1,0-1-7,0 0 6,0-3-1,2 0-1,-2-2 0,2-1-1,0-2 0,0 1-7,0-2 7,0-2-1,2-5 0,-2-2 6,2-3-8,0 0-6,2-3-6,0-2 14,0-1 0,0 0-7,1-3 13,-1-1-20,2 0 20,-2 0-1,2-1-13,-2 1 13,1 0-7,1 2-7,-2 1 20,0 0-8,2 2-1,0 1-19,-1 1 20,1 1-13,0 2 13,0 0-1,0 1-6,1 0 6,1 2-7,-2 2-6,0 2 14,0-1-1,1 3-13,-1 0 13,0 3-13,0 2 1,1 1 13,-1 1-7,2 2 1,-2 3-7,0 0 7,1 2 7,-3 1-1,2 1-7,-2 1 6,2 1 0,0 0-1,-1-1-7,-1 3 1,2-3 0,0 1 0,0-1 7,3 2-1,-3-1-1,0-1-6,0-1 6,0 1 0,1-1 0,1-2-13,0-1 20,0 2-1,1-2-2,-1 0-7,0-2 0,-1 0 0,1 0 7,-2-1-8,0-1 7,-2-1-7,3 1 0,-3-1 6,-2-4-7,0 1 7,0 2-1,0-3-13,0 2 8,-2-2-6,0-2 7,0 1-25,0-1-3,2 0-9,-2 2 4,0-2 3,0 0 2</inkml:trace>
  <inkml:trace contextRef="#ctx0" brushRef="#br0" timeOffset="38532">10822 978 21,'-2'-2'4,"4"-2"0,0 2-1,0-1-1,2-2 0,0 0 1,0-1-1,1-1 0,-1 2 0,2 0 0,-2-2-1,0 0 1,-2 0-1,0-1 0,0 0 13,1 0-8,-6-2 5,1 1-7,-2 0 5,-2-1-13,2 2 13,-2-1-1,-5-1-8,1 0 7,0 0 5,-1 2-2,-1-2-1,0 2-1,1 1-1,-1 0-13,-1 3 13,1 0-1,0 2-13,-1 1 7,1 1 0,-1 3 6,1 1-7,2 1 7,-3 4 5,3-1-14,2 2 1,-1 1 12,1 0-13,2 1 0,2-2 13,0 2-14,-1-2 7,3 0-13,0-2 14,2 0-7,0-1 0,2 0 7,2-1-7,1-2 1,-1 0 12,2-1-1,2-1-1,-2-1-7,5-1-7,-1-1 1,2-1-6,-1 0 14,-1 0-6,3 1 13,-1-1-14,0 0 13,1 1-14,-1-1-5,-1 0 20,-1 2-2,-2 0-7,0 0 0,1 3-6,-1-1 0,-2 2 1,0 1 13,1 2 5,-3 2-27,0 0 21,0 2-1,2 1-14,0 2 7,3 1 7,-3 1 5,2 2-14,-2-1 13,3 2-14,-1 0 6,0-1 6,0 3-1,-1-2-7,-1-1 6,0 1 5,0-1-14,0 0 13,-1-1-7,1-2-13,-2 2 13,-2-1 0,2-2-1,-2 0-6,2-1 6,-2-3-6,1 1 6,-1-3 0,0-1 6,0 0-14,-2-1 1,2-2 6,0 1-6,0-2 0,0 0-5,-2 0 13,0-2 6,2 2-14,-2-3 1,2 1 13,0-2-2,0-3 6,0 1-8,5-4-1,-3-3-1,2 0-19,2-2 27,-2 0-14,3-2 6,-1-5 6,2 0-7,-1 0-13,1-2 7,0 0 1,-2 1 0,3 1 6,-3 1 0,0 1-1,1 1 0,-1 1-13,-2 2 8,-2 2 6,0 1 0,1 1-1,-1 1-6,-2 1 6,0 1 0,0 0-1,0 2-19,-2 0 15,0 1 0,2 0 1,-2 0 0,2 1 6,-2 0-7,0 1-18,0 1 2,2 1 9,-2-1-12,-2 2 3,2 0-5,0 0 3,0 1 1</inkml:trace>
  <inkml:trace contextRef="#ctx0" brushRef="#br0" timeOffset="39608">11428 940 20,'-2'0'4,"2"0"-1,-2 0 1,0 0-1,0-1 0,0 1 0,0-2 0,-1 2-2,1-1 1,0 1 0,2 0 12,-2 0-2,2 0-7,0 0-1,0 0-7,-2 0 13,2 0 5,0 0-14,-2 0 18,2 0-21,0 1 26,-2-1-10,2 0-14,0 0 6,-2 2 12,2-2-2,2 0-8,0 1-14,-2-1 13,0-1 6,0 1 4,0 0-14,0 0-13,0 0 20,2 0-1,2 0 5,5 1-2,-1 0-2,4-1-1,1-1-1,1 1-1,3-1-7,1 1 0,1-2 12,0 1-20,-1 0 20,3 1-2,2-1-7,-3-1 6,3 1-1,0-1-14,2 1 13,-1 0 0,3 0-1,0 0-1,0-2-7,0 2-6,2-1 14,-2 0-7,2 0 6,0 0-13,-2 1 1,-1-1 1,-1 0-6,2 1 14,0 0-6,0 0 13,-2 1-1,0-1-14,-1 1 1,1-1 19,-4-1-8,2 2-7,-5 0-6,1-1 13,-1 1-7,-3-1 1,-3 0 0,1 1-19,-1-1 8,-1 1-4,-3-1 1,0-1-4,0 2 2,-1-1-4,-3 1-4,2-1 3,-2-1 2,0-2 2,0 2 2,0 0 1,-1-2 2,-3 0 1,0-1 1</inkml:trace>
  <inkml:trace contextRef="#ctx0" brushRef="#br0" timeOffset="40092">12199 772 20,'-2'0'4,"0"0"0,2-1 0,-4 0 0,2-2-1,-2-1 6,0 2-7,2-1 12,-2 0-8,1 1-1,1 0-7,0 1 7,2 0 12,-2 0-2,0 1-9,2-1 0,0 1-7,2 1 19,-2-1-3,2 2-14,2 1 0,3-1 18,-3 1-8,2 1-2,2-1 6,-2 1 4,5-2-2,-1 2-15,1 0 0,1 0-7,0 0 13,1 0 6,1-1-8,-1 1 5,-1-1-8,-2 1-6,3-1 0,-3 2 13,0-1-1,1-1-8,-3 1 0,-2-1-6,0 1-6,1-2 14,-3 0 6,0 2-7,0-2-1,-2 1-6,0 2 1,-2 0 0,-2-1-6,0 2 20,0 0-7,0 0 0,-2 2-7,0 0 0,-3 1-5,-1 1 1,0 0-5,0 1 26,-1 0-1,-1 1-2,-2 0-1,1 0-8,-1 1 7,2 0-1,-1 0-8,3-2 1,-2 2-7,1-4 7,1 2 0,2-2 0,0-1 0,-3 0 0,5-2-6,-2 0-5,2-1 14,2-2-13,0 1 7,0-2-24,0 0 9,2 0-5,2-2 3,2-3 2,0 1 1</inkml:trace>
  <inkml:trace contextRef="#ctx0" brushRef="#br0" timeOffset="40778">12849 592 24,'0'0'11,"0"0"-1,0 0-2,0 0 12,0 0-9,0 0-1,0 0-2,0 0 6,0 0-2,0 0-2,0 0 5,0 0-8,0 0 12,0 0-9,0 5 12,0 2-9,2 3 4,0 2-2,2 2-14,-2 1 12,2 0-14,0 1 13,1 2-2,-3 0 11,2 1-9,0 1 5,-2 0-8,2 0 5,-2 3-21,4 0 20,-2 1-8,1 1 12,-1 0-8,-2 2 5,2 2-8,0 1-1,0-1-1,-2 2 6,2-4-7,-2 1 12,-2 0-8,3-2-1,-1-1-1,0 0-1,0-3 6,0 0-7,-2-1-7,2-1 1,-2-3 12,2-1-19,0 0 1,0-4-12,-2 1 9,2-4-4,0 0-5,-2-4-16,0-1-1,2-3 4,0-3 3,0-4 4,5-5 3,-1-2 2</inkml:trace>
  <inkml:trace contextRef="#ctx0" brushRef="#br0" timeOffset="41153">12989 858 21,'0'-2'4,"0"-1"-1,0-1 1,0 1 0,0-2 5,0 0-1,0 1 6,0-2-8,0 0 5,2 1-14,1 1 19,-3-1-8,2 2 18,0-1-10,0-1-2,-2 2-1,2-1-2,-2 2 5,4-1-2,-2 0-2,2 1-8,0 1 0,2 0-13,3-2 13,-1 2 0,0 0 6,3 0-8,-3 1 0,2 0 6,1 1-20,-1 0 8,0 0 13,1 1-1,-1 0-20,-2 1 14,1 0 0,-1 1-13,0 1 20,-2 0-7,3 0 0,-3 2 6,0 0-8,-2 2 7,0 0-1,-2 0-20,-2 2 8,0-1-5,0 1 14,-2-1-1,-2 0 6,0 1-13,0-1 7,-4 1 6,-1-2-1,1 0-1,-2 1-1,-1-2-7,1 0 7,2 0-20,-3-1 15,-1 0 6,2-1-13,1-1 13,1-1-13,2 1 13,0-2-19,-1 1 14,1-3 0,2 1-7,0 0-18,2-1 3,2 0 9,0-2-5,-2 1 1,2 0 2,0 0 1,2-1 1</inkml:trace>
  <inkml:trace contextRef="#ctx0" brushRef="#br0" timeOffset="45599">5651 743 20,'0'0'3,"0"0"1,0 0-1,0 0 0,0 0 0,0 0-1,0 0 0,0 0 0,0 0 0,0 0-1,0 0 1,0 0-1,0 0 0,0 0 0,0 0 0,0 0 7,0 0-8,0 0 7,0 0-8,0 0 1,0 0 6,0 0 5,0 0-7,0 0 12,0 0-9,0 0 0,0 0 5,0 0-2,0 0-1,0 0-7,0 0 6,0 0-14,0 0 14,0 0-1,0 0 5,0 0-8,0 0 6,-2 0-8,0 0 0,-2 1 0,0-1 6,0 0-1,0 0 5,0 0-7,2 0 5,-3 0-1,3 0-7,0 0 6,0-1-1,0 0-1,0 1 5,0-1-1,0 1-1,2 0-8,0 0 6,0 0-19,0 0 7,0 0 14,0 0-8,0 0 0,0 0 0,0 0 12,0 0-8,2-1-13,2 0 8,2-1 0,1 2 12,-1 0-8,2 0-6,0 2 0,1-2 6,1 0 6,0 0-14,3 0 7,1 0-13,3-2 20,-1 1-14,5 1 13,0 0-1,1-1-13,-1 0 7,2 0-13,2 0 14,-3-2-1,3 3 0,-4 0 6,2 0-7,-3 0-6,3 0 6,-2-1 0,-1 1 6,1 0-13,-2-1 1,-1 1 7,1-1 6,-3 1-8,1-1-12,-2 0 14,1 1-7,-4 0 14,3-2-14,-3 1 13,-1 1-7,1 0 6,-2 0-1,1-1-13,-3 0 13,0 1-13,1-1 1,-3 0-6,2-1 2,-2 2-5,-2-1-17,3 0 4,-3 0 3,-2 1 3,0-1 2,0 0 2,0-1 1</inkml:trace>
  <inkml:trace contextRef="#ctx0" brushRef="#br0" timeOffset="46332">5722 997 20,'0'0'4,"0"0"-1,0 0 0,0 0 0,-2 0 0,2 0-1,-2 0 1,0 0-1,-3 0 0,-1 1 0,2-1-1,-2 0 1,2 0-1,-2 0 0,1 0 13,1 0-15,0 0 1,0 1 12,0-1 5,0 0-2,0 0-2,-1 1-8,3-1 6,0 0-8,2 1 6,-2-1-1,2 0 5,0-1-8,0 1-1,0 0-13,0 0 20,0 0-7,0 0-7,0 0 0,4 1 13,1 1-1,3-2 5,0-2-14,0 1-6,5 0 19,-1 0-2,3 0-7,-1-2-13,1 2 26,1 0-8,3 0-2,1-1-7,3-1 0,-2 2 0,2-1-6,-1-2 1,1 2 7,2 0 6,-2-1-8,2 1-6,-1-1 13,-1-1-7,2 2 0,-4-1 0,-1 2 0,-1 0-6,-3 0 1,1 0 7,0 1-7,-5-1 1,0 1 19,1-2-21,-3 2 7,0-1 0,1 1 0,-3 1 6,0-1 6,1 0-8,-3 0-1,2 0 0,-2 0-1,0 0 0,1 0-7,1 0-6,-2 0 14,0 0-7,3 0 7,-3 0-13,0 0-5,0-1 2,0 1-5,-1 0-5,1 0 3,-2 0 2,0 1 2,-2-1 1,0 2 2,0 0 0</inkml:trace>
  <inkml:trace contextRef="#ctx0" brushRef="#br0" timeOffset="46972">5666 1264 19,'-2'0'4,"0"0"-1,0 0 0,0 0 0,0 0-1,-3 3 0,-1-1 0,2 0 0,-2 1 0,2-2-1,-2 0 1,-1 1 6,3 1-8,0-2 1,2 0 6,0 0-8,0 0 1,0 0 13,0 0-2,2-2-8,0 1 6,0 0 5,0 0-8,0 0 0,0 0 5,0 0-14,0 0 13,0 0-7,0 0 18,0 3-21,0-3 12,0 1-8,0-1 0,2 0-7,-2 1 7,0 0-13,2 0 20,0-1 5,4 0-2,0-1-2,5 0-2,-1-1-7,5-2-1,-1 2 13,3-3-8,1 1-1,3 0-1,2 1-1,-1-2 0,3 0-7,0 2 0,2-1 13,-2 1-1,2-1-1,-1 2-1,-1 0-1,2-1-1,-2 0-7,-2 1 7,-1-1 6,1 1-21,-2 0 8,-2-1 0,-3 2 7,1-1-1,-3 1-13,-1-1 14,-1 2-7,-2-1 13,-1 0-21,-1 0 2,0 2 13,-2-2 6,3 2-27,-3-2 15,2 2 0,-2-2 13,0 2-8,1-2-13,1 1 14,0 0-14,0 1 14,1-1-1,-1 1 0,0-1-13,3 0 7,-3 0 7,0 0-13,-2-1 13,1 1 6,-3 0-8,2 0 0,-2 0-13,0 0 7,0 0 7,-2-1 0,3 1-1,-1-1 0,-2 2-1,2-1-12,-2 0 7,2 1 0,-2-2 1,2 1 13,-2 0-2,0-1-13,3 2 6,-3-1-6,0 0 7,0-2-1,0 2 0,0 0-19,-2-2 15,0 2-13,0 0-4,0 0-4,-2 0-4,2 0 3,-2 0 2</inkml:trace>
  <inkml:trace contextRef="#ctx0" brushRef="#br0" timeOffset="48064">6988 387 21,'0'0'4,"0"0"0,0 0-1,-3 0 0,3 0-1,0 0 0,0 0 0,-4 2 0,2-1 0,-2 1 0,0 2 0,0-2 0,0 1-1,-3 2 0,3 0 0,2-1 6,-2 1-1,0 1-7,0 0 0,0 1 13,0 0-1,-1-2-8,3 4 0,-2-2 5,0 1 6,0 1-15,-2 0 13,0 2-1,-1 0 4,-1 2-1,2-1-2,-2 1-14,-1 1 0,3 1 7,-2-1 11,0 1-2,-1 0-14,3 1 13,-2 0-21,2 1 20,-3 0-8,3-1-6,0 2 19,2-1-9,0 1-7,0-1-13,-1 1 27,3 0-8,-2 0 5,2-1-1,0 1-8,2-1 0,-2-1-1,2 2 6,0-1-1,0-1-13,2 1 13,0-1-1,0 1 6,0 1-8,0-1-1,0 0-6,3-1 6,-1 0 0,0 3 0,0-1-1,0 0-6,0-1 13,2 1-14,-1 0 1,1 1 13,0 0-1,-2-2-1,2 0-7,-2 1 0,1-1-7,-1 0 1,2 0 1,-2-1 19,2 1-8,0-2 6,1 1-2,-1-1-1,0-1-1,0 0-1,1 0-1,1 0-7,0-1-12,0-1 8,1 1 13,-1 0-14,2-1 7,-2-1 0,3 1 6,-3-2-19,2 1 14,-1-1-1,1 1 6,-2-2-13,3-1 7,-5 0 6,2 2-13,0-2 7,3-1 6,-3 0-13,-2 0 13,3-1-1,-1 1-7,-2-2-6,2 1 7,-2 1 0,3-2 0,-3 2 0,0-1 0,2-2 6,-1 2-1,-1-1 0,0-1-13,-2 0 7,2-1-6,-1 1 13,-3-2-7,2 0 7,-2 0-7,2-1 6,-4 0-1,0 0-6,2-1-19,-4 0-10,0-2-2,0-2-4,0 0 5,-2-2 3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46:37.655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143 0 23,'0'0'5,"0"0"-1,0 0 0,0 0-1,0 0 12,0 0-2,0 0-7,0 0 5,0 0-1,0 0-2,0 0 6,0 0-2,0 0-2,0 0 12,0 0-3,0 0-9,0 0 5,0 0 5,0 0-9,0 0-8,0 0 6,0 0-7,0 0 6,0 0-7,0 0 12,0 0 5,0 0-9,0 0-7,0 0-1,2 2 7,-2 1 5,2 1-8,2 3-13,2 2 13,2 1-13,1 2 20,3 3-14,-2 1 13,3 3-8,1-2 6,-1 2 5,-1 0-8,0 0-1,-1 1-7,-1 0 1,1-2 6,-3 1-1,0 1-6,0-1 12,-4 1-13,3 0 6,-5 0-6,0-1 6,0 2 0,-2 0 0,-2 0 5,2 1-1,-2 0 0,-2 0-1,2 2-7,-3-1 0,3 1 0,-2 0 6,0-1 0,0 1-13,-2 2 7,2-2 6,-1-2-7,1 2 13,0-2-20,0 0 20,0-1-20,0-1 7,-2-1 13,1 0-14,-1-2 7,0 0 5,2-1-13,-2 0 13,-1-1 5,1 0-8,0-1-1,-2 0-1,0 0-6,1 0 0,-1-1 0,-2 1 7,1-1-1,1 0 6,0-1-8,-2 0-6,1-2 0,1 0 13,0-1-13,-1 0-6,1 1 1,2-2 8,-2 0 12,1-1-7,3 0-7,-2 1 6,2-1 6,-2-1-26,2 0 9,0-1 7,1 0 6,-1 0-7,2 1 7,-2-2-7,0 2 13,2-1-8,-2 0 0,2 0-1,-2 0-6,1-2 0,-1 1 1,2 0 13,0 0-8,0-1 0,0 0-13,0-2 14,2 1-13,-2-2-5,0 1 2,2-1 2,0-1-5,0 1-23,0 0 5,0-2-4,2-2 4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42:24.451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408 2694 170,'80'0'24,"-9"1"3,-18 2 3,-3-1-4,-5 1-3,-7 0-3,-5-1-9,-6-1-7,-3 0-13,-3-2 7,0 1-18,-5 1 8,-1 1 2,-3-2-18,-1 1 4,-1-1 3,-2 0 2,-2 1 1,1 1 0</inkml:trace>
  <inkml:trace contextRef="#ctx0" brushRef="#br0" timeOffset="-174903.73">182 0 22,'0'0'3,"0"0"1,-2 0-1,0-1 0,-2 1 0,-2 1-1,2 0 0,-1 0 0,1 0 0,-2 1-1,2 1 1,0 2 0,0-1-1,-1 1 0,1 1 13,0 0-2,2 2-2,-2-1 5,0 1-2,0 1-7,0 1-1,-1 0 5,1 2 5,0-1-14,0 3 12,0 0-7,0 0-1,-2 2 12,1 1-9,-1 1-1,2 0 6,0 0-2,-2 0-14,2 0 13,-1 1-7,1 1-1,0 0 0,0-1 0,0 1-1,0 1 0,2-1 13,-2 0-2,2 0-2,-3 0-1,3 0 5,0 0-14,0 0 6,2 2 0,0-1-14,-2-2 14,2 2 5,0 0-1,2 0-1,0 1-8,0-2 0,0 1 0,5-1 0,-3-1 6,4 1-1,-2 0-1,2-1 0,3 0 5,-1-1-1,1-1-7,1-1-7,-2 0 13,3 0-1,-1-1 6,0-1-2,1-1-14,-3 0 1,1-2-6,1 1 13,-4-1 0,3 0-1,-1-1-1,-2 0 6,0-1-13,1 0 6,-1-1 0,0 2 0,-1-3-7,-1-2 1,0 1 1,2 0 12,0 0-7,1 0-6,-3-2 6,0 1 0,0-1 0,-2-1 0,1-1 12,-1 1-8,0-2-26,-2 0 9,0 0 1,-2-1-17,2-1-3,0 1-9,0-1 4,0-1 3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46:40.182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157 31 20,'0'0'4,"-2"0"0,2 0 0,0-1-1,0-2 0,-4 0 0,2-1 6,-2 1-8,2 0 0,0-1 13,0 2-8,0-2-1,0 3-1,2 0 12,-2 1-2,2-2-1,-2 0-8,2 4-7,-3-2 13,3 0-2,0 0-1,0 0-7,0 0 6,0 0-13,0 0 13,0 0-1,0 0-13,0 0 19,0 0-7,0 0 5,0 0 5,3 2-8,1 3-1,2-1-1,-2 2 0,2 0-1,-2 1 12,3 0-8,-1 1-1,0 2 5,2 1-1,-2-1-8,3 1 0,-3 0 6,2 1-14,-2 1 13,3 1-1,-3-1-1,0 1-7,0-1 7,0 1-14,1 2 8,-3 0-7,0-1 8,0 1-7,0-1 7,0 2 0,1 0 6,-1-1-1,0 2-7,-2-1 13,2 1-2,-2-1-1,2 2-7,-2-1 0,0-1-7,0 0 7,0-1 6,-2 2-1,0 0-7,0 0 0,0-1 12,0 1-1,0-2-14,0 1-6,-2 1 20,0 0-1,-2 0-2,2 0-1,-2 0-7,0-1 6,0 2-13,0-2 20,-3 1-14,1-2 6,0 2-7,0-2 0,0-1 1,-1 1 6,1-1-1,-2 0 0,0 1-7,1 0 13,-1-1-7,0 0 5,0 0-1,1-2-13,-1 0 7,2 0 6,0-1-7,-3 1 0,3-1 0,0-2 6,0 1-7,0-2 7,1 0-7,-1 1 6,0-1-1,-2 0 6,2-1-7,-3-1-13,5-1 7,-2 1 7,2-1-1,-2 1-19,1-1 15,-1-2 0,2 1 0,0-1 0,0-1 7,2 1-7,-2-1 6,2-1 6,-3 2-8,3-2-7,-2 2 7,2-2 6,0 0-20,-2 2 8,2-2 13,0 0-2,-2 1-7,2-1 0,0-1-6,-1 0 13,1 2-8,0-2-6,2 0 13,-2 0-7,2 0 0,0 1 7,-2-1-8,2 0 1,0-1-13,0 0 20,0 0 0,0 0-1,0 0-1,0 0-1,2 0-6,-2 0 0,0 0-6,0 0 13,0 0-7,0-1 13,2 1-7,-2 0-13,0-1 13,2-1-7,-2 1-5,2 0-12,-2 0-10,0 0-9,0-2-8,3 0 3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42:27.680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7733 121 19,'0'0'4,"0"0"0,0 0-1,0 0 0,0 0 0,0 0-1,0 0 1,0 0-1,0 0 0,0 0 0,0 0-1,0 0 1,0 0-1,0 0 0,0 0 0,0 0 0,0 0-1,0 0 1,0 0-1,0 0 1,0 0 6,0 0-8,0 0 1,0 0 0,0 0 0,0 0 0,0 0 6,0 0-7,0 0 7,0 0-7,0 0 0,0 0 6,0 0-7,0 0 7,0 0-1,0 0 0,0-1-1,0 1 0,0 0-1,0 0 6,0 0-7,0 0 0,4-2 0,-2 1-7,4-4 1,1 2 13,-1-1-7,2 2 6,-2 0-14,3-2 8,-1 2 0,2-1 0,0 1 6,1 1-7,1 0 0,1 0 6,-1-1-7,-2 1 0,3 0-6,1 0 7,3 0 6,-1 1-13,3-1 7,0 1 0,-1 0 0,1 0 0,2 1-6,-3-1 13,3 0-14,2 1 8,-1-1 0,1 1-7,0-1 7,0 1 7,-1 0-14,1 1 7,0-2 0,-3 1-6,3-1 13,0 1-8,-2 0 0,-1 0 0,1-1-6,0 1 13,-3-1-13,3 2 13,0-2-7,-3 0 6,1 0-7,2 1 1,-3-1-7,3 0 1,-2 0 13,-1 1-13,1-1 1,-1 1 13,1-1-14,0 1 14,1-1-8,-1 0-6,0 1 7,1-1-6,-1 0 13,-1 0-14,1 0 1,2 0 13,-3 0-1,3 0-13,-2 0 13,-1-1-13,3 1 13,-2 0-7,-1 0 12,1 0-20,-1 0 14,1 1-14,2-1 14,-3 0-13,1 0 7,0-1 6,-1 1-1,1 1-13,-1-1 14,1 2-14,0-1 8,-1 1-7,1 0 1,-1 0 7,3-2-6,0 1 13,-1 0-13,1 0 0,2 0 13,2-1-13,-3 1 7,3-1 6,-2 2-14,2-1 1,0-1 13,-3 1-1,3-1-1,0 1-13,-2 0 1,2-1 7,-1 1-7,-3-1 7,2 1 7,0-1-8,-1 2-6,1-2 20,-2 0-15,-1 1 7,3-1-14,0 0 14,0 1-13,-3-1 7,3 0-7,0 0 14,-2 0-7,-1 0 6,3 0-1,0 0-7,-3-1-6,-1 1 1,2 0 20,-1-1-14,1 1 0,-2 0-6,-3 1 13,3-1-7,-3 1-6,1-1 1,0 0 13,1 0-1,1-1 0,-1 1-14,1 0 1,0 0 20,-1 0-8,1-1-7,2 1 1,-1 0 0,1 0 0,0 0 12,-3-2-1,3 2-1,0-1-1,1 1-1,-3-1-7,2 0 0,-1 0 0,-1 1 6,-1-1-7,3 0-6,0-1-6,0 2 8,-1 0 13,1 0-1,-2 0-1,3 0-19,-1 0 8,-2 2 0,1-2 1,1 1 7,0-1-1,1 0 0,-1 0 0,2 0 6,-3 0-1,3 0-1,-2 0-1,2 0-7,-1 0 1,1-1 0,0-1-6,0 1 7,-1 0 6,1 0-1,0 0 0,0-2-20,1 2 15,-1-1 6,0 1-1,0 0 0,-1-1-1,1 2-1,0-1 0,0 0 0,-3 1-19,3 0 20,0 0-13,-2-1 1,-1 1 14,3-1-1,-2 1-13,1 0-5,1 0 8,-2-1 13,2 1-20,-3-2 20,3 1-1,-2 1-7,1-1 0,1 0 6,-2 0 0,2 0-14,-3-2 8,1 2 6,0 0 5,-1 0-7,1 1-1,0-1 0,-3 1-13,1-2 8,0 2 6,-3 0 0,3 0-13,-1 0 1,1 0 13,0 0-13,-1 0 1,1 2 7,-1-2 6,1 0 0,2 0-20,-3 0 21,3 0-7,-2 0 0,1-2-7,1 2 14,0-1-1,-3 1-1,3 0-19,0 0 1,-1-1 21,-1 1-1,2-1-7,-1 1 6,1 0-1,0-1 0,-1 1-1,1-1-13,0 1 14,-1 0-14,3-2 14,-2 2-7,2 0-6,-1-1 7,1 0 1,2 0 6,0 0-1,-3 0-7,3-2-6,2 2 14,-2 0-1,2 0-1,0 0-6,-2-2 6,1 2-13,-1 0 14,0 0-13,-2 0 1,2 0 13,-5-1-7,3 1 6,-4 0-13,1 0 1,1 1 14,0-1-8,-3 1 7,1-1 5,0 1-7,-3 0-13,3 0 13,-1-2-6,-1 2 6,2 0 6,-1 0-14,3-1 13,2 1-14,-1-1 14,3 1-20,0-1 7,0 0 1,0 1 6,-1-3-12,1 2 13,0 0-13,0 0 14,-2 0-1,-1-2 6,-1 2-20,2-1 14,-2 0-7,-1-1 7,1 1 5,-2 0-7,-1 1-7,1-3-5,-1 2 14,-1 1-1,2-2-7,-3 1 13,1 1-19,1 1 13,-1-3-13,-1 2 14,3 1-7,-3 0 7,3 0-13,-2-1 14,-3 0-13,3 1 19,-1 0-20,1 0 20,-3 1-20,1-1 20,-1 0-2,1 2-7,1-2-6,-1 2 6,-1-1-6,1 0 13,-3-1-8,0 2 0,1-1 0,1 1-6,1-2 7,-1 0-7,3 1 13,-3-1-7,1 1 6,-3 0-1,3 0-7,-3-1 0,0 0-6,1 1 7,-1 1-6,1-2 1,1-2 13,1 2-1,-1 0-1,-1 0-19,1-1 8,1 1 6,-1 0 0,-2-1-12,3 1 7,-1 0 1,-1-1 6,1 1 6,-1 0-7,-1-1-13,0 1 14,1-1 0,-3-1-7,1 1 7,-1 0-13,-2 1 7,3 0 1,-3 0 6,0-1-6,0 1 12,1 0-20,-1 0 8,-2 0 13,2 0-21,-1 0 14,1 0-7,0 1 7,0 0 0,-1 0-7,1 2 0,-2-2 13,2 0-14,1 0-5,-3 2 13,2-2 6,-2 0-20,0 0 7,-1 0 7,1 0 6,-2 0-8,0 1-12,0-1 13,0-1-13,-2 1 20,1 0-13,-1-1-6,0 1 13,-2-1 0,2 0-13,-2 1 7,2-1 7,0 0-1,-2 2-7,2-2 7,-2 0-7,0 0 13,0 0-7,0 0 6,0 0-8,0 0 0,0 0 0,0 0 6,0 0-1,0 0-13,0 0 13,0 0-7,0 0-12,0 0 20,0 0-1,0 0-19,0 0 20,0 0-13,0 0 1,0 0 13,0 0-7,0 0-7,0 0 7,0 0 0,0 0 0,0 0 0,0 0-7,0 0-5,0 0 14,0 0-7,0 0 1,0 0 13,0 0-14,0 0 0,0 0 7,0 0 0,0 0-1,0 0-12,0 0 1,0 0 7,0 0-6,0 0 1,0 0-6,0 0 2,0 0 1,0 0 0</inkml:trace>
  <inkml:trace contextRef="#ctx0" brushRef="#br0" timeOffset="8814">60 932 17,'0'0'3,"0"-1"0,0 0 0,0 1 0,0 0 0,0 0-1,-2-2 0,2 2 0,0 0 0,0 0-1,0 0 0,0 0 0,-2 0 0,0-1 1,0 0-1,-2-1 0,1-1 0,1 2-1,-2 0 1,2 0 0,-2-1 0,2 1-1,0-1 1,0 2 0,0-1 0,0 0-1,0 0 0,0 1 0,0 0 1,-1-1-1,1 1 0,0 0 0,2-1 0,-2-1 0,0 2 0,0 0 0,2 2 0,-2-2 0,2 1 0,-2-1 1,2-1-1,0 1 0,0 0 0,0 0 0,0 0 0,0 0 0,0 0 0,0 0 0,0 0 1,0 0-1,0 0 0,0 0 0,0 0 0,0 0 0,0 0 0,0 0 0,0 0 0,0 0 0,2 2 0,2-1 0,0 1 0,0 0 0,-1-1 0,1 0 0,0 1 7,0 0-8,0 0 7,2 0-7,0-1-1,3-1 1,-1 1 0,0 0 7,-1-2-8,1 1 1,2-1 0,3 1 0,-1 0 0,0-1 0,3 0 1,-1 0 0,1-1 0,-1 0 0,-1 1 0,-1 0 0,1 0 6,1 0-1,-2-1-7,-1 2 7,1 0-1,1-1 0,-1 0-1,0 1-6,1-1 6,-3 1 0,5-1-1,-3 0 0,2 1-6,-1-2 6,1 0-7,1 2 2,-1-1 6,3 1-7,-3-2 1,3 2 13,-1-2-14,-1 1 13,1 0-14,1-1 7,-3 1 6,3-2-13,0 1 1,-3 0 6,1-1 6,-1 2-13,0 0 7,-1 0-7,-1 0 13,1-1-14,-1 1 8,1 0-7,-1 1 13,0 0-13,1 0 7,-3-1 0,5 2-7,-3-1 7,0 0-7,1 0 14,1-1-8,-1 1 0,1-1 6,-1 0 6,1 1-8,1-2-7,-1 1-6,0 0 1,1-1 19,-1 0-7,-1-1-1,-1 2-7,1 0-6,1 0 20,-1 0-1,-1-1-8,0 1 0,-1 1-6,-1 0 0,2 0 13,-1 0-1,1 0-1,-1 0-7,1 0 6,-2 0-1,1 0-6,1 1-7,-2 1-5,3-2 8,-1 1 7,1 0 6,1-1-7,-1 1 6,-1-1-7,0 0-13,1 0 8,-1 1 7,1-1 0,-1 0-7,0-1 7,1 0 0,-1 0 0,3 0-1,-3-1 0,0 1 6,3 0-13,-1 0 7,-1 1-6,-1-1 6,3 0 0,-1 1 0,1-2 6,-1 2 6,1-1-27,-1 0 21,1 0-8,-3 0-6,2 0 7,1 1 0,-1-2 0,-1 2 0,1-1 0,-1 0 0,1 1 7,-1 0-1,1 0-1,-1 0-13,-3-1 1,2 1 1,-1 0 7,-1-1-7,0 1 7,1-1-6,-1 1 13,-2 0-1,3 0-1,-1 0-13,-2 0 13,0 0-13,1 0 14,-1 0-8,0 0 1,1 0 0,-1 0 6,2 0-7,-2 0 0,1 0 6,-1 0 0,2 0-1,-1 1 0,-1-1-13,0 0 7,0 0 0,1 1 0,-1-1 7,0 1-1,1 0 0,-1 0-19,-2-1 14,2 2-6,-2 0 7,1-1 0,1 0 6,-2 2-7,0-3 7,1 1-1,-1 0-20,0 0 2,0 0 21,0 0-8,1 1 0,-1-2 7,0 0-20,-2 1 14,2 0 6,1-1-7,-3 0 6,2 0 0,-2 0-14,0 1 14,-2-1-13,2-1 13,-2 1-13,3 0 1,-3 0 7,0 1 0,2-1 6,-2 0-7,2 1 0,-4-2 6,2 1-1,0 0-1,0 1-13,0 0 2,0-1 7,0 2 0,1-2 6,-3 0-1,2 1-19,-2-1 14,0 0 0,0 1 0,0-1 6,0 0-13,0 0 13,0 0-13,2 1 7,-2-1-12,0 0 20,2 0-7,0 0 6,-2 0-1,0 0-1,-2 0-13,0 0 14,2 1-7,0-1 0,2-1 0,-2 1 6,-2 0 0,2 0-1,0 0 0,0 0-7,0 0-6,0 0 7,0 0 13,0 0-8,0 0-6,0 0-6,0 0 7,0 0 13,0 0-8,0 0 0,0 0-7,0 0 1,0 0 7,0 0-1,0 0 6,0 0-1,0 0-20,0 0 8,0 0 13,0 0-8,0 0-12,0 0 7,0 0 7,0 0 6,0 0-20,0 0 2,0 0 7,0 0 0,0 0 7,0 0-1,0 0-13,0 0 1,0 0 20,0 0-8,0 0-13,0 0 1,0 0 8,0 0 0,0 0 6,0 0-1,0 0-7,0 0 0,0 0 7,0 0-7,0 0-6,0 0 7,0 0-6,0 0 7,0 0-13,0 0 2,0 0 2,0 0 0,0 0 1,0 0 1,0 0 0,0 0 1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42:48.132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76 39 23,'-2'-1'4,"0"0"0,-2 0 0,0-2 12,-2 0-15,-1-2 13,1 2-15,-2-1 7,4 1-1,-2 0 12,1 1-2,1 0-8,0 1 5,0-2 5,2 2-2,0 0-8,0 0-1,2 1 5,-2 0-7,0-1-13,2 2 13,0-1 0,0 0-1,0 2-13,0 2 14,0 0 0,0 1-7,2 1 13,-2 1-14,0 0 13,0 2-1,0 0-7,2 3-1,-2 0-12,2 0 14,0 1 0,0 1-13,0 0 26,0 1-2,2 0-14,0 2 13,-2 1-20,3 0 7,-1 1 0,0 3 13,0 1-21,0 0 20,0 2-7,0 2-1,1 2-6,-1 0 6,0 1-6,2 1 12,-2 1 6,2 0-9,-2 0 0,3 0-14,-3-1 1,2-1 14,0-2-7,-2 0 6,3-1-7,-3-2 6,2-1-7,-2-2 7,0-2-1,0-2-13,0 0 1,-1-4 8,-1-2 6,2 0-7,-2-3 0,-2-1-6,2-2 7,-2 1-12,2-3-5,0-1-5,-2-2 3,2-3 9,-2-2-5,2-2 1,-2-4 2,0-1 2,-2-5 0,0 0 2,0-2 0,-2-2 1,-2-1 1,1-1 1,-1-1 1,0-2 0,-2 1 0,2-1 1,-3 0 1,3-1 0,0-1 0,0 2 0,-1-1 1,1 2 0,2-1 0,0 1 0,0 2-1,0 1 1,4 0 0,-2 1 1,2 2 0,0 0 0,2 1 0,-2 2 0,0 0 0,0 2 0,0 1 0,2 0 0,-2 3 0,2 0 0,-2 1 0,0 2 0,0 0 0,0 0 0,0 2 0,0-1 1,0 1-1,2 1 7,0 1-7,0-2 0,0 2 0,4 1 0,-2-2 0,5 2 6,-1 0-1,0 2-7,1-1 0,1 3 1,2-2 13,-1 1-8,1 2-7,3-1 0,-3 2 7,0 0-7,-1 2 1,-1-1 0,0 1 0,1 0 13,-3 1-14,-2-1 7,0 1-7,-1 1 13,-3-2-14,0 0 1,-2 1 12,-2 0-7,-3 1-6,1 0 13,-2 2-8,-2-2 13,0 1-8,-1-1-7,-1-1 6,0 1-14,-1-2 14,1 0-6,0 0-7,-1-1 8,1-1 0,0-1 6,-1 2-7,1-1-6,0 1 0,1-3 0,1 1 1,2-1 0</inkml:trace>
  <inkml:trace contextRef="#ctx0" brushRef="#br0" timeOffset="920">477 355 22,'-2'0'4,"2"0"0,0 0 0,0 0-1,0 0 0,0 0 0,0 0 6,0 0-2,0 0 0,0 0 5,0 0 5,0 0-2,0 0-2,0 0-14,0 0 6,0 0-1,0 0 6,0 0-14,0 0 7,0-1 0,2-2-1,0-1 6,1 2-1,3-3 6,0 2-14,2-1 6,5 1-7,1-1 0,3 1-6,-1-2 20,5 1-8,0-1 6,1 1-14,3 1 1,-2-2 0,4 2 13,-2-1-14,1 0 1,1 0 6,0 1-6,0 0 0,2 1 7,2-1-1,-2 0-6,-2 1 0,2 0 13,-2-1-14,0 2-6,2 1 8,-3-1 6,1 1-13,-2 0 8,0 0 6,-2 1-13,-3-1 7,1 1-12,-2 2 2,-1-1 1,1-1 1,-2 1 1,-1 0 8,1 0 6,-1-1-14,-1 0 2,1-1 7,-1 0-7,-3 0 1,0-2 0,1 1 1,-3-2 0,-2 0 0,1-1 1,-1 0 0,-2-1 1,-2 0 0,-2 1 0,1-1-1,-6 1 1,1-2 1,-4 1 0,-2 2 0,-2-2 0,-1 1 0,-3 2 0,-1-1 1,1-1 0,-3 1 0,-1 0 0,1 0 0,1-1 1,-3 1-1,4-1 0,1 1 0,2 1 0,-1-1 0,1 0 7,1 0 5,3 1-14,2 0 0,-2-1 7,4 2-1,-1 0 0,3 0-1,0 1 0,0 0-1,0 0-6,2 0 0,4 1 13,-2 0-14,2 0 8,3 1 6,-1 0-14,2 0 7,2 1-7,1-1 13,1 0-7,1 2 6,1-2-7,1 2 0,-1-1 13,3 0-14,-3 2 0,-2-1 6,3 0-1,-3 0-6,3 0 6,-5-1 0,1 0-7,-3 1 7,0-1-7,-2 2 0,-4 0 7,0 0-1,-2 1 0,-4 0-7,0 1 13,-4 0-1,0 1-13,-1 0 7,-3 0-1,0 2-6,-1 0 7,1-1 0,1 1-13,1 0 14,0-1-13,1 2 7,-1 1 1,4-2-6,0-1 1,-1 2 0,3-3 1,2 0 0,4 0-1</inkml:trace>
  <inkml:trace contextRef="#ctx0" brushRef="#br0" timeOffset="1778">2029 240 22,'0'-1'4,"0"-1"-1,-3 0 0,3-3 0,-2-1 0,2 0 0,-2-2-1,0 0 0,0 1 0,0-1-1,-2-1 1,0-1-1,2 1 0,-2 0 0,-1-1-1,-1 2 1,0 0 0,0 1-1,0-1 1,-3 1 0,1 2-1,-2 1 0,-1-1 0,1 3 7,-2-1-8,-3 1 1,1 2 0,-1 1 6,3 0-1,-3 3 0,3-2-7,0 0 0,-1 2 0,1 1 7,1-2-1,1 2 0,2 1-7,0-2 7,-1 2-1,3-1 0,2-1-1,0 1 0,2 1 0,0-2-7,0 1 7,2 1 6,2-1-14,2-1 14,2 1-7,2 0-7,3-2 7,1 1 0,0 0 6,5 0-1,-1 0-7,-1 1-6,2 0 20,-1-1-2,-1 2-7,1-1-7,-1-1 0,-3 3 1,0 0 0,1 3 13,-5-1-8,2 1 6,-3 2-7,1 1-7,-4 2 13,0 0-7,0 2 6,0 3-7,-2 1 0,1 1 0,-1-1 6,2 1-7,0 2 7,2-2-14,-2 1 8,2-2 12,1 1-26,-3-1 14,2-1-6,-2-1 7,0 0 6,0-2-14,1 0 7,-1-1 7,-2-2-20,0 0 27,0-2-27,0-2 20,-2 0-13,2-1 19,-2-2-14,0 0 0,2-2 1,-2 0 12,0-1-1,0-1-8,0 0-7,0 0-5,2-2 13,-2 0-7,2-1 7,-2-1-7,2-1 7,-2-1-1,2-1-6,2-3 13,1-3-2,1 0-7,2-2-6,0-2 0,3-2 14,1-3-2,1-1 0,-1-4-8,0 2 1,3 0 0,-3 0 0,1 0-7,-1 1 7,0 2 0,1 1-12,-5 0 1,2 3 21,-1 1 5,-3 1-9,2 1-13,-2 2 1,1 0 13,-1 2-1,-2 1 0,0 0-14,0 1 8,-2 1 0,0 1 12,3-1-1,-3 3-8,0-1 6,-2 0-7,2 2-1,-2-2 6,2 2 0,-2 0-1,2 0-14,-2 0 8,0 1 6,0-1-7,0-1 6,0 2 0,0-1-20,0 1 2,0 0-4,0 0 2,0 1-5,0-1 1,0 3 3,0-2-1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42:53.327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 0 23,'-2'0'4,"2"0"0,0 0-1,0 0 0,0 0 13,0 0-15,0 0 6,0 0 6,0 0-2,0 0-14,0 0 13,0 0-8,0 0 6,0 0 12,0 0-21,0 0 12,0 0-7,0 0-7,0 0 13,0 1-14,0 2 19,0-1-14,-2 0 12,2 2 5,2-1-21,-2 3 13,2 1-1,-2 1 5,2 3-2,0 0-14,0 3 19,0 2-8,0 4-8,2 0 6,2 3 6,1 3-8,1 2 5,0 1-13,0 1 6,1 0 6,-1 3-1,0-1-7,1 2 0,-3 1-7,2-1 14,-4 1-8,0 0 7,0-1 5,-1 1-14,1 0-6,-2-1 13,0-2 0,0 1-7,0 0 13,0-2-8,0 0 0,0-2-13,2-2 14,-2-1-20,2-3 2,-1-1 2,3-2 2,-2-2-18,0-2 10,2-2-5,-2-3 3,5-4 3,-3 0 1,2-3 1,0-6 2</inkml:trace>
  <inkml:trace contextRef="#ctx0" brushRef="#br0" timeOffset="421">41 441 23,'-2'-3'4,"2"1"0,0-2-1,0-1 0,2-1 0,2-1 0,0 0-1,3-1-1,-1 2 1,2-1-1,2 0 0,1 1 0,-1 2 0,-2-1 0,3 0 6,-1 2-7,0 1 6,-1-1 0,1 1 5,-2 1-7,3 0-7,-3 2 6,2 2 6,-2 1-7,3 0-7,1 2 7,-1 1 0,1 1 0,-2 0 0,3 2-7,-3-1 7,0 0 6,1 1-7,-3 0 0,0 1-1,-4-1 0,1 1 0,-5-1 0,-3 2 0,1-2-6,0 1 13,-6-1-14,0 1 2,0-1 7,-3-1 0,-1 1-7,1-2 7,-1 0 0,0 0-7,1-1 7,-1-1-6,2-2 0,1 1 0,1 0 1,2-2 0,2 1 0,-1-2-2</inkml:trace>
  <inkml:trace contextRef="#ctx0" brushRef="#br0" timeOffset="873">827 515 21,'-2'-1'3,"2"0"0,-2 0 1,2 0-1,-2-2 0,0 1 0,2 1-1,0 0 0,-2-1-1,2 1 1,0 0-1,0 1 1,0-1 6,2 0-1,-2 1-7,0 0 6,0 0-7,0 0 12,0 0-7,0 0-1,2 0-6,-2 0 0,0 0 7,2 0-1,-2 1 6,2-1 5,0 0-8,2 0 6,0-1-21,5 1 20,1 0-1,2-1-8,5-1 6,1 1-1,3-1 6,4 0-8,4-1 6,0 1-8,2 0 6,2 1-8,2-2-12,0 2 1,0 0 14,1 0-7,1-2 7,-2 2-7,0-1 13,-2 1-8,0 0-6,0-2 13,-4 2-14,2 1 13,-4 0-7,0-1 0,0 1 6,0 0-7,0 0 0,-2 1-6,-1-1-6,1 0 14,-2 1 6,2 0-13,-2 2 0,-1-2 1,1 0-6,0 0 8,-2 0-12,-1 2 1,1-1 1,-3-1 9,-1 0-7,0 1 2,-5-2 0,0 0 1,1 0 1,-3-2 1,-2 0 0,-1 0 1,-1-1 0,-4 0 0,0-2 1,-2 1 0,-2-2 0,-2-1 0,-2 0 1,-5-1 0,-1 0 0,-1 1 0,-1-2 1,-3 1 0,3 1 0,-3-1 1,1 1 1,-1-1 0,3 1-1,-1 1 0,1 0 0,3 2 0,3-1 1,0 0 0,0 3-1,-1-2 1,5 1 0,0 0-1,0 0 0,0 3 1,2-1-1,-2 0 7,4 0-8,-2 0 7,2 1 5,-2 0-1,-1 0-1,3 0 5,0 0-14,0 0 12,0 0-14,0 0 13,0 0-8,0 0 6,0 0-7,0 0 6,0 0-7,0 0 12,3 0-14,3 3 12,0 1-20,4-1 8,1 2 6,3 1-7,-2-1 7,3 2-13,2-1 13,-3 1-13,0 1 13,1-1-13,-3 0 8,1 0 12,-1 0-20,-1-1 20,-1 0-21,0 0 8,-2-2 0,1 1-6,-3 0 7,0-1-6,-2 1 7,2-2-1,-1 0-6,-3 0 7,2 1 6,-2-2-1,0 2-7,0-2 7,0 0-1,-2 1-7,0 0 0,0 2-6,0-1 1,0 0 8,-4 0 6,2 2 5,-2 1-26,0-1 20,-3 1-1,3 1-13,-2 2 1,-2-2 14,0 1-1,1 0-1,-1 2-7,2-2 7,-2 1-14,-1 1 8,1-1 6,0 2 6,-1-3-8,1 1 0,0 0-1,2-1 0,0 0 0,-1-1-13,3-1-5,-2-2 2,2 1 2,2 0 2,0-1 0,0-2 1,2 1 1,0-2 0,0 0-1</inkml:trace>
  <inkml:trace contextRef="#ctx0" brushRef="#br0" timeOffset="2309">1063 286 19,'0'1'4,"0"-2"-1,0 1 0,0 0 0,0 0 0,0 0-1,0 0 1,0 0-1,0 0 0,0 0 0,0 0-1,0 0 0,0 0 1,0 0-1,0 2 0,-2-2 0,2 0 0,-2 0 0,2 4 0,-2-1-1,-1 0 1,-1 1 0,2 3 6,0-1-8,0-1 0,-2 1 1,0 1 0,0 1 0,0-1 6,-1 1-7,-1 0 6,0 0 0,0 2-7,-2-2 6,-1 0 0,1 1-1,0-1-7,-1 2 1,1-1 13,0 0-14,-2-1 1,3 2 13,-1-2-14,0 0 13,0-1-7,1 0 6,1-1-1,2-1-14,-2 0 14,2-1-14,2-1 14,-3 1-7,3-2 0,0 0 6,0 1-1,0-1-1,0-1 0,2 0-7,-2 0 13,0 1-20,2-1 1,-2 0 20,2 0-7,-2 0-1,2-1-7,0 1 1,0 0 0,0 1 1,2-1-6,-2 0 7,4 0 0,-2 0 0,2 2 0,0-1 13,3 1-14,-1 0 13,2 0-2,0 1-13,1-1 6,1 1 6,0 0-1,3 2 6,1 0-21,-1 1 20,-1 0-14,2 1 13,1 0-1,-1 2-8,3-1 0,-3 0 6,3 0-1,-3 2-1,1-2-1,-3-1-7,1 2 1,-1-1-7,-1-1 1,-1 0 8,0-1-13,1 0 1,-3-1 8,0-1 7,-2 0 5,1 0-1,-1 0-7,0-1 0,0 1 0,-2-1 6,0-1-1,1-2-1,-1 0 0,-2 1-1,2-1 0,-2 0 5,0-1-13,0 1 0,0 0 1,-2-1-6,2 0 7,-2-1-6,0 0-5,2-1-5,-2-1 2,0 1 0,-2 0 2</inkml:trace>
  <inkml:trace contextRef="#ctx0" brushRef="#br0" timeOffset="3276">2608 454 19,'0'-2'4,"0"1"0,0 0 0,2-1-1,-2 1-1,2-1 0,0 0 0,0-1 0,0-1 0,-2 1 0,2-2 0,-2 2-1,0-2 7,0-2-1,0 0-1,0 0-1,-2-1-7,2-1 7,-2-1-7,-2-1 13,2-1-2,0 0-14,-2 1 14,-1-3-1,-1 2-8,0-1 7,0 1-1,0 1-13,-1 2 19,-1 1-8,0-2-6,0 3 0,-3 3 6,3 0-13,-2 2 8,-1 1 12,1 2-13,0 1 0,-1 3-7,3 1 14,-2 1 0,-1 1-13,3 2 13,0 2-7,-3-2 1,3 1 6,2-2-1,0 2 6,2-1-7,-1-2-14,3 0 8,0 0 7,2-1-7,0-1-6,2 1 8,3-1 6,-1-1-1,0-1 0,6 0-13,0-1 1,3 0 20,-1-1-8,3-1-13,-1 1 1,-1 0 14,3-1-7,-3 1-6,-1-1 7,-2 0 6,1 1-7,-3 0 6,0 0 0,-2 2-1,1-1-13,-3 3 20,2 1-14,-2 0 7,-2 2-13,0 1 20,0-1-2,0 1-7,0 2-7,-2-2 1,3 2 0,-1 1 1,-2 0-6,2-1 1,-2 2 14,0 0-1,2 0-1,-2 0 0,0 0 6,0-1-8,0 1 0,-2 0-13,2-1 20,0 1-13,-2-2 0,0 2 13,-3 2-7,1-3 6,0 0-1,0 1-1,0-2-13,0-1 7,0 0 0,-1-2 6,1 1-7,0-1 6,0-2 0,2-1-1,-2 1-13,2-3 7,-2 1 7,4 0-7,-5-2 7,5 1-1,0-2 6,-2 0-2,2-1-7,0 2 0,0-3 0,2 0 12,3-1-20,-3-2 20,4 0-8,0-3 5,4 0-7,1-1 6,-1-1-8,3-1 0,1-3-6,-2 0 13,3 0-20,-1-2 20,1 0-7,-3 1 6,3-2-7,-3 0 6,1 1-13,-1 0 14,0 0-8,-1 1 7,-1 1-7,0 1 6,1 0 6,-3 1-2,0 2-7,1 0 0,-3-1-7,0 4 13,-2-1-1,2 1-7,1 1 0,-3-1-6,2 1 7,-2 0 0,2 0 0,-2 2-7,0 0 7,1-1-12,-1 2 1,-2-1 14,0 1-1,0-1 0,0 1 6,0 0-1,0 0 5,0 0-27,0 1 15,-2-1 0,2 1-7,-2 0 13,2 0 0,-2 0-8,0 0-6,2-2 7,-2 2 7,0 0 5,0 0-1,0 0-21,0 0 8,0 0 6,0 0-6,0 0 0,0 2 6,0-2-6,0 0-6,-2 0 13,2 1-7,0 0-6,0-1 8,2 1 12,-2-1-8,0 1 6,0 0-14,0 1 1,0-2-6,0 1 7,0 1 13,0-1-20,0 0 7,0 1 7,3-1-1,-3 0-7,0-1 1,0 1 6,0-1 6,0 0-14,0 0 7,0 1 6,0-1-20,0 1 8,0-1 0,0 2 7,0-1-1,0-1 6,0 1-7,2-1-1,-2 1-12,0-1-5,0 1 8,0-1 1,0 1 7,0 1 0,0-2 0,2 1 0,-2-1 7,0 0-1,2 1-7,-2-1 0,2 1 6,-2 0 0,0 0-1,0 1-1,0-2 0,0 1-7,2-1 1,-2 0-6,0 1 7,-2 0 1,2-1 0,0 0-6,0 0-12,0 0 2,0 0 3,0 1-5,0-1-4,-2 1 3,2-1 2,0 0 1,0 1 1,0 2 1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4-11T05:45:01.481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  <inkml:context xml:id="ctx1">
      <inkml:inkSource xml:id="inkSrc4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1" timeString="2012-04-11T05:45:43.352"/>
    </inkml:context>
  </inkml:definitions>
  <inkml:trace contextRef="#ctx0" brushRef="#br0">18057 2258,'0'-25,"0"25,25 0,-25 0,25 0,0 0,0 0,-25 0,25 0,24 0,-24 0,25 0,-26 0,26 0,-25 0,24 0,1 0,-50 0,50 0,-26 0,26 0,-50 0,25 0,-25 0,49 0,-49 0,25 0,-25 0,50 0,-50 0,25 0,-25 0,49 0,1 0,-25-25,-1 25,1 0,-25-25,25 1,-25-1,50 0,-50 0,0 0,0 0,0 25,0-49,0 24,0 25,0-50,0 26,0-1,0-25,0 25,0 1,0-26,0 25,0-24,0 24,0-50,0 51,0-26,-25 0,25 1,-25-1,25 1,0 24,-50-25,26 25,24-49,0 49,-25-49,25 49,-25-25,0 50,25-25,-25 25,25-49,0 49,0-25,-24 0,24 0,-25 25,0 0,0 0,25 0,-25 0,1 0,-1 0,25 0,-50 0,1 0,49 0,-50 0,25 0,0 0,-24 0,49 0,-25 0,-25 0,50 0,-49 0,-1 0,25 0,-24 0,-1 0,0 0,26 0,-26 0,25 0,0 0,1 0,24 25,-25-25,25 0,-25 0,0 0,0 25,1 0,-1-25,0 0,0 25,25-25,0 49,0-49,-25 50,25-25,0 24,0-24,0 0,-24 25,24-50,0 24,0 1,0 0,0 0,24 24,26 1,-25 0,0-1,24 1,-24-1,-25-24,25 0,-25 25,25-1,-25-24,0 0,0-25,0 25,0-1,0 1,0-25,0 25,0 0,0 0,0-1,0 26,0-25,0 24,0-49,0 50,0-25,0 0,0-25,0 25,0 24,0-49,0 25,0 0,0 0,0-25,0 24,0 1,0 0</inkml:trace>
  <inkml:trace contextRef="#ctx0" brushRef="#br0" timeOffset="7426">18306 0,'0'0,"24"0,1 0,0 0,25 0,-50 0,24 0,-24 0,50 0,-50 0,25 0,-25 0,49 0,-24 0,0 0,0 0,-25 0,25 0,-1 0,26 0,-25 0,24 0,-24 0,-25 0,25 0,0 0,0 0,24 0,-49 0,25 0,25 0,-50 0,24 0,-24 0,50 0</inkml:trace>
  <inkml:trace contextRef="#ctx0" brushRef="#br0" timeOffset="25491">3448 2183,'24'0,"-24"0,50 0,-50 0,25 0,-25 0,49 0,-49 0,25 0,0 0,0 25,24-25,-24 0,0 0,0 0,24 0,26 0,-50 0,49 0,-24 0,-1 0,-24 0,25 0,-26 0,26 0,-25 0,24 0,1 0,0 0,-25 0,49 0,-49 0,49 0,-49 0,25 0,-26 0,1 25,0-25,0 0,-25 0,49 0,26 25,-50-25,-1 0,51 25,-1-25,-49 0,49 24,-49-24,25 0,-25 0,24 0,-24 0,0 0,25 0,-26 25,51-25,-26 25,-49-25,25 0,0 0,49 0,-49 25,25-25,-50 0,49 0,1 0,0 0,-26 0,26 0,24 0,-24 0,-25 0,49 0,-24 0,24 0,1 0,-1 0,1 0,-51 0,1 0,25 0,-50 0,25 0,-1 0,1 0,0 0,25 0,-26 0,51 0,-1 0,-24 0,-1 0,1 0,-25 0,24 0,1 0,24 0,-49 0,25 0,24 0,-24 0,-25 0,49 0,1 0,-1 0,-24 0,24 0,0 0,-49 0,25 0,-1 0,1 0,-25 0,49 0,-49 0,49 0,-49 0,25 0,-25 0,24 0,-24 0,25 0,-25 0,-1 0,1 0,25 0,-50 0,25 0,-1 0,1 0,25 0,-50 0,25 0,24 0,1 0,-1 0,26 0,-26 0,26 0,-1 0,-24 0,-1 0,-24 0,25 0,-1 0,-24 0,0 0,0 0,0 0,24 0,-49 0,25 0,25 0,-1 0,1 0,0 0,24 0,-49 0,49 0,-24 0,-1 0,-24 0,50 0,-1 0,-24 0,24 0,-24 0,-26 0,76 0,-26 0,-24 0,24 0,1 0,-26 0,26 0,-26 0,26 0,-26 0,26 0,-26 0,26 0,-1 0,0 0,1 0,24 0,25 0,-49 0,-1 0,0 0,1 0,-1 0,-24 0,-1 0,1-25,0 25,-26 0,51 0,-26 0,1 0,0 0,-1-25,26 25,-26 0,-24 0,0 0,25 0,-1 0,1 0,24 0,-49 0,25 0,-1 0,-24-49,25 49,-26 0,1 0,0 0,-25 0,50 0,-26 0,1 0,25 0,-25 0,-25 0,49 0,-24 0,0 0,0 0,-25 0,24 0,1 0,0 0,0 0,0 0,24 0,26 0,-50-25,24 25,1 0,-1-25,-24 25,25 0,-1 0,1-25,-25 25,49 0,-49 0,49 0,-49 0,50-25,-1 25,0 0,-24 0,24 0,1 0,-25 0,-26-24,26-1,24 25,-49 0,25 0,49 0,-74 0,49 0,-49-25,-25 25,25 0,0 0,-1 0,-24 0,25 0,50-25,-26 25,26 0,-51 0,26 0,0 0,-1 0,-49 0,50 0,-25 0,0 0,-1 0,26 0,-25 0,24 0,1 0,-25 0,0 0,24 0,1 0,-1 0,-24 0,25 0,24 0,1 0,-26 0,1 0,24 0,-24 0,24 0,-49 0,0 0,0 0,-1 0,1 0,-25 0,25 0,0 0,0 0,-25 0,25 0,-1 0</inkml:trace>
  <inkml:trace contextRef="#ctx0" brushRef="#br0" timeOffset="34539">0 3225,'49'0,"1"0,24 0,1 0,24 0,0 0,0 0,50 0,-74 0,49 0,49 0,-24 0,-25 0,25 0,-25 0,74 0,-74 0,-24 0,48 0,-73 0,24 0,0 0,1 0,-26 0,25 0,0 0,-24 0,-1 0,25 0,-24 0,-1 0,1 0,-50 0,49 0,0 0,1 0,-1 0,1 0,-51 0,76 0,-51 0,26 0,-1 0,-24 0,-1 0,26 0,24 0,-50 0,51 0,-26 0,25 0,-24 0,24 0,-25 0,26 0,-1 0,-25 0,25 0,-24 0,24 0,-24 0,24 0,0 0,50 0,-25 0,49 0,-24 0,-25 0,50 0,-25 0,-50 0,0 0,50 0,-50 0,25 0,0 0,-24 0,-51 0,50 0,-74 0,25 0,-50 0,74 0,-49 0,49 0,1 0,24 0,50 0,-50 0,50 0,-75 0,1 0,49 0,-75 0,26 0,-1 0,25 25,1-25,-1 0,-50 0,51 25,-26-25,-24 0,-1 0,1 0,-50 0,25 0,-25 0,49 25,-24-25,25 0,-25 0,-1 0,1 0,0 0,-25 0,25 0,0 0,-1 0,26 49,-50-49,50 0,-1 0,-24 0,0 0,0 0,-1 0,-24 0,25 0,0 0,0 0,-25 0,25 0,24 0,-49 0,25 0,-25 0,25 0,0 0</inkml:trace>
  <inkml:trace contextRef="#ctx1" brushRef="#br0">5890 2560 57,'0'1'1,"0"0"12,-2 1-8,2-1 6,-2 1-14,2-1 6,-2 0 6,2-1-13,0 0 0,0 2 13,0-2-7,0 0 6,0 1 5,0-2-2,0 1-20,0 0 1,0 1 14,2 0-7,-2 0 0,2 0 6,0 0-13,0 2 1,-2-1 0,2-1 1,-2-2 0,0 2-1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00:07.024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0 37,'0'0'22,"0"0"-9,0 0 4,0 0 5,0 0-3,0 2 4,0 1 3,2-1-16,3 2 12,-1 2-3,0 1-3,2 0 17,0 3-16,2-1 4,-1 1 3,1 2-9,0 0 4,-2 2 4,3 2 4,-3 2-4,2 1-3,-4 3-8,3 3 11,-3 0-3,0 3 4,-2 2-10,0 2-1,0-1-2,0 3 5,-2-1-15,0 1 13,2-2-21,-2-1 20,2-2-8,2-2-7,0-3 7,1-1-26,-1-2 9,-2-2-5,2-4 8,0 0 2,0-3-12,-2-2 2,0-2-4,0-1-16,0-1 17,-2-2-4,0-3 3,-2-2 3,2 0-10,0-5-9,-2-2 4,-2-5 4,2-3 3,-2-4 2</inkml:trace>
  <inkml:trace contextRef="#ctx0" brushRef="#br0" timeOffset="374">56 93 24,'0'-1'4,"-2"1"0,2-3 6,0 1 11,2-1-9,2-1-1,-2 1 11,2-1-22,3 1 19,1-1-8,2 1-8,3-1 0,-1 2 5,5-2 6,-1 1 4,3-1-21,-1 2 19,-1 1-14,2 1 12,-1-1-20,1 3 13,-3 2 5,1 0-14,-3 2 13,1 0-14,-5 1 7,3 2 5,-5 0-1,-2 2-7,0-1 0,-2 2 0,1 0 6,-5 0-7,-2 1 6,-1 0-13,-1 0 7,2 0 6,-2-2-1,-2 2 0,0-1-7,-3-2 13,1 2-8,-2-2 0,-1-1 6,1 2-2,-2-1 0,1 0-20,-1-2 20,2 0-7,-3 0 13,3-1-14,0-1 12,1-1-7,1-1-13,0 0 19,2-3-1,-1 1-20,1 0 2,0 0 7,2-1 7,0 0-7,-1-1 6,3 0-13,-2 1 1,0-1-17,2 0-4,0 0 4,0-1 2,2 0 2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4-11T05:45:05.490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0,'0'0,"25"0,-1 0,1 25,-25-25,50 0,-25 0,49 0,0 25,-24-25,24 25,1-25,-1 0,-24 0,-1 25,-24-25,25 0,-25 0,0 0,24 0,-24 0,25 49,-1-24,26-25,-1 0,-49 0,49 0,1 25,-26-25,100 25,-75 0,1-25,24 0,-25 0,26 0,-1 0,25 0,-50 24,-24-24,24 0,-24 25,24-25,1 50,-75-50,49 0,-24 0,50 0,-51 0,51 0,-1 0,-24 0,0 0,24 0,-49 0,24 0,-24 0,50 0,-75 0,24 0,76 0,-26-25,0 25,1-50,-50 50,-1 0,-24 0,25 0,0 0,-25-24,25 24,-25 0,49-25,1 25,24-25,-24 25,-25 0,49 0,-49-25,25 25,-25-25,-1 25,26 0,24-24,-49-1,0 25,49-25,-74 25,25-25,0 25,0-25,-25 0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44:04.619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652 122 18,'0'0'4,"0"0"0,0 0-1,0 0-1,0 0 1,0 0 0,-2 0-1,0 0 0,0 0 0,-2-2 0,2 2 0,-2 2 0,-1-2-1,3 0 0,0 0 0,0 1 0,0-1 0,0 0 6,0 1-1,0-1 0,0 1-1,0 0 5,2-1-1,-2 0-14,2 1 7,0-1 0,0 0-6,0 0 6,0-1-6,0 2 13,0-1-7,2-1-1,-2 1 0,0 1 0,0-1 6,0 2-1,2-2 0,2-2 5,0 2-14,0 0 1,5 0 12,-3 2-1,2-4 5,4 2-8,1-1-1,3 0-13,1-1 20,4-1-1,-1 1-2,1 0-13,4 1 13,0-3-2,-1 2-7,3 0-6,-2-1 1,2-1 7,0 0 6,0 1-8,2-2 0,2 0 7,0-1-14,2 1 14,0 0-1,0 0-7,-2 0-6,-2 1 13,0-1-1,-2 1 0,0-1-1,-4 0-7,-3 1 1,-1-1 0,-3 2 0,-1-1 7,-3 1-1,-1-1 6,-1 2-8,0 1 6,-4 0-1,1-1-13,-1 2 7,0-1 6,-4 2-1,2 1-13,0-2 7,-2-2-19,1 1 3,-1-1-5,-2 1 3,2 1 1,-2-1 2,0 2 1</inkml:trace>
  <inkml:trace contextRef="#ctx0" brushRef="#br0" timeOffset="1217">4389 143 21,'0'0'4,"0"0"-1,-2 0 0,2 0 0,0 0 0,0 0 0,0 0-1,0 0 0,0 0 0,0 0-1,0 0 0,0 0 0,0 0 0,0 0 0,0 0 0,0 0 0,0 0 0,0 0 0,0 0 6,0 0 5,0 0-14,0 0 13,0 0-1,0 0-8,0 0 6,0 0 6,0 0-2,0 0-2,0 0-7,0 0 6,0 0-14,0 0 7,-2 1 6,2-1-14,-2 0 14,0 0-8,2 1 13,0 0-14,0-1 0,0 0 13,0-1-2,0 2-14,2-1 7,0 0-7,0 0 13,0 0-1,2-1-1,3 1-1,1 0 0,0 1-1,0-1 6,5 1-21,-1-1 14,1 0 6,1 1-14,3 1 13,1-2-7,1 1 6,2 0-14,1-1 14,1 0-8,0 0 7,0 0-14,-1-1 14,1 1-8,2 0 7,-4 0-1,1 0 6,-3 1-8,0-1-7,-1 1 1,-1-1 13,-1 0-8,1 1 0,-1 0 6,-1-1-7,-1 3 0,3-2-7,-3 0 7,1 0 0,-1 0 6,-1 1-13,1-1 1,-3-1 13,1 0-14,-2 1 7,3 0 6,-3-1-13,-2 1 7,1-1 6,-1 0-1,-2 1-13,0-1 13,0 0-7,1-1 1,-3 1 6,2 0-1,-2 0-1,0 0 0,0-1-1,1 0 0,-3 1-13,2 0 8,0-1 12,-2 1-20,2 0 20,-2 1-1,0-1-13,0 1 6,0 0-12,0-1 7,1 0-12,-3-1 2,2 1 14,-2 1 6,0-2-13,0 1 7,0 0 6,-2 0-7,2 0-7,0 0 1,0 0 1,0 0 1,0 0-12,0 0 8,0 0-5,0 0-5,0 0-4,0 0 3,0 0 15,0 0-6,-3 0 7,3 0-12,0 0 2,0 0 2,0 0 1,0 0 1,0-1 1,-2 1 1,-2 0 0,2 0 0,0-1 0</inkml:trace>
  <inkml:trace contextRef="#ctx0" brushRef="#br0" timeOffset="4321">25 412 19,'0'-1'3,"0"1"1,0 0-1,0 0 0,0 0-1,0 0 0,0 0 0,0 0-1,0 0 1,0 0-1,0 0 1,0 0-1,0 0 0,0 0 0,0 0 0,0 0 0,0 0 0,0 0-1,0 0 0,0 0 0,0 0 1,0 0 0,0 0-1,0 0 0,0 0 0,0 0 0,0 0 1,0 0 0,0 0 0,-2 1-1,2-1 0,0 4 0,0 0 0,0 2 0,0 1 0,-2 0 0,2-1 0,0 2 0,0-1 0,0 1 0,0 2 0,0 0 0,-2 1 0,2 0 1,0 2 0,0 2-1,0 1 1,-2 2-1,0 0 0,2 2 0,-2 2 0,-2 2 0,2 0 0,0 2 0,0-1 0,2 1 0,0-2 0,0 1 0,2-1 0,2-2 7,0 0-8,0-1 1,2 0-1,1-1 0,-1 0 1,0-2 6,0 2-1,2-1 6,-1-1-1,1 2-8,-2-3 0,-2 3-7,2 0 1,1 0 13,-1 1-7,-2 1 6,0 0-14,0 0 13,0 2 0,1 1-8,-1-1-6,-2 2 14,2 0-14,0 0 7,0 0 7,0-1-7,0 1 12,1-2-8,1 1 0,-2-2-7,2 0 0,0 0 1,1-1 6,-1 1 0,0 0-1,0 0 0,0 0 6,1 1-1,-1 0-14,0 0 1,0 3 13,0-1-7,-2 2 0,3 1 12,-3 2-8,0-1-7,-2 1 7,2-1-13,0 0 7,-2 0 0,0-2 6,3 0-13,-3 0 20,2-1-1,0-1-14,0 0 6,0-2-6,0 1 6,0-3-6,3 0 0,-3 0 13,0 0-1,0 0-1,0 0-14,-2-1 7,2 4 6,-2-2-1,3 0 0,-3 1-7,0-1 0,-2 1 6,2-1-1,-2 1-6,0 0 0,0-1 6,0 2 0,0-2-1,0 0 0,2 1 0,-2-3-7,2-1 1,0 1 0,0 0 7,-2-1 5,2-1-1,0-1-7,0 1-6,-2 0 6,2-2 7,0 2-14,-2 0-5,3 2 13,-3 0 0,2 1-13,-2-1 14,0 0-6,0 0 6,0 3 6,2 0-1,-2-1-1,2 0-20,0 2 21,-2-3-1,2 1-1,0-1 5,2-1-7,-2 0-7,2 0 0,-2 0 1,0-1 0,3-2 0,-1 2 1,-2 0-7,2 0 20,-2 0-8,0 0 6,-2 0-1,2 0-20,-2 1 8,2 0 13,0 1-2,0-1-7,0 1 6,-2 0-7,0 0 6,0-1-7,0 2 0,2 0 1,-2 2-7,-2-2 7,2-1 0,0 1 7,0-2-7,0 1 0,2-1 6,-2-1 5,2 0-14,-2 0 7,0-2 0,0 1-7,3-2 6,-3 1-6,0-1 6,0 2 6,2-2-13,-2 1 13,2 0-8,-2 0 6,0 0-13,0 0 13,0-1-13,0 1 7,2-1-6,-2 1 6,2-2 0,-2 1-12,0 0 14,0-1-13,-2-2 7,2-1 13,2 2-14,-2 0 13,0-1-7,-2-3-7,2 1 14,0 1-8,0-3 6,0 3-13,0 1 13,2-1-1,-2 0-13,-2 1 7,4-2 0,-2 2-6,-2 0 7,2-2 6,0 1-7,0 1-6,0 0 19,2-2-14,-2 2-6,-2 1 7,4-2 0,-4 0 13,2 1-21,0-2 14,0-2-1,0 0-7,0 1-6,0-1 14,0 1-1,0-1-13,0 0 13,2-2 0,-2 1-7,0-1 0,4 0 6,-4 1-6,0-1 6,0-1-13,0 0 14,2 0-1,-2-2-7,2 0-5,-2 0 13,0-2-13,0 1 13,0-2-6,0 0 0,0 1-19,0-2 9,0 0 1,0 0-5,0-1 8,0 0 1,0 0 1,-2 0-24,2 0 3,0-2 3,0-6 3,2-2 2,-2-2 2,2-1 1</inkml:trace>
  <inkml:trace contextRef="#ctx0" brushRef="#br0" timeOffset="24554">1264 1632 18,'-2'-1'3,"-2"0"0,2-2-1,-2 1 1,-2 0-1,2-1 0,-3 0 0,3 0 0,-2-1-1,0 1 0,0-2 0,-1 1 0,1 0 0,0-1 0,-2 2 0,1-2 0,-1 0 0,0 2 0,2-2-1,-3 2 1,1 0-1,0 0 1,0 1 0,-1 0-1,1 1 0,-2 0 0,-1 1 0,1 0 1,2 1-1,-3 0 0,1 2 0,0-1 0,-3-1 0,3 2 0,-2-1 1,1 0-1,1 0 0,0 1 0,-1 0 0,3 0 0,-2-1 0,-1 0 0,3 2 0,0-2 0,-1 2 0,-1-1 0,2 1 0,0 0 0,-3 0 0,1 0 0,0 2 0,1-1 1,-1 1-1,0 1 0,-3-2 0,3 1 0,0 0 0,-3 1 0,3 0 0,-3-1-1,1 1 1,0 0 0,-1-1 0,1 1 0,1 0 0,1 0 0,0-1 1,-1 1-1,1 0 0,2 0 0,-1-1 0,1 0 0,-2 0 0,2 1 0,1 1 0,-1-1 0,0 1 0,0 1 0,-1 0 0,1-1 0,0 1 0,2 0 0,-1 1 0,1-1 0,2 3 0,-2-2 0,-3 2 1,3-1-1,0 2 0,2 0 0,-2 1 0,0-1 1,-1 1-1,1-1 0,2 1 0,-2-1 0,2 2 0,-3-1 0,3 0 0,0 0 0,0 0 0,2 1 0,-2-1 0,0 0 0,0 0 0,1 1 0,-1-1 0,0 0 0,2 0 0,0 0 0,0-1 0,0 1 0,0-1 0,0-2 0,0 2 0,0-1 0,0-1 0,0 2 0,-1-1 0,1-1 0,0 0 0,2 0 0,-2 2 0,2-2 0,0 0 0,0 2 0,0-1 0,0 2 0,-2 0 1,2 0-1,-2 1 0,2 1 0,0-1 0,-2 1 1,2 2-1,0-2 1,0 0-1,0-1 0,0 2 0,0-2 0,2-1-1,-2 0 1,0-1 0,2 1 0,-2-3 1,0 2-2,0 0 1,2 0 0,-2 0 0,2 0 0,-2 0 0,2 1 0,0 0 0,1 0 1,-3-1-1,2 1-1,-2 0 1,2-2 0,-2 2 0,2 0 0,0-1 0,0 1 1,0-1-2,-2 0 2,2-1-2,2 0 2,-2 0-1,2-1 0,-2 1 0,3-2 0,-3 1 0,0-1-1,0 2 1,0-2 0,0 1 0,2 1 0,-2-1 1,0 2-1,2 1 0,-2-1 0,0-1 0,3 2 0,-3 2 0,2-1 0,0 2 0,0-1 0,0-1 0,0 2 0,3-2 0,-1 0 0,2 0 0,0-1 0,1 0 0,1 0 0,0-1 0,1 0 0,-1-2 0,2 1 0,-1-2 7,1 1-8,0-1 1,1 2-1,-1-2 7,1 0-7,-1 0 0,1 1 0,-1-1 0,0-1 0,-1 2 0,1-1 0,1 1 1,-3-2 0,0 1 0,3 1-1,-3-1 1,0 0-1,1-1 1,-1 0-1,0 2 1,1-1 0,-1 0 0,0-1 0,1 0 0,-1 0 0,0 0 0,1 0 0,-1-1 0,0 0 0,-1 0 0,1 0 0,-2-1 0,3 0 0,-3 0 0,0 0 0,0 0 0,3 0-1,-3 0 8,0 0-8,1 1 1,-1-2-1,0 0 1,0 0-1,1 1 1,-1-1 0,0 2-1,1-1 1,-1 0 0,0-3 0,0 2 0,1 0 6,1 0-7,-2-2 0,3 1 7,-3 0-7,4-1 0,-3 1 0,1 0 0,0-1 0,1-1 0,-1-1 1,0 2-1,3-1 1,-3 0-1,-2 0 1,3-1-1,-1 0 7,0 0-7,1-1 0,-1 1 0,0-1 1,3-1-1,-1 0 7,-2 0-7,3 0 6,-3-1-7,1 1 0,1-1 7,0 0-7,1 0 1,-3-1 0,3-1 0,-1 2 6,-2 0 0,1-2-7,-1 1 0,-2 0 6,3-1-6,-3 1 6,0 1-7,0 0 1,1 0 0,-3-2 0,2 1 7,-2-2-8,3 2 1,-3-1 7,0-1-7,0 1 0,0-1 7,1-2-7,-1 2 6,0-1-7,2-1 7,-1-1-7,1-1 0,-2 1 7,0-1-7,0 0 0,-1 0 8,1 0-8,-2-2 1,0 1 7,2 0-8,-2-1 1,0 1 7,-1-1-1,1-1-7,0 1 1,-2-2 0,2 0 0,-2 1 0,2-2 0,-2 0 1,2 0 0,-1 1 6,1-4 0,0 1-7,0-1 0,0 0 7,-2 0-8,2-1 1,-2 0 0,2-1 7,-1 1-7,1-1 0,-2 1 7,0 0-7,0-1 0,0 1 0,2-1 7,-4 1-7,0-1 0,0 1 0,0-2 7,-2 3-7,0-1 0,0 0 7,0 1-7,0 0 0,-2-2 0,-1 3 7,-1-1-7,2 0 0,-4 1 1,0-2-1,1 2 7,-1 0-7,0-1 0,0-1 1,-3 2 0,3-1 6,0 1-7,-1-1 0,1-1 1,0 1 6,0 0 0,1 0-1,-1-1-7,2 1 0,-2 1 7,1-1-6,1-1 0,0 1 6,0 1 0,0 0-1,-1 0 0,1 1-7,0-1 1,2 1 0,-2-1 7,-1 2-1,1 0-7,0-1 8,0 1-8,2 0 1,-3 1 7,3-2-7,0 1 0,0 1 7,0-1-7,-2 2 7,0-1-7,1 1 1,-1-2 6,0 1-7,2 1 1,-2-1 0,2 0 7,-3 1-7,3-1 6,0 2-7,-2 0 1,0 0 6,-1 1-6,1-2-1,0 2 1,-2 1 0,2-2 7,-1 1-7,1 0 0,-2-1 0,2 1 7,-3 0-7,3-1 0,-2 2 0,2 0 7,-1 0 0,-1-1-1,-2 1-1,2-2-6,1 2 0,1-1 7,0 1-7,-2-2 0,2 2 0,-1 0 1,1-1 0,2 1 0,-2 0 1,2-2-1,-1 1 1,1 1 0,0-1 1,2 0 0,-2 1 0,2 0-1,-2-1 1,2 1 0,-2 0 0,2-1 0,-1 1 0,-1 1 6,2-1-7,0 1 6,0 1 0,0 1-1,-2-1-7,2-1 7,2 0-7,-2 1 0,-2 0 1,2 0 6,2 1-6,-2 0 0,-1 0 6,1 1-6,2-1 6,-2 1-7,0 0 7,2 0-7,-2 0 13,0-1-14,0-1 1,0 0 0,0 1 1,0-1 0,2-1 0,-2 0 0,2 1 1,-2-1 6,0 1-7,2 0 0,0 1 1,0 0-1,-2 0 1,2 1 0,0 0 0,0-1 0,0 2 1,0 1 0,0-2 0,0 2 6,-3-1-7,3 1 0,0 0 0,-2 0 6,0-1-6,2 3-1,0-1 1,0 0 0,0 1 0,0 0 0,0-1 7,0 2-8,-2-1 1,2 0 0,0 0 0,0 0 0,0 0 0,0 0 0,0 0 0,0 0 0,0 0 0,0 0 0,0 0-1</inkml:trace>
  <inkml:trace contextRef="#ctx0" brushRef="#br0" timeOffset="38875">1750 4523 19,'0'0'3,"0"0"0,0 0 0,0 0 0,0 0-1,0 0 0,0 0 0,0 0-1,0 0 1,0 0-1,0 0 0,0 0 0,0 0 1,0 0-1,0 0 0,0 0 0,0 0 0,2 0 0,5 0-1,-3-1 1,2-1-1,-2 0 1,2 2 0,-2-1-1,-2 1 1,3 0-1,-3 0 1,0 0-1,0 0 0,0 1 0,0 0 0,0 3 0,0-1 0,0 3 0,0 1 0,0 4 0,0-2 1,-2 1-1,2 1 0,0 0 0,1 1 0,-1-1 1,0-2-1,2 1 0,0 1 0,0-3 0,-2 1 1,2-1-1,0 0 0,1-2 0,-1 1 0,0-1 0,-2 0 0,2 0 0,0-2 0,0 1 0,-2-2 0,3 1 0,-1-1 0,0 0 0,0-1 0,2 0 0,-2 0 0,2-1 0,1-2 0,-1-1 7,0 1-7,4-2 0,1-2 0,-1 0 0,3-1-1,1-4 7,0 0-7,1-2-1,1-1 1,1-1 0,0-1 1,-1 1 0,3-1-1,-3 1 0,3-1 1,0 0-1,-3 1 1,3 0-1,-3 2 1,1 0-1,-3 0 1,3 0 0,-1 1 0,-1-1 0,-3 2 6,3 0-7,-3 1 0,-2 1 0,1 1 0,-1 0 1,-2 2 6,1 0-7,-1 0 7,-2 1-8,0 1 7,-2 1-7,1-2 7,-1 2-8,-2-1 1,2 1 0,-2 0 0,0 1 1,0-1 0,0 0 6,0 1 0,-2 0-1,2 1-7,0-1 0,-2-1 7,3 1 0,-3 1-7,2-1 1,0 0-1,0 0 0,-2 0 0,0 0 0,0-2-1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44:44.711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10 61 19,'0'-1'4,"0"0"0,0 0-1,-2 0 0,2-2 0,-2 1-1,0 1 0,0-1 0,2 0-1,-2 0 0,2 1 1,0 0 0,0-2-1,0 1 1,0 0-1,0-1 0,0 3 0,0 0 0,0-1-1,0 1 1,2-1-1,-2 1 1,2-1-1,-2 1 0,0 0 1,0 0-1,0 0 0,0 0 0,0 0 0,0 1 0,0 0 0,2 2 0,-2-2 0,0 1 0,2 0 0,0 2 7,0-1-1,3 1 5,-3 1-7,0 0 5,0 1-7,2 2 6,0-1-14,0 0 1,0 4 13,0-2-7,1 3-6,-1-1 13,-2 2-7,2 1 0,-2 0 12,0 0-2,0-1-20,0 1 14,2-2 5,-2 1-1,-2 0-7,2 0 6,1 0-7,-1-2-1,-2 1 7,0-2 5,2 1-20,0-2 7,0 0 6,0 0 0,-2-2-13,0-2 1,0 2 13,2-2-1,0 0 0,-2-1-7,2 0 6,-2-1 0,2 0-13,2 0 7,-4-1 7,2 1-13,2-2 13,-1 0-13,-1-1 13,4-1 6,0-1-14,0-3 7,5 0-13,-3-1 7,2-1 13,1-1-1,-1 0-14,2-2 7,1-3 5,3 0-7,-1-1 6,1-1-13,1 0 7,1-1 0,-1-2-13,2 2 14,-3-2-13,3 3 8,-3 0 7,1 0-13,-1 2 13,-1 1 0,1 0-7,-1 0 7,-1 1-1,-1 1-6,-1 1 0,1 0-6,-3 1 14,0 1-1,1-1 0,-1 1-1,-2 1-7,-2 0 1,3 1 7,-3 2-7,-2-1 13,0 2-14,0 0 7,0-1-13,1 1 14,-3 0-13,0-1 13,0 2 0,0-1-1,0 1-13,0 0 14,-2-1 6,2 1-8,-2 0 0,2 1-6,-2 0 6,0 0 0,0-1 0,0 1-7,0 0 13,0 0-13,0 0 7,0-1-13,0 1 1,-2 0-5,2 0 9,0 0 0,0 0-6,0 0 1,0 0 2,0 0 0,-6 1-1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46:51.227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1035 461 21,'0'0'4,"-2"0"0,2 0-1,-4-1 0,0 0-1,-1-1 0,1 2 0,-2 2 0,0-1 0,-2 0 0,-1-1 6,1 1-8,-2 1 0,-1 1 7,-1-1-1,-2-1-1,-1 2 6,1-1 5,-3 1-8,3 1-1,-3-1 5,0 0-8,-1 1 6,1 1-1,-1 0 5,-1-1-2,-2 1-8,3 1 0,-3 1-1,2 0 6,1 0-13,-1 1 6,1-1 6,-1 1-1,0-1 6,1 0-2,-1 1-1,-1-1 5,-1 0-8,0 1-1,0 0-1,3 2-1,-1-2 0,1 0-1,-3 1 0,4 0 0,1 0 6,-3 1-14,3-1 1,1 0 13,1 1-8,1 0-12,-1 1 13,1-2 0,1 2-6,0-1 13,-1-1-8,3 1-6,2-1-6,-3 2 2,1-2 20,2 1-2,-1 1-7,1-1-7,0 2-5,0-2 20,-1 2-8,1 1 6,0 0-7,-1-1-6,3 2 6,-2 0 0,0 0 0,2 1 0,-1-1 0,1 0 0,0-1 0,0 1 6,2-1 5,-3 0-14,1-1 7,2 2-1,0 0 0,2-2-7,-4 2 6,1 0 0,1-1 6,2-1-7,-2 2 6,2 0-1,0-1-1,0 0-14,0-2 14,0-1-1,0 0 0,2 2-1,0-1-1,0 2-6,0 0 13,2-1-2,0-1-1,0 1-19,2 0 8,-2-1 13,2 1-2,0-2-13,1 1 7,1-1 0,0 1 6,0-2-7,2 1 12,-1 1-7,1-1-1,2 1 6,1-2-1,1 3-2,0-2-13,3 0 13,-1 0-1,3-1 6,-1 2-2,1-1-20,0 0 8,3-1 13,1 0-2,0 0-7,1 0-7,1-1 7,0 1-6,0-1 13,-1 0-14,3 0 13,-2 1-7,2-4-6,-3 2 7,3 0 6,-2-1-1,0 1-1,0-1-1,-1 1-19,1 0 20,0-1-13,-3-2 19,3 1-20,0 1 7,0-3 7,-3 1-1,-1-1 6,2 1-8,1-2-7,1-1-5,-2 2 13,-3-1-6,3 0 0,0 1 13,0-2-8,-3 0-7,1-1-5,-1 1 13,1 0-7,0 0 1,-3-1 6,3 0 0,-3 2-13,-1-1 7,1-1 13,-1 1-14,1-1 0,-1 1 7,1 1 0,1 0-7,-1-1-6,1 0 14,-3 1-1,3-1-1,-2 2 0,1-2 6,1 0-1,-1 1-14,1-1 1,-3-1 7,1 2 0,1 0-7,1-1 1,-3 3 0,3-2 7,-1 0 0,1-1-1,-3 2-6,3-1-6,-1-1 8,1 0 0,-3 2 13,5-2-8,-2 1-13,-1-1 14,3 1-1,-1-2 6,1 2-13,0-1 0,-1-1 1,1 1 12,-1-1-7,1 1 0,0-3 0,-1 2-1,3 0 0,-2-1 6,-3 0-7,1 0-6,-1-1 7,1 0-6,1 1 0,-1-1-5,-1 0 7,1 0 13,0-1-1,-3-1-8,1 1 6,-1-2-19,-2 1 20,3 1-7,-3 0 6,1-2-7,-1 0 0,1 2 0,-1-2-6,0-1 0,1 2 7,1-1 0,-1 0 0,-1-1 0,0 2-13,1-1-4,1 1 14,-1-2 13,-1 1-2,1-1-7,-1 0-19,0 1 21,1 0-13,-1-1 7,1 0 7,-1-1-7,-2 2 6,3-2 6,-3 1-1,3-1-14,-3 0-12,-2 0 28,2-1-2,-3 0-20,1-2 20,0 1-1,3 0-19,-3-1 13,0 1 0,0 0-6,-1-1 0,1 0 13,0 1-7,-2-2 0,1 2-1,-1-2 0,0 1 0,0 0-6,0-2-6,-1 0 14,-1 2 0,0-2-1,0 1-13,0 0 8,-2-1 7,0 1-1,0-1-6,0 1 0,0-1 13,-2-2-1,2 1-14,-4 0-12,2 1 21,-2-2-7,0 1 1,0-1 6,0 0-7,-2 1 1,2-1 6,-2 0 6,0 1-20,0 2 1,-3-2 14,1 0-1,0 0 0,0 2 5,-1-1-7,1 1-6,0-2 6,0 2 6,0 0-1,-3 0-13,1 1-6,0-1 14,-3 0-6,1-1 7,0 2 6,-3-1-2,3 2-13,0-2 7,-1 2 6,1 0-1,-2-1-13,1 0 1,-1 1 7,-1-1 0,1 1 6,0 0-13,-1-1 0,-1 1 20,1 0-2,-1-2-20,-1 1 13,1-1 0,-3 2-13,-1-1 7,-1 0 12,-2 1-1,3 0-20,-3-2 14,3 2-7,-1 1-6,0-1 20,1 0-20,1 1 7,1 1 7,-1 0 5,1 0-13,-3 0 13,0 0-8,-1 0 6,-1 0-7,0 2 6,1 0-1,-3-1-1,-2 0 0,0 1-1,-2-1-7,-2-1-12,-2-1 21,-2 2-7,-2-1 0,-2 1 6,0 0-13,-1 0 14,1-1-1,2 2-7,-2-1-12,4 0 20,0 0 0,0 3-7,-1-1-13,5 1 21,1 0-1,1 0-7,0-1 0,2 2 6,0 0 0,0-1-1,5 2 0,-1 0-1,0-1 0,5 1-7,-1-1 13,1 2-7,1-1-1,3 1 0,1 0 0,1 1 0,2-2 0,-1 1 0,3-1 0,2 0 0,0-1-1,2 2 0,-2-2 7,2 2-7,-2 0 0,2-1 6,-1 1-7,3 1 0,0-2-6,0 1-6,0 0-4,0 0 2,0 0-17,0 0-2,0 0 4,0 0-2,3-1-21,1 1 6,2 0 4</inkml:trace>
  <inkml:trace contextRef="#ctx0" brushRef="#br0" timeOffset="2527">5235 457 22,'-4'0'4,"0"0"-1,0 0 0,-2 0 0,-2 0 0,-3-1-1,1 1 0,0 0 0,-3-1 6,1 0 6,1 2-15,-1 0 13,0-1-8,-1 1 0,1 2 6,-3-3-2,3 0-1,-3-1-1,3 2 0,0 0-1,-1 1-1,1 1-6,-1-2 6,1 1 6,0 0-14,-1 1 13,-1 0-7,1 2-7,-1 0 20,-1-2-2,-1 2-8,-1-1 5,-1 2-1,-3-1-1,2 2-7,-3-1 12,1-1 5,-2 0-9,2 1-1,-3-1-7,1 1 0,-2-1 12,2 0-20,1 1 19,-1-1-14,2 0 7,0 1-1,1 0-6,-1 0 6,0 0 6,3 0-8,-1 0 6,3 0-1,1 0-1,-1 0-13,1-1 1,1 1 1,-1-1 0,1 2 7,-1-1 6,1-1-1,-1 2-13,1-1 1,-1 0 7,1 1 6,-1-1-14,3 1 7,-3-1 6,3 1-7,-2 0 13,1 0-2,-1-2-8,1 2 6,-1-1-13,3 0 13,-1 1-14,2-1 7,-1 0-13,1-2 8,0 2 13,-1-1-8,1 1-13,2-2 14,-3 2 0,1-1-1,2 0-12,-3 1 1,3 0 20,-2 0-8,2 0 0,-3 1-1,3-2 0,-2 1-13,-1 1 14,3 0 6,-2-1-7,-1 1-7,1 0 13,2 0-7,-3 0-12,1 0 1,0 0 20,-1 1 5,1-1-8,0 0-7,-1 0 6,1-1-1,2 1 0,-3 1-7,1 0 6,0-1 0,-1 1-1,3 0-13,2-2 8,-2 1 6,3 0 0,1 0-7,0 1-6,-2 0 1,2-1 8,2 1 6,-2 1-7,-1-1-6,3 0-6,0 1 21,0 2-8,0-2 0,-2-1-6,2 1 20,0 0-8,-2 1-7,2 0 6,0 0-1,2 0 0,0 1-1,0-2 6,0 0-7,2 1-7,0-1 1,2 0-6,0 2 8,0-3 0,0 1 7,3 0-7,-1 1 12,0-2-1,0 1-13,0 0 0,1 0 7,1-1-13,0 0 1,0 1 14,-1 0-7,1 0 6,0-1-6,0 0 12,3 0-20,-1 0 8,-2 1-6,3 0 7,-3-1 0,2 1 7,1-1-7,1 0-6,0 0 7,1-1 6,1 2-1,1-2 6,-1 1-20,1-1 7,1 1 13,-1-1 5,1 0-9,-1 0-7,1 1 7,-1-1-8,-1 0 13,3-1-14,-3 1 0,3-2-6,-3 2 14,3 0-1,-1 0-13,1-1 13,0 0-6,-1 0 12,1 0-7,-1-1-1,1 0-7,-1 1 7,1 1-6,1-1 6,1-2 0,0 2-1,-1 0-6,1 0 0,2 0 1,-1-2 13,-1 2-14,2-1 7,-3-1-7,1 1 13,-1 0-1,-1 1-1,2-1-1,-1 0-7,1 0 0,-1-1 7,1 1-14,0 0 1,-1-1 14,1 1-1,-1 0-13,1-1 1,0 0 13,-1 0-14,-1 0-5,1 0 14,1 1 0,-2-1 6,1 0-7,-1-1 6,1 0 5,3-1-8,-2 1 0,-1 0 6,1 1-8,-3-1 6,3 1-20,0 0 14,-1 0 0,1-2 6,0 0-1,-1 2-7,3-2 6,-3 1-1,1 0-13,-2-1 14,1 1-7,1-1 6,-1 2-7,-1 0-6,2 0 14,-1-1-1,1 1-1,-3 0 0,1 0-1,2-2 0,-3 2 0,1 0-1,-1 1 6,1-3-7,-3 1 0,3 0 0,-3 1-7,3-1 1,-1 1 13,-1-2-7,1-1 0,1 0-6,-1 0 6,1 2-6,-1-1 7,1-1 0,0 1 6,-1 0-8,3-1 0,-3 2 0,3 0 0,-3-2-12,3 0 20,2 0-7,-3 0-6,1 0 0,0 1 1,-1 0 7,1-1 5,1 0-1,1 2-7,0-2 7,0 1-1,-1-1 5,1 0-7,0 1-1,-1-1 0,1 1-1,-2-1-12,-1 2 1,3-2 1,-3-1 1,3 0 7,-2 1 0,-1 1 6,3-2 0,-2 1-1,-1 3-1,3-3-13,-2 1 8,-1-1-7,1 2 8,-1-2 6,3 0-1,0 0-13,-3 0-5,3 1 14,0-1 6,-1 0-1,3 1 6,-2 1-21,4-2 8,-3 0 0,1 0 6,0 1 0,2 0-1,-2-1-13,1 0 7,-1-2 7,2 1 6,-2 1-14,1 0 0,-1 0 13,0 0-8,0-1-12,-1 0 7,1 0 13,-2 0-7,2 0-1,-3 2-6,3-1 6,-2-1 0,-1 0 6,1 1-20,-2-1 8,1 1 7,-1 0 0,0 0-1,1-1 0,-3 0 6,2 0-14,1 2-5,-1-2 14,-1 0-7,3 1 7,0-4 6,2 3-20,-3 0 8,1 0 0,0-1 7,-1 2 5,1-1-13,0-1 6,-1 1 0,1-1-6,0 1 6,-1 1-12,1-1 1,0-1 7,-3 1 7,3-1-13,-2 1 7,-1 0 13,1-1-21,-1 1 1,3 0 14,-4 0 5,1-1-7,-1-1 6,1 2-8,-1 0-13,2-1 14,-1 0 6,-1 1-7,1 0-7,-1 0 7,2 0 0,1-1 0,1 0 6,0 2-8,1-1-12,-1-1 14,2 1 0,-3 0-13,3-1 14,0-1 6,-2 1-8,1 0-12,1 1 7,0 0 7,0-1-7,-1 0 13,-1 0-7,-2-1-7,-1 2 7,1-1-12,0 0 13,-3 1 0,1-2-7,-1 2 1,1-1 6,-1 1-12,-1-2 7,1 0 0,-1 1 7,1 0-1,1-2-7,1 1 7,1 0-1,-2 0-6,1 0 6,1 1 0,-1-1-13,-1 0 14,2 0-1,-3 1-6,3-1 6,-3 0-12,1 0 13,-1 0-7,-1 0 7,1-1 6,-3 1-20,1 1 14,1-1-7,-1-2-6,1 1 7,-1 0 1,3 1 0,-3 0 6,1-2-1,-1 2-13,-1 0 8,1-1 0,1 1 6,1 0 0,-1-1-7,1 0 6,-1 0 0,1 1-1,-1 1-6,1-1 6,-1 0-6,1 0 0,-1-1 0,-1-1 7,-1 1 0,1 0-1,1 1 0,-1-2-1,0 1-6,1 1 0,-3-1 1,1 1-6,-1-1-5,1-1 14,-1-1-6,-2 3 1,3-1 13,-1-1-8,1-1-6,-3 1 7,2 1 0,1 0 0,1-2-6,-1 1 0,-1 0 1,-2 1-6,1-2 8,3 0 12,-1 1-13,-1-1-6,0 0 13,3 1-6,-3-1 6,3 0 6,-3 1-14,3-1 1,-1 1-6,-1-2 13,1 0-6,-2 1 0,3-1 6,-3 2 0,1-3-7,1 1 0,-1 0 7,-1 0-13,-2 1 14,3-2-7,-1 1 6,1-1-6,-3 0-13,2 0 15,-1 1 0,1-1-13,-2 0 21,3 1-1,-3-1-14,3 1 7,-3-2 7,2 1-8,-1 0 7,-3 0-20,2 0 21,1 0-7,-3 2 6,2-2-7,1 0 6,-3 0-7,0 0-6,0 0 14,1-1-1,-1 1-7,-2 0 7,0-1-1,1-1 0,1 2-1,-4 0 0,0-1-7,2 0 7,-2-1-7,3 1 7,-3-2-13,2 1 14,0 0-13,-4-1 14,2 0-14,1 0 8,-1-2 6,0 0-7,0 2 13,0-1-14,0 0-12,0-1 14,1 0 13,-1 0-8,-2 0 0,2-1-1,-2 0-6,-2 1-6,0-2 7,2 0 0,-2 0 7,2 1-7,-2 0 0,0 0-6,0 1 14,-2-1-7,0-1 6,0 1-13,0 0 14,-2 1-7,-3-1 6,3 1-13,0-1 13,0 2-13,0-1 14,-2 0-14,2 2-5,-3-2 14,3 2-12,-2-2 20,2 2-1,-2-1-1,-1 1-14,1-1 14,0 1-7,0-1 12,-2 2-14,-1-1 7,1 0-14,0 0 14,-1 2-7,-1-1 7,0 0-1,-1 0 0,1 0-13,-2 1 13,1-2 0,-1 2-7,0-1 13,-1 0-14,1-1 13,-1 2-7,-1-1-7,1 1 7,-1-2-6,-1 1 6,1-1-6,0-1 7,-3 1-1,0-1-19,1 0 21,-1-1-7,1 2 7,-3-1-1,3 1 0,-3-2-7,0 0 7,1 1 0,-1 0-7,1 1-6,-1-1 14,0 1 0,-1 1-1,1-1-6,0 0 6,-1 0-13,1 2 14,1-1 0,-1 0-7,0 1 0,1-2 1,-3 2 6,0 1-7,1-1 7,-1 1-1,0-1-6,-1 0 6,-1 0-6,-2 1 6,0-1 6,0 1-13,1-2-6,-1 2 14,0 0-13,-2 0 20,2 0-2,0 1-13,1-1 0,1 0-12,-2 1 21,4-1-7,-1 0 6,-1 1-6,0-1 12,2 0-1,-1 0-7,-1 1 0,0-1-13,0 0 14,-1 0 6,-1 0-2,0-1-7,0 1-12,-2 0 20,-2-1-7,2 1 0,-4 0-7,0 0 14,-2-1-8,2 1 7,0 0-8,0 0 1,0 0 0,0 1-13,0 0 20,0 1 0,0-1-8,0 0-6,2 0 7,-2 0-6,2 2 1,0-2 1,0 0 6,0 0 0,0 2 0,2-2-7,-2-1 1,0 2 13,1-1-7,-1 2-1,0-1-6,0 0 13,2 1-7,0-2 6,0 3-7,-2-2 0,2 1-6,0 2 7,0 0-1,3-2 0,-1 1 0,0 0-12,2 0 14,-2 1-7,3 0 14,-3 0-14,2 1-6,0-1 20,1 0-1,-1 0-7,0 1-13,-2-1 21,2 2-1,3 0-1,-3 0-14,0 0 7,1-2 0,-1 2-6,0 0 13,2 0-13,-1 0-6,-1 2 14,2-2 0,-2 2-6,1-2 6,-1 0 0,0 1-13,-2 0 14,1 0 0,-1 2 6,0-2-8,-2 0-6,0 0 13,0 2-7,0-1 0,0 0 0,1-1 6,-3 2-20,2-1 14,-2 0 0,2 1 0,-2 0-6,2 1 7,0-1-7,0 0 1,0 1-6,3 0 7,-3 0-5,2 1 19,0-2-7,-2 2-7,-2-1-6,2 0 20,2 1-8,-1 0 0,3 0-7,-2 0 1,2 1 6,-2 0 6,3-2-7,-1 2-7,0 0 1,3-1 7,-3 0-7,2 1 7,-2 0 6,3-1-8,-3 0 0,2 1 0,1 0 6,-1 0-7,2-1 0,1 0-6,-1 0 1,0 0 7,1-1-19,-1 1 2,3 0 14,-3 0 13,2 0-8,-1 0-7,-1-1 1,3 2 6,-3 0-7,0-1 1,1 0-6,-1 1 19,3 0-7,-3 0-1,-2 0 0,3 0-19,1 1 2,-1 0 8,1 1 19,-2-1-1,3-2-8,-1 2-1,1 0-12,-1 0 13,3 0-7,-1-1 1,1 0 13,-1 0-2,1 0-13,-1-1-6,3 2 20,0 0-8,1 2 0,1-4-6,0 2 0,-1-1-6,1 1 14,0 0-7,1 0 13,-1 1-1,2 0-14,-3 0 1,3 1-6,0-4 14,2 2-13,-3 2 14,3-1-14,0-1 2,0 0 7,2-2-7,-1 2-5,1 0 2,0-1-5,2 0-5,0 0-22,0-3 11,0 1-2,0-1-3,2 0 4,4 0 2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44:17.614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755 0 19,'0'0'4,"0"0"-1,-2 0 0,2 0-1,0 0 0,0 0 0,0 0 0,0 0 0,0 0 0,0 0-2,0 0 1,0 0 0,0 0 0,0 0 0,0 0 0,0 0-1,0 0 1,-2 0 0,0 0 0,0 0-1,2 1 0,-2-1 1,0 1 0,2-1-1,-2 0 0,2 1 1,0 1-1,-2-2 0,2 0 1,-2 0-1,2 1 0,2-1 0,-2 0 0,0 0 1,0 1-1,2-1 1,0 0-1,0 0 0,2 1 0,-2 0 0,2 0 0,0 1 0,1-2 0,-1 1 0,2 0 0,0-1 0,2 1 0,-1-1 0,1 1 0,0-1 1,0 0-2,1 1 1,1-1 0,-2 0 0,3 2 0,-3-1 0,2 0 0,1 1 0,-3-1 1,4-1-1,1 1 0,-1-1 0,3 2 0,-1-1 0,3 0 1,-1 0 0,1 0-1,-1 0 0,3 1 0,-1 0 0,1-2 0,0 1 0,-1-1 0,3 0 0,0 0 0,-3 0 0,3 1 0,-2-1 0,-1 0 0,1 1 7,-1-1-8,-1 0 0,-1 0 0,1 0 0,0 0 1,1 2 0,-1-2-1,-1 0 1,1 0 0,-1 0 0,-1 0 0,1 0 0,-1 0 0,-1 0 0,-1 0-1,1 0 1,1 0 0,1 0 0,-1 1 0,1-1 0,1-1 0,-1 1 0,1 1 0,2-1 7,-3 0-8,3 0 7,-1 0-7,1 0 0,0-1-1,-1 2 8,1-1-7,-3 0 0,3 0-1,-3 0 1,1 1 6,2-1-7,-3 0 0,-1 0 7,1 1-7,-1-1 0,1 1 0,-1 0 0,-1-1 1,1 2 1,-1-2 0,1 0 0,1 0-1,-1 0 1,-1 1 6,1 0-7,-1 0 6,1-1-7,-1 0 0,-2 0 1,3 0 0,-1 0 6,1 0-6,-3 0 6,1 0-7,-1 0 0,0 0 1,-1-1 0,1 1 0,-1 0-1,1 0 1,0 0 0,1 0 0,-3 1 7,0-1-1,1 0-1,-3 0-6,2 1 6,1-1-7,-3 1 0,2-1 1,-1 0 0,-1 0 0,-2 0 0,0 0 1,1 0 0,1 2 0,-2-2 1,2 0 6,-2 0-7,3 0 6,-3 0-7,0 0 7,0 0-1,1 0 0,3 0-1,-2-2-6,0 2 0,3-1 0,-3 1 1,2-1 6,-1 1-7,-1-1 7,0 1-7,1-1 0,-1 0 1,0-1 7,-2 2-8,0-1 1,1 1 0,-3 0 7,0-1-7,0 1 6,0 0-6,0 0 6,0 0 0,-1 0-7,-1-1 0,0 1 1,2-1-1,-2 1 1,2 0 1,-2-1 6,0 1-8,2 0 1,-2 0 0,3 0 1,-3-2 6,0 2-7,0 0 0,0-1 1,-2 1 6,2 0-7,-2 0 7,0 0-1,0 0 0,0 0-7,0-1 7,2 1-7,-2 1 7,-2-1-7,2 0 0,0 0 0,0 0 0,-2 0 0,0 0 1,-2 0 0,-1 0-1</inkml:trace>
  <inkml:trace contextRef="#ctx0" brushRef="#br0" timeOffset="19016">1454 1514 18,'0'0'4,"-2"0"-1,0 0 0,-2-1 0,0 1-1,0-1 0,0-1-1,-1 1 1,1 0 0,-2-1-1,0 1 1,0-2-1,0 1 0,-3 0 0,3-1 0,-2 1 0,2 0 0,-3-1 0,1 2-1,0-1 1,-1-1-1,-1 1 0,2 0 1,-2 1 0,-1-1 0,1 1-1,-1 0 1,-1 0-1,2 0 1,-1 0 0,1 0-1,0-1 0,-1 1 0,-1 0 0,2 1 0,-3-1 0,3-1 0,-3 0 1,1 0-1,-2 1 0,-3-1 7,3 0-7,-1 0-1,1 0 1,-1-1-1,-1 2 0,1-1 7,-1 1-7,1-2 0,1 2 0,-1 0 1,1 1-1,-1-1 7,1 1-7,-1-1 0,1 0 0,-1 1 0,1-2 0,-1 1 0,3 1 0,-3-1 0,1 1 1,-1-1 0,1 1 6,0-1-7,-1 1 0,1-1 7,-1 1-1,1-2-1,1 2-6,3 0 12,-3 0-7,3 0-1,-2 0 6,1 0-7,1 0 0,-2 2-7,1-2 1,1 0 7,0 0 6,-1 1-7,1 0 0,0 0-7,-1 1 1,-1 0 7,1 0 0,1-1 0,2 1-7,-2 0 0,1 0 1,1 0 7,-2 2 0,1-2-1,1 2 6,-4-1-14,3-1 2,1 2 13,-2 1-1,-3-2-1,3 2-14,2 0 1,-3 0 13,1 1-1,0 0-13,-1 0 7,1-1 0,0 2 0,-1 0-6,3 0 7,-2 1 6,1 1-13,1-1 1,0-1 13,2 0-8,-3 0-6,1 2 13,2-1-7,0 0 7,-2 2-14,1-2 14,1 0-14,0 1 1,0 0 7,-1 2 0,1-1 6,0 1-1,2-1-1,-2 1-6,0-2 6,-1 2-13,3 0 13,-2 1-13,0-1 14,2 1-7,-3 0-6,3-1 0,-2 2 1,2 0 14,0 0-1,0 1-1,-3 0-1,1 1-1,2-1-6,-2 1 6,2-1-13,0 0 7,0 0 1,1 1-6,-1-1 13,0 1-13,0 0 13,2 0-1,-2 1-7,2-2 1,0 0 6,-2 1-1,2 0 0,-1-1-7,1 0 1,0-1 0,2 2 0,-2-1 0,2 1 7,-2-1-13,2 1 13,0 2-13,-2-2 14,0 0-1,2 1-1,-2 0 0,2 1-1,-2 0-6,2 1-6,-2-1 13,2 1-6,-2-1 0,2 0 13,-2 2-8,0 1 6,0-3-14,-1 2 1,3-2 0,-2 1-5,0-1 7,2-1 6,-2 0 0,2 0-1,-2-1-6,2 0 0,0 0 1,0 1-6,0 0 13,0-2-1,2 2-6,-2-2 6,2 1 6,-2 1-20,2-1 14,0 0 5,1-1-7,1 0 6,-2 1-1,2 2-1,0-1-19,0-2 14,0 0 6,-2 0-1,3 0-1,-3 1-13,2-2 14,0-1-1,0 1-13,2 1 7,-2 0 0,3-2 7,-3 1-1,2-1-7,2 1 6,-2 2-6,3-1 6,-3-1 6,2 0-14,0 1 13,-1-3-13,1 1 13,2 1-14,-2-2-6,1 0 8,-1 1 7,-2-3-1,2 0 6,1 0-1,-1 1-20,-2-2 14,0 0-13,1-1 20,1 0-13,-2 0 7,2 0-7,-1 0 13,1-1-1,0 1-7,2 0-7,-1-3 7,1 2 6,0 0-7,1 0 0,-1 0 0,0-2 6,1 2-7,-1-1 1,0-1-19,1 1 27,-3-2-7,0 2-6,1-1-6,-3 0 8,2 1 12,0-2-13,1 2 13,-1 0-14,0-2 1,0 2 0,1 0 1,-1-2-12,-2 2 20,3-1 6,-3 0-8,2 0 6,0 0-13,1 1 13,-1-2-14,0 1 1,0 0 13,3 0-8,-3-1-12,0 2 13,3-2-6,-3 2 0,2-2 13,-2 1-19,1-1 20,-1 1-14,0-1 13,1 1-14,-1-1 13,0 0-13,0 0 13,1 1-7,-3-2 0,2 2-13,0-1 14,3 0-7,-1 1 7,-2-2-6,3 1 7,-3 0-13,2 1 13,1-2-12,-1 3 7,-2-3 13,3 1-14,-3 0 0,2 0 7,-2 0-1,3-1 0,-3 1 0,0 0-7,1 1 0,1 0 7,-2-2-6,1 0 0,-1 2 7,2-1 5,0 0-20,1 0 8,-1 0 7,1 0-13,-1-1 7,2 2 0,-1-2 7,1-1-13,0 2 1,-1-1 7,-1-1 6,-2 0-7,3-1 6,-1 3-13,-2-2 1,3 0 7,-1 0 0,0-1 7,1 0-1,-3 0-13,2-1 7,1 0 6,1 0-7,0 0 0,-1-2 0,1 0 0,-1 0 0,1 0 1,-2 1 6,3-2-7,-1 1 0,1-1 6,-1 1 0,-2-1-1,1 1-7,-1-1-6,0 1 2,-1-2 0,1 0 14,-2 1-7,3-1-13,-3 0 21,0 2-1,0-2-20,-1 2 8,1-1 7,-2 0-1,2-1-6,1 0 7,-1 1-7,0-2 1,0 0 13,1 0-7,-1 0-7,0-1 7,1-1 0,-1 1 0,-2-1-1,2 1 0,-2 0 0,3 0 0,-3-1 0,0 1-7,0 0 7,1-1-6,-1 0 1,-2 0 0,0 1-6,0-1 8,0-1-6,0 1 13,1-1 6,1 0-20,-2 1 7,2-2 7,-2 1-1,2 1-7,-1-1-5,1-1 1,-2 0 0,0-1 1,2 2 7,-2-1-6,1-1 13,-1 1-1,0-1-7,0 1 0,0-3 0,2 0 12,-2 1-14,3 0-6,-3 0 8,0-1 0,0 0 6,0 1-1,0-1-7,0-1-6,1 1 1,-1-1 20,0 1-8,0-1-7,0 2 7,0-1-1,0-1-7,1 1 7,-1-1-7,0 3 13,2-1-7,-2 0-13,0 0 1,0 0 7,-1 0 13,1 2-20,0-2 14,0 2-1,-2-1-1,0 1-13,2-1 8,-2 1 13,0-1-14,2 1 0,-1-1 7,-1 2 6,0-1-2,2 0-13,-2 0 13,0 1-7,0-1 0,0 0-7,0-1 1,0 0 13,0 0-1,0 1-7,-2-2 0,2 1-6,0-2 13,-2 1-7,3-1 0,1 1 0,-2-1 0,2 0 0,-2 0-6,0-1 7,0-1-7,0 0 14,2 0-1,-2 0-14,0 1 1,1 0 7,-3 0 0,2-1 6,2 0-7,-4 0-6,2-1 7,-2 1 6,2 1-1,-2 0-7,0 2-6,2-2 7,0 0 0,-2 1 6,0-1-1,2 1-13,0 0-5,-2 2 14,0-2 0,0 1 6,2 1-1,-2 0 0,2 0-14,-2 0-5,2 1 14,-2-2 6,2 2-1,-2-1 0,2 2-7,-2 0 0,0-2 0,-2 1 0,2-1 6,-2 2 0,0-2 5,2 1-13,-2-1 0,0 1 7,0 0 5,0 0-7,0-1 0,2 0-13,-2 1 1,-2-1 14,2 1 6,0 0-14,0 1 7,-3-1 6,1 0-20,0 2 14,2-1-7,-2 1 7,0 0 6,0 1-20,-1-1 14,3-2 6,0 2-8,0 1 0,-2 0 6,2 0-1,0 0-19,-2 0 8,2 1 7,-2-1-13,2 2-5,0-2 21,-3 1-1,3 0-7,-2 0 1,2 2 0,-2-2-6,0 1 7,0 0 7,-2 1-14,1 0 8,1-2 6,-2 1-7,0 0 6,0 0 6,-1 1-14,3-1 7,0 0-1,-2 1 0,2-1-7,0 2 7,0-2-7,-1 1 7,3 0-7,-2-1 7,0 2-6,0-2 6,0 0 6,0 2-14,0-2 14,-1 2-14,1-2 7,0 2 0,0-1-7,0 1 7,-2 0-13,4 0 8,-3-1 6,1 2-6,0 0 0,0-2 7,0 2-7,0 0 0,0-1 7,-1 0 6,1-1-14,0 2 7,0 0-13,0-1 14,2 1-13,-2 0 7,0-1 13,-1 1-14,1 0 13,2-1-14,-2 2 7,0-1-7,0 1 1,0-1 13,0 0-14,-1 1 7,-1-1-7,2 0 13,-2 1-20,2 0 14,0 0 6,-1 0-20,1 0 8,-2 0 0,2-1 7,0 0-7,0 1 13,-2 0-8,1 0 0,-1-2-7,2 2 1,-2-1 1,2 2 6,0-1-6,1-1 6,-1 1 0,2 0-1,0 1-6,0-1 0,0 1 7,0-1-13,0 0 20,0-1-7,0 2 6,0 0-8,0-1-6,2 1 13,-2 0-1,2-1-13,-2 1 13,-1 0-7,3-1-6,0 1 13,0 0-7,0 0-7,0 0 14,0 0-7,0 0 6,0 0-1,0 0-7,0 0 7,0 0-7,0 0 6,0 0-6,0 0 6,0 0-7,0 0-5,0 0 7,0 0-6,0 0 7,0 0-6,0 0 13,0 0-14,0 0 14,0 0-7,0 0-7,0 0 8,0 0-7,0 0 13,0 0-7,0 0-12,0 0 14,0 0-7,0 0 13,0 0-7,0 0 6,0 0-13,0 0 13,0 0-7,0 0 6,0 0-7,0 0-6,0 0 14,0 0-8,0 0 7,0 0-13,0 0 7,0 0-7,0 0 8,0 0-7,0 0-5,0 0 7,0 0 13,0 0-7,0 0 0,0 0-7,0 0 7,0 0-6,0 0 13,0 0-20,0 0 7,0 0 7,0 0-13,0 0 8,0 0 12,0 0-13,0 0 6,0 0 0,0 0-13,0 0 8,0 0-6,0 0 7,0 0-6,0 0 1,0 0 7,0 0-7,0 0 1,0 0-6,0 0 1,0 0 2,0 0 0,0 0 1,0 0 0,0 0-1</inkml:trace>
  <inkml:trace contextRef="#ctx0" brushRef="#br0" timeOffset="29016">1721 4274 19,'0'0'3,"0"0"0,0 0 0,0 0 0,0 0 0,0 0-1,0 0 0,0 0 0,0 0-1,0 0 0,0 0 1,0 0 0,0 0-1,0 0 0,0 0 1,0 0-2,0 0 1,0 0 0,0 0 0,0 0-1,0 0 1,0 0 0,0 0 0,0 0-1,0 0 7,0 0-1,0 0-8,0 0 1,0 0 0,0 0 7,0 0-8,0 0 1,0 0 0,0 0 13,0 0-14,0 0 0,0 0 13,0 0-14,0 0 0,0 0 1,0 0 0,0 0 0,0 0 0,0 0 1,0 0 0,0 0 12,0 0-7,0 5-1,0 4 6,0 1-13,0 1 13,0 1-2,2-1-13,-4 1 1,2 0 13,0 1-1,0-1-7,-2 0 0,2 0 12,0-1-1,0 1-8,2-2 6,-2 0-14,0 0 7,0-1 0,0 1 6,2-3-20,0 0 14,-2 0-6,2-2-6,2 2 20,-1-1-14,-1 1 1,2-1 6,-2-1 0,2-1 0,-2 0-7,0-1-6,0 0 8,0 0 6,0-2 6,2 2-1,1-2-8,-1-1 7,0 0-1,0 0-1,2-1-1,-2-1-1,2 0 0,1-1-1,-1 0 0,0-1 0,2-1-1,1-1 0,1 0 0,-2 1-1,3-4-12,1 0 14,0 0-13,3-4 1,-1 0 14,3-1-13,2 0 13,-1-1-7,1-1 7,1 2-7,1-2 6,2-1-6,0 2 0,-1 0 0,1 2-6,0 1-5,-2 0 14,-1-1 0,3 2 6,-2 1-1,-1 1-7,1 1 6,0 1-13,-1 0 14,-1 0-7,0 0 6,-3 1-7,-1 0 1,-1 0 0,1 2 0,-3-1 0,0 0 0,1 1 0,-3-1 0,1 2 0,-3-2 1,2 0-7,0 1 7,-1 0-6,-3 0 7,2 0 6,0 1-1,-1-1-19,-1 2 14,0 1 6,-2-2 6,-2 1-21,2 1 7,1 0 1,-3-1 6,0 0-13,0 1 7,0-1 6,0 1-7,-2 1 6,2 0 6,0 0-14,0-2 0,-2 2 7,0-1-13,0 1 7,0-1 1,0 0 6,0 0-7,0 1 0,0-1-12,0 1 14,-2 0-13,2 0 3,0 0 0,0 0 1,0 0 2,-2 0-1,0 1 1,0 1-1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47:04.128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1158 13 20,'-2'0'4,"2"0"-1,-2 0 0,-3-2 0,1 1-1,0 0 1,0-1-1,2 1 0,-2-1 0,-2 1 0,1 1-1,1-1 0,-2-1 0,0 1 0,0 1 0,2-1 0,-3-1 0,1 1 0,-2 1 0,2-1 6,-3 1-1,1 0 6,-2-1-8,-1 0-1,-1 1 6,2 1-7,-3-1 6,1 1-7,-3 0 0,3 0 12,-2 1-8,1-1-1,-1 1 6,1-1-14,-1 1 13,1 1-1,1-1-7,0 0 6,-1 1-13,1-1 7,-1 0 0,3 0 12,2-1-8,-1 1 0,1-1-7,2 2 0,-2-2 6,-1 1 0,3 0-1,-2 2-6,2-2 0,-3 2-6,3-1 14,0 1 6,-2 0-8,2 1 6,-3 1-1,1 0-1,0-1-1,-3 2-7,1 0 0,2 2 6,-3-3-13,3 3 20,-2-2-2,-1 1-13,1-1 13,0 0-20,2 0 13,-1-2 6,1 1-7,2 0 0,-3 1-1,3 0 6,0 1-19,2-1 20,0 0-1,0 0-7,2 1 0,-3 0 6,3 1-7,-2-1 7,0 1-1,0 0-7,0 2 6,0-3-6,2 1-6,0 1 13,-3 0 0,3 0-14,-2 1 2,0-1 7,2 1 6,0-1-1,-2-2-7,4 2 7,-2-1-1,-2 2-7,-1-1 7,1 0 0,4 2-13,-2-1 1,-2 0 1,2 0 13,-2 0-1,2 0 0,2-1-7,-2 1 6,0-1 0,-2 2-7,2-1 7,-3 1-1,1 0 0,2-2-1,0 1-12,0-1 20,0 0-2,-2 1-13,4-1-12,-2 1 21,0 1-7,-2-2 1,2 0-6,-1 2 13,1-1 6,0-1-8,0 2-7,2-2-12,-2 2 21,-2-2 6,0 2-14,2-2 13,-2 2-8,2-2 0,-3 2 0,3-2 0,0 2-7,-2 0-6,0-1 2,0 2 13,2 0 0,-2 0-7,0 0-6,-1-1 14,1 0-1,0 2-13,0 0 14,0 0-1,0-1-6,0 1 0,-3 1 0,3 0 13,0 0-8,0 0 6,2 1-1,-2-1-7,0 1-7,-3-1 1,3 1 1,0-1 13,0 0-8,0-1 0,0 1 6,0-1-7,2 0-6,-3 1-6,1-2 2,0 1 7,0-2 1,0 0-6,0 1 13,0 0-7,2 0 1,-3 0 6,3-2 6,-2 2-14,2-1 0,-2 0 7,0 1-1,2 0 0,-2-1 6,2 0-1,-3 1 5,3 0-8,-2 0-13,2 0 7,-2-1 7,2 1-1,-2 0-1,2 1 0,-2-1-1,2-2 0,0 2 6,-3 0-8,3 0 0,-2-1 0,2 2-6,0-1 0,-2 1 1,2 1 0,0 0 13,0-1-13,0 3 13,0-2-8,0 2-12,-1 1 7,1 0 7,0 0 6,0 0-7,0 1-13,0 1 8,0-1 0,-2 1 7,2 0 5,-2 0-1,0-1-13,-1 1 13,3 0-7,-2 0-13,0 1 14,0-2 6,0 2-20,0 0 8,0-1 7,1 1-7,-1-1 7,0 1-13,2-1 7,-2 2 13,2 0-13,0 0 0,0 0 7,0 1-7,0-1 6,2 0-6,-2 0 6,2-1-6,-2 1 6,-1 1 0,1-3 6,0 3-7,0-1 6,0 0-1,2 0-1,-2-1-1,0 1-19,0 0 20,2-1-19,-2 1 20,2-1-13,-2 0 13,2 0-7,-2-1-13,2-1 8,-2 0-6,0 0 14,0-1-13,2 0 20,-3 0-13,3 0 13,-2-1-2,0 0-1,2 1-1,0-1-7,0 2 7,0 0-7,0 0-6,0 0 13,2 0-7,0-1-6,-2 1 13,3 1-7,-1 0 0,0 1 7,-2 0-1,2 1-7,0 1 7,0 0-7,2 0-6,-2-1 13,0 0 0,2-1-13,-2 1-6,3-1 21,-3 0-7,0-1 0,2 1 0,-2-1 12,0-1-14,0 1 0,0 0 7,0 0-7,2 1 0,0-2 1,1 3-7,-3 1 14,2-1-1,0 0 0,0 0 5,2 2-14,-2 1 1,0-1 0,3-1 1,-3 2 0,2-2 6,0 0 0,0 0-7,-1 0 7,1-1-1,0 0-6,0-1 0,0 0 0,1-2-5,-1 1 1,0-1 13,0-2-1,0 1 6,1-2-14,-1 0 0,0 0 1,0 0-6,0-1 19,1-1-7,1 1-7,-2-1 0,0 0 1,1 0-6,-3-2 20,0 2-8,4 0-1,-2-1 0,-2 1-7,3 1 1,-1-3 0,0 2 7,0 0-1,3 0 0,-1-2 6,-2 1-14,0-1-5,0 0 7,3-2 7,-3 2-7,0-3 13,2 1-8,-1 1 0,-1-3 0,0 1 0,0 1-7,2-1 7,1 0-7,-3-1 7,4 2 0,-4-2-6,1-1 6,1 1 0,0 0-13,-2 0 14,1 0 0,3 0-1,-2-1 6,1 2-7,-1-1-12,0 0 20,2-1-8,-1 1-6,1 0 13,-2 1-7,1 0-7,-1 0 7,2-1-6,-2 1 7,3-1-7,-1 1 1,-2 0 1,3-1-6,-1 0 7,0 0-6,1-1 14,-1 0-7,0 1 0,-1-1 0,1 0 6,0 0-7,-1 0 1,1 0-13,0 0 21,-1 1-1,1-1-7,-2 2 6,1-3-13,-1 3 7,0-1-6,2-2-5,-1 1 8,1 0 6,0-2-12,-1 1 1,1 0 7,0 1-6,3-1 1,-3-2 7,2 1-6,1 0 1,-3-2 0,3 1-5,1-2 7,-1 0 13,-1 0-20,0-2 1,3 1 14,-3 0-1,3-1 6,-3-1-7,1 1-1,1 1 0,0 0-6,3-1 0,-5-1 7,3-1-1,-3-1-12,1 2 1,-1 0 14,3-1-7,-3-1 12,0 1-7,3 0-13,-3-2 20,-1 1-7,1-1-7,0 1 7,-1-2 6,1 1-20,1 0 20,1-2-20,-1 1 14,1 0-7,-2-2 7,3 0-13,-3 0 8,3 0 6,-3-2-13,3 1 1,-3 1 14,0-1-14,-1 1 8,1-1 0,-1 1 0,-3 0-7,2 0 1,-2-1 7,1 0 0,-1 0-6,0 0 0,1-1-5,-1 1 1,-2-1 14,2 0-1,1-1-7,-3 0 1,2 0 12,0-2-7,-1 1 0,1 0-1,-2-1 0,2 3-13,1 0 14,-3-2 6,2 1-14,-2 0-12,0-1 21,1 0 0,-1 1-1,2-3-19,-2 4 21,1-2-1,-1 1 0,0-1 6,0-2-20,0 2 7,1 0 0,-1 0 13,0-2-7,0 1-7,-2 1 13,2-1-7,1 0 0,-1 0 6,2 0-8,-2 0 0,3 1 0,-1-1 7,2 1-1,1-2 5,-3 0-14,2 0 7,3-1 6,-3 0-14,2 0 13,1-1-1,-1 0-20,1 1 8,-3-1 13,0 1 5,3-1-8,-3 1-1,0 0 0,-1-1-7,1 1 6,-2-1-7,1 1 7,-3-1 0,0-2-1,0 2 6,-2 1-14,2-1 13,-1 0-1,1 0 0,-2-2 5,2-1-2,-2 1-7,3-3-13,-1 0 14,0 0-13,0 0 7,-2 0 7,2 0-7,1 0 0,-3 0 0,2 1-6,0-1 8,-2 0 6,3 0-7,-3 2 6,2-1-13,-2 1 7,2-1 7,-2 0-14,1 1 1,1 0 8,-2 0-1,2 0 0,-2 0 13,0 0-8,-2 1-7,3-1 7,-3 1 5,0-1-1,0 1-7,0 0 12,0-1-8,0 1 5,0-2-1,2 2-14,-2-3 7,0 0 0,0-1-1,0 0 0,0 1 6,1 0-7,-1 0-13,0 1 8,0 1 13,0-1-14,0 2 1,0-1 0,0 2 13,0 0-1,-2-1-13,0 1-6,0 1 14,0 0 0,0-2-1,0 2 6,0 0-7,0-1 0,0 0 12,-2-1-1,2 0-2,-2-1-14,2 1 1,-2-2 13,2 1-1,-2 0-2,2 0-19,-2 0 20,0 0-7,2 0-13,-2 0 8,2-1 7,-2 0 6,2 2-14,-3 0 13,3-1-20,-2 0 21,0-1-2,0 0-7,2 0 7,-2-1-8,2 1 7,-2 1-7,0-1-6,0-1 7,2 2-6,-2-2 7,0 1-13,2-1 20,-2 1-7,0-1 6,2 1-7,-2 1 6,2-1-7,-2 1 13,0-1-8,-1 1 0,1 1 5,2 1-7,-2-2-13,0 2 8,0 1 13,0 1-8,0 0 0,2 0 0,-2 1-1,0-1-6,0 2 7,0 0-13,0 1 2,0 0 19,0-1-1,2 4-7,-2-1 0,2-2-13,-3 1 20,3-1-14,-2 1-5,0 1 7,0-1 1,2 2 6,-2-1 0,2 1 5,0-2-1,-2 3-1,2 0-1,0-2-7,0 1 0,-2 1 1,2-1 0,-2 1-7,2-1 7,0 0-6,0-1-5,-2 1 14,2 1-7,-2 0 7,2 0-7,0 0 7,-2 0-7,2 0 13,0 2 5,0-3-8,-2 1-7,2 0 7,0 0 5,0 0-7,-2 0-1,2 1 6,-2-1-7,2 1-13,-3 0 14,1 2-1,2-2 0,-2 0 6,0 0-7,0 1 0,2 0 6,-2-1-1,2 1-13,-2-1 7,0 1-6,2-1 13,-2 0-14,2 1-5,-2-1 14,0 2 6,0-2-20,2 0 21,0 2-8,-2-2 6,2 1-19,0 0 20,-2 2-14,2-2 14,-2 1-8,-1-2-6,1 1 7,2 1-6,-2-1 13,0-1-14,0 1 14,0 1-14,2-1 13,-2 0-7,2 1-6,0-1 1,0 2 0,0-1 14,-2 0-14,2-1 13,0 0-1,0 2-1,-2-2-7,2 0 7,-2 0-1,2-1-13,0 0 7,-2 1 0,2 0 6,-2-2 0,2 0-1,-2 0 0,2-2-13,-2 2 13,2 2-6,0-2 6,0 1 0,0-1-13,-2 0 1,-1 0 7,1-2-6,0 1 13,0-2-1,0 2-13,2 0 8,-2-3-7,0 1 14,0 0-1,2 0-1,-2-1-1,-2 0 0,2 2-13,0-2 14,-3 1-14,3 1 8,0-3-6,-2 2 13,2-1-13,0 2 1,0-1 13,-2 1-1,2 1-7,-2-1 6,0-2 0,1 2-7,-1 1-6,2 1 7,0-2 0,-2 0-6,0 0 14,2 1-1,0 0-14,0 0-5,0 0 14,0-1 0,0 0 6,-3 1-1,3 0-13,0-2 14,2 2-8,-2 0-12,0 0 20,0 1-7,0 0-6,0 0 13,-2 0-1,2 0-13,0 1 14,-3 1-14,3-2 7,0 1 7,2 0-14,-2 0 1,2 1 7,-2 0 0,2 0 6,-2 2-1,0-1-7,2-1-12,-2 1 14,2-1 0,-2 0 6,2 1-7,-2-1 0,0 0 6,2 2-7,0-2 6,-2 1 0,0-2-7,2 0-12,0 0 20,-2 0-7,0 2 7,-1-2-1,3 0-13,0 2 1,0-2 13,-2 1-7,0-1-6,0 2 13,0 0 0,0-1-14,0 2 8,0-2-7,2 1 1,-2-1 7,2 2 6,-2-2-7,0 0 6,0 1-7,2-1-12,-2 0 14,0 1-12,2-1 20,-2 0-8,-1 2 6,3-2 0,-2 1-8,0 0 7,0-1-13,0 2 13,0-1-7,0 1 0,0-1-6,0 0 13,2-1 0,-2 0-7,0 1-7,0-2 14,2 1-1,-2 0-7,0-1-6,-1 0 14,3-1-1,0 0-7,-2 0 0,2 0 1,-2 0 6,0 1 6,0 0-14,2 1 0,-2 0 1,0 0 12,0 1-7,0-1-1,0-1 0,0 0 0,2 3-7,-2-2 7,2 1 0,-2-1-6,2-1-6,0 4 7,-2-2 1,0 0-13,2-1 15,-3 1 0,3 1 0,-2 0 6,0-2-13,0 1 13,0 1-7,0-1 0,0 0 0,2-1 7,-4 0-20,2 2 21,0-1-20,-2 1 14,2-2-6,0 1 7,-3-1 0,3 0 6,-2 1-8,2-1 7,-2 0-14,2 2-5,-2-1 8,2 0 13,0 0-14,-3 0 13,3 0-7,-2 0 6,2 0-13,-2 1 7,0-2-7,0 0 7,0 1 0,0-1 0,1 0 6,-1 1-13,2-1 13,-2 0-13,0 2 7,2-2-1,0 1-6,-2-1 13,2 1-13,-2 1 13,1-2-19,-1 2 20,2-1-7,-2 2 6,2 0-14,-2-2 8,0 1-7,0 0 1,2 0 7,-3 1 0,3-1 6,-2 0-14,2 0-5,-2 1 13,2 0 6,-2-1-19,2 0 20,-2 1-14,-1-1 1,1 0-6,0 0 14,0 1-7,0 0 0,0-1 7,-2 1 0,1 0 5,1-1-13,0 2-6,0-1 7,-2 0-5,2-1 13,0 2-13,-1 0 13,1-1-19,0 1 21,2-2 5,-2 1-14,2 0 6,-2-1-6,0 2 12,-1 0-7,3-1 6,-2 0-14,2 0 7,0 0-6,-2-1 6,2 1-6,-2 0 7,2 1-13,-2-2 13,2 2 6,-3 0-13,1 0 6,0-2 6,0 1-1,0 0-19,0 0 20,-3-1-13,3 1 6,-2 0 7,2-1-8,-2 0 7,0 0-14,1 1 14,-1-1-8,0 1 1,0 0 0,0 0 0,2-1-13,-3 1 8,3 0 7,0-1-19,-2 1 27,2 0-20,-3-1 14,3 1 5,0 0-7,0 0 0,0-1 0,0 1 6,0 0-1,0-1-14,1 2 7,-1 0-6,2-1 13,-2-1-13,2 2 1,-2 0 13,0-1-20,2 0 20,-2 0-13,2 1 13,-3 0-14,1 0 7,2-1 0,0 1 0,0 0-6,-2-1 7,0 1-7,0-1 1,2 2 0,-3-1 1,3 0 0,-2 0 7,-2 1 6,2-1-14,0-2 7,0 2-1,-3 1 6,3-1-7,-2 0-13,2 0 21,0 0-20,0 1 14,0-1 5,-1-1-13,1 1 7,0 0 0,2 0-1,-2 0 6,0 0-13,0-1 13,-1 2-7,1-1 6,2 0 0,-2 1-1,2-1-7,0-1 7,0 0-7,-2 1-13,2 0 21,-2 0-13,2 1 7,-3-1-6,3 0 13,0 1-1,2-2-1,-2 1 0,0 1-1,0-1 0,0 1-20,0 0 15,0-1-6,0 1-6,2 0 21,0 0-14,0 0 13,0 0-13,0 0 13,0 0-1,0 0-13,0 0 14,0 0-8,0 0 7,0 0-7,0 0-6,0 0 13,0 0-7,0 0 6,0 0-6,0 0 6,0 0-1,0 0-6,0 0 6,0 0-7,0 0-12,0 0 21,0 0-7,0 0-6,0 0 7,0 0-6,0 0 13,0 0-14,0 0 14,0 0-14,0 0 8,0 0-1,0 0 7,0 0-1,0 0-1,0 0-7,0 0-6,0 0 14,0 0-1,0 0-7,0 0 7,0 0-7,0 0-13,0 0 9,0 0 13,0 0-7,0 0-7,0 0-5,0 0 8,0 0 13,0 0-8,0 0-12,0 0 20,0 0-1,0 0-14,0 0 7,0 0-6,0 0 13,0 0-13,0 0 0,0 0 13,0 0-13,0 0 13,0 0-1,0 0-20,0 0 14,0 0 0,0 0 0,0 0 0,0 0 6,0 0-1,0 0 0,0 0-1,0 0-1,0 0 0,0 0-13,0 0 13,0 0-6,0 0-6,0 0 7,0 0 0,0 0 6,0 0 0,0 0-1,0 0 0,0 0-1,0 0-7,0 0 1,0 0 7,0 0-13,0 0 13,0 0 0,0 0-1,0 0-6,0 0 6,0 0-6,0 0-6,0 0 13,0 0-6,0 0-13,0 0 21,0 0-7,0 0 0,0 0-6,0 0 13,0 0-7,0 0-12,0 0 20,0 0-13,0 0 13,0 0-7,0 0-12,0 0 20,0 0-7,0 0 6,0 0-7,0 0-13,0 0 14,0 0-6,0 0 13,0 0-14,0 0 14,0 0-8,0 0 0,0 0 7,0 0-7,0 0 6,0 0-13,0 0 13,0 0-1,0 0 0,0 0-1,0 0-1,0 0 0,0 0-13,0 0 8,0 0-13,0 0 21,0 0-13,0 0 13,0 0-7,0 0 0,0 0 0,0 0-12,0 0 20,0 0-7,0 0 7,0 0-8,0 0 1,0 0-7,0 0 14,0 0-7,0 0-13,0 0 20,0 0-13,0 0 13,0 0-7,0 0 6,0 0-13,0 0-5,0 0 1,0 0-5,0 0 15,0 0-12,0 0 1,0 0 2,0 0-5,0 0-11,0 0 3,0 0-9,0 0-3,0 0-1,0 0-3,0 0 3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46:59.667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1437 45 22,'0'0'3,"0"0"0,0 0 0,0 0 0,0 0-1,0 0 1,0 0 0,0 0-1,0 0 0,0 0 0,0 0-1,0 0 1,0 0-1,0 0 6,0 0 6,0 0-15,-4 0 1,0-1 19,-1 1-2,1-5-2,-2 1-2,0 0-8,0 1 0,-1-2-7,3 2 6,0 0 0,-2 1 12,2 0-2,-2 0-8,-1 1-13,3 0 1,2 0 20,-2-1 5,0 0-9,-2 0-1,2 1-1,-1 0 5,1 0-1,0-1-8,0 1 6,0 0-1,0 1-7,-2-2 6,1 1-7,-1 1 12,0-2-1,0 1-14,2 0 0,-2 1-6,1 0 20,1-1-7,-2 1-7,0 0 6,0 0 0,1 0 0,-1 1-1,2 0 6,-2 0-1,0 1-1,-3 0 6,3-1-2,-2 0-13,2 0 6,-2 1 6,-1-1-1,1 1-20,0 2 14,-3-2 6,3 1-13,-2-1 7,1 0-7,1 0 7,-2 1-6,0-1 0,1 1-6,-1 0 20,0-1-7,-1 0-1,1 1 6,2 0-1,-1-1 0,1 2-1,-2-2-14,4 1 1,-3 0 20,1-1-2,0 1-1,-1-1-7,3 0-13,0 1 13,-2 0 0,2 0 0,-1 0-1,-1-1-6,2 1 13,2 0-1,0 1-1,-3-1-7,3 1 6,-2-1-7,0 1 0,2 0 0,0 0 0,-1 0 0,-1 0 7,2 2-20,0-2 14,-2 2 7,2 0-7,-1 1 6,-1 0-1,0 1-13,0 0 7,0 0 7,2 2-26,-3-1 9,1 1 20,0 2-1,0-2-20,2 2 8,-3 0 13,1-1-2,2 1-13,-2-2 1,2 2 7,-3 0-7,5-2 1,-2 2 7,0-1-1,0 2 0,2 0-7,-2-1 7,2 0 6,-2 0-7,2-1-6,-3 0 13,3 1-20,-2 1 20,2-2-1,0 2-13,0 0 7,-2 2 0,2-2 0,-2 1 0,-1 0-1,1 0 0,0 0-6,2-2 1,-2 2 1,0 0 0,0 0 7,0 1 6,-1-1-8,1 1 6,0-1 0,0 1-1,0 1-20,-2-1 14,2 0 0,-3 0 0,3 0 7,-2 0-14,2 0 1,0-1 13,-2 1 0,1 0-1,1 1-14,0-1 8,0 0-7,0 0 8,0 0 6,-2 1-7,1 1-7,-1-1 7,0 1 7,0 0-1,0 1-13,-1 0 7,1-1 6,0 3-7,0 0 6,0-1 0,-3 1-7,3-1 0,0-1 7,0 1-7,-1 1 0,1-1 6,0 0-13,2 1 14,-2 0-7,2-1 0,-3 1 7,3 0-7,-2 0 7,0-2-1,0 2-13,-1 1 20,1 0-14,-2 0 7,2 1-7,-3-1 6,1 1-6,2-1-6,-2 1 14,2-1-7,-1 2 6,-1-1 0,0 2-1,2-1-6,-3 1 6,3-1-6,0 1 0,-2-1 13,-1 0 5,1 0-8,2 1-14,-2-1 1,-1 1 13,1 1-7,0-1 0,-3 1 13,1-1-21,0 0 14,-1 1-7,1-1-6,0 0 1,-1 0 7,1 2 6,0-2-7,-1 0 6,1 0-1,2 0 0,2 3-1,-3-2-13,3 2 14,0 1-20,2 0 21,0 0-1,-3 1-19,3-1 8,0 0 7,0 0-7,0 0 7,0-1 0,0 0 6,-3 0-1,3 0 0,-2-1-7,2 1 12,0 0-7,0-1-1,-1-1-6,1 1 12,0-1-7,0 2-6,0 0-6,0-2 7,2 2 1,0 1 6,0 0 0,0 1-13,2-1 13,0 1 0,0-1 6,-3 0-20,6 0 1,-3 0 13,0-2-13,2 1 2,-2-1 0,2-1 14,-2-2 5,2 1-20,-2-2 7,2-1 7,0 1-1,0-1-1,0-1-7,2-1 1,0 0 6,-2 0-13,0-1 14,0 0-7,3-2 13,-1 1-8,0 1 0,-2-2-1,2 1 0,0 0 0,2-1-19,1 4 21,-1-3-1,0 0 0,0 1-13,0-2 8,3 1 12,-1-2-7,-2 0 6,0 1-1,1-2-8,-1 1 0,0 0 0,-2 0 7,2 1-14,1-1 1,-3 0 7,2 1 6,-2 0-19,0 0 1,2 0 8,1-1 6,-1 1 6,-2 0-20,2 1 14,0 0 0,1 1-1,-3-2-6,2 1 0,2 0 7,0-1 6,-1-1-14,1 0-5,-2 0 14,0 0-1,1 0-7,1-1 1,-2-1 7,0 0-7,2 0 13,-1 0-14,-1-1 7,0 1-7,0-1 13,0-2-20,1 1 14,-1 0 0,2 1 6,-2-2-2,1 2-7,-1-1 0,2 0 0,-2 0 7,3 0-8,-3 1 1,2 1 0,-2-3 0,2 1 6,1-1-13,-1 1 13,-2-1-7,3 0 0,-1 1 0,0-1 7,2 0-7,-1 0-7,-1 1 8,2-1 0,-1-1 6,1 1-13,0-1 7,1 1 0,-1 0-13,2-2 21,-1 1-14,1-1 13,0 1-7,-1-1 0,1 0 7,-1-1-20,-1-1 14,0 1 0,3 0-6,-1 0-6,0 1 8,-1-1 6,1 0-13,1-2 2,-3 2 1,0-1 7,3 1 0,-1-1-7,1 1 1,-1 0 14,-2-1-1,3 1-20,-3 0 14,0 0 0,1 0-6,1-2-6,-2 1 14,1 0-1,1 0 0,-1-1 0,1-1-7,0 0 14,1 0-2,-1 0-7,1 1-6,1-2 13,-1 0-1,1 1-7,0-1 7,1 0-7,-1 0 0,3-2-6,0 1 13,-1-1-7,-1 0 0,1 0 0,1 0-6,-1-2 14,1 0-1,-3 1-7,3-1 6,-1 0-7,1-2-6,-1 2 1,1-1-5,-3-1 20,-1 2-7,1-1 0,1 1 6,-1-2-7,-1 1-6,1 0 13,1-2-1,-3 1-13,0-1 13,3 2-1,-3-3 0,3 2-7,-1-2 6,1-1 6,-3 2-14,1-2 1,1 0 0,-2 0-6,3 1 8,-3-2 6,3 1-1,1-1-6,-1-1 0,-1 1 0,1-1 7,-1-1-13,-1 1 13,1 1-1,-1-1-6,-1 0 0,0-1 0,-1 1 0,1-2 13,-2 0-7,1 0-1,-1 0 0,0-3-7,1 0 7,1 1-7,-1 1-6,1 0 8,0-1-6,1-1 7,-3 0 0,3-1 7,-3 0-1,0-1-1,3 1-6,-3-1-6,0 0 7,1 1 6,-1-1 0,0 1-1,1 0-7,-1-1 1,2 1 0,-1 0 0,-3-1-6,2 0 1,1 0 13,-1 0 6,0-2-8,1 2 0,-1-1-1,0 1 0,-1-1-7,3-1 7,-2 1 0,1 0-13,-3 1 1,2 0 1,1-2 1,-3 2 13,2 0 0,-1 0-1,1 0-1,0 0-6,1 0 6,-3-2 0,2 1-1,1 0 0,-3 1-1,2-1 6,-4 0-13,3 0 7,-3 1 6,2-1-8,0 0 7,-1 1-7,1-2 0,-2 1 6,2-1-7,-1 1 0,-1 0 6,0-1-13,0 0 7,0 0 7,1-1-7,-3 2-13,0-2 21,0 0-7,2 0 6,-2 0-13,3-1 13,-1 1-7,-2-1 13,0-1-14,2 2-6,-2-2 13,3 1-7,-3-2 7,2 1-7,0 0 7,0 0-1,-1-1-13,1 0 14,-2 0-1,2 0-1,0 0-6,0 0 6,1 0-6,-3-2 0,2 1 13,-2-1-7,2 1-7,-2-1 0,3 3 7,-3-3 0,2 1-1,0 1-6,0 1-6,1-3 8,-1 2 12,0-1-7,0 1 0,-2 1-1,3 0 6,-3-2-1,0 1-1,0 0 0,0 0-1,-2 0-1,2-1 0,-2 3-1,0-1 0,1 0-1,-1-1-12,0-1 1,0 2 14,0-1-1,2 0-7,-2 0 7,0 0-1,0 0 0,0 0 0,0 0-1,0 0 0,-2 2-7,2-2 7,1 0-12,-3 1 7,2 0 7,-2 0-1,0 2-19,0-2 8,0 1 14,0 0-1,0 0-1,0 0 0,0 1-7,0-1 1,0 1 6,2 0 0,-2-2 5,0 1-20,0-1 14,0 1 6,0 0-26,0-1 21,0 0-1,0 1 6,0-2-7,0-1 0,0 0-1,-2 0-12,2 0 7,-2 0-5,-1-1 13,3 1 0,-2-2-7,2 1 0,-2 0 7,0 1-13,0-1 7,0 0 7,0 1-7,0 0 7,0 1-7,-2 0 0,2-1 6,-2 1-6,1 2-6,-1-2 7,0 0 13,0 0-21,0 0 1,0 1 14,0-1 5,0-1-13,-3 2-6,3 1 13,2-2 6,-2 0-14,0-1 6,-2 1 0,2-1-7,-1 1 7,-1-1-6,2 1 6,-2-1-19,0 2 15,-1-1 0,1 1-6,0-1 7,0 1 12,0 2-26,-1-1 14,1 1 6,0 0-7,0 2 7,-2 0-1,1-1 5,1 1-20,-2-1 14,0 0 0,-1 1-13,1 1 7,0-1 0,-3 2 1,1-1 6,0-1-13,-1 0 13,3 1 0,-2-1-13,-3-1 7,1 1 6,2 1-13,-3-1 20,3-1-14,-3 1 0,1 0-6,-2 1 7,-1 0 0,3-2 1,-3 2 0,3 0 6,-3-1 5,3 1-7,-1-1 5,1 2-13,0-2 0,-1 2 7,1 2-7,2-1 13,-3 0-13,3 1 13,-3 0-14,3 0 1,0 0 13,-1 2-20,1 0 14,0-1-7,-1 2 7,3-1 0,-2 2 5,-1 0-13,-1 0-6,2 2 14,-1-1-6,1 1 12,0 1-19,-1 0 20,1 0-2,0 1-13,-1 0 0,1 0 1,2 0 7,-3 1-1,3-1-12,-2 2 7,-1-2 7,1 1-1,2 0-19,-1 0 15,1-1 12,0 2-7,0-1-7,-1 0-6,1 1 7,0-2 1,0 1 12,-1 0-20,-1-1 8,2 2 0,-1-2 0,1 1-6,0-1 19,0 2-26,-1-2 2,1 1 1,0-1 20,2 2-13,-3 0 6,3-2 6,-2 2-7,-1 0 6,3-1 6,0 1-27,2 0 14,-2-1 0,4 1 6,-2 0 0,-1-1-20,1 1 21,0 0-7,0-1 6,0 1-7,0 0 6,0-1 0,-3 1-1,3 0-13,0-1 1,0 1 7,0 0 0,-2-1-12,1 0 8,1 1-6,-2 0 14,2 0 0,0 0 12,0 0-14,0-1-1,-1 1 7,1 1-1,0-2-1,-4 1-13,2 0 13,0 1 0,1-1-13,-1 0 13,0 1 6,0 0-2,2-2-19,-3 1 7,1 0 13,2 1-20,-4-1 14,2 0-13,-1 1 7,1-1 7,2-1-1,-2 1 6,2 1-14,0-2 0,-1 1 13,-1 1-7,2-1-13,0 1 2,2-2 7,-2 2 0,2 0-12,-2 0 2,1 0 14,1-1-7,0 1 7,0 1 6,2-1 5,-2 1-7,2 0 5,0 0-8,0 0-6,0 0 6,0 0-6,0 0 6,0 0-12,0 0 1,0 0 13,0 0 6,0 0-8,0 0 6,0 0-14,0 0 14,0 0-8,0 0 0,0 0 6,0 0-1,0 0-13,0 0 13,2 0-19,-2 0 20,0 0-13,0 0 7,0 0-13,0 0 8,0 0 13,0 0-14,0 0 14,0 0-27,0 0 21,0 0 0,0 0-13,0 0 1,0 0-5,0 0-10,0 0-4,0 0-2,0 0-22,4 0 13,1 0-2,1 0 5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48:03.674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2699 4657 20,'-3'0'4,"3"0"-1,0 0 0,0 0 0,0 0 0,0 0-1,0 0 0,0 0 0,0 0 0,0 0-1,0 0 1,0 0 0,0 0 6,0 0-7,0 0 6,0 0 5,0 0-14,0 0 0,0 0 7,0 0 5,0 1-14,0 0 7,3 0 6,-6 0-14,3 0 8,0 0-1,-2 1 0,2-2-7,2 1 1,1 0 0,-3 0 14,2 0-14,0 0 13,2 1-8,0-2 0,2 1-6,0 0 1,1-1 13,-1 1 5,2 0-8,0 0-1,1-1-1,1 2 6,-2-2-1,0 1-1,5-1-8,-3 1-6,5-1 7,-1 0 6,1 0-1,1 0-7,-1 0 1,1 0 6,-1 0-7,1 0 0,-1 0 13,-1 0-14,1 0 6,-1 0 0,1 0-1,1 0-7,-1 0 7,-1 1-6,1-1 0,-3 0-6,5 0 14,-3 0-13,1 0 7,-1 0-6,3 1 1,-3-1 13,3 0-1,-1 0-7,-1 0 13,1 1-2,3-1-7,-3 0-13,1 0 20,-1 0-8,1 0 0,2 0 0,-1 0 6,1 0-8,-1 0 0,3 0-12,0 2 14,-1-2 12,3 1-8,-2-1-7,2 0 0,-1 1 7,3 0-14,-2 0 14,0 0-1,-1 1 6,-1-1-14,2 0 7,0 0 5,-1 0-7,-1 0 0,-2 1-7,1-1 1,-1 0 0,2 0 7,-1 0 6,-1-1-7,0 1 6,-1 1-1,1-1-14,1-1 1,-1 1 1,2 0 7,-5 0-1,3 0 0,-3 0 6,1-1-13,2 2 1,-3-1 0,1 0 14,-3 1-2,1-1 0,1 1-8,-3-1 1,-1 0-7,0 1 7,1-1 7,-1 1-14,1-1 7,-3 0 0,2 0 0,-1 0 7,-1 0-20,0 1 14,1-2 0,-1 1 0,3 0 6,-3-1-7,2 0 6,-1 1-7,-1 0 0,2-1-6,-1 0 14,1 1-14,1-1 7,-1 0-6,0 0 20,1 0-8,-1 0-7,-1 0-13,1 0 21,-2 2-7,3-2-13,-3 0 8,-2 1 1,1-1 13,-1 0-8,0 0 13,-2 1-15,1-1 7,-1-1-7,0 2-13,-2-1 15,2 1-7,0-1 13,1 0 0,-1 0-8,0 0 1,0 0 0,0 0 0,3 0 6,-3-1-7,2 1 6,1-1 0,1 1-7,-2 0 0,2 0 6,1 0 0,-1 0-1,3 0 6,1 0-13,-2 0-6,3 1 20,-1-1-8,3-1 0,-1 1-6,1 0 0,2 0 13,-3 0-7,3 0-7,-1 0 13,1 0-13,2 0 1,-1 0 6,3-1 0,-2 1 0,0 0 0,1 1-1,-1-1-6,0 0-6,-1 0 20,-1 0-7,0 0 0,1 0 6,-1 0-20,2 1 20,-3-1-1,1 1-7,1 0-6,1 0 7,0 1 6,-3-2-1,1 1-1,4-1-6,0 1 0,-3-1-6,3 1-6,2-2 21,0 1-8,1 0-6,-1 0 7,2 1-6,-2-1 0,0 0 7,-2 0 6,1 0-7,-1 0 0,2 1-7,-2-1 1,-1 0-5,-1 1 7,0-1 13,-1 0-8,1 0 0,0 0-6,0 0 6,-1 0 0,1 0-13,2 0 8,-1 2 13,-1-2-8,2 0 6,0-2-7,-1 2 6,3 0-13,0-1 13,0 1-7,0 0 0,1 0-12,1 0 7,0 0 13,2 0-7,-2 0-6,2 1 0,0 1-5,0-2 20,2 0-1,-2 0-8,2 1 0,0-1-13,0 0 21,-2 0-1,0 0-1,0 1-1,0-1-1,0 0-7,-2 0 0,-3 1 1,1-1 6,4 0-7,-2 0 0,-2 1-6,0 0 1,0-1-5,-1 0 14,-1 1 6,0-1-7,0 2-7,-3-2 1,3 0-6,-2 0 14,-3 1 6,3-1-1,-2 0-7,-1 1-7,1-1-5,0 0 20,-3 0-7,3 0-7,-3 1 1,3-1 13,-3 0-1,3 0-1,-2 0-7,1 1-7,1-1 1,-1 0 1,1 1 1,2 1 0,-5-2 13,3-2-1,-1 2-14,1 0 1,0 0 1,-1 2-6,-1-2 14,-1 0 6,1 1-8,-3-1-6,3 0 0,0 0 1,-3 0 6,0 0 0,3 0-7,0 0-6,-3 0 20,3 1-1,-3-1-7,1 0-13,-3 1 1,2-1 8,1 0 6,-1 1 6,1 0-7,1 1-7,-1-1-6,-1-1 14,3 1 0,-3-1-7,3 0 0,2 1 7,-3-1 6,3 0-8,-1 0-6,1 1 0,2 0-6,-3-1 20,3 0-7,-2-1-1,1 1 0,-1 1-6,2-2 0,-1 1 13,-1-1-1,-1 1-1,1-1-7,0 0-13,-1 1 15,1-1-7,2-1 1,-3 1 0,1 1 13,-1-1-1,1 0-7,2 1-7,-1-1 7,1 0-12,0-1 14,-3 2-1,3 0 6,0 0-7,-1 0 0,1 0 0,0-1 0,-1 1-13,1 0 14,0 0-13,-1 0 14,1 0 0,0 0-1,2 0 0,-3 0-13,3 0 21,-2 1-2,1-1-1,-1 2-7,0-1 0,2-1-6,-3 1 13,1-1-13,2 0 13,-1 0-1,1 0-13,0 0 13,0-1-13,-1 1 13,-1-1-7,2 1 1,-2 0 6,-3-2-1,3 1-1,-3 0-6,3 0 0,-2 0-6,-1-2 1,1 2 13,0 0 0,-3 0-1,3 0-7,-3 0-6,3-2-5,-3 2 14,3-1 6,0 1-7,-1 0-6,1-2 7,2 2-7,-1 0 1,1 0 13,0-2-1,-1 2-7,1 0 0,-2 0 0,3 1-6,-1-1 7,0 0 0,-1-1-1,-1 1 7,2 0-1,-3 1-7,3-1 6,-2 0-7,-3 0-6,3-2-5,-3 2 20,1-1 0,-1 1-1,1-2-7,-3 2 6,1-1-7,-1 1 7,3-2-13,-1 1 1,1 1-6,0-1 8,1-1 13,3 1-1,-3 0-1,1 0-7,2 0 0,-1 1-6,-1-1 1,0 0 7,-1 0 6,1 1-1,0-1-7,-3 0 7,1 0-7,-1 1 0,-1 0 0,1 0 0,-1-1 0,-1 1 0,3 0 1,-3 0-7,-1 0 7,-3 0-6,2-1 7,-1 1 0,-1 0 0,2 0 0,-1 0 0,-3 0-7,0-1 7,1 1 0,-1 0-6,0 0-6,-2 0 20,3 0-13,-3 1 13,0-1-20,2-1 20,1 1-1,-1 0-1,0 0-1,0 0-7,-1 0 0,-1-1 6,-2 1-6,0 1 0,0-1 0,0 0-13,3 0 8,-3 1 1,2-1 1,-2 1-6,0-2 8,0 2 0,-2-1 13,0 0-2,0 1-20,1-1 20,1 1-1,-2-1-7,0 1-6,2 0 0,0 0 7,0-1 0,-2 1-7,2 0 7,1-2-12,-1 2 13,-2 0 6,2 0-1,-2 0-7,0 0 6,0 0-1,0 0-1,2-1 6,-2 0-14,0 1 7,1-1-1,1 0-13,-2 1 14,0-1 6,2-1-20,-2 2 7,0-1 7,-2 1-7,2 0 7,0 0-13,0-1 7,-2 1 7,2 0-1,-2 0 0,2 0-1,-2 0-13,2 0 20,-2 0-7,3 0-7,-3 0 1,0 0-6,2 0 7,-2 0 13,0 0-27,0 0 21,0 0 0,0 0-7,-2 0 0,2 0-6,0 0 7,0 0 7,0 0-1,0 0-1,0 0 6,0 0-8,0 0 0,2 0-13,-4 0 8,2 0 13,0 0-20,0 0 7,0 0 13,0 0-13,0 0 12,0 0-13,0 0 7,0 1-7,0-1 7,0 0 6,0 0-14,0 0 1,0 0-12,0 0 14,-3 0 13,3 0-14,0 0 7,0 0-7,0 0 0,0 0-6,0 0 8,0 0 12,0 0-14,0 0 7,0 0 0,0 0-1,0 0 0,0 0-1,0 0-12,0 0 7,0 0 7,0 0-13,0 0 13,0 0-13,0 0 8,0 0 12,0 0-7,0 0-7,0 0 7,0 0 5,0 0-13,0 0 6,0 0-6,0 0 7,0 0-1,0 0 6,0 0-7,0 0 0,0 0-6,0 0 6,0 0 7,0 0-14,0 0 7,0 0 6,0 0-13,0 0 1,0 0 6,0 0-6,0 0 7,0 0-13,0 0 14,0 0 0,0 0-7,0 0 7,0 0-7,0 0 7,0 0 0,0 0-1,0 0 0,0 0-13,0 0 14,0 0 0,0 0-13,0 0 14,0 0-7,0 0 6,0 0 6,0 0-20,0 0 14,0 0 6,0 0-13,0 0 13,0 0-14,0 0 7,0 0 6,0 0-14,0 0 7,0 0-12,0 0 7,0 0 7,0 0-7,0 0 7,0 0-13,0 0 8,0 0 6,0 0-6,0 0 6,0 0 0,0 0-1,0 0 0,0 0 6,0 0-2,0 0-19,0 0 8,0 0 13,0 0-14,0 0 7,0 0 6,0 0-20,0 0 20,0 0-19,0 0 13,0 0 6,0 0-19,0 0 7,0 0-5,0 0 13,0 0 6,0 0-8,0 0 0,0 0 0,0 0 6,0 0-1,0 0-1,0 0-13,0 0 13,0 0-19,0 0 8,0 0 6,0 0 0,0 0-6,0 0 7,0 0-7,0 0 7,0 0 0,0 0-7,0 0 1,0 0 7,0 0-7,0 0 13,0 0-13,0 0 13,0 0-2,0 0-7,0 0-6,0 0 7,0 0 0,0 0-6,0 0 0,0 0 13,0 0-7,0 0 0,0 0 0,0 0 0,0 0-7,0 0 1,0 0 7,0 0 6,0 0-7,0 0 0,0 0-1,0 0 0,0 0-6,0 0 1,0 0 13,0 0-13,0 0 0,0 0 13,0 0-19,0 0 20,0 0-26,0 0 20,0 0 6,0 0-13,0 0 6,0 0-12,0 0 7,0 0 13,0 0-14,0 0 7,0 0 6,0 0-14,-2 0 7,2 0 6,0 0-13,0 0 7,0 0-7,0 0 7,0 0 0,0 0-7,0 0 1,0 0 13,0 0-14,0 0 7,0 0-13,0 0 8,0 0 13,0 0-8,0 0 0,0 0 6,0 0-13,0 0 0,0 0 13,0 0-26,0 0 21,0 0-19,0 0 15,0 0 12,0 0-26,0 0 14,0 0 7,0 0-20,0 0 21,0 0 5,0 0-14,0 0 7,0 0-7,0 0 6,0 0 0,0 0-7,0 0 7,0 0-13,0 0 7,0 0 13,0 0-20,0 0 13,0 0 6,0 0-14,0 0 7,0 0 6,0 0-14,0 0 13,0 0-13,0 0 7,0 0-19,0 0 8,0 0 14,0 0-1,0 0-7,0 0 13,0 0-7,0 0-1,0 0-12,0 0 13,0 0 0,0 0-13,0 0 14,0 0 6,0 0-14,0 0 7,0 0 5,0 0-13,0 0 7,0 0 6,0 0-7,0 0-1,0 0-12,0 0 14,0 0 6,0 0-7,0 0-7,0 0 14,0 0-1,0 0-14,0 0 7,0 0-6,0 0 13,0 0-13,0 0 7,0 0-13,0 0 14,0 0 0,0 0-19,0 0 27,0 0-20,0 0 8,0 0 6,0 0-7,0 0 7,0 0 6,0 0-14,0 0 13,0 0-14,0 0 7,0 0 0,0 0-6,0 0 6,0 0-12,0 0 13,0 0 6,0 0-20,0 0 14,0 0 6,0 0-14,0 0 7,0 0-19,0 0 15,0 0 13,0 0-14,0 0 13,0 0-20,0 0 13,0 0 0,0 0-13,0 0 14,0 0 6,0 0-20,0 0 13,0 0 6,0 0-13,0 0 6,0 0 0,0 0-6,0 0 13,0 0-8,0 0 0,0 0 6,0 0-13,0 0 13,0 0-19,0 0 14,0 0-1,0 0-12,0 0 20,0 0-20,0 0 8,0 0 6,0 0-13,0 0 20,0 0-20,0 0 8,0 0 6,0 0-19,0 0 14,0 0 1,0 0-7,0 0 1,0 0-5,0 0-5,0 0 8,0 0-18,0 0 3,0 1 1</inkml:trace>
  <inkml:trace contextRef="#ctx0" brushRef="#br0" timeOffset="70871">35 36 21,'0'0'4,"-2"0"0,2 0 0,0 0-1,0 0 0,0 0 6,0 0-1,0 0 5,0 0-1,0 0 4,0 0-8,0 0-1,0 0-7,0 0 6,0 0 12,0 0-2,0 0-15,0 0 13,0 0-15,0 0 13,0 0-8,-2 0 0,2 0-7,-2 0-6,-1 0 14,1 1-13,0-1 19,2-1-1,-2 1-14,2 1-6,0-1 20,-2 0 5,2 0-1,0 1-21,0-1 20,0 0-8,0 0 12,0 0-2,0-1-2,-2 1-21,2 0 14,0 0 12,0 0-15,0 0-7,0 0 7,0 0 12,0 0-8,0-1 5,0-1-7,0 1-7,0 0 12,0 0-1,0 0-20,0 0 8,0 1 13,0-2-20,0 2 20,0 0-8,0 0-6,0 0 7,0 0-1,0-1 6,0 1-7,0 0 0,0 1 0,0-2-7,0 1 14,0 0-8,0 0 7,0 0-14,0 0 1,0 0 7,0 0 6,0 0-1,0 0 6,0 0-2,0 0-1,0 0-1,0 0-14,0-2 7,-2 1 0,2 0 0,0-1 0,-2 1-6,2 0 13,0 0-7,0-1-1,-2 0 7,2 2-7,0-1 6,0 0-13,0 0 0,0 1 14,0-1-1,0 0-7,0 0 6,-2 1 0,2-2-1,0 0-13,-2 1 1,2 0 7,-2 1 1,2 0 0,-2 0 0,2 0 0,0-1-13,0 1-5,0 0 3,-2 0-5,2 0 3,0 0-17,0 0 4,0 0 2,0 0 3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48:24.203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3086 3240 15,'0'0'3,"0"0"0,0 0 0,-2 0-1,0 0 0,0 1 1,0-1-1,-2 0 0,2-1 0,0 2 0,0-1 0,-1 0-1,1-1 0,0 1 0,2-2 0,-2 2 0,0-1 0,0 1 0,2 0-1,-2 0 1,0-1 0,0 0 0,0 0 0,0 0 0,0 1 0,0 0 0,2-2 0,-2 4 0,2-2 0,-2 1-1,2-1 7,-3 0-1,3 0-1,0 0-7,0 0 0,0 0 1,0 0 0,0 0 0,0 0 6,0 0 0,0 0-7,0 0 13,0 0-2,0 0-14,0 0 1,0 0 13,0 0-7,0 0 6,0 0-14,0 0 7,0 0-6,0 0 13,0 0-1,0 0-13,0 0 13,0 0-13,0 0 0,0 0 7,0 0 6,0 0-13,0 0 13,0 0-13,0 0 7,0 0 0,0 0 6,0 0-1,0 0-7,0 0 6,0 0-13,3 0 1,1 0 1,0 0 13,2 0 0,2-1-8,3-1 1,-1 1 6,2-2-1,3 2-1,1-2-6,1 0 6,2 0-7,-1 1 1,1-1 0,-1-1 7,3 1-14,0 0 8,2 0 6,-3-1 0,1 1-14,0 1 1,-3-1 14,3 1-1,-3 1 0,1 0-1,-2-1-7,1 1-6,-1 1 1,-1-1 14,1 0-1,-3 0 0,1 1-1,-3 0 0,1-1-7,1-1 6,-1 2-6,1 0-6,-2-1 14,3 0-7,1 0 12,1 0-7,2 0 6,-3-1-8,1 1-12,1 0 14,1 0-1,-3 1-6,3 1 7,0-2-7,-1 1 7,1 0-7,0 1 7,-3 0-1,1-1-6,-1 1 7,1-1-7,-1 2 7,1-2-1,-3 1-6,3 0 7,-1 0-7,-1 0 1,1 0 6,1 1 0,-1-2-13,3 0 14,-2-2-7,1 2 0,-1 0-6,1-1 14,3 0-1,-2 0-6,1 1-6,-1-1 19,2 0-1,-3-1-14,1 1 7,2 0-7,-3 0 13,1 0-7,-1 0-6,1-1-6,0 1 7,-1 0 13,-1 1-7,1 0-13,3-2 7,0 1 1,2 1 12,-3-2-1,5 2-13,-2 0 0,0-1 7,-1 1-1,1-1 0,0 1 0,2-1 0,-3 0-1,1 1-12,-2 0 14,2-1-7,-3-1 1,1 2 6,-2-1 6,-1-1-7,1 2-1,-3-1 7,-1 1-14,-1 0 1,1 0 13,-3 0-1,1 0-7,-1 0-6,-2 1 7,3 0-7,-3 0 1,0 2 7,1-2 0,-1 0-7,0 1 1,3-1 0,-3 1 1,3-1 0,-1 1 0,0-1 7,3 0 0,-1 1-1,1-1 0,1-1-1,1 0-6,-1 2 0,3-1-5,0 0 7,-1 1-6,1-2 7,2 0 7,-1 0-7,1 0 12,0 0-20,-1-2 14,1 1-7,0 1 13,-1-1-8,1-1 0,-2-1 5,1 2-7,-1 1-6,2-1 0,-3 1 1,1 0 7,0-1-1,-3 1-12,1-1 7,-1 0 13,1-2-1,-3 2-14,3 0 7,-1 0 6,-1 0-7,-1 1-7,1 0 7,-1-2 0,1 1-6,-1 0 1,3 0 6,-3 0-6,1-1 7,-1 0-1,1 1-6,-1 1 0,-2-1 7,1 0 0,-1 0-7,1 1 13,-3-1-20,0-1 14,1 2 0,-3-1-7,0 1 13,-2-1-1,3 1-14,-3-1-5,0 2 14,-2-1-7,0-1 13,1 1-14,-1 0 7,-2 1-6,0-1 13,2 0-8,-2 0 0,0-1 0,-2 1 0,2 1 0,-2-2 6,0 1-1,2 0-7,-2-1 0,0 1 0,2 1-6,-2-2 7,0 1-6,0 0-5,0 0 7,0 0 1,0 0 0,2 1 7,-2-1-1,-2 0 0,2 0 0,0 0-7,0 1 13,2-1-14,-2 0 13,0 0-1,2 0 0,-2 0-14,3 1-5,-6 0 14,3-1 6,-2-1-1,2 1-1,0 0-1,0 0 6,0 0-20,0 0 13,0 0 0,0 0-1,0 0 0,0 0-13,0 0 8,0 0 6,0 0-13,0 0 7,0 0 1,0 0 6,0 0 6,0 0-8,0 1 0,0-2-1,0 1 6,0 0-1,0 0-1,0 0-13,0 0 1,0 0 7,0 0 0,0 0 0,0 0 0,0 0 0,0 0-7,0 0-5,0 0 7,0 0 1,0 0 6,0 0 0,0 0-13,0 0 8,0 0 12,0 0-7,0 0 0,0 0-13,0 0 7,0 0-6,0 0 8,0 0 12,0 0-14,0 0 7,0 0 6,0 0-14,0 0 1,0 0 6,0 0 6,0 0-7,0 0-7,0 0 1,0 0 7,0 0-1,0 0-6,0 0 6,0 0-6,0 0 13,0 0-1,0 0-20,0 1 8,0-1 7,-2 0-1,2 2-6,0-4 0,0 2 1,0 0 0,0 0 0,0 0-12,0 0 2,0 0 1,0 0 2,2 0 0,-2 0 1,0 0 1,0 0-1</inkml:trace>
  <inkml:trace contextRef="#ctx0" brushRef="#br0" timeOffset="11045">21264 1267 13,'0'0'3,"0"0"0,0 0-1,0 0 0,0 0 0,0 0 0,0 0-1,0 0 0,0 0 1,0 0 0,0 0-1,0 0 1,0 0-1,0 0 0,0 0 1,0 0-1,0 0 1,0 0-1,0 0 0,0 0 0,0 0 0,0 0 0,0 0 0,0 0 0,0 0-1,0 0 0,0 0 1,0 0-1,0 0 1,0 0-1,0 0 0,0 0 1,0 0-1,0 0 0,0 0 1,0 0-1,0 0 0,0 0 0,0 0 0,0 0 0,0 0 0,0 0 1,0 0-1,0 0 0,0 0 0,0 0 0,0 0 0,0 0 0,0 0 0,0 0-1,0 0-1</inkml:trace>
  <inkml:trace contextRef="#ctx0" brushRef="#br0" timeOffset="37285">201 569 15,'0'0'3,"2"-2"0,0 4 0,0-4-1,0 1 0,2 1 0,-4-2 0,0 1-1,3 1 0,-3 0 1,2-1-1,-2 1 0,0-2 0,0 2-1,0 0 0,-2 0 1,2 0 0,0 0 0,-5 0 0,-1 0-1,0 0 0,0-1 1,-3 1 0,1 1-1,-2 1 0,0-1 1,-3 0 0,1 0 0,-1 0 0,1 0 0,-1 1 0,3-2 0,0 1-1,2-1 1,-3 0 0,5-1 0,-2 1 0,2 0 0,-1-2 0,3 1 6,0 1 5,0-1-1,2 0 4,-2 1-20,2 0 13,0-1-7,-1 1 6,3 0-1,-2-1-7,2 1 13,2 0-8,-2-3-7,9 1 0,-1-2 7,4 0 6,3 0-1,4 0-2,1-2-19,3 0 20,6 0-13,4 0 13,4 2-20,3-1 8,5-1 6,3-1 13,3 0-8,3 0-8,4 0 7,2-1-1,0-1-7,4 0 0,4-1 7,3 2-7,1-1 7,-2 1-1,1-2-13,-5 1 7,0 0 7,0 0-1,-2 0 0,-2 2 5,-2 0-13,-2 2 13,-6-1-8,-2 1-12,-5 1 14,-6-1-13,-1 1 7,-5 2 7,-4 0-1,-5-1-6,-3 1 6,-2 1-6,-5-1 0,1 0 7,-3 1-13,-2 0 7,1-1-12,-5 1 2,-2-3 0,-2 1 2,0-3 0,0 0 2,-4-1 0,-2 0 0,-2-1 2,-2 0 0</inkml:trace>
  <inkml:trace contextRef="#ctx0" brushRef="#br0" timeOffset="37846">1465 37 17,'0'-1'4,"-2"-1"-1,2-2 1,-2 0-1,0 0 0,-3-2-1,3 4 1,-2-2 0,4 2-1,-2 0 0,0-1-1,0 3 1,2-1 0,-2-1-1,2 1 0,0 1 0,0 0 0,0 0 6,0 0-7,0 0 12,0 0-14,2 1 13,4 0-7,2 3 5,1-1-1,3-1 5,3 0-14,-1 1 0,3 2 7,3-2-1,-1 1 6,4 2-8,-1-1 6,3 1-20,2 1 14,0-1 0,0 1-7,0 1 7,0 0 6,0 2-8,-1-2 0,-3 1 6,0-1-7,-2 0-6,-3 2 7,-1-2 0,-5-1 0,1 1-13,-5 0 8,0 1 0,-6 2-6,-2 0 8,-2 2-6,-4 1 1,0 1 7,-3 1 13,-3 1-2,0 0-1,-1 2-8,1-1 0,-3 2 0,1 0-7,-1 0 1,1 2 0,-1-1 13,1 1-7,-1 0 0,1 0-1,0 1 0,-1 1 13,1-1-8,-1-3 5,3 0-8,-1 0-12,1 0 7,-1-4 13,3 1-14,2-2 6,0 0 0,-1-2-7,1-3 7,2 1-6,0-2 6,-1-1 6,3-1-20,0-1 20,2 0-7,0-3-13,0 1 8,0-1 6,0-2-6,2 2-6,-2-2 7,2-1-12,0 1 2,-2-2 0,2 0 1,0-3 0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48:44.593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15765 162 18,'0'-1'3,"0"-2"0,0 1-1,0 0 1,2-3-1,-2 0-1,-2 1 0,2-2 0,0 1 0,2 1 0,-2-2 0,-2 2-2</inkml:trace>
  <inkml:trace contextRef="#ctx0" brushRef="#br0" timeOffset="218">15668 0 19,'0'0'3,"0"0"1,-2 2-1,2 2 0,-2-1-1,0 2 0,0 1 0,0-1 0,0-1-1,2 1 1,-2-1-1,2 0 1,0-1 0,0 1-1,0-2 0,0 2-1,0-3 1,0 0 0,0 0 6,0 2-7,0-2 7,0 1-1,-2-1 5,2-1-7,0 1 12,2 1-9,-2-1 6,0-1-2,0 0-14,-2 1 7,2-1 6,0 0-20,2 0 20,-2 0-8,0-1 12,0 0-14,2-1 13,-2 2-8,2-2-7,-2 1 0,2 0 13,0 0-8,0-2 0,0 2-13,0-1 20,0 1-1,0-1-8,0 1 6,0-1 6,0 1-8,-2 0-1,3-1-13,-1 1 1,-2 1 8,2-1 6,-2 1-13,0 1 19,2-1-1,-2-1-20,2 2 13,-2-2-6,0 1 12,0 0-13,0 0 12,0 0-7,0 0-13,0 0 14,0 0 12,0 0-20,0 0 19,2 0-14,2 0 6,2 1-7,-2-1 6,3 0-6,-3 1 6,2 1-1,-2-1 0,2 0-7,0 1 0,5-1 1,-3-1 6,2 2-13,3-2 8,-1 1-6,3-1 13,-3 0-20,3 0 21,-1 0-1,1-1-1,1-1-7,-1 2 7,-1-1-13,1 1 13,-1 0-7,0 0 7,-1 0-13,1 1 13,1-1-7,-3 0 7,1 0-7,-1 0 7,-2 2-1,3-2-19,-3 0 8,5 1 13,-3-1-1,3 0-6,1 0 0,3 1 0,-1-1 6,3 1 0,0 0 5,-1 0-1,3 1-7,2-2-13,0 0 14,2 1-1,0-1 6,1 1-7,-1-1-13,0 1 14,0 0-6,0 0 0,0 1 13,0-1-7,-2 0-6,-1 0 6,-1 1-6,2 0 7,-2-1-7,-1 1 7,3-1-1,-2 0-6,2 0 7,-2 1-1,1 0-6,-1 0 13,0-2-8,0 1-6,-1-1 13,1 2-7,-2-1-7,0-1 7,-1 0 0,-1 0 0,2 1-6,-1 0 0,1 0-5,-2-1 14,-1 0-1,-1 1 0,-1-1 6,5-1-8,-2 2-6,-3 1-6,5-2 20,-3 0-1,3 1-7,0 0 0,-1 1-7,1-1 1,0 2-5,-1-3 13,-1 0 6,2 0-13,-3 1 6,3-1-6,-2-1 0,-3 2 13,3-1-1,-3 0-20,1-1 2,-1 1 7,-1 1 7,-1-1 0,1-1-1,-1 1 6,1 1-1,-1-2-1,-1 1-7,1 0-7,1 1 8,-1-1 12,3 0-20,-1 0 7,1 0 0,-1-1-7,3 1 8,2 0-1,-3-1 7,1 1-1,-1-2-13,3 2 7,-2-1 0,1 1 12,-1-1-8,2 1-6,-1 0 0,1 0 6,0 0 0,-1 1 6,1-1-14,-2 0 0,1 0 7,-1 0-13,2 0 14,-3 1-7,3-1 13,-2 0-1,1 0-14,-1 2 7,0-2 0,-1 1-7,1-1 7,-1 0 0,1 0 0,0-1 0,1 1-1,-1 0-6,0-2 7,-3 2 0,3-1-13,-1 1 7,1 0 13,-3-2-13,3 1-6,2 1 20,-3 0-14,3-1 13,0 1-13,1-2 0,1 1 7,0 0 6,0 0-20,-1 0 8,1 0 6,0-1-6,0 0 0,-1 1 0,1-1 1,0-1 12,0 1-13,-1 0 6,3 1 0,-2-3-7,0 3 7,0-1 0,-1-1-1,1 1 6,0 1-13,-3-2 7,3 2 6,2-1-14,0 2 7,-4-1-12,-1 1 1,3 0 7,0 0 7,-1 1 0,1-1 5,0 0-13,0 0 6,-1 0 0,-1 0 0,0 1-13,0-1 2,-1 0 13,1 1 6,0-1-14,-1 0 13,1 0-20,2 1 8,-3-1 13,3 0-8,2 0 0,0 0-13,-2 0 8,-1-1 13,3 0-8,-2 1 0,2 0-6,-5 0 0,3 0-6,-2 0 8,-1 0-6,3 0 13,-2 1-13,0-1 7,-3 1 1,1-1 6,-1 0 5,1 0-7,0 2 5,-1-2-13,1 0 7,-1 0-7,1 0 7,2 1-1,-1-1 0,-1 0 6,2 0-13,-1 0 0,1 0 13,0 0-13,-3 0 13,3 0-20,-2 0 20,-3 0-19,3 0 14,-3 1-13,1 0 7,0 0 7,-3-1-7,0 1 13,1-1-14,-1 2 1,3-2 6,-3 1-13,-1-1 14,1 0-7,1 0 7,-1 0-7,1 0 13,-3 0-7,1 0-13,1 0 7,-2 1 1,3-2 6,-5 2 6,1-1-8,-1 1-6,0-1 13,1-1-14,1 1 13,-2 0-1,-1 1-19,-3-1 14,2 1 0,-2-1 6,1 0-14,-1 0 1,0 0 7,0 0-7,0 0-5,-1 0 13,-1 0 0,-2-1-7,0 1-12,2 0 2,-4-1-17,0 1 4,0-1 3,0-3 1</inkml:trace>
  <inkml:trace contextRef="#ctx0" brushRef="#br0" timeOffset="3884">0 911 19,'0'0'4,"0"0"0,0 0-1,0 0 0,0 0 0,0 0-1,0 0 0,0 0 0,0 0-1,0 0 0,0 0 1,0 0-1,0 0 0,0 0 0,0 0 0,0 0 0,0 0 0,0 0 0,0 0-1,0 0 1,0 0 0,0 0-1,0 0 7,0 0-1,0 1-1,0 0 0,0-1-1,0 1 0,0 0 5,2-1-1,-2 0-13,0 3 7,0-2-7,0 0 13,0 0-14,0-1 2,0-1 13,0 0-2,0 2-7,2-1 0,-2 0 7,2 0-14,0 0 14,-2 1 5,2-1-2,-2 0-1,2 0-1,-2-1-1,2 1-13,-2 0 7,2 0 6,-2 0-1,0-2-13,0 2 7,0 0 6,0 1-1,2-2-13,-2 1 14,0 1-7,2-1-6,-2 0 7,2 0 6,-2-1-13,4-1 7,-2 1 6,3 1-1,-3-1-7,0 0 7,0 0-7,2 0-6,-2-1 14,0 1-1,2-1-13,-2 1 7,0-2 6,0 3-7,0-1 7,1 1-13,-1-1 7,0 1 6,0-1-13,0 0 8,0 1 0,0 0 0,0-1 6,0 2-13,2-1 7,-2-1 6,0 2 5,3 0-7,-1-2-13,0-2 20,0 1-14,0 1 0,2 1 1,-2-1 6,3-3-7,-1 3-6,2 0 8,-2 1 0,0-2 6,3 2-7,-3-2 13,2 1-1,-2-1-8,3 1-6,-3-1 7,2 2-1,0 0 6,-1-2-1,1 1-7,0 2-6,0-2 7,-1-1-7,1 1 14,0 2-8,1-1-6,-1-1-5,2 0 14,0 1-7,1-3-6,-1 2 20,0 0-7,1 0-7,-3 1 13,2-1-7,-1-1-7,1 2 1,0 0 13,1 0-1,-3-1-8,0 0 0,1 1 7,-3 0-7,2 0-7,-2 1 7,0-1-6,3-1-5,-3 1 7,2 1 7,-2-1 6,3 1-7,-1-1-7,0-2 7,3 2-7,-3 0-5,2 0 14,1 0-1,-1 0-7,2-1 13,1 0-1,-3 0-7,4-1 0,1 0-13,-1 1 21,-1 0-8,1-2-6,1 1 0,-1-1 14,1 0-2,-1 1-7,-1 1 0,1-2 7,-1 2-1,1-1-14,-2 0 14,1-1-1,-1 1-13,-1 1 14,-1 0-20,0 0 2,1 1 20,-1-3-1,0 3-1,1-1-1,-1 0-6,0 0 0,-1 1 6,1-1-7,0 1 7,1 0-7,1-2 6,2 2-13,1-1-5,-1 0 21,1 0-1,-1 1-1,1-1-1,-1 1-6,1-1 0,-1 1 6,1 0 0,-1-2-7,1 1 1,-1 0 0,1 0 6,-1 1 0,3-1-7,-3 0 0,-1 2-5,1-1-6,-2 0 21,3 0-7,-3 0 6,1 0-7,-1 0 0,1-1 6,-1-1-13,0 4 14,1-1-1,-1-2-1,1 2 0,1-2-1,1 1-6,-3 0 6,2 0-6,1 1-6,-1-1 7,1 1-6,-1 0 14,1 0 5,1 0-20,1-1 8,0 3 6,1-2-7,-1 0-6,1 1 14,1 1 5,0-1-14,1 0 7,-1 1-1,4-2-6,-3 1 0,1-1 7,0 1-1,1-1 0,-1-1-1,0 0 6,-1 1-7,3-1 0,-2 1 0,2 0-6,-3 0 6,3 0-6,0 1 1,0-2 6,-1-2 0,3 1 0,-2 1 6,2-1-7,2 0 0,-1 0-1,1 0-6,0 0 7,2-1-6,0 1 0,0-1 7,0 1-19,-2 0 21,2 1 0,-4 0-1,2 0 0,-3 0-1,1 0 0,-2-3 0,2 2 0,-2 0-1,-1 0 0,1 1 0,0-1-12,-3-1 13,1 4-12,0-2 20,-3 0-8,3 0 6,-2 0-13,-1 0 13,1 1-7,-3-1-1,3 1-12,-2 0 8,-3 0 0,3 0-6,-3 1 14,1-1 6,-1 0-8,1 0 6,-3 0-1,0 0-13,1 1 13,-1-2-13,1 0 1,-1 1 0,3-1 13,-1 0-7,0 1 6,3-1-1,0 0 0,3 0-14,-1 0 8,2-1 6,-1 1-7,1-1-6,0 1 1,-1 0 7,1-2 0,0 2-7,-1-1-5,-1 0 7,2 1 7,-3 0-13,-1-1 14,1 1-7,-1-1 1,-1 1 12,1-1-1,0 1-14,-3-2 7,3 0 0,-3 1 6,3 0-13,-1 0 6,-1-1 7,1 0-20,-1 0 20,1 1-7,1-1 0,-1 1 6,-1-1-14,-1 2 8,1 0-1,1-1 0,-1 0 0,-3 1 0,3-2-6,-3 4 7,3-1-6,-3-1 13,0 0-7,-1 0 0,-1 1-13,0-1 20,3 0-1,-3 0-13,3 0 7,1 0 6,-2 1-7,1-1 6,-1 1-1,-1 0-13,3-2 1,-2 2 7,1-1 0,1-1 7,-1 2-20,1 1 14,-1-2-6,1 1 0,-1-1 7,-1 0 0,0 0 0,-1-1 6,-1 1-20,0 0 14,1 0 0,-3 1-1,2-1 7,-1 1-1,-1-1-1,0 1-1,0-1-1,1 1-19,-1-1 2,0 0 14,1-1 0,-1 2 6,0-1-1,0 0-1,3-1-19,-1 1 8,0 0 7,1-1 0,-3 1 0,2 1 6,3-2-1,-3 1-1,2 1-7,1-1 1,-1 1 6,-1-1-1,1-1-19,0 0 21,-1 1-13,1 0 0,3-1 14,-1 1-7,-4-1-13,3 1 8,1-2-6,-1 2 8,-1-1 0,1-1 7,-1 1 0,0 0-1,3 1 0,-3 0 6,1-2-14,-1 1 13,1 1-7,-1-1 0,2 2 0,-1-1 6,-1-1-1,3 1-13,-3 0 0,1 0 14,1 0-7,-2 0 6,3 0-20,-3-1 21,1 1-13,-1 1 0,3-1 7,-3 0-12,0-1 7,1 2 7,-1 0 0,1-1 6,-1 1-2,0-2-13,1 1 1,1-1 7,-1 1 6,1 0-1,1 0-14,-3 0 1,1-1 13,1 1-7,0 0 0,1 0-6,-3 0 1,3 0 7,-1 0 6,1 0-14,1 0 1,-1-1 7,1 2 6,-1-2-20,-1 1 14,1 0 0,-1 1-13,1-3 8,-1 2 0,1 0 0,-1-2 13,1 4-1,-1-4-1,1 1-14,-1 1-5,1 0 14,-1-1-1,1 1-12,-1 0 1,0 0 7,1 0 7,-1 1-1,-1-1 6,-1-1-8,3 0-6,-3 2 7,3-1-1,-3 0 6,0 0-19,1 0 7,-1 1 1,1-2 6,-1 0 6,0 1-20,-1 0 8,1-1 7,1 0 5,-1 2-1,-2-2-1,3 1-19,-1 1 14,1-2 6,-1 2-8,0-1-12,3-1 14,-3-1 0,1 2-1,1 0-6,3 0 7,-1-1 0,-1 0-1,3 0 0,-1 1 6,-1 0-13,1 0 7,0-1-6,1 1 6,1 0-6,-3-1 7,1 1 6,-1-1-14,3 1 1,-2 0 7,1-2 0,-1 2-7,-3 0-5,3 0 13,-3 0 6,3-1-7,-3 1 6,1 0-1,-1 0-13,3 0 7,-3 1-1,1-2 0,-1 1-6,1 1 7,-1-1 0,1 0 0,-1 0-6,1-1 0,-1 2 7,1-2 6,-1 1-20,1-1 8,-1 0 7,0 1 6,-1 0-8,1 0 0,1-1 0,-3 1 0,3-1-6,-5 1 13,2-2-8,1 2 0,-3-1-6,1 1 7,-1 0 0,0-1 6,-1 1-7,-1-1-6,0 1 7,0 0 6,-1-1-20,1 0 14,0-1 7,-2 2-8,3 0-6,-3 0 7,-2-1 0,0 2 0,4 1 0,-1-4 0,-1 4 6,2-2-14,-2 0 1,0 0 13,1 0 0,1 0-14,0 0-5,2 0 20,1 1-20,-1-1 2,3-1 7,-1-1 1,0 4 6,1-2 6,1-2-8,-1 2 6,-1 0-13,1-1-6,-1 2 14,2-1 0,-1 0-1,-1 0 0,1 2 6,-1-2-1,0-2-13,-1 2 1,-1 2 6,0-2 0,-1 1 6,1-1-7,-2 0-6,1 1 1,-1-1 7,2 1 6,-1 0-14,-1 0 1,0 1 1,0-2 6,1 0-12,1 0 13,-2 0-6,3 0 0,-1 0 0,-2 0 13,3 0-1,-3 1-14,2-1 1,0 0 1,-1 0 12,1 0-1,-2 0-13,3 0 13,-3 0-14,2 0 1,-1 1 7,1-1 6,0 0-13,3 1-6,-1 0 14,-2 0-7,3 1 13,-1-2-1,1 0-1,-3 1-13,2 0 7,5-1 6,-3 2-14,1-1 8,-1 0-13,1 1 20,1-2-20,-1 0 8,1 0 7,1 0 6,-3 1-20,3 0 14,0-1-1,-1 1 0,-1 1 6,-1-2-13,-2 2 0,3-1 7,-3 0-6,1 0 13,1 0-1,-1 0-14,1 1-5,1 0 7,-3 0 7,2-1 6,-1 1-14,-1-1 1,1 0 7,-1 0-1,1 0 0,-1-1-7,2 0 1,-1 0 13,-3 0-7,3 0-13,-3 1 8,-2 1 6,3-1 0,-3 0 6,2 0-20,-2-1 7,1 2 7,-1 0 0,0-1 6,1 0-1,1 0-14,0 0 7,1 0 6,1-1-7,0 0 0,1 0-6,-3 0 7,5 0 6,-1 0-13,1-1 0,-3 2 14,2-1-1,3 0-8,-3 0 1,3 0 0,-3-1 6,3 0-1,0 0-7,-1 1 0,-1-1-6,1 2 14,-1-1-20,-3 0 15,2 0-7,1 0 14,-3 0-8,1 1 7,-1-1-14,1 1 1,1-1 13,-2 0-1,1 1-7,1 1-6,-1-1 7,-1 0 7,1 1-14,-1 0 1,0 0 7,1-1-12,-1 0 20,1 0-8,-1 0 0,0-1 0,1 3 6,-1-3-7,1 0-6,-1 0 13,1 0-7,-1 1 0,0 0-6,1-1 13,-1 0-1,1 0-13,-1-1 13,2 1-1,1-1-6,-1 1 0,1-2 6,-1 1-1,-1-1-13,1 2 14,1-1-7,-3-2-12,3 2 20,-1-1-13,-2 1 14,3 1-14,-1-1 14,1 1-8,-1 0 1,1-1 6,-3 2-1,3-2-13,1 1 7,-1-2 7,-3 1-14,3 1 1,-3 0 14,3-1-1,-3 1-7,2 0-6,-1-1 13,1 0-1,-1 0-13,-1 1-5,3 0 8,-3-2 13,3 2-1,-1-1-7,0 0 0,1 0 6,-1 1-7,1 0-6,-1 1 13,3-2-7,-3 1 0,3 0 7,-3-1-7,3 2-6,0 0 7,-1-1 0,1-1 0,-3 2-6,3 0 13,-1-1-1,1 1-7,-1 1 6,1-1-19,-1 0 8,-1 0 13,1-2-7,1 2-12,-1-1 7,1 0 7,-3-1 6,1 1-13,-1 1 0,1 0 1,1 0 7,-1 1 6,1-1-20,-1 1 14,-1-1-1,1 1 6,1-2-1,-1 0-7,-1 0-6,3 0 7,-3 0 0,3-1 6,0 1-1,-3 0-13,3 0 7,-1 0 0,-1 0 0,1 0 6,-1 0-19,1 0 20,1 0-13,-1-1 7,1 0-7,-1 1 7,-1 0 0,1-1 0,1 2-13,-1-1 8,1 0 7,-3-1-1,1 0 6,-1-2-1,1 2-19,-3 0 14,3 0-7,-3 2 7,1-1 0,-1 0 6,0-1-1,1 0-13,-3 1 0,1 0 1,-1 0 7,0-1 6,-2-2-7,3 3-7,-3 0 7,2-1-6,1 1-6,-1 1 8,0-1 13,1-1-8,1 1-6,-1 0 0,-1-1 1,0 1 13,1-1-2,1 0-7,-2-1 0,3 2 0,-1 2 6,1-2-20,-1 0 8,0 0 7,1 0 6,-1-2-7,1 2-6,-3 0 13,0 0-20,3-1 14,-3 1 6,0 0-7,3 0 0,-3 0 6,0 0-1,1-1-13,1 2 7,-1-1 6,1 0-13,-2 0 7,1 0 0,-1 0 6,2 1-7,-1 1 0,1-2 7,1 1-14,-1 0 14,2 0-1,-1 0-19,-1 0 14,3-1 6,-3 0-7,3 2 7,-3-1-1,2 0-20,3 0 15,-2-1 6,-1 0-7,3 1 6,-1-1 0,1 0-7,1 1 0,1-1 7,-1 0-7,1 2 0,0-1 7,-1-1-1,1 1-1,2-1 0,-3 0-7,1 1 7,2-1 0,-3-1-7,1 0 1,-1 2 6,-1-1-19,2 0 15,-3 0 6,1-1-7,-1 2 0,-1 0 1,1-2-13,-1 2 21,-3-1-7,3 0 6,-3 1-13,-2-1 1,1 0 7,-1-1-1,-2 2-12,1 1 14,-3-2 6,0-1-1,0 1-13,-2 0 7,0 1-1,3 1 0,-3-2 7,0 0-20,0 0 8,0 0 13,2-2-7,-2 2 0,1 0 6,-1 0-1,0 0-7,0 0 0,2 0 6,0-1-13,1 1 8,-3 1 6,2 1-7,2-1 6,-2-2 0,1-1-7,1 2 0,0 0 6,-2 0-6,3 0 0,-3 2 6,2-1-13,-2 0 14,3-1-7,-1 0 0,2 0 7,-1 0-13,-1 1 7,0 0-12,0-1 14,1-1 6,-1 0-7,-2 1 6,0-2-1,3 0-7,-5 4 7,2-4-13,0 4 7,-2-2 6,2 0-6,1 0 6,-1 1-1,-2-1 0,0-1-19,2 2 14,-2-1 6,3 0-13,-3 0 14,-2-1-14,2 1 8,-4 0 0,0 1 0,0 0 6,2-1-13,-2 1 7,2-1 0,-2-1-6,0 0 13,2 2 5,-2-1-1,0 0-2,0 0-1,-2 0-13,2 0 0,0 1 13,-2-1-7,2 0 6,0 1 6,-2-2-8,2 1 5,0 0-13,0 0 0,0 0 7,0 0-1,0 0 6,0 0-20,0 0 8,0 0 6,0 0-12,0 0 19,0 0-7,0 0-13,0 0 14,0 0 6,0 0-8,0 0 6,0 0-1,0 0-20,0 0 8,0 0 7,0 0 0,0 0 6,0 0-1,0 0-7,0 0 6,0 0-13,0 0 1,0 0 7,0 0 0,0 0-13,0 0 14,0 0 0,0 0-1,0 0 0,0 0-6,0 0 7,0 0 6,0 0-14,0 0 7,0 0 6,0 0 0,0 0 5,0 0-20,0 0 13,0 0 0,0 0-1,0 0-7,0 0 1,0 0-13,0 0 15,0 0-7,0 0 1,0 0-11,0 0-17,0 0 3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00:08.132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16 3 25,'0'0'5,"0"0"11,0 0-2,0 0-1,0 0-8,0 0 12,0 0-2,0 0 4,0 0 4,0 0-16,5 0 12,-1-1-9,2 1 5,0 0 5,2 0-3,-1-1-2,-1 1-2,-2-1-14,2 2 7,0 0 5,-1-1-1,-1 2-8,-2 2 6,0-1-7,2 2 12,-4 0-8,0 0 6,0 4-1,-2-2-20,0 2 26,-2 1-8,0 2-14,-3 1 1,-1-2 7,2 1-7,0 2-12,-3 0 9,1 0-18,-2-1-3,1-2 3,1 1 3,0 0 2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49:21.658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0 22,'0'0'4,"0"0"-1,0 0 0,0 0-2,0 0 0,0 0-1,0 0 0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49:17.743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6 42 22,'0'0'5,"0"0"6,0 0-8,0-3 12,0-2-2,-2 2 5,-1-2-15,1 0 18,2 2-8,0-1-8,0 1 12,0 1-3,0-1-1,0 1-2,0 0 5,0 2-8,0 0-8,2-2 13,-2 4-14,3-1 12,-1 1-7,0 3 6,2-1-14,-2 3 7,2 4 5,0 0 6,0 5-8,0 0 5,1 1-1,-1 3-1,0 1-8,0 2 6,0 3 6,0 2-8,0 2-7,1 1 13,-1 2-8,0-1 0,2 2-7,-2 0 7,0 0-1,2-2-12,1 0 7,-1-2-12,0-2 8,0-2-5,3-1-17,-3-4 3,2-1 3,0-3 2,-1-2 2,1-2 1</inkml:trace>
  <inkml:trace contextRef="#ctx0" brushRef="#br0" timeOffset="343">86 238 22,'0'-2'5,"0"0"6,2 0-8,-2-3 6,2 1-1,-2-1-1,2-1 11,3-1-8,-1 1-1,2 0-2,2 2 12,-2-1-9,3 0-7,-1 2 0,0 1 5,1-1-7,1 2 13,2 1-8,-1 3-7,1 0 6,-2 2 6,1 0-2,-1 4-7,0-1 0,1 2-7,-3 2-6,-2-1 14,0 2 6,-1 2-13,-3 0 13,-2 2-2,-5 0 0,1 1-1,-4-1-1,0-1-13,-3 2 7,-1-2 6,0-1 0,-1-1-13,1 0-6,-1-2 8,1-2-12,0 0 2,1-1 1,5-2 2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49:18.460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14 275 42,'0'-1'2,"0"1"13,0 0-8,0 0 11,0 0-2,0 0-8,0 0-8,0 0 7,0 0-1,0 0-7,0 0 6,0 1 0,0 6 5,0 3-1,2 3-1,0 1-1,-2 2-1,2-1-7,0 1 13,0 0 4,2 0-8,-1 0-7,-3 1 0,2-2 0,0 0-7,0-1 1,2-1-6,-2-3 2,2 1-6,0-3 2,-2-1 0,2-3 1</inkml:trace>
  <inkml:trace contextRef="#ctx0" brushRef="#br0" timeOffset="250">2 5 24,'0'-1'4,"-2"0"-1,4 0 0,-2-1 0,0 2 0,2 0-1,0 0-1,2 0-1,2 0-1</inkml:trace>
  <inkml:trace contextRef="#ctx0" brushRef="#br0" timeOffset="422">444 128 24,'-2'0'11,"0"0"5,-4 0-8,0 0-1,-3 1-1,-1 1 5,2-1 11,-1 0-9,1 0-1,2 0-2,0 2-1,-2 0-1,3-1 5,-1 2-8,2 2 0,0-3-1,0 2-13,2 0 14,0 1-1,2 1-1,0-1 6,2 2-7,0 1-7,0-1 7,2 0 0,0 0 0,2 0-7,3 1 1,-1 0 7,2-1-7,3 1 1,1 0 12,3 1-7,-1-1 0,1 0 6,-1-1-14,1 2 7,-1-1-19,-1-1 15,-3 1-6,-1 0 14,-3-1 6,0-1-14,-4 1 13,0-1-14,-6 1 7,0 0 5,-4-1-1,0 0-7,-4 0 0,-3 0-6,-1 0 7,1-2 6,-3 0-1,1 0-13,-1-1 13,-1-1 0,1-1-7,-1 2-13,3-3-5,1-1 2,1 1 1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49:19.521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147 161 22,'-2'-1'5,"0"-2"-1,-2 0 0,0 1 6,-1-2-8,1 2 6,-2-2-8,0 2 13,-2 0-14,-1 1 0,1 1 7,0-2 5,-1 4-1,-1-1-8,2 1-7,-2 1 8,1 2 12,1 0-2,2-1-8,-3 1-1,5 2 0,0 0-1,0 0 0,4 2 6,0-1-7,4 3-1,2-1 6,3 2 0,1 0-1,5-1-1,1 1-13,3 1 7,-1-1-12,1 2 14,2 2 6,-1-2-20,-1 1 14,-3-3 0,-1 1 6,-3 1 0,-3-1-8,-1-1-6,-4-2 7,-2 2 7,-4-1-1,-2 0-7,-2-3 6,-3 0 0,-1 0 5,-2-1-7,-1 0-13,-1-2 7,-1-3 13,3 0-1,-1 1-14,1-3-5,0 0 13,1-1-12,3-1 1,0 0-6,2 0 2,-1-2 1,5 2 0,0-3 2,4 1-1</inkml:trace>
  <inkml:trace contextRef="#ctx0" brushRef="#br0" timeOffset="390">345 267 30,'0'0'16,"0"0"5,0 0-3,0 0-8,0 0 11,0 0-22,0 0 7,0 0 12,0 0-9,0 0-1,0 1-7,3 1-7,1 2 20,-4 0-2,2 3-8,-2 3-6,2 0 0,0 2 6,0-1 6,0 2-7,2 0-1,-2-1 6,4-1-1,-1 0-7,1 0 6,-2-1 0,4-2-1,-2-1-7,3-1-6,-1-3 1,0-1 7,3 1 0,-3-4 0,0-3-6,0-1-6,1-3 8,-1-1-6,-2-2 8,0 0-12,1-3 14,-3 0-6,2 1 7,-2 0-1,0 1-6,-2 0 1,0 1 13,0 1-1,-2 2-7,2 1 6,-2 1-13,0 1 13,0 1 6,0 0-8,0 2 12,0 0-14,0 3-1,2 0 6,1 4 0,-3 0 5,2 4-8,0-1-7,2 2 1,0 1 13,0 0-14,0 2 0,2 2-12,1-1-4,-1 0 1,0 1 2,0 0 0</inkml:trace>
  <inkml:trace contextRef="#ctx0" brushRef="#br0" timeOffset="967">891 127 22,'-2'-1'4,"-2"0"0,0 0 0,0 0-1,0-1 6,-2 2-1,2-1-1,-3 1 6,3 0-2,0 1-1,2 1-2,-2-1-1,0 2-13,2 1 13,-3 0-1,3 3 6,0 1 5,2 3-9,-2 1-7,2 2 6,0 1-7,2 2 6,0 2 6,0 3-2,5 1-1,-1 0-7,0 5 12,2 0-2,1 2-8,-1 2 6,2-1-7,1 1-7,-1 0 7,0-1-1,1 1 0,-1-1-13,-2 1 2,3-2-5,1 0-5,-2-1 1,-1-1 3,-1-1 1,0-2 1,-2 0 1</inkml:trace>
  <inkml:trace contextRef="#ctx0" brushRef="#br0" timeOffset="1264">685 777 20,'-2'-3'4,"0"-3"-1,-3-1 0,3-4 0,0 1-1,2 0 0,2-2 0,2 0 0,1 1 0,3-2 0,0 0-1,5 0 0,-1-1 0,4 0-1,3 2-1,2-2 1,4-1 0,-1-2 0,3 0-1,0-2 0,0-1 0</inkml:trace>
  <inkml:trace contextRef="#ctx0" brushRef="#br0" timeOffset="1373">1239 230 19,'0'-4'4,"0"-1"-1,2 1 0,-2-2 0,0-1 0,-2 0 0,2 1 0,-2-1 6,0 1-1,0 1-1,0 0-1,-2 0-1,-1 1 6,1 0-14,0 1 0,0 1 13,0 1-1,0 1-8,0 0 7,-1 4-1,1-1-1,-2 2 5,2 2-7,2 2 12,-2 2-9,4 0-7,0 3 13,0 0-2,0 4-8,2 0 0,0 3 6,2 2-7,0 3 6,4 1-8,-1 1 0,1 0 0,0 2 7,0-2-1,3 1-7,1 0 6,-1 0-7,-1-1 7,2 0-7,-1 0-12,1-2-5,-2 0 2,-1-2 2,-1 0 2,-2-2 1,0-2 1,-2-2 1,-1 0 1,-1-3 0</inkml:trace>
  <inkml:trace contextRef="#ctx0" brushRef="#br0" timeOffset="1716">1140 624 22,'0'-1'5,"-2"-1"-2,2 0 0,4 1 0,-2-1 0,2-1-1,0 0 0,2-1 0,0 1 0,3-1-1,1 0 0,5-1 0,-3 0 0,2 2 0,3-1 0,2-1-1,-1 0-1,-1 0 0,1 1 1,-1-3-1,-3-2-1,3-1 1,-1-3 0,-1 0 0</inkml:trace>
  <inkml:trace contextRef="#ctx0" brushRef="#br0" timeOffset="1857">1545 247 18,'0'-1'4,"0"1"0,-2 0-1,2-1 0,-2 1 0,0-2 0,2 1-1,-2 1 0,2 0 0,0 0 0,0 0 0,0 1 0,0 1 6,0-1-1,0 2 5,0 1-1,0 2 4,2-1-14,0 2 19,0 3-9,-2 0-8,0 3 12,2 1-8,-2 1-7,2 1 6,0 1-7,0 0 13,0 2-20,2-1 13,-2 1 6,3-2-14,-1 1 0,0-3-5,0-1-7,-2-3 3,2 1 0,0-3 1</inkml:trace>
  <inkml:trace contextRef="#ctx0" brushRef="#br0" timeOffset="2808">1988 200 20,'0'0'4,"0"0"0,-2 0-1,-3 2 0,-1 0 0,0 1 0,-2 1-1,-1 2 0,-1 0 0,0 2 0,-3 1-1,1 0 0,0 2 7,1 2 5,-1-1-2,-1 1-1,3 1-8,-2 1-6,3 0 0,-1-1 7,4 0 12,2 0-8,0 1-1,1 0 0,3-2-7,3-1 6,1-2-1,2 2 6,2-2-1,5 1-8,1-3 0,3-2 0,3 0 0,1-3-6,2-2-6,-1 0 8,1-1-6,2-1 1,-4-1 0,1 0 2,-1-3 1,-2 0 0,-1 0 0,-1-2 1,-3 0 0,-1 0 1,-3-2 1,0 1 0,1 0 0,-3 0 0,-2 0 7,-2 0-7,1 2 1,-1 0 18,-4 0 5,2 0-16,0 2-7,0 0 13,0 1-2,0 1 5,-2 0-8,2 2-1,0 2 0,0 2 5,0 2-14,2 3 13,-1 1-7,1 0 18,0 2-15,0 0 12,0 2-15,0 2 6,0 0-1,0-1-14,1 0 13,1 0 0,-2-1-14,0 0-5,-2-1 8,0-1-6,-2-1-12,2 0 3,-2-3 2,0 0 1,0-1 1</inkml:trace>
  <inkml:trace contextRef="#ctx0" brushRef="#br0" timeOffset="3276">2163 182 24,'-2'-1'11,"0"-2"5,0 1-2,0 0-2,0-1-8,0 1-7,2 1 1,0 0 6,0 0 0,0-1-7,2 2 0,0 3 0,4-1 0,1 2 0,-1 0 0</inkml:trace>
  <inkml:trace contextRef="#ctx0" brushRef="#br0" timeOffset="3479">2385 461 24,'0'1'5,"0"-1"-2,0 0 1,0 0 5,0 0-1,4 0 6,2 1-15,4 0 13,1-1-14,1 0 6,-2-2 0,3 0 6,-1 1-14,-1-2 7,1 0 6,-2 0-14,-1 0 7,1-2 6,-2 0-14,1-2 7,-3-3 6,0 2-7,-2-1-6,-2 2 7,0-2 0,-4 2-7,2 0 8,-2 2 6,-2 1-14,-2 2 7,0 0-6,-3 1 13,1 3-7,0 1 12,-3 2-20,1 2 7,4 2 0,-5-1 6,5 2-1,2 0 0,2 2-1,0-2-1,4 1 6,-2 0-20,4 0 21,0 1-8,0-2-6,3-1 13,-1 1-2,2-1 0,-2-2-8,3 0 1,-3-1 0,2-2-13,-2-1 8,3-2 1,-3 0 6,0 0-6,2-1 0,-2-1 7,1-1 0,1-2-7,-2 0 7,2-2-1,1-1-6,-1-1 7,0-2-1,1 0-6,-3 1 0,2-2 1,-2 3 0,2 2 7,-3 0-1,-1 0 0,2 1 0,-2 0 5,0 3-1,0-1-19,1 3 14,-3 2 6,2 0-1,0 2-7,0 5 6,0-1-7,0 1 0,-2 2 0,2 1 7,3 0-14,-3 0 8,0-1 6,2 0-7,-2-2 0,2-1 6,-1 1-7,1-2 7,-2-1-7,0-1 0,0-2 7,2 0-7,-1-3 13,1-1-20,0-3 1,-2-2 1,0-1 19,2-2-14,-1-2 7,-1 1-1,2-3 0,-2-1-7,2-1-6,0-2 20,1 0-8,1 2 0,-2 0 6,2 2-8,-1 4 0,-1-1-6,-2 3 7,0 0 6,0 2-7,0-1 6,-2 4-1,3 2-7,-1 0 6,0 1 0,-2 3-14,2 1 14,0 2-13,0 3 20,0 0-14,-1 2 12,1 1-7,-2 0 6,2 1-20,-2-1 14,2 1-1,-2 0 0,0-2-6,2-1-19,-2 1 16,3-2-12,-3-1 2,2-1 2,0-1 1,-2-1 2,2-4 0</inkml:trace>
  <inkml:trace contextRef="#ctx0" brushRef="#br0" timeOffset="4197">3067 109 23,'0'-4'4,"0"-2"7,0-3-8,-2 1 18,0-3-2,-2 2-3,2-1 11,2-1-16,-2 2 11,2 2-3,0 0-2,0 2-15,0 1 13,0 0-9,2 1 12,0 1-2,-2 2-2,0 2-8,4 2-1,0 2 6,0 2-8,-2 3 6,3 0-7,-1 3-1,2 3-6,-4 1 19,2 2-1,0 2-2,0 0-8,0 3 6,1 0-7,-1 3 12,2 0-14,0 0 6,0 0-7,3 0-6,-3 0 13,2-1 6,-2 1-14,3 0 6,-3-2 0,0-2-13,2 0 7,1-4-12,-1 0-4,0-3-4,-2-2-11,1-4 4,1-1 3,-2-3 3,2-4 2,1-2 2</inkml:trace>
  <inkml:trace contextRef="#ctx0" brushRef="#br0" timeOffset="4509">3049 248 21,'-5'0'4,"1"0"0,-2 0-1,0 1 0,0 2 0,4-3 0,-3 1-1,3-1 0,0 0 6,2 2 6,4 0-8,1 0-7,1-2 6,2 1 6,5 0-8,-3-1-7,4 0 0,1-1 1,-1 1 0,3-3 1,-1 1 0,1 1-1,2-1 0,-3-2-1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49:24.607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126 3 23,'0'0'4,"-4"-2"7,2 2-2,-2-1-8,-1 1 19,1 1-2,0 1-2,-2-1-15,-2 1 19,-1 2-3,1 0-14,0 2 12,0 2-2,-1 1 11,1 2-28,2 1 13,0 0-8,-1 3 13,1 1-8,4 1 12,0 2-9,2 0-7,2 4 6,2 1-1,5 3 5,-1-1 5,2 2-21,3 3 13,3 0-7,1 0 12,3 1-8,1-1-13,0 2 19,-1-2-14,1 2-6,-2-1 1,-1 0 14,-1-1-14,-3 0 14,-3 0-14,-1-2-5,0 0-11,-3 1 3,-3-1-5,0-2 3,-2-3 2,-2-1 2,0-3 1</inkml:trace>
  <inkml:trace contextRef="#ctx0" brushRef="#br0" timeOffset="312">0 493 23,'0'-2'4,"0"0"-1,0-2 1,2 0-1,2-1 0,0 1 6,4-1-1,1 0-1,3 0-7,0 1 6,7-1-7,0-2 0,1 2 0,3 0 0,2-1 0,0 0 13,2-2-14,-1 0 7,-1-1-7,2 0 0,-2 2 6,0-1-6,0-1 0,-3-2 0,-1 1 0,-2-2 0,-3 1 0,1-1 1,-3 0 0,-1 1 0,-5 1 0,0 3 1,-2 0 6,-1 2-1,-3 0 0,-2 0-7,-2 2 0,-3 3 13,-1 0-15,-2 1 14,2 1 5,-3 3-2,1 1-14,-2 2 12,2-1-7,-3 1 12,5 1-2,0 2-14,2 2 6,0-1 12,4 1-9,0 0 5,2 1-8,0-1-1,2-1-13,4 1 20,0 0-8,3-2-6,-1-1 0,0-2 6,3-1 0,-1-1 6,1-3-8,1 1-6,-1-4 13,-1 0-14,0-4 7,1-3 6,-3-2-7,0-1-1,-1-4-6,-1 1-5,0-3 1,-2 1 8,1-2 0,-5 2 0,0-1 0,-2 1 7,-2 0-7,-2 1 6,-3 1 0,3 0-1,-2 3-12,-2 0 13,4 1-7,-1 2 7,1 1 6,2 0-8,0 1 0,2 0-6,-2 1 13,2 1-20,0 1 20,2 0-1,2 1-1,3 1-1,-1 0 5,2 1-7,2 1-1,3-2 0,-1 2-7,3-1 7,1 0 0,1 2-7,-1 0 13,3 2-14,0-2 13,-1 2-7,1 2 6,-1 0-7,-1 1 0,-1 0 0,1 0-12,2 2 14,-5-1-7,1 3 7,-1-2-6,-4 3-6,1 0 14,-1-2-1,-4 1-13,0-1 20,1-2-7,-3-1-7,0 0 7,-2-2-1,0-2 0,0 0-13,0-1 14,0 1-13,-2-1 20,-2 0-1,2-6-7,-2 1 0,0-2 6,0 0-8,0-2 0,0-1-6,0-3 7,0-1 0,0-3-6,2-1 0,2-1 1,-2-2-6,2 0 1,0-1-5,2 0-11,0 0 3,2 1 2,1 2 2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49:25.824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281 58 19,'2'-3'4,"-2"1"0,0-1-1,-2-2 0,0 0 0,-1 2-1,3-2 1,0 1-1,-4-1 0,0 1 6,-2 0-7,0 0 6,-3 1 6,-3 0-2,2 1-14,-3 0 0,-1 1 13,-1 1-1,-1 0-1,-1 2 5,1 1-1,-3 2-14,3 2 12,-1 0-13,0 1 12,3 0-1,2 0-7,1 2 0,1-2 12,4 1-14,0-1 7,1 2-1,3-3 5,2 2-13,2-2 6,3 0 6,3 0-13,0-1 6,4-2 0,3-1 6,1-1-1,-1-1-1,2 0-1,1 0-6,1 1 0,-3-1 6,3-1-1,-5 0 0,3 1-1,-3 0 0,-1-1-7,-3 2-5,0 2 13,3 2 0,-5-2-1,0 3 6,1 3-13,-1 0 6,-2 3 6,-2 3-13,3 2 13,-1 1-14,0 2 7,0 1 7,0 2-1,1 0-14,-1-1 14,0 2-8,-2-1 13,0-1-8,2 1-19,-1-1 21,1-1-14,0-1 14,0-1 5,0-2-7,-1 0-1,-3-1-6,0 0 0,0-2 7,-2-1 5,0-2-13,0 0 7,2-2-7,0-1-6,-2-1 14,2-1-7,-2-1 1,2-1-6,-2 0 19,0-1-1,0-1-1,-2-2-14,2-2 13,0 1-1,0-5-1,2-2 0,-2-2-1,2 0 5,0-3-1,0-1-13,0-1 0,4-1 7,1-1-1,1-3 0,0 1-6,1-1 6,1-1 0,0 1 6,1 0-1,-1 0-19,0 1 14,3-1-1,-3 2 0,0-2 0,1 3 0,-3 1-6,2 2 6,-1 0-6,-1 0 1,-2 3-6,2-1 14,-2 2-7,-1 0 7,1 1-13,-2 2 1,0 0 7,-2 0-12,2 2 14,-2-1 0,0 0-13,3 1 8,-3 1-6,-2 1-18,2 1 10,0-1-4,0-1 2,0 2 1,2-1 1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49:26.604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2 22,'0'0'4,"0"0"0,0 0-1,0 0 0,0 0 0,0 0-2,4 0 0,0 0 0,0-1-1,3 0-1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50:03.716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304 255 24,'0'0'4,"0"0"0,0 0-1,0 0 7,0 0-2,0 0 6,0 0-8,0 0 5,0 1-8,0 1 0,-2-1 6,2 0 5,2 0-2,-2-1-7,0-1 11,0 1-2,0 0-8,0 0 0,0 0-1,0-1 12,0-2-2,0 2-8,0 0-14,0-1 7,0-2 13,0 1-8,0-2 6,-2 0-14,2 0 6,-2-2 0,0-1 6,0-2-8,-1 1 0,1-3 13,0 1-15,-4-2 13,2-1-8,-4 1 6,1-1-1,1 1-1,-2-1-1,0-1 5,-3 3-8,-1 1-6,0 1 0,1 0 6,1 0 0,-3 2 6,3 2-2,-2 0-1,-1 3-7,-1 3 6,1 1 0,-3 0-7,3 2-6,1 1 7,2 1 0,-1-1 6,1 1-1,2-1 0,2 2-7,-3 1 0,3 0-6,2 0 7,2 0 7,0-1-14,0 2 8,2-1 6,0 1-13,0 2 13,2-2-1,0 0-7,0-1 1,2 0 6,0 0-7,2 1 7,1-2-1,-1 1 6,2-1-8,0-2-13,1 0 21,-1-1-2,0 1-13,0-2 0,1 1-11,-1 1 8,0-2 13,1 1 0,-3-1-7,2 0 13,0 2-8,-1-1 0,1 1-1,-2 0-6,2 2 6,1 1-6,-3 0-12,0 0 27,2 2-1,1 2-14,-3-1 7,2 3 5,0 1 6,1 1-8,-1 1 5,-2 2-14,0 1 13,0 0-14,3 2 13,-3 2-7,-2 1 0,0 0-7,0 1 13,0-2 6,-1 0-15,-1-1 1,-2 1 0,0 0 0,2-1 6,-2-1-1,0-2-1,0 0 0,2-2-1,-2 0-6,0-3 0,2-2 7,0 0-7,0 0 7,0-3-1,0-2-6,0 0 0,0-1 0,0-2 7,0 0 6,0-3-8,0-1 6,1-3-7,3-4 6,-2-4-13,0-3 7,2-4 6,0-3-7,1-4-7,1 0 1,-2-2 14,2-1-1,1 0-14,-1 0 1,2 0 1,-1 0 0,1 3-5,-2-2 1,2 3 14,-1 1-1,-3 4-7,0 1 1,-2 2 6,3 3-7,-3 2 1,0 1-12,-2 2-5,2 1 15,0 2 0,-2 1-12,2 3-10,0 1-3,1 1-3,-1 2-2,0 1 2,0-1 3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50:04.948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169 175 23,'0'-2'5,"-2"1"-2,-2 1 1,2-1 6,-2 1 5,2 0-2,-2-1-2,2 1 5,-1-1-2,1 1-8,0 0 12,0 1-3,2 0-8,-2 1 12,0 1-2,2 0-3,0 4-1,0 3-8,-2 0 5,2 3 5,0 2-14,0 2 12,2 2 5,-2 1-15,2 1 6,0 1 5,0 0-14,0 0 6,0-1-7,3 1 7,-3-2-14,0-3 8,2-1 0,-2 1-19,2-3 9,0-3-5,-2 0-11,2-3 3,-1-1 2,1-2 2,-2-5 2</inkml:trace>
  <inkml:trace contextRef="#ctx0" brushRef="#br0" timeOffset="297">6 10 31,'-2'0'3,"0"-2"7,2 1-8,-2 0 0,2 0 6,0 0-1,0 1-7,0 0-1,2-1 1,-2-1-1,2 2-1,2-1 1,0 1-2</inkml:trace>
  <inkml:trace contextRef="#ctx0" brushRef="#br0" timeOffset="546">608 139 20,'0'-2'4,"2"1"-1,-2 1 1,2-1-1,0 1 0,-2-1 0,2 1-1,-2-1 0,0 1 6,2-1-1,-4-1-7,-2 2 13,2-1-2,-2 1-7,-3 0 12,1 0-15,-2 1 19,-2 1-3,-3 0-2,3 1-2,-3 1 5,-1-1-9,-1 1 5,1-1-1,2 1-8,-1 1 5,3-1-1,0 0-1,3-1-1,1 2-7,0-1 0,0 1 12,4-1-7,0 0-1,2 0 0,2 0-1,2 2-7,0 0 7,2-1 0,2-1-13,1 2 20,1-1-14,2-1-6,-1 2 20,1-1-1,3-2-1,-3 3-1,3-1-7,-1 1-6,0-1 0,1 1 7,-1 2 7,1-1-8,-1 0-12,-1 2 14,-3 0-7,0 0 7,-1 0 0,-3 1 0,0-1-1,-2 3 0,-2-2 0,-2-1-12,0 2 7,0-1 1,-4 2 6,0 0-6,0-3 0,-2 1-6,-3-3 14,1-1 5,0 3-7,-2-2 0,-3 0 5,1-2 6,-1-3-8,-1 2-7,-1-3 12,-1-1-7,1 0 12,-1 0-9,1-2-7,1 1 13,1-2-8,1 1-1,0 1-6,3 1 0,1-4 6,2 1-19,-2 0 8,3 2-18,-1-1-9,2 1 4,2 1 3,0-1 2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50:06.696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27 170 22,'0'-1'5,"0"0"-1,0-3 0,-2 2-1,-2 0 6,2-2-7,0 1 12,0-1-2,0 2 11,2 1-9,0-2-2,0 2-7,-2 0 5,2 1 5,0 0 5,-2-1-15,0 1 12,2-1-3,-2 1-1,0 1-8,2-1-1,0 1-7,0 1 20,-3 3-9,6 3 12,-1 1-15,0 5-1,0 1 6,0-1-1,2 3-2,0 0 0,2 1 5,-2 1-8,3-1-7,-1 0-5,0 0 7,0-1 0,-2-2 6,0 0 0,1-1-7,1-2 0,0-2 0,-2 1 7,-2-3-7,0-2 6,0-1 0,-2-1-7,2 0 13,3-1-14,-1 0 1,-2-3 6,-4-5 6,2 0-7,0-4 0,2-3 6,0-1-1,0-2-7,0-1-19,0-1 21,-2-1 0,2 0-7,2 0 7,0 1-13,1-1 8,-1 3 0,4 1 7,0 1-1,-2 1 0,1 0-13,1 2 8,-2 0 0,4 1 6,1 1 0,-3 0-1,2 1 0,-1 1-7,1 0 1,-2 3 13,1-2-1,1 3-14,-2-1 7,-2 2-13,3 1 14,-3 1 6,0 0-14,0 3 13,0-1-7,1 3 0,-1 2 12,-2 0-8,0 2 0,0-1-7,0 0-6,1 2 7,-3 0-6,2 1 13,-2 1 6,2-1-20,0-1 13,-2 3 0,2 0-1,-2-1-7,3-2 13,-3 1-14,2-1 7,-2-2 6,0 1-1,0 1-14,0-4 7,0 0 6,0 0 0,0-3-8,0 0 1,-2 1-7,0-1 7,2 0 0,-2-3 7,0 1-1,0 0-7,0 0 6,2-2-13,-2 0 20,0 2-8,0-2 0,0 0-1,0-1-19,0 1 2,0 0 2,2 0 1,-2 0-11,-2-3-16,2 3 4,0-1 4,0-1 2</inkml:trace>
  <inkml:trace contextRef="#ctx0" brushRef="#br0" timeOffset="3151">507 263 24,'0'0'11,"0"0"5,0 0 4,0 0-15,0 0 12,0 0 10,0 0-9,0 1-15,2 0 18,-2-1-9,0 1 5,0 1-8,0-1-1,2-1 5,-2 1 5,2-1-9,2 2-14,1 1 7,1-1 6,-2 0-1,2 2-1,2-3 0,-1 0-1,1 0-7,2 0 7,1-1-1,-1 0-7,2 2 13,-1-5-14,-3 2-5,2-2 1,1-1-6,-3-1 15,0 0 0,-2-1-1,1-2-6,-3 1 1,2-1 7,-2-1-7,0 2 1,0-2-6,-2 1 8,-2 1 6,0-1-7,0 2-5,-2 0 7,0 0 0,-2 2 6,0 0 6,-2 2-8,0 1 6,-3 0-20,3 2 20,-2 1-13,0 2 7,-1 0 5,-1 2-1,0 1 0,1 0-1,1 1-7,0 2 6,0-2-13,1 1 13,1 1 0,0 1-1,2-1 0,2 0-1,0 0 0,0 1-1,2-2 6,2 0-7,0 0 0,4 2-6,0-1 13,0 0-7,1 0-1,1-1 7,0 1-7,0-1 6,3-2-1,1 1-7,1 0 0,-1-2-6,0-1-11,1 1-4,1-2-4,-3 0 3,1-2 2,0 0 3,-1 1 1</inkml:trace>
  <inkml:trace contextRef="#ctx0" brushRef="#br0" timeOffset="3666">1070 221 23,'0'0'5,"0"0"-1,0 0-1,0-3 7,0-1-2,0 0-1,0-1 6,0 0-2,0 2 5,-2-2-2,2 2-2,-2 0-8,-1 0 6,1 0-1,-2 1 5,2 1 5,-2 0-9,-2 0-8,2 1 19,-2 1-15,-3 0-1,-1 2 12,2 1-2,-3 1-2,3 0 5,-2 1-15,-1 1 12,1 1-8,2 0-1,-1 2-1,1-1 6,0 0-14,2 0 7,0 1-7,-1-2 13,3 1-2,0 2-7,2-2 0,0-1-6,2 0 13,0 3-7,2-2 12,2 1-8,0-2-1,2 0 0,3-1-1,-1 0 0,2-1 0,3 1-7,-1-3-6,1 1 2,1-2-18,1 1-3,-1-2-3,0 2 4,3-3 2,-3-2 3</inkml:trace>
  <inkml:trace contextRef="#ctx0" brushRef="#br0" timeOffset="4040">1281 264 31,'0'0'4,"0"0"6,0 0-8,0 0 12,0 0 5,0 0-15,0 0 12,0 0-8,0 0 11,0 0-8,2 0-8,0-1 12,2 0-14,2-1 6,2-1 5,-3 0-8,1 0-6,2 1 6,0-1 6,3-1-1,-5-1-8,0 1-12,0-1 14,-2-1-1,1-1-6,-1 0 13,-2 0-14,0 0 13,0-1-13,-2 0 0,0 1-5,-4-1 1,0 2 14,-1-1 5,1 3 5,-2-1-8,-2 1 5,0 1-7,-1 3 5,-1 0-7,2 1 12,-3 3-8,3 0-1,0 3-7,0 0-6,1 0 1,1 0 19,2 2-1,0 2-8,0-2-7,2 2 0,0-1 1,2 1 6,0-1 0,2 1 6,2-1-8,2-1 0,-2 1-7,2 0 7,3-3-6,-1 1-19,2-2 3,3 1-3,-1-4 1,2 1 3,1-1 1,2 0 1</inkml:trace>
  <inkml:trace contextRef="#ctx0" brushRef="#br0" timeOffset="4446">1820 90 24,'-2'-1'4,"2"1"0,-2-2-1,0 0 7,0 0-8,0-1 12,-2 1-1,0 0-15,0-1 13,-3 1-7,1 1 5,0 0 5,-2 0-8,0 1 6,-3 1-2,3 0 12,-2 1-16,-1-1 6,3 2-20,0-1 13,-1 2 6,1 0 5,2 0-2,-2 0-15,4 0 1,-3 2 6,3 0-1,0-2-1,2 1 0,2 1-7,0-1 7,2 1 6,0 1-2,2 0-13,2 0 7,3 0-1,-1 0 7,0-1-8,3 1-6,1 1 7,-2-1 0,1 1-13,-1 0 8,-2 0 7,1 2-1,-3-3 0,-2 2 6,0 0-1,-2 2-13,-2 0 7,-2 0-7,0 1 7,-2-2 0,-2 0 6,-3 1-13,1 1 7,0-2 6,-2-1-1,1 1-7,1-3-6,-2 1 1,-1-1 1,1-5-6,4 2-11,0-2 2,-1 0 2,1-1 2,2-1 2,0-1 1,4-2 0</inkml:trace>
  <inkml:trace contextRef="#ctx0" brushRef="#br0" timeOffset="4867">2143 36 24,'0'0'5,"0"0"-1,0 0 6,-2 0 11,2 0-15,-4 0 5,0 0 5,-5 0-2,3 0-14,-4 0 13,2 1-2,-3 2-14,3-1 19,-2 0-8,-1 2-7,1 1 6,0-2 5,1 1-1,1 0-2,0 1-1,0 1-1,1 1-1,3-2 0,0 0-1,0 2-1,2 0-13,2 1 8,2 0 12,0 0-1,2 1-8,2-1 0,1 1-6,-1 0 6,2-1-6,2 2 7,-1-1-1,1 0 0,-2 1-7,3-2 7,-3 1 0,-2-2 0,-2 1 0,0-1-1,1-1 6,-3 1-7,2 0-6,-4 0 13,-2 1-7,-2 0-6,-3 0 1,1 2 13,-2-3-1,-3 0-1,1-2-7,-4 2-6,1-2 13,1-1-1,-1 0-13,-1 0 8,2 0-19,-3 0-4,3-3 3,3 2 2,1-1 1,2-1 1</inkml:trace>
  <inkml:trace contextRef="#ctx0" brushRef="#br0" timeOffset="5335">2515 172 24,'0'-2'4,"-2"-2"0,0 2-1,2-2 0,2-2 0,-2 0 6,0 1-1,2 1 11,-2 0-2,0 1-2,-2 0-21,-2 0 7,2 0 12,-2 1-1,-2 2-14,0 1 0,-1 2 19,-3 1-8,2 2-1,-3 1 5,-1 2-2,0 2 5,1 0-8,-1 3 5,1-1-8,3 1 0,0-1-7,2 3 6,0-2 6,-1 0-8,5 0 6,0-3-13,0 0 13,4-2-1,0 0-20,4-4 8,1-1 1,-1-3 7,4-2-7,-2-3 1,3 0 0,1-3-18,-1-1 21,-1-3-6,-2 0 7,3-1 0,-3-1-7,0 3 7,0-3-12,1 1 13,-5 2-6,0 2 13,0 1-1,0 1-1,-2 1 5,0 1-20,0 0 13,0 3 12,-2 1-8,0 2-7,0 3 12,-2 3-8,0 1-1,-2 1-13,2 1 20,-2 2-8,2 1-1,0 2 0,2-1 0,-2-1-1,2-1 0,0-2 0,2-1 0,0 2-7,0-3 1,2-1-6,0-2 1,0-3 1,3 2-5,1-5 2,0-2-5,2-3 2,1-2-5,-1-1 3,0-2 8,3-2-5,-1-2 8,3-2 0,-1-1 1,-1-1 0,1 0 1,-1 1 0,-1-1 1,2 1 0,1 1 6,-5 2-13,1 0 14,-3 2-1,0 2-6,0 2 12,-3-1 5,-1 4-14,0-1 6,-2 1-7,0 2-6,0 0 19,-4 1-8,2 2 6,-2 0-1,-2 1-2,-2 3-1,-1-1-1,-1 2 0,-2-2 5,1 3-1,1 0-8,0 0 0,-2-2 0,1 2-7,1-1 1,2-2 0,2 2 7,-3-1 0,5-2-19,-2 0 8,2 1 13,0-1 0,2 0-13,2 2 19,2-2-20,0 1 20,5 1-20,1 1 20,-2-2-14,5 1-6,-3-1 20,3 3 5,-5-3-21,2 2 13,-2-1-1,1 0-7,1 1 6,-2-2-7,1 2 7,1 1 5,-2 2-7,0-2 5,1 1-1,-1 1 6,-2 2-8,-2 1-1,3-1-13,1-2 7,-2 1 6,0 0 0,0 0-20,1 0-4,-1 0-4,0-2-3,2 0 3,1-3 2,-1 0 1,0-2 3,0-1 0</inkml:trace>
  <inkml:trace contextRef="#ctx0" brushRef="#br0" timeOffset="6130">3045 77 23,'0'-1'17,"0"0"-8,0 1 11,0-2-15,0 4 12,0-2-2,0 1-8,0 1 12,0 2-3,0 0 11,2 4-4,0 2-3,0 0-15,2 3 0,-2 0 5,2 0-7,3-1 12,-3 0-8,2 2-7,0-1-6,-2-3 7,2-1 6,3-2-14,-1-1-5,-2-3 8,2-2-12,3-2 8,-3-4 1,2-1 1,1-2 1,-1-2 0,0-3-5,1-1-6,-3-1 21,2-3-7,1 1 1,-3-1 0,0 2 6,1 0 0,-3 1 5,0 1-14,-2 2 13,0 2-1,0 1-1,1 1-7,-1 3 19,-2-1 4,0 2-3,-2 2-15,-2 2 12,2 2-2,0 4-15,-4 4-6,-1 2 7,1 2 12,-2 2-1,0 3-2,-2 3-7,-1-1-1,1 2 6,0 2-13,0 1 13,-1 1-1,-1 1-1,0 1-1,1 0 6,-1 3-8,0-1 0,-1 2 0,1-2-7,0 1 7,1 1 6,-1-2-1,2 1-1,-1-2-8,1 0 7,2-1-1,0-2-13,0-2 7,1-2 0,-1-3-12,2-2 2,0-2 1,0-3-5,2 0-23,0-4 11,0-1-3,2-1 3,0-4 2,0-3 2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00:08.709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250 41 23,'0'-1'4,"0"1"0,0-1 0,-2-1 6,0 0 5,0 0-9,0-1 6,0 0 5,-2 0-2,2-1-9,-2 0 6,-2-1-2,-3 1-1,1 1 12,0 1-9,-3 0-8,1 2 18,0 0-15,-3 2 5,-3 0-1,1 3-2,3-1-7,-3 3 6,1 0-1,-1 1 5,5 2-1,-2-1-1,1 0-2,3-1 6,0 2-27,2 0 1,-1-1 8,3 1 13,4-1-7,-2 0 0,2 0-7,2-3 1,0 1 6,2-1-6,1-1-6,-1-2 14,2-1-13,0-1 7,4-1 1,1-3 0,-1 0 0,3-2 0,1-1-19,3 1 9,-3-1 8,1-1 0,-3 2 7,0-1-7,-1 2 13,-1 0-1,-2 1-8,-1 0 0,-1 1 6,0 1 6,-2 1-2,-2 1 5,2 1-2,0 3-8,-2 2-7,3 2 12,-1 2-1,0 0-1,0 3 5,2 2-14,-2-1 12,3 1-1,-1 3-8,-2-1 6,2 2-14,-2 1 1,2-1 13,-1 1-7,-1-1-1,0 1 6,-2 0-13,2 1 20,-4-2-8,0 1-14,2 1 20,-4-2-8,0 0 6,0 0-7,0-2-1,0 1 0,0-2 0,0-1-1,2 1-6,-2-3-6,0-2 14,-1 0-13,1-1 14,0-2-7,0 0 7,2-2 6,0 0-14,0-1 7,0-1-13,-2-1 14,2 0-7,0-2-6,0 0 14,0 0-7,2-1 6,-2 0-13,2-3 20,-2-1-7,2 1-1,0-2 0,1 1-7,1-3 13,0-1-7,2-1-7,-2-1 7,2-1-6,3-1 0,-1-2 7,0 0-1,0-3 6,3-2-7,-3 1 6,4 0-13,-1-3-6,-1 1 14,3 1-12,-3-1 13,0 0-12,1 2 13,-3 2-13,2 1 14,-2 0-7,-1 2 13,-1 2-2,0 1-13,0 0 0,-2 2 1,1 0-6,-1 2 20,-2 0-2,0 1-20,0 1 21,0 1-2,0-1-1,0 1-1,-2 1 0,2 0-7,0 1 6,0 0-1,-2 0 6,2 0-1,0-1-1,0-1-1,-2 1-7,3 0-7,-3 2-5,2-1 20,0 1 6,-2-1-15,0 0 7,0-1-14,0 1 8,0 1 6,0-1-1,0 0-7,0 0 1,2 0-7,-2-1 1,2 1 1,-2 0 20,0 0-8,0 1-7,0-1 0,0 0 6,0 0 0,0-1-1,0 1 0,0 0-1,0 0 6,0 0-7,0 0-1,-2 1 0,2-1-12,0 0 13,-2 2-12,2-1-5,-2 0 8,2 0-6,-2 1-10,2 1-4,-3-3-9,3 2-8,-2 0 4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50:14.106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215 22 23,'-2'-1'4,"0"0"7,-3-2-2,3 2 5,-4-1-8,2-1 0,-2 0-7,0 1 12,-3-1 5,3 1-14,-4 1 18,2 1-9,-3 0-1,-1 1-1,1 1 5,1 3 4,0-2-2,-1 3-8,3 2 5,0 2-2,0 1 5,1 1-2,1 2-8,2 1 6,2 1 5,2 4-3,0 2-1,4 3-8,2 2 5,1 5 5,3 0-14,2 3 6,1 3-1,-1 0 6,1 1-2,1 1-13,1 2 12,-1-1-7,-2 0 0,3 0 0,-5 1-13,1-1-5,-1-1-11,-2-5-2,0-5 3,1-3 3,-3-2-3,0-6 2,-2 0 3,0-4 2,1-1 1</inkml:trace>
  <inkml:trace contextRef="#ctx0" brushRef="#br0" timeOffset="343">0 347 42,'0'0'9,"0"-2"-8,2 1 6,2 0 6,2-3-14,2 0 12,5-2-1,-1-1-1,3 0-8,3 0-6,1 1 7,4-2 12,1 0-14,3 1 0,0-1 0,2 1 6,-2-3-7,2 2 6,-4 1 0,2-1-14,-5-1 2,-1-2 7,-2 2 0,-3 0-7,1 1 2,-7-2 13,1 3-8,-3 0 7,-2 0 5,-2 2-14,-2 0 13,-2 1-8,-2 2 0,0 1 6,-2 1 5,-2 0-2,-3 2-1,3 2-2,-2 0-1,0 2-1,-1 0 5,3 0-1,-2 1-8,2 1-6,2 1 13,-1 1-14,3-1 13,0 1-1,2 1-8,2-1 7,0 1-7,3 0 6,1 0-7,2-1-6,0 1 19,3-4-14,-1-1 7,0-2-7,3 1 0,-3-4 0,3 0-6,-3-1 8,0-3 0,-1-3 6,1-2-13,-2-2 7,0 1 0,1-2 0,-3-2-13,-2 0 14,0 0 0,-2 0 6,0 1-7,-2-2 7,-2 1-8,2 1 7,-2 2-1,0-1-1,0 2-13,0 1 8,2 1 6,-2 1 0,2 0 5,-2 2-14,2 0 1,0 1 7,0-1-1,2 2 0,2-1-1,0 2 6,2 1-7,3-1 0,1 1 6,0 1-1,1 0-1,-1 2 0,2 0-1,-1 2 0,1 1-1,1 1 0,1 1-7,-2 1-6,-1 2 2,1 0 13,-1 1-7,-1 2 1,0 0-13,-2 1 14,1 0-12,-1 0 14,0-1 0,-4-1-7,3-3 1,-1 2 7,0-2-1,-2-1 0,-2-2 0,0 0-7,0 0 1,-2-5 7,0-3-1,2 0 6,-2-3-1,-2-2-1,2-1 0,-2-2-1,2-3-7,0 1 6,0-3 0,2-3-7,0 1-6,3-1-5,1-2-11,0 1-3,2 0 4,-2-1 2,5 2 2,-1 0 2,-2 0 1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50:15.322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6 0 22,'0'0'4,"0"0"0,0 0 6,0 1 5,0 2-2,2 0 5,-2 1-2,3 0-9,-1 3 12,2 0 4,-2 3-9,0 1-2,0 2 11,0 3-3,0 2 4,0 0-9,0 3 4,0 3-2,-2 2 4,2 2-3,0 4-2,-2 2-8,3 3-14,-1 2 20,0 1-15,0 0 7,2 0-1,2-1-13,0 1 1,0-3-5,1 0-11,-1-3-4,0-4-3,0 0 3,0-2 3,1-3 2</inkml:trace>
  <inkml:trace contextRef="#ctx0" brushRef="#br0" timeOffset="281">0 125 30,'0'-3'4,"2"0"-1,2-1 6,1 1-7,1 1 0,0-2 12,2 1-2,3-1-1,-1 2-8,0-2 12,5 2-2,-1 1-14,1 0 7,1 1-1,3 1-7,-3 0 6,5 1 0,-2 1-1,-1 0 6,1 2-7,0-2 0,-3 3-1,1-1 0,-3-1-12,-1 2 20,-1 1-8,-4-1 0,0 0-6,1 0 7,-5 1 12,-2 0-2,-4 2-1,0-1-8,-4 0 6,-5 1-7,1 2 12,0-1-8,-3 0 5,-1 0-13,-1 1 0,-1-1 0,-3 0 0,3 1 7,-1-2-7,0 1-6,3-1 7,2 0-6,-1-1-12,3 0 2,2-1 2,3-2 1,1 0 1</inkml:trace>
  <inkml:trace contextRef="#ctx0" brushRef="#br0" timeOffset="640">708 275 99,'0'0'20,"0"0"-2,0 0 4,0-2-9,0 0 4,0 1-2,0 0-8,2 0 6,-2 1-8,0-1-7,0 1-6,0 1-12,0-1 1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49:27.898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6 0 22,'0'0'4,"-2"0"0,0 1-1,0-1 1,2 0-2,0 0 1,0 1-2,0-1 1,0 0 6,4 1-7,0 1 0,0 1-1,3-1 13,-1-1-1,2 0-14,3 2 0,-3-1 0,2-1 7,0 1-1,3 1 12,-3-1-14,3-1 6,-3 3 5,4-2 4,3-1-8,2 2 5,-1-2-8,5 0 6,2-1-2,2 1-14,4 1 7,0 0 6,4-1-1,0-1-7,2 1 0,0-1-7,3 0 13,-1 0 0,-2 1-8,3-1 1,-5 0 6,2 0-20,-4 0 15,0 0-1,-2-1-6,-2 2 1,-4-1-12,-2 1 8,-3-1-5,-3 0 2,-3 0 1,1 1 2,-5-2 1,1 1 1,-3 0 0,-2-1 0,0 1 1,-2 0 0,-2-1 0</inkml:trace>
  <inkml:trace contextRef="#ctx0" brushRef="#br0" timeOffset="390">370 117 20,'-6'-1'4,"-2"1"0,-3 0 0,-3 0-1,2 0 0,-1 0 0,-1 0 0,1 1-1,-1 0 0,1 0-1,3 0 7,0 1-7,-3-2 6,1 0-1,4 0-7,-1-2 12,1 2-7,2 2-1,2-2 6,0-2-7,-1 1 0,3 1 6,4 0 5,-2 0-2,0 0-7,3 0-1,3 1 6,2-2-14,2 1 13,3 1-7,3-1 0,3-1 12,0 0-1,3-1-14,3 1 6,0-2 0,2 2-1,2-1 6,0 0 5,2 0-20,2 0 19,0 1-1,0 1-8,4 0 6,-2 1-8,3-1 6,-3-1-1,2 1-7,-4 0 6,2 0-7,-2-1 7,-2 0-1,-2-1-7,-2 2 7,-2 0-7,-4 0 0,-3 0 0,-1 0 0,-3 0-6,-1 0 20,-3 0-8,-2 0 0,1 0 6,-1 0-2,-2 0-7,-2 0 6,0-1-7,1 1 6,-1 0 0,-2 1-7,0-1-6,0 0 13,0-1-7,0 1 6,-2 0 0,2 0-1,-2 0 6,2 1-20,-2-2 7,0 0 7,2 1-1,-2 0 0,0 0 0,0 0-13,0 0 14,0 1-1,0-1-7,0-1 7,0 1-6,0 0 6,0 0-6,0 0 6,0-1-6,-2 1 0,0 0 7,2 1-7,-2-2 0,2 1-12,0 0 8,0 0-5,0 0-11,0 0 3,0 0-4,0 0 2,0 0 3,0 0 2,0 0 2,0 0 1,0 0 1</inkml:trace>
  <inkml:trace contextRef="#ctx0" brushRef="#br0" timeOffset="1124">732 73 20,'0'1'4,"0"-1"-1,-2 0 0,2 0 0,0 0 0,0 0 0,-4 1-1,2 0 0,0 2 0,0-2 6,0 0-7,0-1 0,2 0 0,-2 1-1,2 0 0,-2 0 1,2 1 0,0-1 6,-3 0-7,3-2 12,0 1-1,0 0-2,0 0-1,0 0-7,0 0 6,0 0-13,0 0 13,0 0-14,0 0 20,0 0-14,0 0 6,0 0-7,0 0 1,0 0 6,0 0-1,0 0-6,0 0 12,0 1-1,0-1-13,0 0 13,0 0-14,0 1 19,0 0-14,0-1 6,0-1-7,3 1 13,-3 1-8,-3-1-7,3 0 1,0 0 13,0 0-8,0 0 6,0 0-8,0 0 0,0 0 6,0 0-7,0 0-12,0 0 20,0 0-7,0 0 6,0 0-7,0 0-6,0 0 7,0 0-1,0 0 0,0 0 7,0 0-14,0 0 7,0 0 0,0 0 7,0 0-14,0 0 14,0 0-14,0 0 7,0 0 7,0 0-14,0 0 1,0 0 1,0 0 7,0 0 6,0-1-14,0 0 1,0 1 1,0 0 6,-2 0 0,2 0-6,0 0 6,0 0-6,0 0 7,0 0-13,0 0-5,0 0 20,0 0-6,0 0-13,0 0 2,0 0 8,0 0-6,0 0 1,0 0 0,0 0 1,0 0 1,0 0 0,0 0 0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49:32.298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6 4 22,'-2'0'4,"0"0"0,2 0-1,-2 0-1,2 0 1,2 2-1,-2-1 1,0-1-1,0 0 0,2 1-1,-2-1 1,2 1-1,0-1 7,-2 1-1,2 0-1,-2 1 5,2-1-7,0 0-1,-2 1 0,2-1-1,-2 1 6,4-1-1,-2 0-1,3 1-7,-1-1 19,0 2-8,2-2 5,0 1-2,3-2 5,1 1-15,0 1 12,3-1-14,1-1-7,1 0 20,1-1-2,1 1-14,1-2 6,1 2 6,-1 0-7,5-1-1,0 0-6,0 0 7,4 1-1,2-1 0,0 0 12,2-1-8,2 1 6,0 1-14,2-1-6,0 1 19,0-1-7,0 1-1,-2-1 0,1 0-7,-1-1 13,-2 1-1,0 0-13,-2 1 0,0 0-5,-5-1 7,-1 0 13,0 0-1,-2 1-20,-1-2 20,-1 1-20,-3 1-11,-1-1-3,-1-1 2,1-1 4,-3 2 2,1 0 1,-3 0 1,0 0 1</inkml:trace>
  <inkml:trace contextRef="#ctx0" brushRef="#br0" timeOffset="499">341 157 20,'0'0'4,"0"0"0,-2 0 0,2 0-2,-4 0 1,0 0 0,-3 0-1,1 0 0,0 0-1,0 1 1,0 0-1,-1 0 0,-1 0 1,2 1-1,2-1 6,-2-1 0,-1 1 5,1 0-8,2-1-7,-2 1 7,0-1 6,-1 0 5,1 1 4,0-1-8,0-1 4,0 1-8,-1 1-1,3 1 6,-2-2-2,2 0-1,0 1-1,2-2 5,-2 1-14,1 0-6,3 0 13,-2 0 6,2 0-8,0 0 6,0 1-14,0-1 13,0 0-7,0 0 6,2 0 5,-2 0-8,3 0 0,-1 1 5,0-1-1,0 0 5,4 0-20,0-1 7,2 0-1,3 1 7,-1 0-1,3 0-7,1 0 6,0 0 6,5 0-20,-2 0 13,3 0-6,1 0 0,2 1-6,2 0 20,-1 0-8,-1-1-7,0 0 7,2 1-1,-3 0 6,1 1-14,-2 0 7,2-2-12,-3 1 7,1 1 7,0 1 5,-3-3-13,-1 0 7,-3 1-1,1 0-6,-3-1 0,3 1 1,-3 0 13,-2-1-14,1 0 0,-1 1 7,0-1-7,-1 0 7,-1 0-6,0-1 0,1 0-6,-3 1 14,0 1-13,-2-2 19,2 1-14,-2 0 13,1 0-1,-1 1-1,-2-1-20,0 1 20,0-1-7,0 0 0,0 0 0,0 0-6,-2 0 13,2 0-14,-2-1 13,2 2-7,-2-1 0,2-1 7,-2 2-1,0-1-7,0-1 6,0 1-1,0 0 0,0 0-7,0 1 7,0-1-1,0 0-6,0 0 6,0-1 0,0 2-7,0-1 1,0 0 0,0 0 7,-2-1-1,2 1-6,0 0 0,0 0-6,0 0 8,0 0 0,0 0 0,0 0 12,0 0-7,0 0-1,0 0-6,0 0 13,0 0-8,0 0-6,0 0 0,0 0 7,0 0 6,0 0-8,0 0 0,0 0-12,0 0 20,0 0-8,0 0-6,0 0 1,0 0 6,0 0-19,0 0 21,0 0-7,0 0 1,0 0 6,0 0-19,0 0 14,0 0 13,0 0-8,0 0-6,0 0 12,0 0-7,0 0-13,0 0 7,0 0 7,0 0 0,0 0-7,0 0 0,0 0 7,0 0-1,0 0 0,0 0-7,0 0-5,0 0 13,0 0-7,0 0 1,0 0-6,0 0 13,-2 1 0,2-1-7,-2-1 6,2 1 0,0 0-1,0 0-6,0 0-6,0 0 20,0 0-8,0 0-7,0 0-12,0 0 21,0 0-7,-2 1-6,2-1 8,0-1 6,0 1-20,0 0 15,0 0-1,0 0-12,0 0 20,0 0-7,0 0 6,0 0-7,0 0 6,0 0-1,0 0-6,0 0 0,0 0 6,0 0-7,0 0 7,0 0-7,0 0 0,0 0 7,0 0-7,0 0 12,0 0-7,0 0-7,0 0 1,0 0 6,0 0-6,0 0 13,0 0-14,0 0 7,0 0-1,0 0-6,0 0 7,0 0-7,0 0 13,0 0-14,0 0 7,0 0 0,0 0-7,0 0 14,0 0-14,0 0 7,0 0-7,0 0-5,0 0 7,0 0-6,0 0 14,0 0-13,0 0-5,0 0 14,0 0-7,0 0 14,0 0-8,0 0 7,0 0-1,0 0-7,0 0-13,0 0 21,0 0-14,0 0 8,0 0-7,0 0 13,0 0 0,0 0-14,0 0 7,0 0 0,0 0 7,0 0-8,0 0 7,0 0-1,0 0-13,0 0 13,0 0-6,0 0-13,0 0 14,0 0 0,0 0 7,0 0-14,0 0 14,0 0-7,0 0-7,0 0 7,0 0 0,0 0 7,0 0-7,0 0 0,0 0-7,0 0 1,0 0 7,0 0 6,0 0-1,0 0-7,0 0 7,0 0-7,0 0 6,0 0-7,0 0 7,0 0-13,0 0 1,0 0 13,0 0-7,0 0 6,0 0-6,0 0 6,0 0-7,0 0-6,0 0 7,0 0 0,0 0 7,0 0-13,0 0 13,0 0-7,0 0-12,0 0 20,0 0-7,0 0 6,0 0-13,0 0 1,0 0 7,0 0 6,0 0-1,0 0-13,0 0 13,0 0-13,0 0-6,0 0 15,0 0-1,0 0 0,0 0 0,0 0 6,0 0-1,0 0-13,0 0 20,0 0-14,0 0-7,0 1 8,2-1-13,-2-1 21,2 0-1,-2 2-14,2-2 7,-2 1 0,0-1 7,0 1-1,0 1-14,0-2 14,0 1-1,0-1-13,0 0 14,2 1-14,-2 1 14,0-1-7,0 0-13,0-1 21,0 2-20,0-2 14,0 1-6,0 0 1,0 0-6,-2 0 1,2 1 1,2-2 1,-2 1-11,0 0-4,0-1 2,2-1-4,0 0 3,-2 0 1,3-1 1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47:59.446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60 54 17,'-2'0'3,"0"0"0,2 1 0,-2 0 0,0 0-1,-2 0 0,2 1 0,-1-1-1,1 0 1,-2 0-1,2 0 1,-2 0-1,2 1 0,0-1 0,-2 0-1,2-1 0,0 1 0,2-1 1,-2 1 0,-1 0 0,1 1 0,0-2-1,0 1 0,-2 1 0,4-1 0,0-1 0,0 0 1,0 0 0,0 0-1,0 1 1,0-1 0,-2 1-1,2-1 1,0 2-1,0-2 1,0 0 0,0 1 0,0-1 0,-2 1 0,2-1-1,0 1 7,0 0 5,0-1-8,0 1 0,0-1-1,2 2-7,-2-2 1,2 1 7,0-1 6,-2-1-8,4 1-6,-2-2 13,5 1-8,-3 0-6,0 0 0,2 0 7,-2 0 0,0-1 0,3 0 0,1 1-7,-2-1 13,2-1 5,-1 2-7,1 0-1,0-1-1,0 1 6,1-1-20,1 1 14,2 0-1,-1 0 6,1 0-1,-2 1-7,3-1 0,-3 1 6,1-2-20,-1 2 14,-2 0 0,3 0-6,-3 2 13,2-2-1,0 1-14,1 0 8,-1 0-1,0 0 13,1 2-14,-1-2 6,1 0-7,3 0 13,3 0-8,1 0 0,5-1-7,0 2-5,1-1 13,3-1 0,0 0-7,2-1 7,0-1 5,2 1-7,-2 0-6,0 0 13,-2 0-2,0 0-19,0-1 20,0 0-7,-3 1 0,-1 0-13,2-2 8,-2 2 0,-3 0 13,1 0-7,0 1 0,-3-1-7,1 0 13,0-1-1,-1 1-1,-1 0 0,1 1-1,-1-1-1,0 0-13,-1 1 1,-1-1 8,1-1 6,1 1 5,-3 1-20,3-1 14,-1 0-13,-1 0 7,1 1 13,1-1-21,-1-1 20,3 1-7,0 0 5,-1-1-7,3 1 6,0-1-7,-1 0 6,5 1-13,-2 0 19,2 0-14,-1 0 13,1-2-14,2 1 0,0 1 13,0-3-8,2 2-7,0 0 13,0-2-20,2 2 14,0-2 0,-2 1 0,2 0-1,-2 1-6,-2 0 13,2-1-8,0 0 0,-3 1-6,1-1 7,-4 2-7,0-1 7,0 1-6,-5 0 6,3-1-12,-3 2 7,-1 0 7,0 0-1,-1-1 0,1 1-1,-1 1 6,-1 1-1,-1 0-7,1-1 7,-3 0-8,-2 0 7,3 0-7,-3 1 0,0 0 0,1-1 6,-3 0 0,0 0-7,-1 1 0,1-1 0,-2 1 1,0 0-6,0 0 7,1-1-7,-1 1 14,0-1-14,0 2 8,3-1-1,1 0-6,0 2 1,3-2 1,1 0 6,3 0 0,-1-1 0,3 0 0,-1 0-1,1 0 6,2-1-7,1 1-12,3-1 8,0 0 0,0 2 7,-2-2-13,4 1 20,-1-1-20,1 1 20,0-1-20,2 0 7,-2 1 20,2-1-28,-2 1 2,0-1 7,0 0 7,2 1 5,0-1-7,0 1-1,-1-1 0,-1 0 0,2 0 6,-2 0-1,0 0-13,0 0 7,-2 0-7,0 0 1,2 0 13,-5 0-1,1 0-1,0 2-1,-5-2 0,3 1-20,-2-1 21,-1 1-13,-1 1 13,-1-1-1,3 1 0,-5 0 5,3-1-20,0 1 2,-1 1 7,1-1 6,-1 0-7,1 1 7,1-1 6,-1-2-2,2 1-20,-1-1 14,3 1-13,-3 1 14,3-2 0,0 1-1,-1-1 0,1 1-19,0 0 14,0 0 0,-3 0 7,3 1-1,-1-1 0,-1 0-1,2 0-6,-1 0 0,1 2 0,0-2 7,2 1-13,-3 0 1,3 1 7,2 0-6,0-1 14,-1 1-14,-1-1 14,2 0-14,0 0 7,0 0 7,2 0-14,-3 1 14,1-1-1,0-1-1,0 1-1,0 0 0,-3 0-19,3-1 14,-2 1 0,0 0 6,-1 0-19,-1-1 14,2 1 7,0 1-8,-3 0 7,3-1-7,0 0 0,0 0 6,1 0 6,-1 1-14,0-1 13,0-1-26,-3 1 8,3 1 13,2-1 0,2-1-13,-4 0 7,1 1 0,1-1 13,0-1-8,0 1 6,0 0-20,-3 0 7,-1 0 7,2 1 6,-3-2-8,1 1-6,0 0 6,-3-1 0,1 1 6,0 0-20,-1 0 8,1 2 7,-3-2 6,3 0-26,-2 0 20,1 0-6,1-1 13,-1 2-20,1-1 13,0-1-6,1 0 0,-1 0 1,0 0 6,1 0 0,-1 0-1,0-1-13,1 1 14,-1-2 6,1 1-14,1 1 0,-2-1 1,1 1 7,1-1 5,-2 0-26,1 0 9,-1 1 13,2 0-1,-3 0 6,1-2-7,0 2 6,-1-1-14,1 1 1,-1 0 0,-1 0 7,2 0 6,-1 0-14,-1 0 7,1 0-7,-1 0-11,-1 1 20,1-1-6,-3 0 6,3 0 0,0 2 5,-3-2-13,3 1 6,-3-1 0,3 0-13,-3 0 14,3 0 0,-3 1 6,1-1-14,-1 0 7,1 0-6,-1 1 6,0-1-6,-1 0 0,1 0 7,3 0 0,-3 0-1,3 0-6,-1 0 0,3 0 1,0-1 6,-1 0 0,1 0-13,0-1 8,-1 2 6,3-1-7,-3 0 7,1 1-7,0-1 13,-1 0-7,1 0-1,0 1 6,-1 0-13,1-2 13,-1 2-7,1 0 6,0 0-7,-3 0 6,5 0-7,-3 2-12,1-2 14,0 0-7,-1-2 7,3 4-6,0-2 13,-1 0-7,1 0 0,0 0-7,-1 0 1,1 1 7,0-1 0,-1 0 6,3 0-1,0-1-1,0 1-7,2 0 0,-3 1-6,3-1 13,0 1-1,0-1-13,0 0 14,-1 0-13,1 0-6,0 0 14,0 0 6,0 0-7,-1 0 7,1 0-1,0 0-7,0 1-13,0-1 21,-3 0-7,3 0 0,-2 1 12,0-1-8,0 1-6,-1 1 0,-1-2-12,0 1 20,1 0-13,-1-1 7,-2 0-12,1 0 20,1 1-1,0-1 5,-1 0-14,-1 0 7,0 0-7,-1 0 0,3 0-6,-5 0 14,3 0-7,2 0 0,-3 0-6,-1 0 19,2 0-8,-3 0-6,-1-1 0,1 1 0,1-1 0,-1 1-6,1-1 14,-3-1-1,3 1 0,-3 0-1,1 0-7,1 0 1,-1 0 6,1-1-7,-1 1-6,1-1 8,1 1 6,-1 0-13,1-2 7,0 2-6,-1 0 20,1-1-2,-1 0-1,1 1-8,1 0 6,-1 0-1,-1 0-1,1 0 0,-1-1-7,1 1 6,0 0-26,-1 0 28,-1 0-13,1 1 13,1-1-7,-1 1 0,1-2-6,-3 1 7,5 1-7,-3-1 7,1 0-6,4 1-6,-3-1 14,3 0-19,0 1 14,-1-1 1,3 1-6,-2-2 0,1 1 14,3 1-1,-2 0 5,0-1-7,-3 1 6,3-1-8,0 0 6,-2 0-1,-1 1-7,3 0 6,-2-2-1,-1 2-6,1 0 0,0 0 6,-3 0-7,1 0 0,0 0 1,1 0 6,-1 0-13,0 0 1,-1-1-5,1 1 1,1 0 1,1-1 2,0 1 7,-3-1 6,1 1 6,0-1-1,-1 0-2,1-1-1,0 1-19,-1 0 14,-1 0-1,-1 1 0,1-1 0,-1 0 0,1 1 0,-3-2-6,3 4 6,-3-2 0,1 0 6,1 0-7,-1 0 7,-1 0-8,1 1 7,-1-1-7,1 1-13,-1-1 2,-1 1 20,-1-1-13,0 1 1,1-1-6,-3 1 14,1-1-1,-3 2-7,0-2 7,0 0 6,-1 1-1,1-1-7,0 0 0,-2 0-7,1 0-5,1 0 7,-2 0 1,0 0 6,0 1-6,1-1 6,1 0-6,-2 0 6,0 1 0,1-1-7,-1 0 7,-2 0 0,0 1-1,0-1 0,0 1 0,0-1 0,1 2-13,-1-4 1,-2 2 14,0 2-7,2-2 1,-2 0 0,0 0 13,0 1-14,0-1 13,-2 0-20,2 0-5,-2 0 14,0 0 6,-2 1 0,2-1-1,0 0 6,0 0-1,-2 0-8,0 0 6,2 0-7,-2 0 13,0 0-8,0 0-7,0 0 13,-2 0-8,2 0-6,0-1 0,-1 1 13,1-1-8,0 1-6,0 0 13,0 0-8,2 0 0,-2-2 0,2 2 6,-2 0-1,0 0-7,2 0-6,0 0 14,0 0-7,0 0 0,0 0-13,0 0 20,0 0-7,0 0 0,0 0-6,0 0 13,0 0-7,0 0 0,-2 0 6,2 0 0,0 0-7,0 0-6,0 0-6,0 0 14,0 0 0,0 0-6,0 0 7,0 0 6,0 0-8,0 0-6,0 0 7,0 0 6,0 0-7,0 0 0,0 0-6,0 0 13,0 0-7,0 0-6,0 0-6,0 0 21,0 0-8,0 0 0,0 0-6,0 0-6,0 0 20,0 0-13,0 0 13,0 0-8,0 0-6,0 0-6,0 0 14,0 0 0,0 0-7,0 0-6,0 0 20,0 0-7,0 0-1,0 0-12,0 0 13,0 0-6,0 0 6,0 0 0,0 0 0,0 0-1,0 0-12,0 0-18,0 0 16,0 0 2,0-1-12,0 0 3,0-1 9,-2 1-12,2-1 9,-2 1-4,2 0-4,0 0-4,0 1 3,0-1 2,0 0 2,-4-1 1,2 1 2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49:39.567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41 22,'0'0'4,"0"0"0,0 0 0,0 0-2,0 0 1,0 0 0,0 0-2,0 0 0,0 0 1,0-2 0,2 0-1,0 0 1,0-1-1,0 2 0,0-1-1,2-2 1,-2 2 0,2 0 0,1-1-1,-3 1 1,0 0 0,2 0-1,-2 0 0,0 1 7,2 0-1,-2 0-1,0 0-7,0 1 7,-2 0-1,2-1 0,1 1-7,-1 0 0,-2-2 1,2 2 0,0-1 0,0 1 0,0 1 1,0-1 0,0 0 0,2 0 0,-2 0 0,2 0 0,0 0 7,-1 0-1,1 0-1,0 0 0,0 2-7,0-1 7,0 0 5,2 0-14,1-1 14,-1 1-14,4-1 13,1 0-13,-1 0 0,2 0 14,1 1-2,1-1-7,3 0 0,-1 0 7,3 0-1,-3 0-7,1-1 0,4 1 12,-1-1-7,1 0-7,0 0 0,1 1 1,-1 0 0,0 0 7,2 0-1,-3 0-1,1 0 6,0-1-1,-3 1-1,1 0-1,-1 0 0,-1 0-1,0-2-13,-3 2 7,0 0 0,1 0 6,-3-1 0,3 0-1,-3 1-19,3-1 14,-3 1 13,1-1-14,-1 1 6,0 0-6,1 0 6,-1 1-7,1-1 13,-1 1-7,0 0-7,1 0 13,-1 1-13,1-1 13,-3 0-14,2-1 1,-1 1 13,1 0-14,1 0 1,-1 1 0,0-1 13,3 0-14,-1 0 14,1-1-8,1 0 0,-1 1 6,1-1-1,-1 0-13,1-1 13,1 1 6,-1-1-8,3 0 0,-2 1-1,1 0-6,1-1 6,-1 1-6,3 1 0,-2-1 0,1 0 7,-1 0-1,0 1-12,-1 1 1,1-1 7,2 2 0,-3-3 0,3 1-6,-2 0 1,1 0 1,3-1 7,-2-1-1,-1 2 6,3-2 0,0 1-1,0 0 5,-3-1-7,3 1-1,-4 0 0,1-1 6,3 1-2,-2 1-13,-1-2 7,-1 1 6,0 0-1,-1 0-19,1 0 8,-3 1 7,1-1 6,-3 0-1,1 1-14,-1 1 7,1-1 7,-3-1-1,1 2-14,1-1 1,1 0 8,-1-1-1,-1 0 0,1-1 0,3 1-6,-3 0 7,3-1 6,-1 1-1,1 0-7,-1 0 1,1 0 6,1 0-7,-1 0 0,-1 0-6,1 0 7,2-2 0,-1 2 6,1 0-7,-3 2 0,1-2 7,2 1-7,-3 0 6,1-1-7,-1 1 0,1 0 1,-1 0 0,1 1 6,1-1-7,-1 0-6,0 0 14,-1-1-13,3 1 13,-1 0-1,-1-1-13,1 0 20,1 0-20,2 0 13,-3 2-7,3-2 7,-2 0-20,1 0 15,-1 1 0,0-1 0,-1 0 6,1 0-7,-3-1 6,3 1-7,-3 0 7,1 0-1,0 0-6,-3 1-13,1 0 15,-1-1 6,-2 1-1,3 0 0,-3 0-7,1 2 6,-1-2 0,1 0-20,-1 0 9,0 0 13,1 1-13,-1-1 13,1 0-7,-1 0 7,2 0-7,-1 2 6,-1-2-13,3 0 13,1-1 0,-1 1-1,-1 0-7,3 0-12,-3-1 21,3 1-13,-1 1 7,-1-2 0,1 1 6,1-1-20,-1 2 21,1-1-1,-2 0-7,1 1-6,1-1 13,-1 0 6,1 0-14,-3 0 6,1 0 0,-1 1-7,3-1 7,-3 0-7,3 0-12,-3 0 20,1-1-6,-1 0 6,1 0-1,1 0-6,-1 0 12,-1 0-1,3-1-7,-1 0-1,1 0-6,-1 0 1,3 1 0,0-2 1,-1 1 6,1 1 0,-1-1-13,3 1 1,-2-1 14,1 0 6,5 1-2,0-1-7,-2 1-7,2 0 1,-1 0 0,1-2 1,2 2 13,0 0 5,0-1-2,4 0-14,2 0 12,2 0-7,0 1-1,2-1 6,3 1-1,3-2 5,5 4-14,-3-2 0,3 1 13,-1 0-27,3 0 21,0 0-1,-1 2-7,1-2 1,0 0 6,-3 1 6,1 1-2,-1-1-13,-1 0 6,-1 1-12,-1 0 13,-1-1 0,-1 2 6,-1-1-7,-4 1-1,-2-1 0,-2 1-19,0-1 9,-1 0 20,-4-1-8,-1 0-7,-4 1-5,0-1-5,-2 0 20,-5-1-1,-1 1-7,-3-1 7,0 0-13,-1-1 13,-3 1-7,0 0 1,1-1 12,-3 1-26,0-1 14,-2 0 0,0 0 1,0 2 12,0-2-1,1 1-14,1-1 0,0 1 0,0-1 1,0 0 0,1 1 13,-1-1-8,0 0-6,0 1 0,3-1 0,-1 1 13,2-1-7,-2 2-7,3-2 7,1 0-1,-1 1-6,1 0 0,0-1-12,1 1 21,-1-1 0,3 1-1,1-1-13,-1 1 20,-1-1-8,1 0 0,1 0-7,1-1 1,-1 1-6,1 0 1,-3 0-5,5 0 20,-3 0-1,1 0-1,4 0 0,-3 0-1,3 1-19,0-1 21,-1 0 5,1 0-14,2 2 1,-1-2 0,1 1 6,0-1 6,0 1-14,-1-1 7,1 0-19,0 1 27,2-1-1,0 1-8,-1-1-6,1 1-6,0-1 14,0 2-1,0-1-7,0-1 1,-1 0-12,1 0 27,-2 0-8,2 0-7,0 0 7,-1 0-7,1-1 7,0 1-20,-2-2 2,0 2 21,1-1-7,1 0-6,-2 0 7,0 0 6,-3 1-14,3-1 1,-2-1 13,-1 1 6,-1 0-14,2-1 0,-1 1 6,-1-1-7,2 1 1,-3 0-13,3 1 21,-2-2-14,-1 1 7,1-1-12,-3 1 20,3 0-13,-2 0 0,-1 0 7,1 1 6,-1 0-13,3 0-6,-3-1 20,1 1-1,2 0-7,-3 0 0,3 0-7,-3 0 7,3 0 6,2-2 6,-1 1-14,1 1 6,-3 0-13,3-1 7,2 0 7,-2 0-1,-1 0-13,3 1 1,-2-2 13,1 1-1,-1 0-7,2 1 1,-2-1 6,1-1-13,-1 0-5,0 0 26,-1 1-14,1 0-6,0 0 20,-1 0-8,1-1-7,0 1 0,-1 0-12,3-1 20,-2 1 0,2-1 5,-3 0-14,3 1-6,0-1 8,0-1 6,-1 1 6,1 0-14,-2-1-6,2 1 1,-1 0 14,1-1-1,0 2-7,0-1 13,-1 1-8,1-1-6,0 1 6,-3 0 6,1-1-7,0 1-13,-1 1 14,1-2-1,0 2 0,-3-1-13,1 1-4,0-1 20,-1 1 0,1-1-14,0 0 2,-1 0 13,1 0-1,1 1-7,1-2 1,-2 1 6,-1 0 6,1 0-8,2-1-7,-1 0-5,1 0 13,0 1 6,1 0-8,1 1-6,-2 0 0,2-1 7,-1 1-19,-1 0 21,2 1-13,0 0 13,-1 0 0,-1 0-7,0 0 6,-1 2 0,1-2-13,0 0 13,-1 1-6,-1 0-13,0 0 21,-3-1-13,1 1 1,-1 1 7,-1-2-7,-3 0 13,1 0-7,-3 0 7,-2-1-8,0 1 1,1 1 6,-3-1-7,-2-1-6,0 1 13,0-1-7,0 1 6,1-1 0,-1 1-1,0-1-7,0 1-5,0-1 1,0 2-6,0-2 21,1 0-8,-1 0-12,0 1 8,-2-1-25,2 0 4,-2 1 3,2 0 3,-2-2-5,0 1 3,0-1 2,1 0 1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49:44.247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0 158 21,'0'0'4,"0"2"-1,2 1 0,-2-2 0,0-1-1,2 1 0,-2 0 0,0-1 0,0 0 0,4 0-1,-2 0 1,0 0-1,2-1 0,-2-1 1,0 1-1,0-1 0,2 1 0,-2-1 0,3 1-1,-3 1 0,0-1 0,0 1 1,0-1 6,-2 1-1,2 0-7,0 0 0,-2 0 0,2 0 0,-2 1 1,2-1 6,2 0-8,0 0 1,-1-1 0,-1 1 7,2-2-7,0 1 12,0-1-7,0 1 5,2-2-1,-2 2-7,3 0 0,1-1 0,-2 1 0,0-2 6,1 1-7,-1 0 6,2 0 5,-2 0-1,3 0-8,-1-1 0,0 1 6,0 0-7,-1-2-13,1 2 21,0 1 5,0 0-21,1-2 14,1 2-1,-2-1-14,3 1 8,1 0-7,-2-1 8,3 1-7,-1 0 20,3-1-2,-1-1-8,1 1 6,1-1-14,1 0 13,-1 1 5,1-2-26,1 1 14,1 1 6,-2-2-8,-1 1 7,1 0-1,-1 0-1,1 0-1,-1 1 6,1 0-1,-1 1-14,3-2 7,-2 1 0,-1 0 0,1-1-1,1 0-6,1 1-6,-3-1 8,1 1 0,-1 0 7,-1-1-1,1 2 6,1-1-7,-2-1 6,-1 2-14,0-1 14,3 1-14,-3-2 7,3 2 0,-2 0 0,-1-1 0,-2 1 0,3-2 6,-3 2-20,-1 1 8,1-1 1,0 0 0,-1 1 7,1 0 0,-1-1 5,1 1-7,-2 0 0,3 0-13,-3 1 14,2-1 0,-1 1 6,1 0-1,-1 0-13,1 0 7,0 1-13,1-2 8,-1 1 0,3-1 7,-3-1 6,0 1-1,1-2-7,1 2 6,3-1-7,-3 1 0,1 0 12,-1 0-14,-1 0-12,1-1 14,-1 0-6,1 1 7,-1 0 12,-1 0-14,2-1 0,1 1-12,-1 0 8,1 0 13,-1 0-7,1 0 12,-1 0-14,1 0 6,-3 1-7,3-1 7,-1 0-7,-1-1 13,1 1-14,0 0 13,1-1-14,-1 1-6,1-1 20,-1-1-13,1 1 6,-1 1-6,1-1-6,-1 0 20,-1 1-8,1-1-7,1 1-12,-3-1 15,0-1 0,1 2 13,-1-1-14,1 1 0,-1 0 0,1 0 7,-3 0-7,2 0 0,-1 1-6,-1-1 13,0 0 0,1 0-1,-1 2 6,0-2-8,-1 0-6,1 1-6,-2-1 20,3 1-7,-3-1-7,2 2 13,0-1-1,1-1-7,-1 2-7,1-2-5,1 1 20,2-1-7,-1 0-1,-1 1 0,3 0-6,-3-1 7,3 1-7,1-1 7,-3 1-6,1-1 0,-2 0 13,3 0-7,-1 1-7,-1 1 1,1-2 13,-1 1-1,-1-1-14,0 1 1,1 0 13,-1 0-26,1-1 21,-1 1 0,1-1-7,-1 2 1,0-2-6,1 0 7,-1 0-6,3-2 20,-1 2-8,1-1-7,1 1 1,-1 0 0,-1 0 6,3 0 6,-3 0-7,1 0-1,-1 0-6,-2 0 0,1 1 1,-1-1-6,-1 0 20,-1 0-20,0 2 13,-1-2 0,-1 0-1,0 1 6,0-1-13,-1 1-6,-1-1 20,2 1-8,-2 0 0,1 0 6,-1 1-7,0-1 6,0-1-7,0 1-6,3 0 7,-3-1-1,2 1 0,2-1 0,-1 1 0,1-1 0,0 2 0,1-1-6,1-1 7,1 0 0,-1 0-13,2 1 21,1-1-8,-1 0 0,1 0 0,-3 0-6,3-1 0,-3 1 7,1 0 0,-3 0-7,2 0 14,-1-1-2,1 1 0,-2 0-1,3-2-7,-1 2 0,-1-1-6,-1 1 13,-2-1-1,3 1 0,-1-1-1,0 1-7,-2 0 1,1-1-13,-1 1 15,-2-1 6,2-1-1,-1 2 0,-3-1-13,2 1 1,0 0 0,0 0-5,-1-1 20,1 1-13,-2 0 0,0-1-5,0 1 14,0 0-1,3 0 0,-3 0-1,2 0-6,0 0-6,0 0-5,-2 0 27,3 0-8,-1 0 0,0 0-13,0 0 7,0 0-6,1 0 20,-1 0-8,2-1 0,-2 1-1,1 0-7,-1 1 13,0-2-19,0 1 13,0 0-6,1 0 6,-3 1 0,2-1-7,-2 0-5,2 0 7,-2 0-6,3 1 7,-3-1 7,0 0-1,0 0 5,0 0-7,2-1 0,-2 1-13,3 0 7,-3 0 13,0 0-7,0 0-1,2 0 6,-2 0-7,3 0 0,-3 0 6,2-1-1,-2 1-13,0 0 1,0-1-6,-2 1 8,3-2 0,-3 2 7,0 0 6,0 0-1,0 0-7,0 0 6,0 0-14,0 0 1,0 0 1,-2 0 1,0 2 13,2-2-1,-2 0-8,2 0 0,0 0 0,0 1-6,0-1-5,-2 0 1,3 0 7,-3 0 13,2 1-1,0-1-1,0 0-1,-2 0-7,2 1 0,0-1-6,0 1 0,0-1 7,0 0 0,0 0-12,0 0 13,0 1-12,-2-1 20,2 0-2,0-1-7,-2 1 0,2 1-6,1-1 0,-3-1-12,2 1 21,-2 0-13,2 0 20,-2 0-1,2 0-8,0 0 0,0 0 0,0 0 0,2 0-1,-2 0 0,0 1 0,0-2 0,-2 1-6,2 1 13,0-2-1,-2 1-1,3 0-7,-3 0-6,0 0 7,2 0-6,-2 0 7,0 0 12,2 1-8,-4-2-1,2 1-13,0 0 14,0 0-13,0 0 20,0 0-2,0 0-7,0 0-1,0 0 6,0 0-7,0 0 0,0 0 6,0 0-7,0 0-13,0 0 2,0 0 20,0 0-7,0 0 0,0 0 6,0 0-1,0 0-14,0 0 1,0 0-5,0 0 20,0 0-14,0 0 7,0 0 6,0 0-1,0 0-7,0 0 12,0 0-7,0 0-7,0 0 6,0 0-13,0 0 8,0 0-7,0 0 20,0 0-1,0 0-14,0 0-6,0 0 7,0 0 13,0 0-8,0 0-6,0 0 6,0 0 0,0 0 0,0 0-1,0 0-6,0 0-6,0 0 8,0 0-6,0 0 13,0 0-13,0 0 13,0 0 0,0 0-7,0 0 13,0 0-14,0 0 6,0 0 6,0 0-7,0 0 6,0 0-20,0 0 20,0 0-13,0 0 7,0 0 0,0 0 6,0 0-1,0 0-1,0 0-14,0 0 8,0 0 6,0 0-13,0 0-6,0 0 8,0 0 7,0 0-6,0 0 13,0 0-14,0 0 7,0 0 0,0 0-13,0 0 14,0 0-1,0 0-6,0 0 7,0 0-1,0 0 6,0 0-7,0 0 0,0 0 0,0 0 6,0 0-1,0 0-7,0 0-6,0 0 7,0 0 6,0 0-1,0 0-6,0 0 0,0 0 6,0 0-1,0 0 0,0 0-7,0 0 1,0 0-13,0 0 8,0 0 1,0 0 1,0 0 13,0 0-7,0 0-6,0 0 6,0 0 7,0 0-1,0 0-8,0 0 1,0 0-7,0 0-5,0 0 14,0 0 6,0 0-7,0 0-13,0 0 2,0 0 13,0 0 0,0 0 6,0 0-8,0 0-6,0 0 13,0 0-1,0 0-7,0 0 6,0 0-7,0 0 7,0 0-14,0 0 8,0 0 6,0 0-1,0 0-7,0 0-6,0 0 14,0 0-20,0 0 8,0 0 7,0 0 6,0 0-7,0 0 7,0 0-8,0 0-6,0 0 14,0 0-7,0 0 6,0 0-1,0 0-7,0 0 7,0 0-1,0 0-19,0 0 14,0 0 0,0 0-12,0 0 14,0 0 6,0 0-1,0 0 0,0 0-7,0 0 6,0 0-7,0 0 0,0 0 7,0 0-13,0 0 7,0 0 6,0 0-19,0 0 20,0 0 0,0 0-7,0 0-13,0 0 15,0 0 6,0 0-20,0 0 14,0 0 6,0 0-19,0 0 7,0 0 14,0 0-2,0 0-19,0 0 1,0 0 2,0 0 7,0 0 0,0 0 1,0 0-7,0 0 8,0 0-7,0 0-11,0 0-4,0 0 9,0 0-11,0 0 3,0 0-4,0 0 3,0 0 2,0 0 1,0-1 2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49:48.834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85 21,'-3'0'4,"3"0"0,0 0-1,0 0 0,-2 0-1,2 0 1,0 0 0,0 0-1,0 0 0,0 0 6,0 0-7,0 0 12,0 0-8,0 0-7,0 0 7,0 0-7,0 0 19,0 0-15,0-1 0,0-1 0,0 2 12,0-1-2,0 1-1,0 0-14,0 0 0,0 0 1,0 0 6,0 0-6,0 0 6,0 0-7,0 0 7,0 0-1,0 0 6,0 0-1,0 0-7,2 0 6,3 0-1,-3 0-13,2 0 7,-2-1-6,4 1 7,-2 0 6,2-1-1,1 1-7,1-1-6,0 0 7,-2-1 6,5 2-13,-3-1 7,0 0-6,3 1 13,-1 0-7,0-1 6,1 1 0,-1-1-14,2 1 1,1-1 14,-1 1-14,3-2 14,1 1-14,1 0 20,1-1-2,1-1-7,2 1-7,1 0 13,1-2-8,0 2 0,2-1 6,2-1-7,0 2-13,1-2 2,1 1 7,0-1 1,2 2 12,0 0-1,-2 0-7,4 0-7,-2 1 20,1 0-21,-4-2 13,1 2-1,0 0 0,-2 0-1,0 0-1,-2 1 0,0-1-1,-2-1-6,1 2 6,-1 0-6,-2-1 6,-1 1 0,1-1-1,-2 0 6,-1 0-7,1 0 0,0 0 0,-1-1 0,1 2-13,-1-1 8,1 1 7,-2-1 6,1 1-2,1 0-13,-3 0 1,1 1 13,-1-1-1,-1 0-1,1 0-7,1 1 0,0-1 7,-1 2-7,-1 0-7,1-1 8,1-1-13,1 1 14,-1 0 6,-1 0-19,1 1 14,2-1 0,-1-1-1,1 1 13,1-1-2,1 0-14,2 0 13,0 0-8,-1 0 0,3-1-13,0 1 20,0 0-1,0 0-8,2 0 0,-3-1-6,1 1-6,0 0 1,-2 0 14,0 0 0,-3 0-1,1 0 0,0 0-7,-5 1-6,3-1 14,-5 1 0,3-1-1,-3 0 0,3 1 6,-1-1-1,1 2-1,-3 0-8,5 0 1,0-1 0,-1 1-7,3 0 1,0-1 7,3 0 6,-1-1-19,2 1 7,2-1 7,0 0 0,0 0 0,-1 0 0,3 0-1,0 0 6,0 0 0,0 0-1,0-1-1,0 1-13,0-1 13,-2 2-7,2-1 7,-2 0-19,0 0 1,-2 0 14,1 0 0,-1 1 6,-2-1-7,0 0 7,-3 0-20,1 1 14,0 0 0,-3 1 0,-1-1 6,0-1-7,-1 0 0,-3 0 6,1 0-1,-4 1-13,1-1 1,-1 1 14,2-1-8,-1 0 13,1 0-8,1 0 0,-3 0-19,2 0 20,1 0-7,-1 1 13,3-1-20,-1 1 7,1 1 13,1-2-1,3 0-14,-3 1 13,5-1-7,-2 0-1,1 0 0,1 0 6,2 0-7,-1 0-6,1 0 1,0 0 0,0 0 13,2 0-13,-1 1 7,1-1-7,0 1 13,0 0-1,0-1-13,-3 1 7,3 1 6,0-2-13,0 1 13,-2 1-7,-1-1 6,1 2-13,-2-2 7,-1 1 6,1-1-13,-2 1 1,1 1 7,-1-2-6,0 1 6,-3-1 0,3 1-6,-3-1 7,1 0-7,-1 0 1,-1 0 7,-1-1 6,1 1-14,-1 1 7,-1-2 6,-3 1-14,2 0 14,-1 0-14,-1 0 1,1 2 7,-1-2-1,0 0 0,1 0 6,-1 0-13,0 0 7,1 2-6,-1-2 7,0 1-7,3-2 7,1 1 6,1 2-7,-1-2 0,3 1-13,-1-1 14,-1-1-7,3 2 7,1-1-12,-1 0 7,3 0 13,0 0-20,2 0 14,-3 0-1,3 1-6,0-1 0,0 0 7,-1 0-13,3 0 7,-2 2 13,0-2-14,-1 1 0,1 0 7,0 0-13,0-1 13,-1 2 6,1-2-20,0 2 14,0 0-1,-3 0-6,1-1 0,0 0 13,-1-1-14,1 3 7,0-2 6,-1 1-14,-1-2 7,0 1-13,-1 0 14,3 1-6,0-1 6,-3 0 0,-1 1-7,-1-2 13,3 1-13,0-1 6,-1 2-6,1-2 13,-3 1-7,5 0-1,-2 1-6,1-1 7,1 0 6,0 2-20,-1-2 14,1-1 0,2 2 0,-3-2-1,3 1-12,0-1 14,2 2-1,-3-1 0,3 0-7,0 1 14,0 0-14,-2-1 7,2 0 6,-1-1-14,1 1 14,4-1-14,-2 2-5,-2-1 13,4 0 0,0-1 0,-2 2-7,2-1-5,-3 0 7,3 0 7,0-1-7,-2 1 13,2-1-7,-2 2-7,2-2 0,-2 1 7,0-1 6,0 0-14,-2 2 7,1-2-6,-1 0 7,2 1-1,-2-1-6,2 2 6,-2-2-6,-1 0 7,1 1-1,0-2-6,2 2 7,-4-1-7,2-1 13,-1 2-1,1-1-14,-2 0 14,0 1-14,-1-2 1,3 0 7,-4 1-1,0-2 0,-1 1 0,1-2-6,0 2 7,-3 0 6,1-1-14,-1 2 7,-1-2-6,2 0 13,-3-1-14,1 2 14,-1-1-1,-1 1-14,1-2 14,1 1-7,-3-1 0,3 1 6,-3 0-7,3 2 0,-1 0 0,1-1-6,0 0 1,-1-1 7,1 1-13,-1 0 8,3 1 13,-1-1-7,1 0-1,0-1-6,-1 2 13,1-1-7,-1 0-7,3 2 14,-2-2-14,1 1 13,1 1-7,-2-1 0,-1 0 0,1-1-12,-2 0 14,-1 2 6,1-1-14,-3-1 7,3 2-12,-3-2 14,1 1-1,-3-1-6,2-1 6,-1 1-6,-3 0 7,1 0-7,-1 0 7,0 0-1,-1 0-6,-1 0 0,0 0-5,0-2 20,1 2-2,-3 0-7,0-1-7,0 2 13,0-2-13,-1 0 7,1 1 6,0 1-7,0-2-1,0 1 0,1 0-6,-1-1 7,2 0-6,-2 0 0,0-1 14,3 2-8,-3-1 6,2 1-13,-2-1 1,3 0 7,-3 0-1,0 2-6,2-1-6,-1 0 14,-1 0-13,0-1 14,-2 1-13,2 0 14,1 0-1,-3-1-7,-2-1 7,2 1 6,-2 0-8,0 2 0,0-1-7,0 0 7,-2 0-12,2 0 13,-2 0 0,2 0-7,-2 0-5,2 0 7,-2-1 6,0 1-13,0 1 14,0-1-13,0 0 13,0 0-13,0 0 8,0 0 6,0 0-7,2 0 6,-2 1-7,0-1 7,3 2-7,-3-4 13,0 2-2,2 0-7,0 0 6,0 0-7,-2 0 6,2 0-7,2 0 6,-2-1-7,2 1 0,2-2 6,1 1-6,-1 0 0,0 1 0,2-3-6,0 1 13,3 0-1,1 1-7,1-2 7,1 1-1,1 0 0,1-1-13,-1 2 13,1-2 0,1 0-7,-1 1-6,1 1 14,-1 0-7,1-2 0,2 2 7,-1-1-7,-1 1-6,1-1-5,-1 1 20,1-1-1,1 1-7,0 0 7,-1-1-1,3 1-7,-2 0 6,-1 1-6,1 0 6,-3 0-7,1 0 7,-1 0 0,1 0-7,-3 0-6,1 0 7,-1 0 1,-1 0 0,-1 0 6,1 0-1,-3 0-6,-2 0 12,3 0-7,-3 0 0,0 0-7,0 0 7,1 0-1,-5 1 0,0-1-13,2 0 8,-2 0 7,-2 1-1,3-1 0,-3 0-7,0 0 7,0 0-7,0 0 1,0-1-6,0 1 7,-2 0 7,2 0-20,-2 0 21,2 0-1,0 0 0,2-1-7,-2-1-6,0 1 19,0 0-7,1-1-7,-1 1 0,0 0-5,0 1 13,0-2-1,-2 1 0,2-1-7,-2 2 1,0 0-6,0 0 7,0 0-13,0 0 15,0 0-7,0 0-5,0 0-24,0 0 3,0 0 4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49:52.203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70 21,'0'0'4,"0"0"0,0 0-1,0 0 0,0 0 0,0 0 0,0 0-1,0 0 0,0 0 0,0 0-1,0 0 1,0 0 6,0 0 5,0 0-2,0 0-1,0 0-14,0 0 13,0 0 5,3 0-14,-1 0 13,0 0-8,0 1-7,0-1 19,0 0-2,0 2-2,0-2-2,0 0-1,0-2-1,0 2-2,0-1 0,0 1 5,3 0-20,-1 0 13,0 1-13,0-1 14,0 0-1,2-1-7,0 0 6,3 1 0,-3 0-1,2-1 6,-2 1-7,3 0 6,-3 0-14,2 0 7,-2 1 0,3-1 6,-1-1-19,0 0 8,-2 1 13,3 0-14,-1-1 1,2 1 6,-1-2-6,1 2-6,2-1 1,-1-1 20,1 1-7,0-2 5,3 2-7,-1 1 6,3-1-14,2 0 14,-3 0-8,3 0 0,1-1 0,3 0-6,-2 0 7,2 1 6,-1 1 6,3-2-14,0 1 6,0 0-7,2 0 13,0 1-8,-1-1 0,1 1 6,2-1-1,-2 1-8,2 0-6,-2 0-5,2-1 20,-2 1-1,2-2-14,0 2 7,0 2-13,-2-2 2,2 0 20,-3 1-8,1-2-6,0 1 13,0 1-1,0-1-1,0 1-1,0 0-13,0-1 1,0-1 7,-3 1-1,3-1 7,-2 1-7,2 0-7,-2-1 7,-2 1 7,-1-2-14,1 4 1,0-2 1,0 0 1,-3 0 6,1-2 0,2 1-6,-3 1 6,1-1 6,-2 1-1,1 0-7,-1-1 0,2 1 6,-3 0 0,5 0-1,-2 0-13,-3 0 7,5 0 0,-2 1 7,-3-1-14,1 0 14,2 0-13,-1-1 13,1 0-20,0 1 8,-3-1 1,3 1 7,0-2-13,-3 2 14,3-1 0,-2 0-13,1 1 20,-1 0-8,-1-2 0,3 2 0,-2-1 0,1 1-1,-1-2 7,2 1-1,-3 0-1,1 1-20,2-1 8,-1 0 7,1 1 6,2-1 6,-3 1-14,3-2 0,0 2-6,0 0 7,2 2 0,-3-2 6,5 0-1,-2 0 0,2 0-7,0 0 0,0 0 0,0 1 0,-1 0 1,3-1 0,-2 0 0,0 1-12,-2-1 20,2 0-1,-4 0-7,1 0-6,-1 1 7,-2 0 0,2-1 6,-3 0-19,-1 0 8,2-1 0,-1 1 13,1 0-19,-2 0 14,-1-1-1,1 1 6,-1 0-1,3-1-1,0 1-7,-1-1 0,1 1 1,2-1 6,0-1-1,-1 1-7,1 1 7,2-1-1,0-1 6,0 1-8,-1-1 6,-1 1-7,0 0 0,2 0 0,-3 1 0,3-1-13,0 0 2,0 1 7,2 0 7,-2 0-7,1-2 7,-1 2-7,2 2 6,-2-2 0,2 0-7,-2 0 1,0 0 0,-1 1 7,1-1-7,0 0 7,2 1-1,-2-1 0,0 1-7,-1 0-5,3-1 1,0 0 13,2 0-13,-2 0 7,0 0 7,-2 1-7,2 1 0,-3-1 0,1-1 6,0-1 0,0 1-13,-2 1 1,-3-1 0,1 0 8,0 0 6,-3 0-1,-1 0-1,-1 1-19,-1-1 20,-1 0-13,3 0 7,-3 1 6,1 0 0,-1 0-1,1-1-1,-1 2 0,1-2-20,1 0 15,1 2 0,-1-2 0,1 1 7,1-1-1,1 0-7,0 0 0,-3 1 0,3-1 1,-3 0-6,3 0 7,0 1 0,-1-1 0,-1 2 6,1-4 5,-3 2-20,-1 0 1,1 2 8,-1-2 0,3 0 6,-3 0-1,-1 0-13,-1 0 1,1 0 7,-1 0 6,-2 0 0,1-2-7,-1 2-6,0 2 7,-1-1 6,-1 0 5,0-1-20,0 0 8,-1 0 6,1 0-1,-2-1-19,-2 1 15,2 0 0,1-1 6,-3 1-1,-2-2-7,2 2 7,-2 0-1,0 0 0,-2 0-7,2-1-12,-2 1-5,-2 0-10,0 0 3,-2 0 3,-2-1 1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49:54.949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0 313 19,'0'0'4,"0"0"-1,0 0 0,0 0 0,0 0 0,0 0-1,0 0 0,0 0 0,0 0 0,0 0-1,0 0 1,0 0 0,0 0-1,0 0 0,0 0 7,0 0-1,0 0-1,0 0-1,0 0-1,0 0-6,0 0 12,0 0-1,0 0-13,0 0 13,0 0 5,0 0-2,0 0-8,0 0 6,0 0-1,0 0-1,0 0-8,0 0 7,0 0-8,0 0 1,0 0-7,0 0 14,0 0-7,0 0 0,0 0 0,0 0 6,0 0-13,0 0 7,0 0 0,0 0 6,0 0-13,0 0 13,0 0-1,0 0 0,0 0-1,0 0-7,0 0 7,0 0-1,0 0-12,0 0 19,0 0-7,0 0-7,0 0 1,0 0 6,0 0 0,0 0-7,0 0 7,2 0 0,2 0 6,2-3-20,2 2 14,3-2 6,1 0-2,3 0 0,5-2-8,-1 1-6,0-1-5,1 2 20,-1-1-13,2 1 13,-1-2-7,1 1-1,0 1 0,-1 1-6,3-2 20,0-1-21,0 2 14,-1-1-1,1 0-1,0-1-1,2 1 0,-3-1-1,3 1 6,0 2-13,0-1 0,0 0 7,-3 0-1,5 0 0,-2 0-13,-2 2 8,2 0 13,-3-2-8,1 2 6,-2-1-19,0-1 7,-1 2 13,1 0-1,-2 1-1,-1 0-13,-1 1 13,-1 0-13,1-1 7,-1-1 0,-1 0 6,-1 1-14,1 0 7,-1 0 0,1 0 0,-1 0 7,1 0-14,-1 0 7,3-1 7,-1 2-7,-1-1-7,1 0 14,1 0-14,-1-1 14,1 0-7,-3 1 6,3 0-7,-3 0 6,3-1-13,-3 2 20,1-1-8,-1 0 0,1 0-1,-1 0-13,-1 0 8,-1 0 0,3 0 6,-3 1-6,0-1 12,1 0-7,-1 0-7,1-1 7,-1 1-13,3 0 14,1-1-7,1 0 13,-1-1-14,1 2 13,-1-1-1,3 0-7,2 0 0,-3-1-7,1 2 1,-1-3-5,1 2 20,0 0-8,-1 0 0,1 1 6,-1-1-1,1-1-7,0 1 0,-1 0 0,1-1 0,-3-1 6,3 1-7,0 0 6,-1-1-7,-1 2 1,1-1 6,-1 1-1,2 1 0,-3-3-7,3 3 1,-1-2 0,-1 1 6,-1 1 0,1-1 6,-2 0-8,-1 1 0,3 0 0,-1 0-1,-1 0-12,1-2 14,-1 2-1,-1-2 0,3 2 0,-1-1-1,1 2 0,-3-2 0,3 1 0,-1 0 6,3-1-7,-3 1 0,1 0 0,0-2 0,-1 0-12,1 2 1,-1-1 14,1-1-13,-1 2 8,-1-2 6,1 2 0,-1 1-7,-1-4 6,1 3 0,-1 0 0,1 2-7,-1-2 13,1 0-7,1-2-7,-1 2 7,-1-1-13,1 0 8,1 1 7,-1 0-7,1-1 6,-1 1-6,1-1 6,-1 0-12,1 1 13,1 0 0,-1 1-7,1-1 7,-1-1-13,1 2 19,2-1-7,-1 1 0,1 0 5,-1 1-19,3 0 7,0-1 13,-1-1-20,1 0 8,2 0 13,0 0-1,-3-1-14,3 1 7,0 0-7,-3 0 7,3 1 6,-2 0-19,2-1 7,-3 0 7,1 1 0,0 0-1,-3 0 6,1 1-7,0-1 6,-1-1-13,-1 0 0,-1-1 14,1 2-14,-3 0 7,3 1-12,-1 0 13,1 1 6,-3-2-7,3 0-12,-3-1 7,3 0 13,0 1-13,-1-2 13,1 2-20,-1-1 20,1 0-1,-1 0-14,1 0 13,1 0-7,1 1-6,0 1-12,-1-2 21,1 0 6,-3-2-7,3 2 0,0 2 6,-1-1-8,1-1 7,-1 0-1,3-1-1,-2 1-7,-1 0 7,1 0-7,0 0 6,-3 0-7,3 0 1,-3 1-6,1-1 13,-1-3-7,1 3 7,-1 0-7,1 0 7,0 0-7,-1 0 6,1 0-7,1 0 7,-1-2 0,-1 2-7,1-2-6,-1 1 7,1-2 7,2 1-7,-3 0-6,1 2 13,-1-1-6,-1-1 0,3 1 6,-3 0-13,1 0 13,1 0-6,-3 0 0,1-1 6,-3 1-7,3 1 7,-1 0-7,-1 0 0,-1 1 7,0-2-1,-1 0-7,-1 1 1,0 0 6,-1 1-13,-3-1 14,2-1-7,-2 1-6,3 0 1,-3-1 13,0 0-7,0 1-12,3-1 20,-3 1-7,0 0-12,0 0 20,2-2-7,1 1-1,1 2 7,0-1-7,1 0-7,-1-2 14,3 1 5,-1 1-14,0 1-6,1-1 14,-1 0-7,1 0-7,-1-1-5,0 0 8,1-2 13,-1 3-1,1 0-7,-1-1 0,0-1 6,1 1-7,-3 0-6,1-1 7,-1 2 0,-2 0 7,2-1-8,-1-1 7,-1 0-7,0 2 6,1 0-7,-1-3 7,0 2-1,2-1 0,1 1-7,-1-1-6,3-1 7,-3 2 1,2-1-6,1-1 13,1 1-7,1 1 0,-1 0-6,3-2 7,-1 1-12,-1-2 14,1 3-1,1 0 6,-1-1-7,1-1-12,2 2 20,-3 0-7,-1 0-7,-1 0-5,3 1 14,-1-1-7,1-1 1,-1 1 6,1 1-6,-1 0 6,3-2 0,-3 1-7,3-2 13,0 1-13,-1 1 0,1 0 13,0 0-7,-1-1 6,1 1-7,-1 0-7,1-2 20,0 2-21,1-2 7,-1 3 7,-1-1-1,1 0-14,-2-1 14,1-1-7,1 2 6,-3-1-19,-1 1 20,1 1 0,1-2-1,-3 2-7,1 0-6,-1 0 20,1 0-8,-3 2-7,1-2 7,-1 0-7,1 1 7,-3 0-1,0-1-6,3 0 6,-1 0-6,0 0-6,-1 2 13,-1-2-6,0 0 0,-1 1 6,1-1-6,-4-1 0,3 1 6,-3 0-6,2 0-6,-2-1 13,-2 1-7,3 0 1,-1 0 6,0-1 6,-2 1-2,0 1-7,0-1 0,1 0-1,-3-1 6,2 1 0,-2 0-1,2 0-1,-2 0-1,0 1 0,0-1-7,0-1 0,0 0 7,-2 1 0,2 0-7,-2 0-6,2 0 7,-2 0-12,0-1 8,2 2 7,1-1 6,-3-1-13,2 1 7,2 0 6,-2 0-1,0-2-13,2 1 13,0 0-7,2 1 13,-1-1-8,1 0 6,0 0-1,0 1-8,0-3-12,1 2 13,1 0 0,-2-1-13,2 0 8,-2 2 0,1-1 7,-1 0-13,0 0 14,0 0-1,1 1-7,-1 0 1,-2 0 6,0 0-13,0 0 14,-2-1 5,2 1-26,-2 0 8,0 0 14,-2 0-20,3 0 8,-3 0 14,2 0-20,-2 0 8,0 0 13,2 0-1,0 0-8,0-2 0,-2 2 0,0 2-6,0-1 1,0-1 13,0-1-14,0 1 7,0 0 7,0 0-14,0-2 1,0 2 13,0 2-7,0-4 0,0 2-1,0 0 0,0 0 0,0 0 13,0 0-8,0 0-7,0 0-12,0 0 14,0 0 6,0 0-13,0 0 7,0 0 13,0 0-2,0 0-14,0 0 7,0 0-1,0 0-6,0 0 6,0 0-19,0 0 21,0 0-13,0 0 7,0 0 7,0 0-14,0 0 8,0 0 12,0 0-1,0 0-14,0 0 13,0 0-14,0 0 7,0 0-13,0 0 7,0 0-6,0 0 14,0 0-13,0 0 7,0 0 6,0 0-6,0 0 6,0 0-13,0 0 7,0 0 13,0 0-14,0 0 12,0 0-13,0 0 0,0 0-6,0 0 8,0 0 6,0 0-7,0 0 7,0 0-14,0 0 14,0 0-13,0 0 13,0 0 0,0 0 5,0 0-13,0 0 6,0 0-13,0 0 8,0 0 6,0 0-6,0 0 6,0 0 0,0 0-13,0 0 7,0 0 7,0 0-7,0 0 0,0 0 0,0 0 0,0 0 7,0 0-7,0 0 7,0 0-1,0 0-1,0 0-6,0 0 0,0 0 7,0 0-7,2 3 0,0 0 1,0 0 0,2 0-6,-2 1 7,0-1-6,0 1 7,0 0 7,0 0-8,1-3 1,-1 1 0,0 1 0,0-1 6,0 0-7,0-1 6,0 2-13,0-3 14,-2 1-1,2 0-7,-2-1 6,2 0-6,-2 0 12,2 0-7,-2-1 0,0 2-7,0-1 7,0 1 6,0-1-14,2 1 7,-2 0-7,0-1 7,0 0-6,0 0 0,0 2-6,0-4 14,0 2-7,0 2 7,0-2 0,-2 0-1,2 0 0,0 0-7,0 0 7,0 0 6,0 0-8,2 0 6,-2 1-7,0-1-12,0 0 14,0 1 0,0-2-1,0 1-6,-2 0 7,2 0-7,0 0 13,0 0-13,0 0 7,0 0-7,0 0 7,0 0 6,0 0-13,0 0 13,0 0-14,0 0 1,0 0 7,0 0 0,0 0-7,0 0 7,0 0 0,0 0-13,0 0 8,0 0 6,0 0-6,0 0 13,0 0-20,0 0 13,0 0-6,0 0 13,0 0-20,0 0 13,0 0 0,0 0-7,0 0 7,0 0 0,0 0 6,0 0-8,0 0 0,0 0-6,0 0 13,0 0-14,0 0 7,0 0-6,0 0 13,0 0-7,0 0 0,0 0-7,0 0 14,0 0-14,0 0 7,0 0-13,0 0 14,0 0 0,0 0-13,0 0-4,0 0 1,0 0-10,0 0 3,0 0-10,0 0-3,0 0 2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4:59:55.854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41 24,'31'-14'3,"-24"-13"-2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50:49.486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138 413 23,'-4'-3'5,"0"2"-1,-2-1 0,-1 0 12,-1-1-2,0 1-8,0 0 5,-1-1 5,-1 1 4,2 1-8,0 0-2,-1-2 5,1 1-2,2 0-1,0-1-2,1 3-7,1 0 5,2 1-7,0-2 0,0 0 19,0 0-9,0 1 11,0 0-3,2-1-8,-2 0 5,0-1-2,2 2-2,-2 0-20,2 2 19,-2-1-1,2 0-8,-2 0 0,2 0-6,0-1 0,0 0 13,0 0-7,0 0-7,2 0 1,2-1 13,2-1-1,2-1-1,0 0 11,5-2-8,1 1-8,3-2 0,4 1 6,1-1-13,3 2 13,2-1-7,0 0-1,4 1-6,2-1 1,2 2 13,2 0-7,1 0 0,-1 1-7,4-1 7,-1 3 6,1 0-13,-2 1 7,1 1 6,-3-4-7,0 2 0,-2 0 6,-2 0-13,-2 2 13,0-2 6,-2 1-14,-2 1 6,-2-2-6,0 1 12,-5 0-20,1-1 8,0-1 13,-5 2-20,1 0 19,-3-1-7,1 0-7,-1 0-12,-1 0-4,-3-1 3,0 0-5,1-1 3,-3 1-10,-2 0-3,0-3 3,1 2 4,-5 1 1</inkml:trace>
  <inkml:trace contextRef="#ctx0" brushRef="#br0" timeOffset="546">775 0 24,'-2'0'4,"-2"0"6,0 0-1,0 1 5,0-1-14,-1 1 0,1 0 19,2 1-9,0-2-1,0 0-1,2 0 5,0 1-20,0 0 19,2 1-1,0 1 11,0-1-22,2 1 13,1 1-14,3 0 12,0 2-1,0 0-1,1 2 11,1-1-9,2 1 5,1 2-8,-1-1-1,3 0 5,1 2-1,3-1-1,-1 1-14,3 0 7,0 1-1,0 2 6,-1-3-1,3 1-1,-2 0-7,1-1 7,1-1-1,0-2-7,0 0 7,-1-1-14,-1-1 14,0 1-1,-3-1-13,-1-2 2,-1 0 7,-1-1 6,-1 2-7,-3-2 0,-1 0 13,0-1-2,-1 0-14,-1 2 7,-2-2 0,-4 4-1,2 0-12,-2 0 20,-2-2-8,0 3 0,-2 1 0,0 0-1,0 1-18,-4 2 14,0 1 7,-2-1-7,-1 2 7,1 0 5,0 1-13,-1 2 13,-3-1-8,2 2-6,-3 0 13,1-1-1,2 1-13,-1 0 19,1-1-1,0 1-8,-1-1-1,1 0-6,2 1 0,-3-1 1,3-1 6,2-1 12,-3 0-8,3 0-14,0-1 7,2-1 6,0 0-7,0-2 7,2 0-14,-3-1 1,3-1 13,0-1-13,0 1 7,2-1 0,-2 0 12,0-2-20,2 0 13,-2-2 6,2 2-14,0-3 6,0 2-7,-2-1 7,2-1-7,0 1 13,0-2-14,0 0 7,-2 1-6,2-1 12,0 1-19,0-1 13,0 0-6,0-1 13,0 1-14,0-1 7,0 1-13,0 0 7,0-1 1,0 0 0,0-1-12,0 1 8,0 0-12,0 0 2,0 0-10,0-3-10,0 0 4,0-1 4,2-3 2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50:58.847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1233 12 22,'0'0'4,"-2"0"0,2-2-1,-2 0-1,0 0 0,0 1 0,0-1 0,0 1 0,-1 0 0,1 0 6,-2 0 6,2 1-8,0 0-1,2 0 5,-2 0-7,0 0 6,0 1-1,2-1-14,-2 0 1,2-1 19,0 1-8,0 0 0,0 0-14,0 0 1,0 0 7,0 0 0,0 0 0,0 0-6,0 0 20,0 0-8,0 0-1,0 0-7,0 0 0,0 0 7,0 0-7,0 0 0,0 0 0,0 1 7,0-1-1,2 0 6,0 1-1,0-1-1,0 1-1,0 0-20,2 1 20,0-1 0,3-1-14,-1 0 14,0 1-1,0 0 5,3 0-14,-1-1 1,0 1 12,0 1-1,1-1-7,1 0 0,0-1-7,1 1 13,1-1-7,1 0-6,-3 1 13,4-1-1,1 0 5,-1 1-8,1-1 6,-1 0-1,3 0-20,-1 2 8,1-2 6,1 0 0,1-2 6,0 2-8,-1 0 0,3-1 0,0 1 0,1 0 0,1-2 12,0 1-8,2 0-7,-2-1 13,1 1-7,-1 0-1,2 0 0,0 0 6,-3 0-2,1-1 0,0 2-8,0 0 1,-1-1 6,1 1-7,0 0 6,0 0-19,-1 0 20,-1 1-19,2-1 20,0 0-1,-1 2 0,1-2-1,0 1-1,0 0 0,1-1-1,-1 1 6,2 0-20,-2-1 8,2 1 6,-3 1 0,3-2 6,-2 1-14,0-2 13,-1 1-19,-1 0 7,0 1 13,-1-1-20,1 0 14,-2 0 0,-1 0-7,1 0 1,0 0 13,-1 1-8,-1-1 0,-1 1-7,3 1 7,-3 0 0,1 0-6,2-1 6,1 0 6,-1 0-13,2 1 13,1 0-14,1-1-5,-2 1 20,2-1-7,1 2-1,1-3-6,0 1 1,0 0 6,0 0-12,-3 0 7,3-1 7,-2 0-1,0 2 12,2-1-8,-3 0 6,1-1-14,0 0 12,0 0-1,1 0-14,-1 0 13,2 0-20,-2 0 8,-1 0 13,1-1-14,2 2 7,-2-1 6,-1 0-8,1 0 6,0 0-13,0-1 7,-3 1 6,3 0-20,-2 0 15,-3 0 6,1 0-14,-2 0 7,-1 0 0,-3 0 0,1 1 6,-2-1-7,1 0 6,-1 1-13,-1 0 7,-1 0 6,0-1-13,-1 0 7,-1 0 0,2 0 0,-2 2 6,1-2-7,-1 0 0,-2 0 7,2 1-1,1 0-7,-1-1 7,0 1-7,1 1 6,-1-2-6,0 2 6,2-2 0,1 1-1,1-1-19,-1 0 21,1 0-7,2 0 13,1 0-21,-1-1 8,1 2 6,1-2-6,1 1 6,0 0-7,1 0 13,3 0-1,-1 0-7,1-2-7,2 2 7,2 0-6,-3-1 13,3 1-2,2 0-13,-2-1 13,0 1-7,2 1-6,0-2 1,-1 0 7,1 1-7,-2-1 1,2 1 13,-2 0-14,2 0 7,-2 0 6,-1 1-20,3-1 20,-2 0-7,-2-1 0,2 1-6,0 0 0,-3 0 1,1 0 0,0 0-5,0 0 1,-1 1 13,1-1 6,-2 0-20,-1 1 13,3 0 0,-2-1 6,2 3-2,-3-3-1,1 1-7,0-1 0,-1 1 7,-1 0-14,0-1 1,1 1 1,-1 0 0,-1-1 7,1 2-6,0-1 0,-1 0 1,1-1 6,-3 1-6,3 0 0,0 0 7,-3 1-7,1-2 7,1 0 5,-1 0-13,-1 0 13,1 0-8,0 0 0,-1 0 0,3 0 0,-3-2 6,1 2-7,-3 0 6,3 2-7,-3-1 7,3 0-1,-1 0-1,1-1 0,-3 1-19,3-1 20,2 0-13,-3 0 1,1 0 13,-1 1 0,1 1 5,1-1-14,-3-1-6,1 0 14,1 0-13,-1 0 1,3 0 7,-2 0 6,-1 1-7,-1 1 7,1-1 5,-1 2-20,-1-1 20,-1-1-14,1 0-6,1 0 14,-3 1-1,2-1 6,-1 0-8,1 0 0,-1 1 6,1 0-7,-1 0-6,1-1 6,-2 1-6,1 1 1,-1 0 0,1 0 13,-1-3-7,1 2 0,-3 0-1,2-1 6,1 1-7,-3 0-12,2-1 8,1 1 6,-3 1 0,3-2-13,-3 0 14,2 0-6,1-1 0,-1 1 7,-2-1-1,3 0 0,-3 1-13,3 1 1,-1-2 7,3 0 13,-3 0-7,2 0-7,1 0 6,-1 0 6,3 0-13,2 0 6,-3 0-6,1-2 13,1 1-14,1 1 1,-1 0 13,-1 0-1,4-1-14,-3 0 1,1 1 7,0 1 0,-1 0 6,1-1-14,-1 0 1,1-1 7,2 1 0,-3 0-13,1 0 7,2 0 13,-3-1-13,1 0 0,1 0 7,-1 0-7,0 1 13,-1-2-7,3 1 6,0 0-1,-1 0-1,-1 0-13,2-2 7,-1 2 0,1-2-12,0 0 20,-3 2-7,3 0-7,0 0 7,-1-1 0,3 0 0,-2 2 6,2-1-13,-3 0 0,1 0 1,0 0 13,-1 1-1,1 1-19,0-1 1,-1 0 8,-1 1 13,2-1-2,-3 0-7,3 0 0,0 1 0,-3 0 0,3 1-7,0-4 14,-3 2-1,1 2-1,-1-1-7,1-1 0,-2 0-6,1 1-6,-1-1 8,-1 0 13,3 0-7,-3 0 0,3 0 6,-2 0-19,1 0 14,-1-1-1,1 0 0,1 1-6,2 0 13,-3 1-14,1-1 14,2-1-14,-1-1 7,1 4 6,0-4-7,-1 1 0,3 1-12,0-1 1,-3 0 14,1 1 6,0 0-20,0-2 14,-1 0 6,1 1-1,-2 0-8,1 0 0,1 1 0,0 0 7,-1-1-14,-1-2 7,-1 2 7,3 0-7,0 1-7,0 0 14,-1-1-14,1 0 1,-2 0 13,1 1-13,3 0 13,0-2-19,-3 2 14,5-1-13,-4 1 8,0 0 0,-3-1 13,3 1-14,-3-1 1,3 0 12,0 0-7,0-2 6,-1 2-7,3 0-7,-2-1 7,1-1-12,-1 2 14,2-1 6,-3 0-14,1 0 13,2 1-13,0 0 6,-1-1-6,-1-1 1,2 2 13,0-1-20,-3 1 14,1 0-13,2 1 20,-3 0-8,3-2-6,-2 1 13,2 0-8,-3 0 0,1 1-12,2-1 14,-1 1 5,1 0-1,-2-1-13,0 1 13,-3-2-7,1 2 6,4-1-13,-3 0 14,-1 1-14,2-2 14,-3 2-14,3-3 14,-3 2-8,1 1 7,-2-1-7,1 1 6,-1-2 0,-3 1 5,3 1-7,-3-1-7,-1 1 7,1 0-7,1 0-6,-3-2 14,0 2-7,1 0-5,-3 0 7,3 0-6,-3-1 13,0 1-1,3 0-7,-1 1 13,-2-1-7,3-1-7,-3 1-6,3 0 14,-3 0-7,2 0 6,-1 0 0,-1 0-7,2 0-6,-1 0 14,1 0-7,-1 0 0,-1 0-12,0-1 20,-2 2-7,-1-2-6,-1 1 14,0 1-8,-2-1 1,0 0-7,0 0 14,1-1-14,-3 1 20,0 0-8,0 1-7,0-2-12,0 1 20,0-1 0,-2 2 5,0-1-20,0 0 1,0 0 1,0 0 14,0 0-1,0 0-1,0 0 6,0 0-2,0 0-1,0 0-13,0 0 6,-2 0 0,0 1 6,2-1 0,0 1-8,-2-1 7,2 2-13,0-2 13,0 1-1,0-2-19,0 1 14,0 0 6,0 0-13,0 0 13,0 0 0,0 0-14,0 0 14,0 0 5,0 0-13,0 0 12,0 0-13,0 0 6,0 0-6,0 0 12,0 0-7,0 0 6,0 0-1,0 0-13,0 0 13,0 0-1,0 0 6,0 0-14,0 0 0,0 0-6,0 0 7,0 0 0,0 0 0,0 0 7,0 0-1,0 0-7,0 0 0,0 0 1,0 0 6,0 0-1,0 0 0,0 0-7,0 0 7,0 0-7,0 0-6,0 0 14,0 0-1,0 0 0,0 0-7,0 0 0,0 0 1,0 0-6,0 0 7,0 0-13,0 0 2,0 0 20,0 0-1,0 0-7,0 0 0,0 0 0,0 0 0,0 0-6,0 0 13,0 0-1,0 0 0,-2 1-1,2-2-1,0 1-6,0 0 0,0 0 6,0 0-6,0 0 0,0 0 0,0 0-6,0 0 1,0 0 1,0 0 13,0 0-1,0 0 0,0 0-7,0 0 0,0 0 0,0 0 0,0 0 0,0 0 0,0 0 0,0 0 0,0 0 1,0 0 6,0 0-7,0 0 0,0 0 0,0 0 0,0 0-6,0 0 1,0 0 1,0 1 0,0 0 1,0-1 7,0 0-1,0 0 0,0 0 0,0-1 12,0 1-8,0 1-1,0-1 6,0 0-8,0 0 0,0 0 0,0 0-7,0 1 0,-2-2 1,2 1-6,0 0 1,0 0 7,0 0 1,0 0 0,0 0 0,0 0 0,0 0-7,0 0 7,0 0 0,0 0 0,0 0 13,0 0-8,0 0-1,0 0-6,0 0-6,0 0 1,0 0 7,0 0 0,0 0 0,0 0 0,0 0-6,0 0-6,0 0 20,0 0-7,0 0 6,0 0-7,0 0 0,0 0 0,0 0 0,0 0-6,0 0 7,0 0 6,0 0-13,0 0-6,0 0 20,0 0-1,0 0-1,0 0-7,0 0 7,0 0-1,0 0-7,0 0 0,0 0 1,0 0-6,0 0 7,0 0 12,0 0-20,0 0 1,0 0 13,0 0-7,0 0 0,0 0 7,0 0-7,0 0-6,0 0 7,0 0 0,0 0 12,0 0-7,0 0-1,0 0-7,0 0 1,0 0 0,0 0-6,0 0 13,0 0 0,0 0-13,0 0 13,0 0-7,0 0-18,0 0 2,0 0 15,0 0 0,0 0-6,0 0 2,0 0-12,0 0 2,0 0-4,0 0-16,0 0-2,0 0-8,0-1 6,0-4 4,0-2 3</inkml:trace>
  <inkml:trace contextRef="#ctx0" brushRef="#br0" timeOffset="4383">12612 65 24,'0'0'4,"0"0"0,0 0 0,0 0-1,0 0 12,0 0-14,0 0 12,0 0-1,0 0-14,0 0 19,0 0-9,0 0 6,0 0 4,-2 0-8,2 0-2,0 0 6,0 0-2,0 0 5,0 0-9,0 0-1,0 0 12,0 0-3,0 0-20,0 0 6,0 0 6,0 1 6,0 0-2,0 1-2,0-2-1,0 1-7,0 0 6,0 0-7,2-1 6,-2 1-7,0 0 0,0-1 12,0 0-14,2 0 13,-2 0-14,0 0 0,0 0 13,0 0-7,0 0-1,0 0 6,2 2-7,-2-2-6,0 0 7,0 0-7,0 0-6,0 0 27,0 0-8,2 0-1,-2 1-1,2-1 5,-2 0-7,3 0-1,1 0 0,-2 0 6,0 0-2,0 0-13,2 0 7,0 1 0,0-1 0,0 2 0,1-1 6,1-1-7,0 1-7,2 1 14,-2-2-1,3 0-1,-3 0 0,2 0-7,0 0 6,1 0-7,-1 1 7,2-1-13,-1 0 7,-1-1 13,0 1-26,2 1 8,-1-1 7,-1 0-6,2 0 7,3 1 0,1-1 0,-1 1-7,1 0 13,3 2-7,-1-2 13,3 1-2,-1-1-20,1 0 20,2 1-14,-3-1 0,3-1 13,2 1 5,0-1-8,-1 0-7,1 1 6,-2-1 0,1 1-7,1 0 0,-2 1 6,2-1-7,-5 1 0,3-1 7,-2 0-7,-3 2 7,3-3-1,-3 0-7,1 1 7,-1 0-1,-1 0 0,-1-1 0,-1 0-13,1 1 20,1 1-14,-1-1 0,-1 0 7,1 1 6,-2 1-1,1-1-14,-1 0 1,1-1 1,-1 0 13,1-1-20,-1 0 14,0 2-13,1-1 7,-1 0 7,-2-1 6,3 1-14,-1 0 13,1 0-1,-1-1-14,1 2 7,-1-2 0,0 1 0,3 0-12,-1 0 13,1 0-6,-1-1 7,1-1-1,-1 1-12,1 0 7,1-1 7,1 1 5,-1 0-1,1-1-13,-1 1 19,1 1-14,0-1 0,-3-1-6,3 0 13,-3 1-7,3 1 0,-5-2 6,0-1-13,1 2 13,-1-1-1,1 2-19,1 1 21,1-4-1,-1 2-1,-2 0-13,3 0 13,-1-1 0,-1 1-1,1 0 6,1-1-14,-1 1-6,3-1 20,-3 1-7,1-1-1,1 1 0,1-1 0,-1 1-13,3-2 14,-2 2 6,1 0-14,-1-1 1,1 1 7,1-1-1,-3 0 6,3 1-13,-2 0-6,1-1 14,1 1 6,-1 0-14,1 0 7,0 0 6,-1-1-20,1 0 14,0-1 6,-1 2-13,1 2 1,1-2 0,1-2 1,0 1 6,-1 0-6,1 1 0,0-1 13,0 1-1,-1 0-8,-1-1 0,2 0 0,-1-1 0,-1 2 6,1-1-20,-1 0 14,2 1 0,-3 0 0,1-1-6,0 1 7,-3 0-7,3 0 7,-3 0 0,3-1 0,-3 0-7,1 1 7,0 0 0,-1-2-1,1 1-6,-1 0 1,3 0 6,-3 1 0,3-1-6,-2 0 0,1-1 7,3 1 0,-3 1-1,1 0 6,0-2-7,-1 1-6,1-2 0,0 2 7,-3-1 0,5 1-13,-3 0 14,3-1 0,-2 2 5,-1-1-7,1 1 0,2-1-6,-3-1 13,-1 1-7,-1 1-7,3-2 1,-3 1 7,1 0 0,0-1-7,-1 1 13,1 1-13,-3-1 13,3-1-1,-1 1-14,-1 0 14,-1 1-1,3 0-13,-3-1 13,3 0-13,-3 1 13,1-1-13,-1 1 13,1-2-7,-1 4-12,-2-2 20,3-2-1,-1 2-13,1-1-5,-1 0 14,1 1 6,-1-1-1,1 1-1,1 0-13,-1 0 1,1 0 0,1 0 1,-1-1 1,1 1 6,0 0 0,1 0 0,1-1 0,-3 2-1,3 0 0,0-1 6,1 1 0,-1 0-1,-1 2-1,3-2-19,-2 0 8,1-1 13,-1 2-1,2-1-1,-3-1 0,1 0-1,0 2-13,-1-2 1,-1-2 1,1 2 7,1 2 0,0-2 0,-1 0 6,1 1-7,-1-1 7,3 0-1,0 0-7,-3 1 7,3 0-1,-2 0 0,1-2-13,1 1 1,0 1 1,-1-2 7,3 2 6,-2 0-1,2 0-19,-1-1 20,3 2-7,-2-1 7,2 0-13,-2-1 13,1 1-13,1-1 13,0 0-7,0 0-6,0-1 7,-1 0 0,1 1 6,0 1-7,2-1 0,-2-1 1,2 1 6,-3 0-7,3 0 6,0 1-19,-2-1 8,2 0 7,-2 1 0,0 0 0,1 0 6,-1-1 5,2 0-8,-2 0-6,2 0 0,2 0 6,0 0 0,0 2-1,0-2 0,0 0-13,0-2 1,0 2 8,0 0 0,-1 2 12,1-2-7,-2 0-7,2-2 7,0 4-7,0-2 0,-2 0 7,2 0-1,0 1 0,0 0-13,-2-1 8,2 1 6,-2 1 0,0 1-13,-1-3 13,1 1 0,0 1-1,0-1 0,0-1-7,0-1-5,0 1 7,0 0 6,-3 0 6,3-1-20,-2 1 8,0 1 0,0-1 6,2 0-6,-2 1 6,1 1 0,-1-2-1,2 0-6,0 0 0,-2-2 7,2 4-1,0-2-7,-3 0 1,3 0 7,0 1-1,-2-1-7,0-1 1,0-1 7,-1 2-20,-1-1 27,2 0-7,-4 0-7,1-1 0,1 2 7,-2-2-1,2 0-6,-1 1 0,1 0 7,0 0-1,0-2-13,-1 2 14,1 0-13,0 1 14,0-1-1,-3 1 6,3-1-1,0-1-8,0 2 0,-1-1 0,1 1 0,0 0-6,-3 0 6,3-1-12,-2 1 14,-2 0-1,1 0-12,-1 0 7,-1 0 13,-1-1-14,0 1 13,-3 0-13,3-1 6,-3 1-12,1-1 13,-1 0 6,0-1-13,1 1 6,1 1-6,1-1 0,2 0 7,1 0-13,3 0 14,-2 1-1,-1-2 0,1 2 0,2 0-1,-2 0 6,1 0-7,-1 2 0,-2-2 0,1 0-7,-1 0 1,0 0 7,-3 1-13,-1-1 14,-1 0 0,-2-1-7,-1 1 7,-1 0 0,0 0-13,-1 0 20,-1 0-2,2-2-13,-3 2 7,1 0-7,-4 0 7,2 0 0,0 2-7,-2-2 7,1 0-12,-1 0 13,0 0-19,-2 1 15,0-1 12,0 0-14,0 0 13,0 0-20,0-1 8,0 1 13,-2 1-14,2-1 6,-2 1 6,0-1-13,3 0 6,-3 0-12,2-1 13,-2 0 0,2 1-7,-2 0 7,2 0-13,-2 1 14,2-1-13,-2 0 7,2-1 7,-2 1-13,2 0 7,-2 0 6,0 1-7,0-1 1,2 0 6,-2 0-13,0 1 13,0-1-19,0-1 21,0 1 5,0-1-14,0 1 6,0 0-13,0 0 8,0-2-13,0 2 15,0-1 6,0 1-14,-2-1 14,2 2-14,0-1 8,0 0 6,0 0-1,0 0-7,0 0 0,-2 0 6,2 0-13,0 0 7,0 0-18,0 0 8,0 0-4,0-1-17,-2-1-9,0 1-8,2-2 5</inkml:trace>
  <inkml:trace contextRef="#ctx0" brushRef="#br0" timeOffset="8767">7 1120 23,'0'0'4,"0"0"0,0 0-1,0 0-1,0 0 1,0 0 0,0 0-1,0 0 6,0 0 6,0 0-15,0 0 1,0 0 18,0 0-14,0 0 5,0 0 5,0 0-1,0 0-2,0 0-14,0 0 1,0 0 19,0 0-3,0 0 5,0 0-2,0 0-28,-3 1 8,1 0 7,2 1-1,0 0 12,-2-1-2,2 0-14,0 0 0,0 0 13,0 0-8,2-1 6,0 0-1,3 0-1,3 0-8,2-1 7,3 0-14,1 0 7,3 0 7,-1-2-1,5 2-1,0-1-7,1-2 13,3 1-1,4-1-8,2 0 6,2-1-7,0 0-7,2 0 14,1 0-1,1 0 5,2 1-8,0-1 0,1 0 6,-1 1-14,0-1 13,1 0-20,-3 1 20,0 0-14,0 1 7,-4 0 0,0 0 0,-2 1-13,-2-2 20,-2 3-7,-2-1-7,-2-1 1,-2 3 7,-3-1-7,1 1 13,-5 0-1,3-1-14,-3 2 7,-1-1 0,-3 0-6,0 1 13,1-1-7,-1 0-13,0 2 20,3-1-7,-3-1 0,1 0-6,-1 1 0,2-1 7,-1 1-13,-1-1 14,2 1 6,-1-1-20,-1 0 14,-2 0 6,1-1-20,-1 1 8,-2 0 6,-2 1 6,0-1-20,0 0 8,3 0 7,-3 0 5,0 1-7,2-1 0,-4 0 6,0-1-7,0 1-13,0 0 1,0 0 8,-2 0 0,3 0-5,-3 0 1,2 0 7,0-1 0,-2 1-19,0 0 9,0-1-18,2 1 10,-4-1-5,2 1 2,0 0 2,-2-1 1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51:08.924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17 164 21,'0'0'4,"-3"0"0,3 0 0,0 0-1,0 0 0,0 0-1,0 0 0,0-1 7,-2-3-2,2 2 0,-2-1-8,0 1 7,0 1 5,0 0-1,2 0-1,-2-1-14,2 2 13,-2-1-7,2 1 6,0 0-1,0 0-1,0 0 6,0 0-8,0 0 6,0 0-13,0 0 6,0 0 6,0 0-13,0 0 19,0 0-14,0 0-6,0 0 1,0 0 13,0 0-1,0 0-7,0 0 6,0 0-7,0 0 12,0 0-7,0 0-7,0 0 19,0 0-8,0 0-7,0 0 6,0 0-1,0-1-1,0-4-7,2 1-6,0-1 8,-2 2 6,2-2-7,-2 0 6,0 0 6,0 0-8,2-1 0,-2 0-7,0-1 7,2-1-7,-2-1 13,0 1-1,2 1 5,-2-1 5,0-1-2,0 2-8,0 0 5,2 2-8,-2 0 6,0 0-8,0 3 0,0 0-1,3 1 0,-3-2 6,0 2-14,0 0 14,2 1-14,-2-1 13,0 2-7,2 2 0,0 2 0,2 2 7,0 2-8,2 4-12,-2 0 20,3 2-13,-3 1 13,2 3-7,-2-1-6,2 3 7,3 0-13,-3 0 21,-2 3-8,4-1-12,-2 0 7,1 1 13,-1 1-7,-2-1-13,2 1 20,-2 0-1,0-1-1,0 0-7,3-1 0,-3 0 0,0 0 6,-2-2-7,0-1 7,2 0-1,-2 0-1,0-3-13,0 0 8,3-2-7,-1-2-5,0-4 8,-4 0-6,2-1-4,2-2-17,-2-1 10,-2-1 3,2-1-5,-2-1 3,0-1 2,2-3 3,-2-3 0,0-3 2</inkml:trace>
  <inkml:trace contextRef="#ctx0" brushRef="#br0" timeOffset="640">93 243 22,'0'-1'4,"0"-3"-1,-2 2 0,2-2 0,0 2 0,0-2 0,0 0 6,2-1 5,-2 1-14,0-1 0,2 1 12,-2 0-1,2 0-8,0 1 6,0-2-1,0 0 5,3 1-2,-3 0 5,2 0-8,2-1-1,2 0-1,0 2-1,1-1 6,-1 1-20,2-1 7,-1 1 1,-1-1 12,2 2-7,1 1-7,-1 0 0,-2 1 7,3 0-1,1 2-6,-2 0 13,1 2-2,-1-1-7,-2 1 0,-2 1-6,3 0 6,-3 1 0,-2 2-6,-2 0 7,2 1 0,-2 0-7,-2 0 13,-2 2-20,0-2 2,2 1 20,-4 0-1,2-1-1,0-1-8,-4 0 7,-3 0-14,3 1 7,0-1-6,-2-1 7,2 1 0,-3-1-13,-1-1 14,2-1 6,-3 1-1,5 0-7,-4-1 0,4-2 6,-1 1 0,1-2 5,0 2-14,0-2 13,0 0-1,-1 0 5,1 0-8,2 0-1,2-1 0,0 0 5,2 0 5,-2 1-8,-2-2-1,2 1 0,0 0-7,2-1 0,0 1 6,0-1-13,0 0 1,0 0 13,0 1 0,-3-2-7,3 1 6,0 0 6,0 0-14,0 0 6,0 0-13,0 0 20,0 0-7,0 0 0,0 0 5,0 0-1,0 0-13,0 0 1,0 0 7,0 0-19,0 0 21,0 0-13,0 0 13,0 0-7,0 0 7,0 0 0,0 0-13,0 0 1,0 0 7,0 0 6,0 0 0,0 0-1,0 0 0,0 0-7,0 0 6,0 0-12,0 0 7,0 0 0,0 0 0,0 0 1,0 0-13,0 0 8,0 0 14,0 0-20,0 0 20,0 0-7,0 0 6,0 0-1,0 0-7,0 0 6,0 0-13,0 0 1,0 0 14,0 0-1,0 0-20,0 0 21,0 0-7,0 0-7,0 0 8,0 0-7,0 0 7,0 0-6,0 0 7,0 0-7,0 0 13,0 0-13,0 0 7,0 0-1,0 0 0,0 0-6,0 0 7,0 0 0,0 0-19,0 0 14,0 0 13,0 0-7,0 0-1,0 0-6,0 0 13,0 0-8,0 0-19,0 0 15,0 0-12,0 0 14,0 0-12,0 0 14,0 0 0,0 0 0,3-1 6,-1 0-13,-2 1 7,2-1 6,-2 1-14,2-2 8,-2 2-1,-2-1 7,2 1-7,0 0 0,0 0 6,0 0-13,2 0 7,0 0 0,-2 0 0,0 0 0,-2 0 0,2 0 0,2 0 6,-2 0-13,0-1 1,0 1 7,2-1-7,-2 1 7,-2 0 6,2 0-1,0 0-7,0 0 1,0 0 0,0 0-13,0 0 20,0 0-13,0 0 1,0 0 7,-2 0 6,2 0-8,0 0 0,0 0 0,0 0 7,-2 1-14,2-1 1,0 0-5,0-1 7,0 1 1,0 0 0,0 0-12,0 0 14,0 0-19,0 0 3,0 0 2,0 0 9,0 0-6,0 0 1,0 0 2,0 0 0,0 0 2,-2 0 0,2 0 1,0 0 0,0 0 0,0 0 0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51:12.075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264 148 23,'0'0'4,"0"0"0,0 0-1,0 0 0,0 0-1,0 0 0,0 0 0,0 0 0,0 0-1,0 0 1,0 0-1,0 0 19,0 0-8,0 0-8,0 0 12,0 0 4,0 0-2,2 0-9,0 0-1,0-1 5,0 0 5,2-1-9,-2 0-1,0 1-13,0-1 19,1-1-14,-3 0 6,0 0-1,0 0 6,2-2-8,-2 2 6,-2-3-1,-1 1-13,1 0 6,0-2 7,0 0-20,0 0 20,-2 0-20,-2 0 21,0-2-8,-1 3 13,-1-1-8,2 0-1,-2 1-13,-1-1 7,1 0 0,-2 2 0,2 2 0,-1-1-6,1 1 14,0 0-20,-3 3 27,-1-1-15,2 2 13,-1 1-20,1 1 19,-5 0-1,3 2-14,2 1 7,-1-1-7,1-1 1,0 1 7,3 1-1,-1-2 6,0 2-7,4-1-1,-2-1-12,1 1 20,1 1-8,0-1-12,2-2 20,2 2-1,2-2-7,2 1-7,0-2 7,3 2-12,1-2 20,2-1-8,1 0 0,1 0 0,0-1 6,1 0-19,1-1 14,-1 0 6,1 0-14,-1 1 1,-1-1 13,-2 0-1,3 1-7,-3-2 6,-2 1-1,3 1-7,-1-1-6,0 1-5,-1 1 21,-1 0-14,-2 1 7,2 0-13,1 1 21,-3 0-1,0 1-1,0 1-1,3 1-7,-1 0 0,0 1-6,0 1 13,-1 1 6,-1 0-21,2 1-5,-2 1 8,0 2-5,1 1 1,-3 1 8,0 1 6,0 2 6,0 0-8,0 1 6,-4 2-7,2 0 0,-2 0 6,3 1-1,-3-1-13,0 0 13,0-1 6,-3-1-2,3 0-20,-2-3 14,0 0-7,0 0 7,0-1-7,0-2 1,2-1 12,0-1-7,-2-1-1,2 0-12,-2-1 1,2-1 14,0-1-7,0 0 6,0-1-7,0-2 1,0 0 6,0-1 0,2 0-1,-2-2 0,2 1-7,0-2 13,2-2-7,-2-2 0,5-1 6,-1-2-14,0-2 7,2-2 6,-2-1-7,3-2 0,1 0 0,0-2 0,3 0 0,-3-3-6,1 1 7,-1-1 0,2 0-7,-1 1 7,1-1-6,0 2 7,1-1-13,1 2 14,-3 1 0,-1 0-1,0 1-6,3 0 13,-3 2-1,-2 2-20,1-1 20,-1 1-7,0 2-6,0-2 13,1 3-1,-3 0-7,2 3 0,-2-2 12,-1 1-26,1 1 14,-2 0 6,0 1-1,0 0 0,-2 0-7,0 0 6,2 2 0,-2-1-1,1 1 6,-1 0-20,0 0 14,0-1 6,0 1-7,0 1 12,-2-1-21,0 0 20,0 1-8,2-1-7,-2 1-6,2-1 26,-2-1-8,0 2-1,0 0-2,0 0-7,0 0 7,0 0-1,0 0-1,0 0-1,0 0 0,2 0-13,-2 0 13,0 0 0,0 0-13,0 0 7,0 0 1,2 0-7,-2 0 8,0 0 6,0 2-1,0-2 0,0 1-1,-2-1 6,2 0-20,0 0 20,-2 0-8,2 0 6,2 0-20,-2 0 8,0 0 1,-2 0 0,2 1 0,0-1 7,0 0 0,-2 0-1,2 0 0,0 0-1,0 0 0,0 0-13,0 1 2,0-2 7,0 1 7,0 1-1,0-2-1,0 1-6,0 0-12,0-1 8,0 1-12,0 0-10,0 1-15,0-1 5,0 0 5,0 1 2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52:27.657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0 115 19,'0'0'4,"0"0"0,0 0-2,0 0 1,0 0 0,0 0-1,0 0 0,0 0 0,0 0 0,0 0 0,0 0 0,0 0 0,0 0-1,0 0 0,0 0 7,0 0-1,0 0-1,0 0-1,0 0-1,0 0-6,0 0 0,0 0 6,0 1 6,0-1-1,0 1-1,0-1-1,0 1-14,0 1 14,-2-1-14,2 0 14,0-1-14,0 1 1,0 0 13,0-1-7,0 0-6,0-1 1,2 1 7,0 1-7,2 0 0,-1-1 1,1 0 20,2 0-9,-2 0 6,2-1 4,0 1-14,3-1-7,-1 0 13,0 0-1,1 0-7,1-1 6,0 1-13,1-1 19,-1 0-14,0 1 6,3-2-7,-1 2 7,-2 0-7,3-1 13,1 0-14,1 2 7,-1-1 5,1 0-13,1 1 13,1-1-1,1 0-1,1-2-1,0 2-1,-1 1-7,3-1 7,0 0-1,-1 0-1,1-2-6,2 2 0,-3 0-12,3 0 2,-2 0 14,0 0 0,-1 1-6,1-2 0,0 1-5,-1 1 1,-1 0 13,-1 0-6,1-1 0,-2 1 0,1-1 19,-1 1-8,1-1-1,-1 1-1,4-1-1,-3-1-1,3 2 6,0-1-14,1 0 0,-1 0 7,0 1-1,1-1 6,-1 0-1,2 1-13,0-2 6,-3 1 7,1 1-20,2-1 8,-3 1 13,1-1-14,0 0 1,2 1 13,-3-1-14,1 0 13,0 1-1,-1-2-1,1 2-1,0-1 0,-3 1-7,1 0 6,0-1 0,1 1-7,-1-1 1,-1 1 6,1 0-13,-2 0 20,1 0-8,-1 0-6,1-1 6,1 1 0,0 0 0,-3 0 5,3 1-1,-1-1-13,3 0 7,0 0 0,1 0-6,1 0 0,0 0 1,0 0 0,2-1 1,-1 1 6,1-1-6,0-1 6,2 1 6,-2 0-1,2 1-1,-3-1-1,1 0-19,0 0 8,0 1 7,0 0 6,-3 0-1,3-2 5,-2 1-8,0 1 0,-1 0-1,1 1-19,-2-1 15,0 0 6,1-1-1,-1 1 0,2 1-1,2-1-6,-5 2 6,3-2 6,0 1-7,0-1 6,-1 1-14,1 0 1,-2 1 7,1 0 0,1 0 6,0-1-26,0 1 21,-1 0 6,1 0-8,0 0 0,0-1-6,-1 0 7,1 1 6,0-1-14,-2-1 7,1 0-13,1 0 8,-2 0 13,0 1-13,-1-1 6,1 1 0,0-1-6,-1 0 6,1 1-6,0 0 0,-3 1 1,3-1 0,0 0-6,1 0 20,1 1-14,2 0 7,0 0 6,2-1-14,-3-1 7,3 0-13,0 1 1,0-1 14,0 0 5,0 0-7,0 0-7,0 0 13,0 0-13,-1 0 6,1-1 0,2 1-6,-2 0 6,2 0-6,-2 0 7,2 0 5,0-1-7,2 1 0,0 1-6,2-1 7,0 0-7,-2 0 13,4-1-13,0 1 13,1 0-20,1-1 20,0 1-19,2 0 20,1 0-14,-1 0 13,0 0-1,1 0-7,1-1-12,0-1 20,3 2-1,-1-1-7,3 0 6,-1 0-7,3 0 6,-1 1 0,1-1-7,-1-1-6,1 1 13,0 1 0,-1-1-1,1 1-7,-1-1-6,1 1 14,-1-1 6,1 1-14,-3-1 6,-1-1-6,-1 1-6,1 1 14,-3-1-1,-2 1-7,1-1-12,-5 0 27,0 0-8,-4 0 0,0-1-13,-4 1 7,0 0-6,0 0 14,-2 0 5,-1 1-8,1-1-6,-2-1 6,0 2 6,-3-1-13,1 0 0,0-1 1,1 1-6,-1-2 7,0 2 7,0 1-1,1-2-7,-1 1 7,0-1-7,1 1 7,1 0 6,2 0-8,-2-1-13,2-1 14,-1 2 0,3-1-1,-2-1 0,0 2-6,0-1 6,2 0 0,-3 0-6,1 1 0,2-1 7,-2 1-7,2 0 1,0 0-12,0-1 20,-3 1-7,3 0 1,-2 0 12,2 1-7,-2 0-1,2 0-6,-2-1-13,-3 1 21,3 0 0,0 0-1,-2-1-1,1 1 0,-1 0-7,0 0-5,-2 1 1,1 0 7,-1-1 0,2 0 7,-2 0-1,-1 1-7,1 0 0,0 0-6,-1-1 14,1 2-1,0-2-7,-1 1-12,1 0 20,2-1-7,-3 1 7,3-1-1,0 0-13,0 0 7,-1 1 6,3-1 0,-2 1-7,0-1-12,2 1 8,-3 1 13,3-2-1,0-2-7,2 2-6,2 0 13,-2-1 6,2 0-20,2 0-6,-2 0 15,-3 0-7,3 1 1,0-1 13,0-1-7,0 2-7,0-1 20,0 0-14,0 1-7,0 0 14,0 0-1,-2 0-1,2 0-7,0 0 13,-2 0-8,2-1-6,-2 1 6,2 0-12,-3 1-6,1-1 27,0 1-14,2-1-6,-2 1 14,0-1-1,0 2-1,0-1-13,-2 0 2,1 0 7,-1-1 6,2 2-1,-2-1-7,0 1 7,-2-1-7,1 0 0,3 0-6,-2 0 7,-2 0 13,2 2-14,-3-2-6,3 0 14,0 0-20,-2 0 14,2 1 7,-3-1-8,1 0-6,2 0 7,-2 0 7,1-1-1,1 1-1,0 1-7,0-1-6,0-1 14,-3 1-1,3 0-7,2 0-6,0 0 1,-2 2 13,2-2-7,-2 0 1,1 0 12,1 0-8,0 1 6,0-1-14,2 1 13,0-1-7,-2 2-7,2-1-11,0-1 20,0 0 0,2 0-7,-2 2 0,0-2 1,2 0-6,2 0 13,0-1-19,2 1 20,-2-1 0,2 1-7,0-1-6,1 2 13,-1-2-1,0 1-7,-2 0 1,2-1 6,0 0-1,1-1 0,-3 1-7,0 0 0,-2 1 1,0-1 6,-2 1 0,0-1 6,0 1-14,-2-1-6,-1 1 8,1-1 0,0 0 6,0 0-6,-2 0-6,0-1 13,-3 1-1,1-1-6,-2 1-6,0 0 7,1 0 0,-1-1 13,-2 1-14,-1-1-6,-1 1 13,-1-1 0,-1-1-7,-1 2 0,-1 0-12,-1 0 20,0 0-1,-1 0-13,-1 0 1,-2 0 20,1 0-8,1 0-7,-2 0 0,-1 0-6,-1-1 20,0 1-14,-2 0 0,-2 0-6,2 0 1,-2 0 20,2-1-8,-1 1-13,-1 0 7,0 0-6,0 0 1,-2 0 13,2-1 6,-2 2-14,2-1-7,-2 0 14,2 0-7,-2 0 0,0 0 6,0 1-13,0 0 20,0-1-8,0 0 0,-2 0-7,2 2-6,0-2 14,0 0-7,0 0 0,0 0 7,0 0-1,0 0 0,0 0-7,0 0 0,0 0 1,0 0 6,0 0-13,0 0 20,0 0-1,0 0-14,0 0 0,0 0 1,0 0 0,0 0-6,0 0 8,0 0 6,0 0-7,0 0 0,0 0 1,0 0 0,0 0-6,0 0 1,0 0 13,0 0 5,0 0-14,0 0 7,0 0-20,0 0 8,0 0 1,0 0 14,0 0-1,0 0-14,0 0 1,0 0 1,0 0 13,0 0-1,0 0 5,0 0-7,0 0-7,0 0 0,0 0-6,0 0-5,0 0 14,0 0 12,0 0-14,0 0 13,0 0-8,0 0 6,0 0-2,0 0-7,0 0-6,0 0-6,0 0 8,0 0 0,0 0 1,0 0-6,0 0 1,0 0 19,0 0-1,0 0-2,0 0-13,0 0-6,0 0 7,0 0-5,0 0-6,0 0 21,0 0-14,0 0 1,0 0 20,0 0-2,0 0-8,0 0 6,0 0-1,0 0-1,0 0-1,0 0-7,0 0 0,0 0 0,0 0-7,0 0-5,0 0 14,0 0-7,0 0-11,0 0 20,0 0-13,0 0 8,0 0-19,0 0 15,0 0-18,0-2 15,0 0 1,-2-3 1,2 2-5,-2 0-5,2-2-4,-2 3-4,2-2 3,-2 1 2,0-2 2,-1 0 1,1 2 1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52:31.963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0 193 17,'0'1'4,"0"-1"-1,0-1 0,0 0 0,3 1-1,-3 1 0,2-1 0,-2 1-1,4-1 0,-2 0 0,2 1 0,0 1 0,0-4 0,2 2 0,1 0 0,-1 0-1,0 0 1,2-1 0,-1 1 0,1 0 0,0 0 0,2 0 0,1 0-1,-1 0 0,0 0 0,1 0 1,1 0-1,1-1 1,-1 2 0,0-1 0,3 0 0,-1 0-1,3 0 0,2 0 1,-1 0-1,3-1 0,0 1 0,-3-2 0,3 1 0,2-1 1,1 1-1,3 0 0,0-1 7,2 0-8,0-1 0,0 1 1,0 0-1,0-2 1,2 1 0,-2-1 0,2 2 0,-2 1-1,-2-1 1,2 2 6,-2 0-7,-3-1 7,3 1-7,-4 1 0,2 1 0,-2-1 0,-1 1 0,1 2 0,-2-2 1,-1 0-1,-1 1 0,2 0 1,-1 1 0,1-2 0,0 1 6,-3 0-7,3-1 0,0 0 0,-1-1 0,1 1 7,0-1-1,0-1-7,-1 0 0,3 0 0,0 0 1,-1 0 6,1 0-7,0 0 13,0-1-14,2 1 13,-3 0-14,1-2 1,2 2 13,-2 0-1,-1 0-2,1 0-7,0 0-6,-2-1 7,-1-1 6,1 1-13,0 1 1,1-1 0,-1-1 7,2 1 0,-3-1-7,3 0 13,0-1-1,0 1 0,-1 0-1,-1-1-7,2 0 6,-2 2-7,1-2 0,1 2 1,-2-1 0,1 0 6,-1 0-7,2 2 1,-2 0-7,-1-1 14,1 1-13,0 1 13,-1-1-13,-1-1 1,2 0 7,-3 0-7,1 0 14,2 1-14,-1 0 13,-1 0-7,2 0 6,-3 0-13,1 0 1,1 0 13,-1-1-7,2-1 6,-3 4-13,1-2 1,2 0 13,-1 0-7,-1-2 0,2 2 6,-1 0-7,1 0 7,-2-1-7,1 2 6,1-1-7,2-1 1,-3 0 6,3 1-7,0 0-6,0-1 14,-1 1-14,1-1 1,2 0 14,0-1-1,0 1-13,-1 0 13,1-1-7,0 1 6,0-2 0,2 2-1,-2 0 0,-1-1-7,1 1 6,0 1 0,0-3 0,2 2-7,0-1 1,2 1 6,0-3 6,-1 1-7,1 0-7,2 1 13,0 0-7,1-1-6,1 1 0,0 1 13,-2 0-1,2-1-13,0 1-5,-2 1 13,2-1-6,-2 0 7,0 0 6,-2 0-8,0 1 6,0-2-7,0 1 6,2 0-13,-2 0 1,2 0 1,-2 0 0,4-2 7,-2 2 0,2-1 0,0 0-7,0-1 7,2 1-6,1 0 13,1-1-8,0 1 6,2 0 0,-1-2-8,1 1 7,-2 0-1,0 0-1,0 2 0,1-2-1,-3 2-6,-2-1 6,2-1-19,-2 3 21,2-1-1,-2 0-19,1 0 2,-3 1 20,0-1-7,-2 0-6,2-1 13,-2 1-7,-1 0 6,1 1-7,0-1 1,0 0 6,0 1-7,2-1 0,0 0 6,-2 1 0,2-2-1,0 1 0,-2 1-13,2-1 7,2 1 0,1-1 7,-1 1-1,4-1-7,0 1 1,2 0 0,1 0 6,-1-1-19,2 1 21,1-2-1,1 1-1,3-1-13,-1 1 2,1-2 7,3 2 6,1-1-7,0 0 0,3 0 6,1 0-13,-2 1 14,-1-1-7,1 0-6,-2 1 7,-3 1 6,-3 0-7,-1 1 6,-1 1-13,-5-1 8,0 0 12,-2 0-14,0 1 7,-2 1-14,1-1 14,-5 0-1,2 0-6,-3 0 0,1 0 6,-2-1-6,0 2-6,-2-2 19,2 0-7,-2 0-1,0 0 0,-3 2 6,1-2-8,0 0 7,0 1-14,-3-1 1,3 2 13,-2-2-1,-1 1-1,1-1-7,2 1 6,-3-1 0,3 1-1,0-1 0,0 0-1,-1 1 0,1-1-1,0 0-6,0 0-6,-1 0 8,1 0 6,2-1-7,-2 2 7,0-2-7,-1 1 13,3-1-1,0 0-1,0 0-14,0 0 7,1 0 0,-1 0 0,2 0-19,-2 0 15,2 0 7,0-1-1,0 1-7,0 0 1,-1-2 7,3 1-1,-2 0 0,2 0 6,2 0-14,-2 0 1,2-1 6,-2 1 6,0 0-1,2-1-13,-2 1 7,0-1 6,0 1-7,-2 0 0,0 0 6,-2 0-1,-5 0-13,1 1 8,-2 0 0,-5 0 0,3-2 0,-1 2 6,-3 0-1,-3 2-13,0-2 7,-1 0-6,-3 0 7,0 1 0,0-1 6,0 0-7,-2 0 1,1 0-13,-1 0 8,0 0 7,-2 0 6,-2 0-14,4 0 7,-2 0-12,-2 0 20,2-1-8,0 1 7,0 0-1,-2 1-14,2-1 7,3 0 13,-5 1-21,2-1 8,0 0 6,0 0-20,0 0 21,0 0-13,-2 0 7,2 1-1,0-1-6,0 0 13,-2 0-13,2 1 1,-4-1 13,2 0-1,0-1-7,0 1 6,0 0-7,0 0 13,0 0-14,0 0 12,0 0-1,0 0-20,0 1 8,0-1 7,0 0-7,0 0 0,-2 0-6,2 1 20,0-1-7,0-1-1,0 1-7,0 1 1,0-2-6,0 1 20,0 0-14,0 0 7,0 0-7,0 0-6,0 0 20,0 0-14,0 0 0,0 0 1,0 0 0,0 0 13,0 0-2,0 0-7,0 0 6,0 0-1,0 0-1,0 0-7,0 0 7,0 0-14,0 0 8,0 0-7,0 0-5,0 0 8,0 0 13,0 0-20,0 0 20,0 0-7,0 0-7,0 0 1,0 0 0,0 0 1,0 0 0,0 0-6,0 0 1,0 0 1,0 0 20,0 0-14,0 0 12,0 0-1,0 0-1,0 0-8,0 0 7,0 0-14,0 0 7,0 0-6,0 0 13,0 0-1,0 0-1,0 0-7,0 0 0,0 0-6,0 0 13,0 0 0,0 0-1,0 0-7,0 0-12,0 0 14,0 0 0,0 0 6,0 0-13,0 0 7,0 0 6,0 0-7,0 0 0,0 0 1,0 0-7,0 0 7,0 0 7,0 0-1,0 0-7,0 0-6,0 0-6,0 0 14,0 0 0,0 0-12,0 0 20,0 0-8,0 0 7,0 0-8,0 0-6,0 0 7,0 0-13,0 0 14,0 0 0,0 0-6,0 0 0,0 0 1,0 0-12,0 0 14,0 0-12,0 0-11,0 0 3,0 0 2,0 0 3,0 0 1,0 0 2,0 0 1,0 0 0,0 0 2,0 0 0,0 0 1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53:02.102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1173 16 21,'0'0'4,"0"0"0,0 0-1,0 0 0,0 0 0,0 0 0,0 0-1,0 0 7,0 0 5,0 0-2,0 0-14,0 0 0,0 0 13,0 0 5,0 0-2,0 0 4,0 0-21,0 1 13,0 1 5,-2 2-8,2-1-7,-2 0 6,2-1-7,-3 0 13,3 1-8,0 0 12,3 0-2,-3-1-2,2 1-1,0 0-2,0-1-7,0 0-6,2 1 0,0-1 13,2 0 5,0 0-8,3 0-1,3-1 0,3-1-7,1 0 6,1-1 6,1 0-1,5 1-20,0-1 8,4-1 0,0 1 13,0-2-1,1 2-1,1-2-1,2 2-8,-2-1 1,2 1 6,-2-2-1,2 1-7,-4 0 0,0 0 1,0 1 0,0 0 0,-4 0 0,2-1 0,-3-1 7,-1 1-1,0 0-13,-1 0 7,-1 0 0,-3 0-6,-1 1 7,-3-1 0,1 1 0,-1 0 0,-4 0 6,3 0 0,-3 0-1,-2-2-1,0 2-7,-1-1 7,-1 1 0,-2 1-1,2-1-7,-4 1 1,2 0-18,0-2-4,0 1 9,-2 0-10,0 0 2,0 0 2</inkml:trace>
  <inkml:trace contextRef="#ctx0" brushRef="#br0" timeOffset="1030">3516 24 20,'0'0'5,"0"0"-2,0 0 1,0 0-1,0 0 0,0 0 6,0 0-8,0 0 1,0 0 12,0 0 4,0 0-8,0 0 5,0 0-2,0 0 5,0 1-15,-2 2 12,0-2-2,-2 1-8,2 0 12,-3 1-2,3-1-8,0 0-7,-2 0 12,2 0-7,0-1 11,0 0-2,-2-1-14,4 1 6,-2 1-13,2-2 14,-2 1 5,2-1-8,0 0 6,2 0-14,0 0 13,0 0-13,0 0-6,0 0 7,0 1 13,0 0-7,4-1 6,1 0-14,3 0 13,4 0-13,1 0 19,3-1-14,3 1 6,2 0 5,4 0-13,0 0 0,0-1 6,-1 0 0,3 1 6,0-2-8,0 2 6,0 0-7,-2 0 6,0 0-20,0 0 14,-2 0-6,-2 0 7,-1 0 0,-1-1-1,0 1 0,-5-1 6,1 0 0,-1 1-8,-1 0 7,-3-1-7,1 1-6,-3-1 13,0 1-13,-1 0-6,-3 0 15,-2 1-7,2-1 13,-2 0-1,-2 0-1,0 1-7,0-1 7,0 0-1,1 0-7,-1 0-6,-2 0 14,2 0-1,0 0-7,-2 1-6,2-1 13,0 0-6,-2 0 0,2 0 6,-2 0-13,0-1 13,0 1 0,0 0-7,0 0 0,0 0-6,0 0 14,0 0-1,0 0-13,0 0 13,-2 0-13,2 0 14,0 0-14,0 0 14,0 0-1,0 0-7,0 0 1,0 0 0,-2 0-6,2 1 19,-2-2-26,0 1 20,0 0-1,2 0 0,0 1-7,0-1 6,0 0-6,0 0 0,0 0 0,-2 0 0,2 1 1,0 0-6,0-2 7,0 2-7,0-1 1,0 0-5,0 0 20,0 0-1,0 0-1,0 0-7,0 0 0,0 0 0,0 0 0,0 0 0,0 0-7,0 0 14,0 0-1,0 0-1,0 0-7,0 0-6,0 0 8,0 0-7,0 0 14,0 0-1,0 0-1,0 0-7,0 0 0,0 0 1,0 0 0,0 0 6,0 0 6,0 0-14,0 0 7,0 0-7,0 0 6,0 0 0,0 0-7,0 0 1,0 0-6,0 0-5,0 0 2,0 0 7,0 0-11,0 0 8,0 0-5,0 0-5,0 0-10,0 0 9,0 0-4,0 0 2,0 0 3,0-1 0</inkml:trace>
  <inkml:trace contextRef="#ctx0" brushRef="#br0" timeOffset="6724">8 2611 21,'0'0'4,"0"0"0,0 2 0,0-2-1,0 0 0,0 0 0,0 1-2,0 0 1,-2 0-1,0 0 7,2 1-1,-2 0-7,2-1 0,-2-1 0,2 1 6,0-1 0,0 1-1,0 1-1,2-2 0,-2 0-1,0 2 6,0-2-14,0 1 7,0-1-6,2 0 13,-2 1-14,2 0 20,0-1-15,0 0 6,2 1-7,1-1 7,1 1-13,2-1 13,0-1-1,3-1 0,1 1-1,5-2 6,-3 2-2,5-1-13,1-2 7,1 1 6,0 0-14,2-1 7,-1 2 13,1-2-2,0 1-14,0-1 0,-1 1 13,1-1-14,0 1 13,2 2-8,-1-3 6,1-1-1,2 3-13,2-3 1,0 3 13,0-1-1,2-1-1,0 0-19,0-1 26,0 0-8,0 4 0,0-2-7,0 0 0,2 1 0,-2 0-6,0-1 8,0 1-7,-2 0 7,0 0 7,0 1-1,0-2-7,-2 0 0,0 2 0,0 0 6,0-1 0,-2 1 5,1 0-7,3-2-13,-2 2 20,2 0-1,0 0-1,0-3-8,0 1 7,2-1-14,-2 1 1,2 2 13,-2-3 0,0 1-14,2 0 1,-2 0 13,0 0-1,-2 0-7,0 1 7,0-1-1,-3 0-7,3 1 7,-2-1-1,0 1-7,-2 0-6,1 0 8,-1 1 0,0 0 6,2 0 0,2-1-13,0 0 13,-1 1-1,3 1 6,0 0-1,4-1-7,-2-1-1,5-1 6,-1 1 0,2 1-1,2 0-7,1 1 0,-1-3 0,2 0 0,1-1 0,-1 1-6,0-1 13,3 1 0,1-2-1,-1 1-7,3-1 7,-1 0-1,1 0-7,1-1 1,-3 0 0,3 1-6,-3-1 13,3 2-13,-2 0 14,-3 0-1,0-1-13,-1 2-5,-1-1 7,1-1 14,1 3-1,-4-1-14,1-1 7,-1 1 0,0 1 0,-2 0-6,1 2 13,-1-1 0,0 0-1,-2 0-1,-2-1-13,0 4 7,0-2 6,-1-2-6,-4 2 0,-1 0 6,2 2-13,-4-1 7,0 0-6,0 0 7,-2 0 6,-1 2 0,1-1-14,-2 0 8,-1 1 0,-1-1 6,2-1-1,-3 1-7,3 1 7,-2-1-1,1 0-13,1 1 8,0 1 6,-1-1-1,3 0 0,0 0 6,-3 0-14,3 0 0,0 2 1,0-1 0,2-1 1,-3-2 0,3 3 0,0-1 7,-2 1-1,2 0 6,-1 0-8,1-2 0,2 1 0,0 0-1,0 1 0,2-2 0,-2 0 0,2 2 0,-3-1 0,3 1 0,0 0 0,2 0-7,0-2-12,3 0 9,-1 1 7,0 0 1,0 0 0,2-2 0,0 1 6,0 2 0,0-1-7,1-1 0,-1 2 0,0-1 7,0 0-7,-2 0 13,0 1-8,2-3 0,-1 1-13,-1 2 13,2-3 0,-2 0 0,2 1 6,-2 2-8,0-2-12,2-1 1,1 2 1,-1-1 8,0-2 6,-2 1-7,0 0 7,0 0-1,0 3-1,-2-2 0,0 1 0,0-1-13,-2 0-5,0 0 8,0 2 1,0-2 1,-2 1 6,2-2 7,-2 1-1,2-1-1,-2 2-1,0-2-1,-1 0 0,1 1-7,2-2 7,-2 1-1,0 2 0,2-2-1,-2-1 0,0 1 0,0-2 0,-3 2-7,3 0 7,-2-1 0,2 0 0,-2 3-13,0-2 1,0 0 1,-1 0-5,-1 0 8,2 0-5,-2 1 14,-1-1-1,1-1 0,0 1 6,0 0-1,-1 0-7,-1 0 0,0-1 6,2 2-7,-1-1-6,-1-1 7,2 0 6,-3 1-19,3-1 20,0 1-1,0 0-13,-1-1-5,1 0 20,0 2-1,2-2-1,-3-1-1,3 0 0,0 1-7,0 0 6,0 0-6,-3 1 6,3-1 0,-2 1-1,2 1 0,-2-1-1,-1 1 0,-1-1 0,0 0 0,-1-1-1,1 2 0,-2-2 0,-1 1 0,1-1-13,0 1 14,-1 1-19,1-1 3,-3 1 20,5 0-1,0-1-7,-1 0-6,1 0 1,0-1 1,1 3 7,3-3 0,0 1 0,2 0 0,0-1-6,2 0 6,0 1 7,0-2-8,2 1 0,0 0 7,0 0-8,-2 0 7,2 1-7,0 0 6,-2 1 0,0-2-14,0 0 14,0 2-1,0-1-13,0 0 8,0 0-6,-1 2-6,1-2 8,0 1 1,0 1 0,0-2 1,2 0 0,-2 0 1,2 0 12,0 0-1,2-1-1,-2 1-1,0 1-7,0-1 6,0-1-1,1 0 0,-4 0-1,3 0-7,-2 0 1,0 0 12,-2 1-7,0-1-7,0 0 7,0 1 0,-2 0-1,2-2-6,-3 1 7,3 0-1,0 1-6,0-1 6,0 0 0,0-1 0,0 1 0,0 0-1,2 0 0,-2 0 0,1 0 0,-1-1 0,2 1 0,0 0 6,0 0-7,0-1 0,0 0-6,0 1 7,0 0-13,-2 0 14,0-2-7,-2 2-5,-1 0 1,1 0 14,-2 0-7,0-1 6,-3 1 0,3-1-1,0 0 0,0 0 0,-1-1-7,1 0 0,0 1 1,0 0 0,2 0 1,-3 0-6,3-2 13,-2 3-7,0-2 1,-1 1-7,1 1 1,-2 0 14,-1-1-1,1 0-1,-2-1-13,-1 1 1,1-1 13,-2 2 0,1-1-1,-1 1-7,-1-1 0,1-1 1,-1 1 6,1 0-7,-1 0 0,-1 0 1,1-2 0,-3 2 0,1 0 0,-1-1 6,1 1 0,-1-1-1,-3 2-7,0-1 7,1 0-1,-1-1 6,-2 2-7,3-1 0,-3-2-1,-2 3 0,2-1-12,-1 1 7,-1-1 7,0 1-7,0 0 7,0-1 0,1-1-13,-3 0 1,2 1 20,-2 0-8,2 1-6,-2 0-6,3-1 7,-3 0 7,2 0-1,0-2-7,-2 0 1,0 3 6,3-1 0,-3-1-1,0 1-13,2 1 8,-2 0 0,2 0 0,-1-1 13,-1 0-7,2 0-1,-4 2 0,0 0-13,2 0 14,-2-2-1,0 1 0,0 0-1,-2 0-6,0-1-6,2 2 8,1 0 12,-3-1-7,-3 0-7,3 1-6,0-1 8,0 2 6,0-2 6,0-2-7,0 2-7,0 0 1,0 0 6,0 0 0,0 0-7,0 0 1,0 0 6,0 0 6,0 0-1,0 0-13,0 0 6,0 0 0,0 0-12,0 0 7,0 0 7,0 0 6,0 0-1,0 0-20,0 0 8,0 0 13,0 0-20,0 0 1,0 0 8,0 0 13,0 0-2,0 0-13,0 0 6,0 0 6,0 0-19,0 0 13,0 0 0,0 0 6,0 0-7,0 0 0,0 0 6,0 0-20,0 0 14,0 0 7,0 0-20,0 0 14,0 0 0,0 0 6,0 0-14,0 0 7,0 0 0,0 0-13,0 0 14,0 0 6,0 0-7,0 0 0,0 0 6,0 0-13,0 0 7,0 0 6,0 0-14,0 0 8,0 0 6,0 0-14,0 0 7,0 0 7,0 0-14,0 0 7,0 0 7,0 0-1,0 0-7,0 0 0,0 0 6,0 0-25,0 0 15,0 0 0,0 0-18,0 0 9,0 0 2,0 0-11,0 2 3,0 0-4,0 0 3,-2 1 2,2 0 2,-2-1 1</inkml:trace>
  <inkml:trace contextRef="#ctx0" brushRef="#br0" timeOffset="10374">13876 2573 21,'0'0'4,"0"0"0,0 0-1,0 0 0,0 0-1,0 0 1,0 0-1,0 0 0,0 0 0,0 0 0,0 0-1,0 0 7,0 0-7,0 0-1,0 0 0,0 0 0,0 0 0,0 0 7,0 0-1,0 0 5,0 0-1,0 0-14,0 0 13,0 0-1,0 0-1,0 0-13,-3 1 13,3 0-1,0 0-1,0 1-13,0-2 7,3 1 1,-3-1 6,0 1-13,0 0 13,0-1-1,0 1-13,2-1 14,-2 1-1,0-1-7,2 0-6,-2 0 13,2 0 0,0 0-7,0-1 6,-2 1 0,2 1-1,2-1-6,-2 2 0,2-1 13,0-1-14,3 1 13,-3-2-1,4 2-1,-2-1-1,0 0 0,3 1-14,1-2 8,0 1-7,1 0 20,-1-1-8,2 1-13,3 1 13,-3 0 0,3-1-7,-1 0 6,3 0-6,-3 0 6,3-1-7,-1 1 13,7 0-13,2 1-6,4 0 20,0-1-8,2 0 0,0-1 5,2 0-1,0 1 0,0 0-8,2 0 1,1 1-7,-1 0 14,2 0-14,-2 2 1,2-2 1,1 1 1,-3 1 0,0-3 13,2 2-14,-2 0-5,0-1 20,1 1 5,-3-1-2,0 0-8,2 0 6,-2 0-2,2 0-7,0-1-7,0 2 14,-1-4-8,1 2-6,-2 2 7,0-2 6,0 0-14,-2 1 13,-2-1-7,0 1 7,-2-1-8,2 0 7,0 0-1,0 1-13,0 0 1,-2 0 7,1 0 6,1 1-19,-2-1 14,2-1 6,0 1-13,0 0 13,0 0-1,0-1-7,2 1 6,0-2-6,-2 1 6,2 1-7,0-1-6,2 0 14,-2 2-7,0-1 12,0-1-14,0 0-6,0 0 14,2 0 6,1 0-14,-3 0 13,-3 1-14,4 0 7,-4-1-7,3 0 7,-2 0-7,-2 1 7,2 0-7,-2-1 1,2 0 13,-2-1-2,-2 1-13,2 0 7,0-1-7,-1 1-12,1 0 21,-2-1-6,2 1 6,-2-1-19,0 0 20,0 1 0,1-2-1,-1 1-19,-2 1 21,2-1-7,-2 0 6,-1 0-13,1 0 13,-2-1-7,-1 1 7,-1 0-13,0 1 20,-1-1-8,1-1-7,-3-1 13,3 2-8,0 0-12,-5-1 20,3 1-14,1 1 7,-3-3-1,1 2-12,-1-1 13,1 1 6,1-2-13,-3 2 0,3-1 13,-3 1-7,1-1-1,-1 1-12,1 0 1,-1 0 14,1 0-13,-3 0 14,3-1-14,-3 0 14,0 0-7,1 1 7,-1 1-7,1-2 6,-1 1 0,1 1-13,-3-1 13,2 1 0,-1-1-7,1-1 7,0 0-1,-1 1 0,1 1-7,1-1 1,-3 1 6,0-1-6,1 0 0,-1 0 7,0 0-7,-3-1 7,-1 2-7,-2 2 13,0-2-8,0-2-6,-2 2 7,2 0-7,0-1-6,-1 0 14,1 1-7,-2-1 7,0 1-7,0-1 13,-2 2-1,2-1-1,-2 0-20,2 0 1,-2 0 14,0 0-6,2 0 6,-2-1-13,-2 1 14,2-1-13,0 2 14,0-1-7,0 0 6,0 0 0,0 0-13,0 0 13,0 0 0,0 0 6,0 0-8,0 0-13,0 0 21,0 0-20,0 0 20,0 0-14,0 0 7,0 0-1,0 0 6,0 0-1,0 0-13,0 0 7,0 0-7,0 0 1,0 0 1,0 0 7,0 0 5,0 0-7,0 0 0,0 0-6,0 0 0,0 0 1,0 0 7,0 0-1,0 0-6,0 0 13,0 0-1,0 0-8,0 0 7,0 0-20,0 0 20,0 0 0,0 0-8,0 0 1,0 0-7,0 0 7,0 0-6,0 0 1,0 0 13,0 0-1,0 0-13,0 0-6,0 0 14,0 0-6,0 0-6,0 0 1,0 0 14,0 0-7,0 0 13,0 0-2,0 0-13,0 1 6,0 1-12,2-1 1,0-1 20,-2 3-2,0-2-7,2 0-13,-2 0 20,2-2-1,-2 1-7,0 1-6,0 0-6,0-1 14,0-1 0,0 2-1,-2-1-13,2 0 14,0 0 6,0 0-13,0 0 0,0 0 13,0 0-7,0 0 6,0 0-1,0 0-7,0 0-7,0 0 14,0 0-1,0 0-1,0 0-7,0 0 0,0 1-12,0-1 21,0 0-1,2 0-13,-2 0 13,0 2-1,0-2-7,0 0-6,-2 0 14,2 0-1,2 1-7,-2-1 0,0 0 1,0 0 0,0 1-13,0-2 21,0 1-7,0 0 0,0 0 6,0 0-7,0 0-6,0 0 1,0 0 13,0 0-1,0 0-7,0 0-6,0 0 7,0 0-6,0 0 13,0 0-7,0 0 0,0 0-6,0 0 13,0 0-7,0 0-6,0 0 7,0 0 6,0 0-7,0 0-7,0 0-5,0 0 20,0 0-13,0 0 0,0 0-5,0 0 7,0 0 7,0 0-13,0 0 1,0 0 14,0 0-1,0 0-1,0 0 6,0 0-8,0 0 0,0 0 0,0 0 0,0 0 6,0 0-8,0 0 0,0 0 0,0 0 0,0 0 7,0 0-7,0 0-7,0 0 1,0 0-5,0 0 20,0 0-8,0 0 0,0 0 0,0 0 0,0 0 0,0 0 6,0 0-1,0 0-7,0 0-6,0 0 7,0 0-12,0 0 20,0 0-14,0 0 7,0 0 7,0 0-8,0 0-6,0 0 13,0 0-1,0 0-7,0 0-6,0 0 1,0 0 13,0 0 0,0 0-8,0 0-12,0 0 20,0 0-7,0 0-6,0 0 1,0 0 0,0 0 14,0 0-8,0 0 0,0 0-13,0 0 14,0 0 0,0 0 0,0 0-13,0 0 8,0 0 6,0 0 0,0 0 0,0 0-7,0 0 7,0 0-1,0 0-6,0 0 0,0 0 13,0 0-7,0 0 0,0 0 0,0 0-1,0 0 6,0 0-13,0 0-5,0 0 20,0 0-8,0 0 0,0 0 6,0 0-7,0 0 0,0 0 6,0 0-13,0 0 14,0 0-8,0 0 1,0 0-7,0 0 1,0 0 13,0 0 0,0 0-1,0 0-7,0 0 0,0 0-6,0 0-6,0 0 14,0 0 7,0 0-14,0 0-5,0 0 1,0 0 20,0 0-8,0 0 0,0 0-13,0 0 21,0 0-8,0 0-6,0 0-6,0 0 20,0 0-8,0 0-6,0 0 7,0 0 5,0 0-7,0 0-12,0 0 7,0 0-6,0 0 14,0 0 0,0 0 5,0 0-7,0 0-6,0 0-6,0 0 20,0 0-1,0 0-14,0 0-6,0 0 8,0 0 13,0 0-8,0 0-12,0 0 13,0 0-6,0 0 13,0 0-8,0 0-13,0 0 8,0 0 0,0 0 7,0 0-7,0 0-6,0 0 1,0 0-11,0 0 2,0 0-4,-2 0 2,2 0 2,0 0 2,0 0 1</inkml:trace>
  <inkml:trace contextRef="#ctx0" brushRef="#br0" timeOffset="33852">19468 2686 22,'0'0'5,"0"0"-1,0 0 0,0 0 6,0 0-8,0 0 0,0 0 12,0 0-8,0-1 6,-2-1 4,0 1-2,0 0 5,0 0-15,0 0 12,-1 1-8,3-1 5,-2-1 5,2 2-9,-2-1 5,2 1-14,-2 0 0,2 0 12,0 0-14,0 0 7,0 0 6,0 0-14,0 0 13,0 0-8,0-1 0,2-4 6,-2 1-20,2-2 20,3-2-1,-1 0-13,2-4 7,0 0 6,4-3-7,-1-1 0,3-3 6,-2-1-7,3-3 0,3-1 7,1-2-1,2 1-19,-3-2 8,3 2 13,-3-2-1,1 1-1,-3 2-13,1 2 7,-1 0 0,1 2-6,-1 2 14,-3 2-7,-3 1-7,-2 2 1,2 2 1,-1 1 1,-1 1-19,-4 2 3,2 0 15,2 1 7,-4 2-6,0-1 0,-2 0-6,2 3 8,-2 0-12,-2 0 14,-2 2 0,0 0-6,-4 2 0,-1 0 7,-3 0-6,0 3 7,-3-2-7,3 2 1,-3 0-6,3-1 1,2 2 8,-3-1 12,5 1-13,0-2-6,-1 2 7,3 0 12,2 0-13,0 1-6,2 0 1,2 1 13,2-1-7,2 0 6,0 0 6,2 0-14,0 1 0,5-1 1,-3 0 0,0 0 7,3 0-1,-3 0-7,2-1-6,-3 1 8,1-2 6,0 1-7,-2 1 0,-2 1 13,1 2-7,-1-1 5,-2 1-1,-2 1-1,0 0-7,-2 3 0,0 0 6,0 1-13,2 1 1,-3-1 13,1-1-1,2 0 6,-2 0-8,2 0 0,0-1 5,2 1-13,3-1 6,-1 0-6,2 1 7,0-2-7,2 0 1,5 1 6,-3-1-13,3-1 20,1 0-20,-2-1 14,3-1 0,-1-1-7,3-1-12,-3 0 1,1-2 2,-1 0 0,-1-1 0</inkml:trace>
  <inkml:trace contextRef="#ctx0" brushRef="#br0" timeOffset="34586">20115 2486 23,'0'0'5,"0"-1"5,-2-1-7,0 1 12,2-1 4,-2 1-14,2 1 18,-2-1-16,2 1 12,2-2-9,-2 2-7,0-1 6,0-1-8,2 1 13,-2 1-8,2 0-1,2 1-1,3-1 6,1-1-1,2 0-8,5 1 0,-1-2 6,5 2 6,3-1-21,5 2 8,0-2 6,4 1 5,2-1-13,2 2 6,3-1 0,1 0-13,-2 1 7,0-1 13,-1 0-14,-1 2 6,-4-1-12,0-1 13,-4-1-7,0-1-5,-5 2 1,-1 0 0,0-1 14,-3 0-7,-1-1 0,-5 0-7,1 0-11,-1-1 2,-2-1 2,1 1 2,-5-1 1,2 1 1,-2-2 1,1 3 1,-1-2 1,-4 0 0,2 0 1,-2 1 0,-2-1 0</inkml:trace>
  <inkml:trace contextRef="#ctx0" brushRef="#br0" timeOffset="34898">20744 2313 20,'-2'-3'5,"0"1"-2,-2 0 1,0-2-1,-1 2 0,1-2 0,2 1 0,0 0-1,0 1 0,2 1 0,2-1 6,0 0 5,0 1-15,2 0 14,3 0-14,1 2 6,0-1 12,3 1-2,1 0-14,0 2 0,1-1 6,-3 2-1,2-1 6,1-1-8,-1 2-6,1-1 0,-3 2 0,0 0 1,1 2 0,-3 0 13,0-2-8,1 2 0,-3 0-7,0 0 7,-2 3-7,0 1 7,-2 0-7,-2 0-5,-2 3 13,0-2 6,-2 2-1,0 1-1,-2-1-14,-3-1 1,3 1-6,-2 0 2,0-2 13,-1 4 0,1-2-13,2-3 1,0 2 0,2 0 0,-1-2 1,3 0-1</inkml:trace>
  <inkml:trace contextRef="#ctx0" brushRef="#br0" timeOffset="35319">21623 2131 21,'0'-1'4,"-2"-1"0,0 0-1,0 0 0,-2 1 0,-1 0 0,3 0-1,-2-1-1,-2 1 1,0 1 0,-4 0-1,-1 3 0,1-2 0,0 2 0,-1 1 0,-1 0 0,-1 2-1,3-1 1,0 1-1,-1 0 0,-1 1 1,4-1-1,-1 1 1,1 0-1,2 0 0,0 2 0,-1-1 7,5 0-7,0 0-1,0 0 7,2 0-7,4 0 0,3 1 0,-1 0 7,2 0-1,2-1-1,3 2-6,-1 0-1,3-1 1,-1 2 0,1-1 7,-1 1-7,1-2 0,-3 2 0,3 0 7,-5 0-7,0-1 7,3 2-7,-5-1 0,0 1 7,0 0-1,-1-1-1,-3 0-6,-2-1 0,0 2 7,-2-2-7,0 0 0,-2 0 13,0-1-1,-2 1-14,0-2 14,1-1-14,-1 0 13,-2 0-13,-2-2 6,2 1 7,-3 0-1,1-1 5,0-2-2,-3 1-1,-1-2-7,2-1-7,-3-1 7,1 0 12,-1-1-14,1 0 13,0-1-14,-1-1 0,3 2 0,0-1 12,-1-1-13,3 1 6,0 0-13,1 1-5,1 1 8,2-2-6,2 0 1,0 2 0,2-2 0</inkml:trace>
  <inkml:trace contextRef="#ctx0" brushRef="#br0" timeOffset="35865">21972 2569 23,'0'0'4,"0"0"0,0 0-1,0 0 0,0 0 0,0 0 0,0 0-1,0 0-1,0 0 1,0 0-1,0 0 0,0 0-1,0 0 0,0 0-1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53:23.755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2445 0 19,'0'0'4,"0"0"0,0 0 0,0 0-1,0 0 0,0 0-1,0 0 0,0 0 0,0 0 0,0 0-1,0 0 1,2 1 6,0 0-1,0 0-7,0 1-1,2-2 1,-2 2 0,0 0 6,0 0-1,0 1 0,0-1-1,1 1-7,-1 1 13,0 2-7,2-1-1,-2 2 0,2 3 0,0-1-7,-2 3 1,2-1 0,3 3 14,-1 3 5,2-1-9,0 2 0,1 1 5,-1 3-14,2 1 7,1 2 6,1 2-8,0-1-6,1 2 6,-1 4 13,3-1-2,-1 3-8,1-1-7,1 2-6,1 1 20,-1 0-8,-1 0-13,-1 2 20,1-1-1,-1 0-2,-1 1 6,1 2-8,-2 1-1,-1 1 5,-1 2-13,-4 0 0,1 1 7,-3 3-1,-4 1 0,0 0-1,-4 1 6,-3 0-13,-1 1 7,-4 0 0,-3 2 6,-3 1-1,-1 1-1,-4 2-7,-2 0 6,-1 1-7,-6 0 7,1-1-1,-2 0-13,-4 0 14,-2-1-7,-3 2 0,-1-1 7,-7 1-1,-3-1 6,-3 0-8,0 0 6,-6-1-1,-2-1-7,-7 1 0,-3-1-6,-7-2 7,-3 1 6,1-2-1,-2 2-7,-2-2-6,2 0 1,1-1 13,-1-2-7,0-1 0,4-2 6,3-1-13,3-2 7,1-4 6,4 0-13,3-3 7,3-1 13,6-4-21,2-1 8,5-2 6,1-2-1,7-2 6,3-1-20,3-2 7,4-2 6,2-3-13,6 0 8,3-2-6,1-2 13,2 0-19,7-3 1,-1 1 2,3-1 1,2-3-5,0 0-5,1 0 3,3-1-5,2-2 9,2-2 2,0-1-5,4-1 1,0 0 2,1-1 1,-3-1 1,0 0 1,-2-1 0,2 0 1,-2-2 1,0 1 1,0 1 1,-2-2 1,0 1 0</inkml:trace>
  <inkml:trace contextRef="#ctx0" brushRef="#br0" timeOffset="671">120 3408 19,'0'-1'4,"0"-1"-1,2 1 0,0 0-1,0-1 1,0 2 0,3-1-1,-3-1 0,2 2 0,0 0-1,0 0 1,-2 2-1,0 0 0,0 0 0,-2 2 1,2-1-1,-2 2 6,2 0 0,-2 2-1,-2-1-1,-2 1-1,0 2 6,0-1-14,-2 1 0,-3 0 1,3 1 7,-2 0-1,-2-1-7,-1 2 1,1-2 7,0 0 6,-1 1-14,3-1 0,-2-1 1,1 2 13,1-2-1,0 1-14,2-1 7,1 1-7,1-2 7,2 2 0,0-1 6,2 0-7,2 0-7,2 0 1,3-1 7,3-1 0,0 1-1,3-1 7,-1-1-8,3 1 0,1 0-6,3 0 1,-1 0 7,1-2-7,2 1 0,-3 1 1,1 0 0,2-3 0,-5 2 0,1-1-1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53:30.884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0 21,'0'0'4,"0"0"0,0 0-2,0 0 1,0 0-1,0 0 0,0 0-2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53:26.080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716 582 23,'-2'0'11,"0"-2"-8,-2 1 6,2 0 5,-2 0-1,0 0 4,0-2-2,-1 1-14,1 1 6,0 0 5,2 0-7,0 0 5,0 1-1,2-2 5,-2 1-2,2 1-7,-2-1-1,2 1 6,0 0-14,0 0 13,0 0-7,0 0 12,4 1-8,2 0 5,2-1-7,-1 2 5,1 0-7,2 0 6,1-1-13,1 2 19,0-2-8,5 1-1,0-1-7,3 2 7,3-2-1,-2 1-7,1 0 7,3 1 0,0-2-7,0 0 6,0 0 0,-1 2 6,1-2-1,-2 0-1,0-1-1,0 0-1,1 0 0,-1-1-1,-2 1-13,2 0 14,-5-1-7,1 1 0,-3 0 0,-1 0 0,-3-2 7,-1 2-1,-1 0-13,0-1-5,-2 1 8,-1 0 20,-1 1-15,-2-1 7,0 0 5,-2 0-7,2 0-1,-2 0-19,1 2 15,-1-2 0,0 0 6,-2 0-19,2 0 20,-2 1-1,0 0-6,0 2 0,-2 2 6,0 1-13,0 1 7,-1 3 0,1 2-6,-2 2 7,-2 2-6,2 4 20,-2 0-8,-1 3 5,3 0-8,-2 4 6,2 1-7,-2 0 0,2 2 12,2-1-8,-3 0-20,1 1 27,0-1-1,2 1-14,-2-3 0,2 0 0,0-2 0,2-2 7,-2 0-7,2-3 0,0-2 0,0-1 1,2-3 0,-2-2 0,0 0 0,0 0 0,0-4-6,0 0 13,0-1-19,0-2 20,-2-1-13,2-1-6,-2-1-17,2 0 4,-2-1-4,0-1 3,-3-1 3,3-2 1</inkml:trace>
  <inkml:trace contextRef="#ctx0" brushRef="#br0" timeOffset="717">1436 1154 23,'0'0'5,"0"0"-1,0 0-1,0 0 0,0 0 6,0 0-1,0 0-1,0 0 12,0 0-9,0 0-1,0 0-1,0 0-1,0 0 5,0 0-1,0 0-8,0-1 12,2-1-8,2-1-13,5-4 7,-1 0-1,0 0 13,0-2-14,3-1 0,1-1 13,3-2-14,-1 0 6,3-2-13,-1-1 20,1-1-8,3 1 0,-1-1 6,2-2-8,-3 1-6,3 0 13,-2 1-1,-1-1-1,-1 4-7,-1 1-6,-1 0 7,-3 0 0,-1 3 0,-1 2-6,-2 0 7,-2 2-13,-2 1 14,1 0 6,-1 1-7,-4 1 0,-2 1 0,-2 2 0,-5 2 0,-3 0-7,-3 3 7,-1 1 0,-1 1 6,-1 0-1,-1 0 0,3-2-7,-1 2 6,2 0-7,1-1-12,4 0 14,-1-1 6,3-1-7,4 2-12,0-1 2,6-1 1,2 2 14,4-1-7,5 0 7,1-2-1,3 1 6,1-2-1,1 1-14,0 1 14,-1-1-8,-1 1-6,-1-1-5,-1 2 7,-1-2 13,-3 1 5,-1-1-8,-2 2 6,-4 2-14,0 0 13,-4 2-20,-2 2 19,-2 0-7,0 2 6,0 0-1,-2 1-8,2-1 13,-1 1-14,1 0-6,2 1 19,-2 0-7,2 0-14,2-1 2,0 1 19,2 0-1,2 0-8,0-2-7,3 0 7,-1 0 0,2-1-1,-2 0-6,3-1 13,1-2-20,-2 0 20,3-3-1,-1 0-20,0-2 21,1 0-20,-1-2 20,2-1-14,-1-2 7,-1-1-6,0-2-12,1-1-11,1-1 2,-2 0 4,1-2 2</inkml:trace>
  <inkml:trace contextRef="#ctx0" brushRef="#br0" timeOffset="1482">2441 1161 22,'0'0'4,"0"0"-1,0 0 1,0 0-1,0 0 0,0 0 0,0 0 12,0 0-2,0 0 5,0-3-3,-2 2-1,2 0-8,-2 0 5,2 0 5,-2 1-8,0 0-8,2 0 7,-2 0 5,2-1-1,-2 1-8,2 0 6,0 0 5,0 0-2,0 0-14,0 0 13,0 0-1,0 0 5,0 0-2,0 0 4,0 0-14,0 0-1,0 0 13,2 0-9,0 0-13,2 0 20,2 0-14,3-2 6,1 1-7,0 1 13,3-1-14,1 1 13,1 0-8,1-1-12,3 1 20,1-1-8,3 0 6,4 1-1,0-2-1,4 2-7,-2-1 7,2 1-7,2 0 6,4 0-13,1 0 13,1 0 0,0 0-7,2 1-6,-1-2 1,1 1 7,0 0 0,3 0 0,-3 1-6,-1-1 19,1 0-8,0 0 0,-1 0-7,-3 0 0,0 0 7,-2 0 5,-2-1-7,0 1-7,0-1 13,-1 1-7,-4 0 0,3-1-7,-4 1 7,-2-1 0,0 0-7,0-1 1,-4 1-6,-1 0 8,-1 0-6,-1 0 13,1 0-7,0-2 0,-3 2 7,-1-1-1,-1 1-13,1 1 8,-1-2 0,-1 2 0,1 0-6,-2 0-6,3-1-4,-3 1-4,1 0-4,-3 0-3,2 1 3,-1-1 2,-3 0 3,0-1 3,-1 1 1,-3-1 2,0 0 1,0 0 1</inkml:trace>
  <inkml:trace contextRef="#ctx0" brushRef="#br0" timeOffset="2043">3895 993 21,'0'-2'4,"-2"-2"0,2 2-1,-2-1 7,0-1-8,0 1 0,-2-2 0,2 0 12,0 1-2,-3-2-1,3 2 5,0 0-8,-2-1-8,0 2 13,0 0 4,2 1-8,0 0-7,0-1 6,2 2 5,-2 1-14,2-1 6,-2-1 0,2 2-1,-2 0-1,2 1-6,2 0 13,-2 2-8,2 1 0,0-1 0,2 2 6,0 0-1,2 1-1,0-1-1,3 1-7,-3 1 0,4 0 7,-2 0-7,3-1 0,-1 1 1,1 0-7,-1-1 8,2 1 0,-1-2 0,1 1 0,-2-1-7,1 0 1,-1-1 14,0 1 5,-1 0-14,-3-2-6,0 2 7,0-2-7,0 0 14,-1 0-1,-3 0-7,2 1 0,-2-1 0,-2 2 0,0 0-6,-2 1 14,0-1-20,-2 2 27,-3-1-8,3 2-1,-2-1-1,-2 3-13,0-2 14,-1 0-1,1 1-13,0 0 1,-3 1 14,3 0 5,-2 0-7,1 0-1,1-1 0,-2 1-1,2-1 0,-1 0 0,1 1 0,0-2-1,2 0 0,-1-1 0,3-1 6,0-1-26,0 0 22,0 0-1,2-1 0,-2 0 0,4-1-7,-2 1 1,2-3 0,0 0-18,0 1 3,0-2 2,0 0 2,2 0 1,-2-2 0</inkml:trace>
  <inkml:trace contextRef="#ctx0" brushRef="#br0" timeOffset="3541">4464 655 22,'0'0'4,"0"0"0,-2 0 0,2 0-1,-4 0 6,0 2 5,-1-1-8,1 2 0,0-2-1,0 2-1,2-1 6,2-1-1,-2-1-8,2 0 7,0 1 11,2 1-15,2-1 12,0-1-14,4 3 12,3-1-14,1-1 18,3 0-8,1 0-1,1 1-1,1-1-1,1-2-1,2 1-7,-1-2 0,1 2 0,0 0 0,2 0-6,-3 0 7,-1 0 0,-1-1 0,1 1 0,-4 0 0,-1 0-6,-2 0 7,-1 0 0,-1 0 12,-2 1-8,1-1 0,-3 0-14,-2 0 8,0 0 6,0 0-7,0 0-6,-2 2 14,1-2-1,-1 1-1,0 0-13,0 0 2,-2 1 13,2 4 5,-2 0-20,0 2 20,-2 5-1,0 1-1,0 3 5,0 2-8,-1 1 5,1 2-1,-2 0-1,2 1-2,-2 3-7,2-2 13,-2 2-14,2-1 12,0 3-7,-2-1 5,1 0-7,-1 0 6,0-1-7,2 1-13,-2-3 8,0 1 0,2-2 13,-2 0-7,2-1-6,2-2 13,-2-1-8,-1-1-12,1-2 20,2-4-14,0 0 7,-2-2 0,2-1-7,0-4-12,0 1-10,0-2 3,0-1-4,0-2 3,0-2 1</inkml:trace>
  <inkml:trace contextRef="#ctx0" brushRef="#br0" timeOffset="4134">5384 899 22,'0'0'4,"0"0"0,0 0 0,0 0-1,0 0 0,0 0 0,0-1-1,0-3 0,-2 2-1,-2 0 1,0 1-1,-2-1 0,-1 1 0,-1 0-1,0 2 7,-2 0-7,-1 2 0,-1 0 6,2 1 6,-3-1-14,1 2 19,-1 1-15,3 0 6,-2-2-13,-1 2 7,3 0-7,-1 1 7,3-1 0,0 1 0,0-2-1,1 2 0,3 1 0,2-1 0,2 2 6,0-2 5,2 0-1,0 0 5,5 1-15,-3-3 6,4 2-7,2 0 13,1 0-21,1 0 14,3 0-7,-1 2 0,0-1 0,3 0 0,-2 0 13,-1 0-8,0 1-13,-1 1 20,-1 0-14,1 1 13,-3-1-7,-2 2-7,-1-3 13,1 1-14,-4 1 1,0-1 13,0 0-7,0-1-7,-2 0 13,-2-2-7,2 0 0,-2 0-7,0-1-5,-2 1 8,0-1 6,0 1 6,-2-3-7,-2 0 6,0-1 5,-3 0-2,1-1-7,0 0-1,-2 1-13,-1-1 8,1 0 6,0-2-13,-1 2 20,1-2-14,0 0 7,-1 0 6,1 0-14,2 1 7,1-1-7,1 1 7,2-1-1,2-1 0,-2 1-6,2-1 0,0 1 1,0 0-6,2 0-12,2-2 3,-2 1 1,4 0 2,0 0 1,2-1 1</inkml:trace>
  <inkml:trace contextRef="#ctx0" brushRef="#br0" timeOffset="17737">828 1911 19,'-2'0'4,"2"0"-1,0 0 0,0 0 0,0 0-1,0 0 1,-2 0-1,2 1 0,-2-1-1,0 1 0,2-1 0,0 0 0,-2 1 0,2-1 0,0 0 0,-2 0 0,2 0 0,0 0-1,-2 1 1,2-1-1,0 0 1,0 2 0,0-1-1,0-2 1,0 1-1,0 0 0,0 0 1,0 0-1,0 0 0,0 0 1,0 0 0,0 0-1,0 0 1,0 0-1,0 0 0,0 0 0,0 0 0,0 0 0,0 1 0,0 0 0,2-1 0,-2 1 0,2 0 0,2 0 0,-2 2 0,0-2-1,2 1 1,0 2 0,2-2 1,-1-1-1,1 1 0,2 1 0,0 0 0,3 0 0,-5-1 0,2-1 0,2 1 0,-1 0 7,1-1-1,-2 0-1,3 1-1,1 1 0,1-2 6,1 1-14,0 0 13,3 1-7,0-2-7,-1 0 13,3 1-14,1-1 1,-1 1 14,2-1-8,1 0 6,1 0-1,0 0 6,4 0-2,0 1-1,0 0-7,-1-1-7,6 1 1,-1 1 13,0-1-14,0 0 13,2 0-7,4 0 0,-2 0 0,-2-1 0,2 1-7,-2 0 14,3 1-1,-3 0-7,0-1 6,0 0-13,-2 2 7,0-2 0,0 0 0,0 0 0,0-1 0,0 1-7,0 2 14,-2-2-1,2-1 5,0 0-13,0 2 6,2-1-19,2 0 14,0 2 7,1-4-1,-1 0-13,-2 1 13,2-1 0,0-1-14,0 1 2,-2 0 13,3-3-7,-3 3-6,-2-1 7,2 0 6,0 0-1,-2 0-6,2 1 6,-2-1 6,2-2-21,-2 2 20,0 1-7,-2-1-7,0-1 7,2-1 0,-2 2 6,0 0-14,0 0 1,-2 1 6,2-1 6,0-1-7,-2 0 0,2 1 0,0 0-13,-1 0 2,1-2 13,0 0-12,0 1 7,0-1 0,0 0 7,0 0-7,0 2 0,0-1 7,0 0-14,-2 0 8,0 0-13,0 0 27,0-2-8,2 2-7,-3 0 1,3-1 6,-2 1-7,0-2 7,0 1-13,0 1 7,-2 1 6,0-2-7,-1 0 7,1-1-7,0 0 6,0-1-13,0 1 8,-3 1 6,1-1-13,0 0 7,0-1 13,2 0-20,-3 2 13,1-2-13,0 1 14,0-1-14,-3 0 14,3 0-7,0-1 12,4 0-26,-3 0 14,3-1 1,0 0 12,2 0-14,0 0 7,0 0-1,2-1-13,-2 1 14,0 0-1,0 0-13,0 0 7,0-1 13,0 1-1,-2 1-8,2-1 0,-2 1-13,1 1-5,-1-1 15,-2 0 6,2 0-7,-2 2 1,0-2 12,2 0-14,-3 0 7,1-1-7,2 1 7,0 1-1,0-1-6,0 0 13,0 0-2,0 0-13,-1-1 7,1 0-7,-2 2 7,2-2-6,-2 0 6,0 0 0,-1 0-6,1-2 6,-2 1-12,0-1 13,0-1 0,-3 0 6,1 0-14,-2-1 1,-3-1 7,1 1 5,-1-1-13,1 0 7,-3-2 0,3 0-1,-3 1-6,3 0 7,-3-1-13,3-1 8,-1 1 0,-1-1 0,-1 0 7,3 0-7,-1 0 1,3-3 6,0 2-13,-3-1 1,1 0 14,-1 0-1,1 1-1,-1-2-13,-3-1-5,1 2 21,-1-2-7,-3 2 6,0 0-1,1 0 0,-3 0-14,0-1 8,-2 1 6,1 1 0,-3 1-1,2-1-1,-2 1-12,2 3 1,-2-1 7,1-1 6,-1 1 0,-2 0-1,-2 0-13,2-1 7,0 2 7,2-1 6,-4-2-14,0 1 6,2-1 0,0 1 0,-2-1-1,0-1-13,-2 3 8,0-3 0,-2 1 1,2 1 0,-2 0 0,2 0 7,-3-1-1,-3 1-13,0 2 20,0-4-20,-1 3-5,-1-1 20,0 0 0,-1 1-7,-1 1 0,0 1 0,-1-2 6,-1 0-7,-1 1 7,1 0-7,-3 0-12,1 0 20,-1 1 6,-2-1-14,-1 0 0,-3 0 6,0-1-6,1 1 0,-5-1 6,0 1-13,0-1 8,-2 0 6,-2 0-7,2 0 1,-2 1 6,0-1-1,0 1-6,0-1 6,2 2-13,0 0 14,0 0-13,-2 0 13,2 1-1,-2-1 6,2 1-7,-2-3-1,2 3-12,-2-1 1,0 0 20,0 1-14,-2 1 13,0 0-20,0 0 13,-2 1 0,-1-1-13,1 1 8,-2 0 6,-2-2 0,1 2 5,1 3-13,-2-4 7,2 2-1,-1 2-6,1-1 13,0 0-20,0 1 1,0 1 8,-1 0 6,1 0-7,0-1 1,-2 0 6,1 1-13,-1-1 8,-2-1 12,-1 1-20,1 2 8,-2-1 6,-1 2-1,1-1-13,-3 0 8,3 0 6,-3 1-1,1-2-13,-1 3 8,-1 0 6,1 0 0,-1-1-1,1 1-13,-1 1 14,1 0-1,-2-1-1,1 0-12,1 2 13,1 0 0,-1-1-1,1 1-13,1-1 2,3 0 7,0-1 6,-1 1-7,3 0-6,2 0 8,0-1 6,1 1-1,1 0-7,0 1-6,0-1 14,0 1-7,4-1 6,-2 0-1,0 0-13,2 2 14,0-4 6,-3 1-8,3 1-13,3 0 1,-1 0 8,2 0 6,-2 0 0,2-1-14,0 2 14,2-1-1,-2 1-6,2 1 0,3 0 6,-1-1 0,-2 0-7,2 2 7,1-2-13,-1 1 13,2-1 6,-2 0-7,1 0-19,-3 2 20,0-1 0,0 0-1,-2 1 0,5 0 0,-3 2-13,-2 0 1,0-2 14,2 1-7,-2 0 0,0 0 6,-2 0-13,5 1 2,-3 0 0,2 0 1,0 0 7,0 0-12,0-2 14,3 2-1,-1 1 6,0-2-7,3 2 0,-3 0 0,2 1 0,0-1-7,1-2 1,-1 1-6,-2 1 8,3 2 0,-1-1 7,0 0-1,1-1 0,-3 0-7,0 1 7,0 0 0,1 0-1,1-2-12,-2 2 7,5-1 1,-1 1 0,-2-1 6,1 0-6,1 0 6,0-1 0,3 2-1,-3-2-13,1 1 8,1 1 6,0-1 6,1 1-8,-1 0-6,1-2 7,1 2-1,-1-1-6,1 1 7,3 1-1,-3-1 0,3 1 6,-2-1-7,1 2 0,1-1-1,-1 0 7,1 0-14,0 0 7,-1 1 0,1 0 0,1 0-6,-1-1 7,2 0-12,-3 0 13,3-1-12,-3 1 1,3-1 14,-2 1-7,-1-1 0,3 0-6,-2 2 1,1-2 7,-1 1 6,1-1-7,-1 1-6,2 0 7,-3-1-6,3 1 7,2-1-6,-3 1 13,3 0-1,2 2-14,-2-2 14,-1 0-14,1 1 1,0-1 7,-1 0 6,1 2-7,0 0 0,2 0-6,-3-1 7,3 1 6,-2 1-1,-2-1 0,3 2-1,-1 0-7,2-2 6,-2 2-13,-1-2 8,1 2 0,0-2 0,-2 1 0,1 0 7,3 1-1,0 0-14,-2-2 2,1 0 7,1 0-6,-2 0 7,2 1-7,-1-1 7,1-1 0,-2 0 6,2-1-13,2 0 13,0 0-1,-1 0 0,1 0-14,-2 0 1,2 1 7,0-2 0,2 0 7,0-2-7,0 2 6,0 0-14,-1 0 8,3 0-7,-4-1 1,4 1 1,-2 0 1,0-1 7,0 1-7,-2-1 0,2 1 1,0 0 7,0 0-1,0 0 0,2-1-1,-2 1 0,0 0 0,-1 0-7,1 0 1,-2 0 7,2 0-1,0 1 0,0-1 0,2 0 0,-2-1 6,0 1-8,0 0 0,2 0-6,0-1 1,-2 1 0,2-1 7,-2 0-6,2-2 7,0 2-1,0 1 6,-2-2-13,2 1 0,0-1 1,-2 0 0,2 1 7,0 0-7,0-1 7,0 1 6,-2 0-7,2 0-7,0 0 7,2-1-6,-2 0 0,0 1 7,0 1-7,2-1 7,-2 1 0,0 0-1,0-3-6,2 3 7,0-1-1,-2 0-6,0 0 0,2-2 1,0 1 0,0 1 7,0-1-1,-2 2-7,0-1 1,2-1 0,-2 0 1,2-1 0,-2 2 0,0-1 1,0-2 6,0 3-7,0 0 7,-2 0-1,2 1-1,0-1 0,0 1 0,0-2-7,-2 1 0,2 0 1,0 0 0,-2 0 1,2 1 0,-2-2 0,2 1 1,0 1-1,2 1 1,0-2 0,-2 2 0,0-1 0,0 0 0,2 0 1,0-1 6,-2 1-8,2 0 1,0 0 0,-2-1 0,2 0 0,0-1 7,1 1-8,-3-1 1,2 1 0,0 0 0,0-2 7,0 2-7,2 0 6,-4-2-7,2 1 0,0 0 7,0-1-7,0 2 0,0-1 13,0-2-8,3 2-6,-3 0 0,0-2 1,2 3 6,-2-1-7,2-1 7,-2 0-1,0 0-6,0 0 6,2 1-6,-2-2 0,3 1 7,-1 0-7,0 1 0,0-2 7,-2 1-7,2 0 7,0 0-7,0-1 7,3 1-1,-3-1-7,0 1 1,2-1 1,-4 1 0,4-2 6,1 2-6,-3-1 6,2 0 0,0-1-7,0 1 0,1 0 0,-1-1 1,0 0 6,0-1 0,-2 2-1,2-2 0,1 1 0,1 2-7,0-2 7,1 0-1,-1 0 0,0 1 0,0-1 0,-1 0-1,1 0 0,0 1 0,2 0-6,-1-2 0,1 1 7,-2 1 0,3-1 0,-3 0 0,-2 1-1,2 0 0,3-1 0,-3 1 6,0-1-7,1 0 0,-1 1 0,-2-1-7,2 0 2,1 1 0,-1-1 1,0-1 7,0 1-7,1 0 0,-1-1 7,0 1 0,0 0 0,-1 1-1,1-1 0,0 0 0,-2 1-1,3-1 0,-3 0 0,2 0 0,-2 0 0,3 0 0,-3-1-7,0 2 1,0 0 1,0-1 0,3 1 1,-3-2 0,2 0 13,1 1-7,-1 0-7,0 0 0,2 0 7,-1-1 0,1 2-1,0-2 0,1 1 6,-3-1-14,2 1 1,-1-1 7,-1 1-6,0-1 0,0 0 0,1 2 1,-1-1 7,0 0-1,-2 1 0,1-2-7,-3 0 1,2 0 7,-2 0-8,-2 2 1,2-2 7,0 1-7,1-1 7,-1 2-7,0-2 0,0 0 13,0 1-1,-2-1-14,2 1 14,3 0-2,-3-1-14,2 0 2,0 2 7,-2-1-7,4 0 1,1 1 0,-3-2 13,2 1-7,-4 0-6,3 0 0,1 0 7,-2-2-1,2 2 6,1-1-7,-3 2 0,2-1-6,0 0 0,1-1 0,-1 2 1,2-1 0,1 2 0,1-2 0,-2 1 0,1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4-11T04:59:22.907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0 135,'0'0,"0"0,25 0,0 0,-1 0,1 0,25 0,-25 0,-1 0,1 0,0 0,0 0,24 0,-49 0,25 0,50 0,-51 0,26 0,-25 0,24 0,-49 0,25 0,-25 0,50 0,-50 0,25 0,49 0,-74 0,50 0,-25 0,49 0,-24 0,24 0,-24 0,-1 0,1 0,49 0,-49 0,-1 0,-24 0,49 0,-24 0,24 0,-24 0,49 0,-24 0,-26 0,26 0,-26 0,1 0,0 0,-26 0,1 0,25 0,-50 0,49 0,1 0,0 0,-1 25,26 0,49-25,-50 0,25 0,-24 0,-26 0,1 0,0 0,-1 0,-24 0,25 0,-26 0,26 0,0 0,49 0,-25 0,1 0,24 0,-50 0,26 0,-26 0,-24 0,25 0,-25 0,0 0,-1 0,26 0,0 25,-26-25,51 0,-1 0,1 0,-26 0,1 0,-1 0,-24 0,25 0,-25 0,24 0,1 0,-25 0,-1 0,26 0,24 0,-24 0,-25 0,49 0,-24 0,0 0,24 0,0 0,-49 0,25 0,-1 0,51 0,-26 0,0 0,-24 0,24 0,1 0,-50 0,24 0,1 0,-25 0,-1 0,51 0,-75 0,25 0,24 0,-24 0,25 0,-1 0,26 0,24 0,-25 0,-24 0,0 0,-26 0,26 0,-50 0,25 0,24 0,-24 0,25 0,-25 0,24 0,26 0,24 0,-25 0,1 0,-1 0,25 0,-49 0,24 0,-24 0,0 0,24 0,-49 0,24 0,26 0,-26 0,26 0,-50 0,49 0,-24 0,-1 0,1 0,-25 0,24 0,-24 0,25 0,-1 0,26 0,-1 0,-24 0,49 0,25 0,-25 0,-24 0,49 0,-25 0,25 0,-50 0,1 0,-50 0,49 0,-49 0,49 0,-74 0,50 0,-25 0,49 0,25 0,-99 24,75 1,-51-25,1 0,25 0,-1 0,-24 0,25 0,0 0,-1 0,1 0,-1 0,26 0,-26 0,1 0,-25 0,24 0,-24 0,0 0,25 0,-1 0,26 0,-26 0,-24 0,49 0,-24 0,0 0,-50 0,49 0,-24 0,0 0,0 0,49 0,-49 0,0 0,24 0,1 0,-50 0,50 0,-26 0,26 0,-50 0,50 0,-26 0,1 0,25 0,-25 0,-1-25,51 25,-50 0,24 0,-24 0,25 0,-50 0,24 0,76-24,-100 24,49 0,-24 0,49-25,-49 25,0 0,25 0,24-25,-74 25,50 0,24-25,-24 25,-25-25,24 25,1 0,-1 0,-24 0,25 0,-1 0,-24 0,0 0,0 0,24 0,26 0,-50 0,-1 0,51 0,-26 0,1 0,0 0,-25 0,24 0,1 0,24 0,-74 0,50 0,-25 0,-1 0,1 0,0 0,-25 0,25 0,0 0,-1 0,1 0,25 0,-25 0,24 0,-24 0,0 0,24 0,-49 0,50 0,-25 0,-25 0,25 0,-1 0,1 0,0 0,25 0,-1 0,1 0,-25 0,24 0,1-24,-50-1,25 25,-25 0,25 0,-1 0,1 0,0 0,0 0,0 0,-25 0,49 0,-24 0,0 0,-25-25,25 25,24 0,-24 0,0 0,0 0,-1 0,-24 0,25 0,0 0,-25 0,25 0,0 0,-1 0,-24 0,25 0,0 0,0 0,0 0,24-25,1 25,-25 0,-1 0,26 0,-25 0,0 0,24 0,1 0,0 0,-26 0,26 0,-25 0,0 0,-1 0,1 0,25 0,-25 0,49 0,-49 0,24 0,1 0,0 0,24 0,-24 0,-1 0,1 0,24 0,-24 0,-1 0,26 0,-50 0,0 0,24 0,1 0,-50 0,25 0,-1 0,26 0,-50 0,50 0,-26 0,-24 0,25 0,25 0,-50 0,49 0,-24 0,0 0,25 0,-50 0,24 0,-24 0,50 0,-50 0,25 0,24 0,1 0,-25 0,0 0,49 0,-49 0,0 0,24 0,-49 0,25 0,25 0,-50 0,24 0,1 0,0 0,50 0,-51 0,51 0,-50 0,24 0,1 0,-25 0,-1 0,-24 0,25 0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54:06.374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8 18 18,'0'0'4,"0"0"-1,0 0-1,0 0 1,0 0 0,0 0-1,0 0 0,0 0-1,0 0 1,0 0-1,0 0 1,0 0-1,0 0 0,0 0-1,0 0 1,0 0-1,0 0 0,0 0 1,0 0 0,0 0-1,0 2 1,-2-1-1,0 0 1,2 0-1,-2-1 0,2 0 1,-2 1-1,2 0 0,0-1 1,0 0 0,0 0-1,0-1 0,0 2 0,2-1 0,0 2 0,0-2 0,0 2 0,0 0 0,3 1 0,1-1 0,2-1 0,-2 0 0,5 2 1,-1 0-1,0-1 0,1 1 0,1-2 1,2 1-1,-1-1 0,3 0 0,1 2 0,0-3 1,-1 1-1,1-1 0,1 1 1,1 0-1,-1 0 1,1-1-1,0 0 7,1 2-8,-1-1 0,4 0 1,-3 0 6,3 3-7,-2-1 0,0 1 0,1 0 0,3 0 1,2 0 0,0 1 0,2 1 0,2 0 0,2-3 6,0 2-1,2-2-7,0 1 0,0 0 1,3 0-1,-1-2 7,0 1 0,-2-2 5,3 1-1,-1-1-14,0 2 7,-2-1 6,0-1-13,0 1 7,1-1-7,-3-1 1,4 2 7,-2-4 5,0 2-13,0 2 7,1-1 0,-1-1-1,0 1 6,0-1-7,0 0 0,0 0 0,1 1 13,-1-2-21,0 0 8,0-2 6,2 1 5,0-1-7,1-1-7,-1 1 7,2-1-7,5 0 0,-1 0 7,-2-1-13,3 1 1,-1-1 14,-1 2-1,1-1-7,-2-1 6,1 2-6,-1 2 0,1-1 13,-3-1-8,2 2-7,-1 0 1,-1 0-6,0 0 7,2-1 7,-3 2-1,1 0 6,-4 0-7,0-1-1,0 0-6,-1 1 6,-3-1 0,0 1-6,0 0 6,0 0 0,0 0 0,-2 0 0,0-1-1,0 0-6,0-1 7,-1 1 0,3 0-1,-2 0 0,0 0 6,2-2 0,0 1-1,0 0-1,3-2-13,-3 1 13,2-1-7,-2 1 1,2-1 6,0 1-1,-2-2 0,2 3-1,-4-2-12,2 1 1,-4-1 7,0 2 0,0-1 6,-3-1-6,-1 2 6,-2-1-1,0 1 0,-5 0-1,1-1-6,-3 2 0,-1 0 0,-1 1 7,-2-1 0,1 1-1,-3 0-19,2-1 2,-1 1 14,-1 1 6,0-1 0,-2 0-7,0 0 0,1 0-13,-1 1 2,-2-2 1,0 1 0,0 0 2,-2-1 0</inkml:trace>
  <inkml:trace contextRef="#ctx0" brushRef="#br0" timeOffset="1155">2602 645 20,'-2'-1'4,"0"0"-1,0 0 0,0 0-1,-1-1 1,1 2-1,-2 0 0,2-1 0,0 1 0,0-1 0,0 0-1,0 1 1,0 0-1,2-1 0,-2 1 0,2-1 0,-2 1 0,2 1-1,-2 0 0,2-1 1,-2 1 0,2-1-1,-2 1 0,2 2 1,0 0-1,-3-1 1,1 2-1,0 0 7,2 3 5,-2 0-14,2 0 0,-2-1 7,0 2-7,0 0 7,0 2-1,0 0 6,0 2-2,0 0-13,0 4 13,0 1-1,0 2-7,2 1-6,-2 2 13,2 1-7,0 1 6,0 2 6,0 1-2,0 1-7,0 1-13,0 1 7,0 0 1,0 0 0,0 1 6,0 0-13,0 0 14,0 1-1,0 3-6,0-2 12,-3 1-1,3 1-1,-2 1-1,0 0 5,0 0-20,0 0 1,0-1 7,0 0 6,-2-1 0,2-2-1,0 1-13,-2-2 7,2-1 0,-3 1-6,3-1 7,-2-1 0,0-1 0,0-3 6,0 1-7,0 1 1,0-2 0,-1 1 6,-1-2-1,2 3-7,-2-2 0,0-1 7,-1 0-7,1-2 0,0-1 1,0-1-7,0-2-5,-1-1 1,1-2 2,2 0 0,-2-3 2,2-2 0,0-2 1,-1 1 0,-1-4 1,2-2 1,-2-3 0,2-3 0</inkml:trace>
  <inkml:trace contextRef="#ctx0" brushRef="#br0" timeOffset="1638">2273 2061 15,'0'0'3,"0"0"1,0 0-1,0-3 0,-2-2 0,0 1-1,2-1 0,-2 0 0,2 1 0,0-1-1,0 2 1,0-1 0,0 1 0,-2-1-1,2 2 0,0-2 0,0 3 0,0 0 0,0 0 0,0 0 0,0 1 0,0-2 0,2 2 0,-2-1-1,2 1 7,-2 0-7,0 0-1,0 3 7,0 0-1,2 1-6,0 1-1,0 4 1,0-1 0,-2 1 0,4 4 0,0 0 0,1 1 0,-1 1 7,2 2-1,-2 1 0,2-2-8,0 1 7,1 1 0,-1-2-1,-2-1-6,2-1 0,0-1 0,1-3 1,-1 2 6,0-3-7,0-2 1,-2 0 6,3-1 0,-3-1 6,2-2-14,0 1 7,0-3 6,0-2-2,3-3-7,-1-1 7,0-4-14,1-2 7,-1-5 0,2-1 7,1-3-8,-1 2-6,2-2 7,-1 1 0,-1 1 0,0-1-6,3 3 7,-1-2-7,-2 2 2,1 1 13,-1 1-8,0 2-6,1 2 13,-3 2-1,2 0-1,-1 1-13,-1 1 0,0 1 1,-2 3 0,3 0 0,-3 0 1</inkml:trace>
  <inkml:trace contextRef="#ctx0" brushRef="#br0" timeOffset="9672">2136 2841 20,'-2'-3'4,"-2"1"0,2 0-1,0-1 0,0 1-1,2-3 1,-2 2-1,-2-1 0,0-2 0,2 2 0,0 1 0,0 0-1,-1-2 0,-1 2 7,2-1 5,0 0-2,0-1-7,0 3-1,2 1 0,-2-2-1,2 2-6,-2-1 7,2 1 5,0-2-1,0 2 6,-2-1-2,2 1-14,0 1 7,0 0 6,0 0-14,0 0 7,0 0 6,0 0-2,0 1-13,0-1 7,0 0 12,0 0-14,0-1 7,0-1 5,-2 2-14,2 0 7,0 0-1,0 0-6,0 0 0,0 0 1,0 0 12,0 0-13,0 0 0,0 0 7,0 0 5,0 0 5,0 0-14,0 0 6,0 0 0,0 0-14,0 0 14,0 0 5,0 0-7,0 0-1,0 0-6,0 0 13,0 0-2,0 0-13,0 0 7,0 0-13,0 0 14,0 0 6,0 0-14,0 0 13,0 0-13,0 0 13,0 0-7,0 0-13,0 0 20,0 0-13,0 0 0,0 0 7,0 0 6,0 0-13,0 0 13,0 0-7,0 0-1,0 0 7,0 0-14,0 0 7,0 0 0,0 0 0,0 0-6,0 0 7,0 0 6,0 0-7,0 0 6,0 0-7,0 0-12,0 0-5,0 0-4,0 0 3,0 0 2,0 0 2,0 0 2,0 0 0,0 0 2,0 0 0</inkml:trace>
  <inkml:trace contextRef="#ctx0" brushRef="#br0" timeOffset="10390">1930 3196 18,'-2'0'4,"2"1"0,-2 1-1,-1-1 0,1 0-1,0 1 0,2-2 1,-2 1-1,2 2 0,-2-2 0,2 0 0,-2 0-1,2 0 1,0-1-1,0 2 0,-2-1 6,2-1 0,-2 0 5,2 0-15,0 1 1,0 0 1,0-1 6,0 0-7,0 0 0,0 1 13,0-1-8,0-1 0,0-1-7,2-2 1,-2 0 0,2-2 1,0-1 12,2-2-7,-2-2 0,3 1 12,1-4-8,0 0-8,0-3-6,-2 0 1,5-2 20,-1-2-8,0-1-7,2 0 0,1-2 6,1-2 0,-1 0-7,1-2 0,0 1 0,3 0 7,-3 2-1,1 1-7,1 2-6,-4 1 2,1 3 13,1 1-7,-1 2-6,-3 1 7,0 3 6,-2-1-1,3 4-6,-5 0 0,0 1-7,0 1 2,0 1 7,-2 2-7,0-1 13,-2 2-7,0 1 7,-2 1 5,0 2-8,0 1 0,-4 1-7,0 2-6,-3 1 7,1 2-6,-2-1 14,-1 2-7,-1 1-6,2 1 7,-3 0 6,3 0-1,0 0-13,-1 0 20,5-1-14,0 0 0,0-1 1,1-2-7,1 2 20,0-5-8,2 1 0,0 1-7,2-2 7,0-2-13,2 0 1,0-2 13,0 0-13,4 0 20,1 0-20,-1 1 7,2-4 0,3 2 0,-1-1 0,2-1 7,1 2-7,-1 1 0,3 3 6,-1-1 6,1 2-8,-1-1 6,-2 2-7,1 1 0,-1 4 6,1 0-14,-1 1 7,-2 1 6,-1 1-7,-1 0 0,-2 1-6,-2 0 1,2 1 0,-1 0 1,1 1 0,-2-2 1,0-1 0,0 1 1,0-2 12,0-1-1,1 0-1,-1-2-1,2 1-13,-2-2 7,0 1 6,2-2-14,-1-1 7,1 0 13,0-2-14,0 1 12,0-1-13,1-2 6,-1 1 0,0-2-1,0 1 0,0-1-13,3-2 20,-3 0-1,2 0-2,0-1-7,-1 1-6,1-1-5,0-1 7,0 0 13,1 0-7,-1-2 0,0 1-19,-2-1 8,3 1-5,-3-1 1,0 0 1,0-1 1</inkml:trace>
  <inkml:trace contextRef="#ctx0" brushRef="#br0" timeOffset="11342">2767 2997 23,'-2'0'4,"2"0"0,0 0 6,0 0-7,-2 0 5,0 0 6,-2 2-8,0-1-1,-2-1 6,-1 1 4,3-1-1,0 1-8,2 0 5,-2-1-1,0 1-2,0-1 12,2 2-15,0-2-1,-1 0 6,3 0 5,0 0-14,0 0 0,0 0 6,0 0-1,0 0-1,0 0-1,0 0-13,0 0 8,3-3 0,1 2 13,0-1-8,2-1-7,2 0 7,1 1 5,1-2-19,2 1 13,1-1 6,1 0-20,3-2 14,3 1 12,3-2-14,4 1 6,0-2-13,0 1 13,2-1-20,2 0 21,0-1-1,0 0 5,2 2-1,0-1-8,0 0-7,2 1-5,2-1 13,-1 1 0,1-1-1,4 2-6,-1 0 12,1-1-13,0 2-6,3-2 14,-3 0-1,0 1-13,-1 0 8,-1 0-6,-2 0 13,-2 2 6,1-1-8,-5 0 6,0 2-7,-2-1-7,0 1-5,-3-2 20,1 2-14,-2-2 13,-2 0-20,2 1 14,-5-1 0,3 1-1,0-1 0,-2 0-6,-3 1 13,1-1-2,-1 1-13,-1 2 1,-1-3 0,-1 2 14,-3-1-14,-1 3 7,1-2-13,-2 1 14,-1-1-7,-1 2 7,0-1 0,-2-1-19,1 2 14,-3 0 0,0 0 7,0-1-7,0 0-6,-2 1 7,2 0-18,-1 1 8,-1-1 8,0 1-6,-2-2-5,0 0 2,2 2 7,-4-1-5,2 0-6,0 0 9,-2 0-6,-3 1 2,3-3 1,-4 1 1,-2 0 1,0-1 1,1 0 2,-3-2 0,0 2 0,-1-2 1,-1 1 1,0-2 0,-1 1 0,1 0 1,-1 1 0,1-2 1,0 1 0,1 2 0,1-1 0,0 1 0,1-1 13,1 2-2,2 0-14,0-1 7,-1 2-7,5 0 1,-2 0 0,2 1 7,-2-1-7,2 0 13,2 1-7,0 0 0,0 0 5,0 0-1,0 0 6,2 1-2,2 0-7,2 0-1,0 0 0,1 2-1,-1-2 13,4 0-15,3 0 0,1 0 6,3 0-7,-1 1 7,1 0-1,1 1-7,1 0 7,0-2-1,-3 1 6,3 0-8,-5 2-6,3-2-6,-3 2 14,-1-2 6,-1-1-8,-2 2 6,-3-1-1,-1-1-13,0 0 13,0 2-7,-4-1-13,0 3 14,-2 0-6,0 2 7,-2 3-7,-2-1 1,0 3 13,-2 0-14,2 1 14,-3 1-2,1 0-7,0 2-6,0 1 13,0 0-7,-3-1 6,3 2-7,0-3 1,2 1 6,0-2-7,-2-1 6,1 0 0,-1-2-1,2 1-19,2-2 8,-2 0-12,0-2 2,2-2 2,0-1 1,2 0 0</inkml:trace>
  <inkml:trace contextRef="#ctx0" brushRef="#br0" timeOffset="12777">2889 2797 19,'0'0'4,"0"0"0,0 0-1,0 0 0,0 0 0,0 0 0,0 0-1,0 0 0,0 0-1,0 0 1,0 0-1,0 0 0,0 0 0,0 0 0,0 0 7,0 0-8,0-2 0,0 0 0,-2 0 0,2-1 0,-2 3 7,0-1-7,0 0 6,2 2-1,0-1-1,0 0 6,0 0-7,0 0-1,0 0 0,0 0 0,0 0 6,0 0-1,-2 1-7,0 2 0,-2 1 6,0 3-7,-5 2 6,-1 1-7,2 0 1,-3 0 0,3 1 6,-2 1-13,-1-2 14,3 2-7,-2-1 6,2 1-1,-1-1-13,3 0 1,-2 0 8,2-2 0,-1 0 0,3 1 6,0-2-7,0 0 6,0-1 0,2 0-7,0-1-6,0-2 20,0 1-8,2 0-7,0 0 0,-2 0-5,2 0 19,0 1-14,2-2-5,0 2 13,-2-1-1,2-1-6,2 2-6,0-1 13,2 1 0,0-1 5,3 1-7,-3 0-7,6 0 1,-1 0 6,1-1 6,0 1-1,3 1-1,-1 0-7,1-1 0,1 1 6,1 0-7,0-1 6,-1 1 0,1-1-13,-3 1 7,3-2 6,-3 1-13,1-1 14,-3-2-7,0 1 12,1-1-14,-3 0-5,0-1 13,-1 0 6,-3-1-14,0 1 13,0-1-2,-1 0-7,-1 0 0,0 0 6,-2-1-1,2 0 0,-2 1-7,0-1 6,-2 0-13,2 0 13,0-1 0,-2 0-7,0 0-6,0 0-5,0-2-5,0 2 1,0 0 0</inkml:trace>
  <inkml:trace contextRef="#ctx0" brushRef="#br0" timeOffset="13822">5020 2580 19,'0'0'4,"0"-1"0,0 0-1,0-2 0,0 0 0,2 1-1,0-3 0,0 1 0,0 1 0,0-2 0,0 2 0,-2-2 6,2 1-7,0-1 6,0 0-7,-2 2 12,0-1-8,0 1 6,0-1-7,0 1-1,-2 0 6,2 0 6,-2 1-15,0-1 0,0 2 13,-4 0-1,-1 1-14,-1 1 0,-2 0 13,-3 2-1,1-1-1,2 3-8,-3-2 7,1 1-20,-1 0 20,1 2-7,0-1 6,-1 1-7,1 0 7,-1 1-1,1-1-7,2 0 13,-1 0-14,3 0 7,0 0-1,2-2 6,-1 0-1,1-1-14,2 1 14,0-2-20,2 3 14,0-2-7,2 2 1,0-1-6,2 1 14,2 1 6,0 0-8,4-2 0,3 3 0,-1 0 0,2 0-7,5 1 1,-2-1 13,1 2-8,1-1 0,-1 1 0,1 0-6,-3 1 13,3 0-7,-3 1 6,3 0-1,-3 1-1,-1 1-1,1-2-6,1 1 6,-3-2 0,0 2-7,1-2 0,-3 1-6,0-1 14,-1 1-1,-1-2-6,-2-2 0,0 1 0,1 0 0,-3 0 1,0 1-6,0-2 0,-4 1 1,0-1 14,0 1-1,-4 0-1,-2 0 5,0 0-7,-3-1-1,-1 0 0,-3 0-1,-1 0 0,0 0 6,-3-1-1,0-1-1,-1 0-13,-1 0 7,-1-1 0,-1-1 0,2-1 0,1 1 0,-1-3 6,2 1-13,3-2-5,0 0 7,1-1 7,-1 0 0,3 0-6,1-1 0,2 0-6,-1-1 2,3 2-6,0-1 15,2 0-19,0 0 2,0-2 2,4 2 1,2-1 1,0 2 1,2-2 0</inkml:trace>
  <inkml:trace contextRef="#ctx0" brushRef="#br0" timeOffset="14571">5700 2982 24,'-2'0'4,"2"0"0,0 0 12,0 0-14,0 0 18,0 0-2,0 0-3,0 0-1,0 2-2,0-1-2,0-1-7,0 1 6,0-1 5,2 1-2,-2 0-1,0 0-2,-2-1-1,0 2 5,2-2-1,0 1-14,0-1 19,-2 1-15,2-1 6,0 0-1,2 0-1,-2 0-1,0 0 0,-2 1 5,2-1-1,-2-1-13,2 1 6,0 0 0,0 0 6,0 0-13,0 0 13,0 0-8,0 0 7,0 0-1,0 0-1,0 0-1,0 0-13,0 0 20,0 0-7,0 0-1,0 0 0,0 0 6,0 0-14,0 0 1,0 0 6,0 1 6,-2-1-13,4 0 1,-2 0 6,-2 0-12,2 0 7,0 0 0,0 0 13,0 0-7,0 0-1,0 0-6,0 0 7,0 0 6,0 0-8,0 0 0,0 0 0,0 0-6,0 0 6,0 0 7,0 0-14,0 0 7,0 0 0,0 0-13,0 0 14,0 0-12,0 0 1,0 0 7,0 0 0,0 0-6,0 0 8,0 0 0,0 0-13,0 0-4,0 0 14,0 0-18,0 0 9,0 0 1,0 0-11,0 0 3,0 0 8,0 0 2,0 0-6,0-2 2,0-2 2,-2 1 0,2-1 1,-2 1 2,2-1 0,0 2 1,-3 0 0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53:16.564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0 20,'0'0'4,"0"0"-1,0 0 0,0 0 0,0 0 0,0 0-1,0 0 0,0 0 0,0 0 0,0 0 0,0 0 0,0 0-1,0 0 1,0 0-1,0 0-1,0 0 1,0 0 0,0 0 0,0 0-1,0 0 1,0 0-1,0 0 1,0 0 6,-2 1-7,2 0 0,-2-1-1,2 1 0,0 1 1,0-2-1,0 2 1,0-2 0,2 1 0,0-1 0,2 0 0,0 1 0,0 0 0,2-1 6,3 0-7,-3 0 0,2 0 1,0 0-1,1 0 1,-1 0-1,2 0 1,1 0-1,1 2 1,-2-1 0,3 0 0,-1 0 0,1-2 0,1 1 0,-2 0 0,5 0 6,0-1-7,-1 1 0,3 1 0,1-2 1,1 1 6,2-3-1,-3 2-1,5-1 6,-2 1-7,2 0-1,0-2 0,0 3 0,1-1 6,-1 0-14,2-1 1,0 2 7,0-2 0,0 0 6,0 1-8,-3 1 0,3 0-6,0-1 13,0 1-7,0-1-6,0-1 7,-4 2-6,-1 2 7,3-1-1,0 0 0,-2 0 0,2 1 6,-3 0-1,1 1-7,0-1 0,0 2 7,-3-2-7,1 1 0,0 1 0,-1-1-6,3 0 7,-2 0 6,2 2-13,-3-1 13,3-2-7,0 0 1,2 1-7,-3-1 7,3 1 7,0 0-1,0-1-7,0 0-6,-1 1 7,1-1-6,-2 0 13,2 0-1,0 0-13,-1 0 1,1 2 7,0-2-7,0 1 13,2 1-13,-2-2 20,1 2-15,3-1 7,-2 0-1,0-1-7,2 0 7,0 1-7,2-2-6,0 0 19,0 0-20,0 0 1,0-1 14,2 0-1,-2 1-7,2-1-6,0 0 8,-2 0 6,3 0 5,-1 0-14,-2 0 1,0 0 0,2 2 7,-2-4-1,0 1-7,0 1 1,0 1-6,0 1 13,-2-4 6,2 4-14,-2 0 13,0-2-20,2 0 20,-2 0-8,0 0 6,2 0-13,-2 1 0,0 1 1,-2-2-6,2 0 8,-3 2 0,-1-2 6,2 0 6,0 0-1,0 0-7,0 1-13,-2-1 20,-1 0-1,1 1-7,0-1-1,0 0-12,0-1 14,-1 1 6,3 0-7,0-1 0,2 1-1,-2-2-6,2 1 7,0 0 0,2-1-6,-2 1 0,2-1 1,0 2 0,0 0 13,2-2-1,0 2-1,2-1-1,1 0 0,3 2-7,2-1 0,-1-1 6,1 0-13,0-1 1,3 1-5,-3-1 14,2 0-1,1-1 0,-1 1 6,1-2 0,1 1-8,3-1-12,-3 1 8,5 0 13,-2-2-7,1 1 0,-1 1-7,-1-1 1,1 3 7,-1-2-13,1 0 14,0 2-7,-1 0 1,-1 0 13,-1 0-20,3 0 7,-3 1 7,3 0-1,-1 1 0,1-1 6,-3-1-20,3 1 8,-2 0 6,-1 1 0,1 1-7,-3-2 7,2-1 6,-1 1-1,-1 0-1,-1 1-1,1-2-1,-2 0-7,1 1 1,-1 0-13,1 0 8,-1 0 7,-2 0 0,1 2 0,-1-2 6,0 0-1,-2 0-7,1 0 0,-1 0 0,-2 0 1,-2 1-13,2 0 14,-2 1 6,2-1-1,-1 0-13,-1 0 7,0-1 0,0 1 7,0-2-1,2 1-14,0 1 8,0 0-7,-2-1 8,3 0 6,1 0-1,0 0-13,0 0 7,1 0 0,-3 0 0,2 0 0,-2 2 6,0 0-13,0-1 7,-2-1 0,1 2 6,-1-2-7,0 3 6,0-1-6,0-1 6,2 2-1,-2-1 0,0 0-7,0-1 7,3 0-1,1-1-13,-2 2 14,0 0-7,0 0 1,0-2 12,-2 3-13,3-2 6,-1 0 6,-2-1-7,-2 2 0,0-1-7,2 2 7,-2-2-13,0 0 8,-2 0 13,2 2-14,0-2 7,-2 0-1,0 1 0,2-1 0,-2 1 0,2-1 6,-2 0-20,2 0 14,-2 1 0,2 0-7,-2-1 1,0 0 6,0-1-6,0 0 7,0 0-1,-2 1 0,2-1 6,-3 1-1,3 2-13,-2-2 0,0-1 1,-2 1 7,2-2 6,0 1-7,0 0-7,2 1 1,-2 0 1,1-1-6,3 0 8,-2 1 6,2-1-7,0 0 13,3 0-1,-1 0-14,-2 0 7,2-2 0,0 2 6,-2 0-7,2 0 6,0-2-1,0 0-13,-2 2 13,2-1-13,0 0 7,0 0-6,-2-1 13,3-1-7,1 2 0,-2-1-6,2 2 13,0-3-20,-2 3 14,2-2 0,1 1-6,-1 1 7,-2 0-1,0 1 0,-2-1 0,2 0 0,-2 1 0,0 2 0,0-2-7,0-1 7,-2 2 7,2-2-8,-2 1 7,-2 0-8,0-1 1,0 0 0,0 0 6,-1 0-13,-1 2 13,2-1-20,0-1 15,2 0 0,-2 0 6,4-1-14,-2 2 1,-2-1 1,4 1 7,-2 0-13,2-1 8,-2 0 6,2 1 0,-2-1 6,2 0-14,-2 0 1,0 1 13,0 1-8,0-2-6,-3 0 7,1-2 0,0 1-7,0 0 13,0 1-19,-2-1 13,0 0 0,-1 1 0,1-1-13,0-1 20,-2 2-13,2 0 6,-1 0 6,-1-2-13,0 1 7,0 1 6,-1 0-7,1-1 6,-2 2-1,0 0-7,-3 0 0,1 0 6,-1 2-7,-3-1-12,1-1 2,-3 0 8,1 1 13,-1-2-14,-3 0 1,2 2 0,-1-2 7,-1 0-7,0 2 13,1 0-1,-1-2-1,1 0-13,-3 2 1,2-4 0,-2 2 20,3-3-21,-3 1 13,2 1-7,-1-2-6,-1 2 13,2 0-7,-4-1 0,3-1 6,-1 1-7,-2 1-6,2-2 7,-1 1 6,1 1-7,-2 1-12,0 0 14,3-2 6,-3 2-13,2 0 13,0 0-7,-1 0-6,1 1 7,0-2 0,0 1 0,-1 0-1,1-2-6,0 2 7,0-1 0,-1 1 6,1 0-1,-2-1 0,0 2-7,3-1-7,-3-1 1,0 2 14,-2 0-1,2 1-7,-2-2-12,3 0 20,-3 0-1,2-2-7,-2 1 0,0 1 7,-2-1-7,0 1 6,3 1-7,-3-2 0,0 1 1,0 0 6,0-1 6,0 2-14,0 0 6,-2-1-6,0 0 13,0 1-14,0-1 7,0 0-7,0 2 13,2-2-14,-2 0 7,2 1-6,-2-1 13,0 0-8,0 1 13,0-2-8,0 1-14,0-1 20,-2 1-8,2 0 0,0 0-7,0 0 13,0 0-7,0 0-1,0 0-6,0 0 13,0 0-14,0 0 13,0 0-7,0 0 6,0 0-13,0 0 7,0 0 0,0 0-7,0 0 7,0 0 6,0 0-7,0 0-6,0 0 7,0 0 0,0 0 0,0 0-7,0 0 7,0 0-6,0 0 7,-2-2-7,2 2 7,-2 0-6,0-1 13,0 1-8,2-1-12,0 2 14,0-1-7,0 0 7,0 0-7,0 0 13,0 0-7,0 0-13,0 0 20,0 0-14,0 0 7,0 0-6,0 0 13,0 0-8,0 0-18,0 0 14,0 0-12,0 0 21,0 0-7,0 0 6,0 0-13,0 0 7,0 0 7,0 0-7,0 0 6,0 0-13,0 0 7,0 0 6,0 0 0,0 0-1,0 0 0,0 0-7,0 0 0,0 0 1,0 0 0,0 0 6,0 0-13,0 0 14,0 0-7,0 0 7,0 0-7,0 0 6,0 0-6,0 0 6,0 0 6,0 0-14,0 0 13,0 0-14,0 0 7,0 0-6,0 0 7,0 0-13,0 0 13,0 0-6,0 0 6,0 0-6,0 0 13,0 0-14,0 0 0,0 0 7,0 0 0,0 0-1,0 0-12,0 0 13,0 0 0,0 0 6,0 0-14,0 0 7,0 0-13,0 0 14,0 0-6,0 0 6,0 0 0,0 0 0,0 0-1,0 0 0,0 0 0,0 0-7,0 0 7,0 0-6,0 0-6,0 0 7,0 0 1,0 0 0,0 0 6,0 0 0,0 0-7,0 0 7,0 0-7,0 0 13,0 0-14,0 0-6,0 0 8,0 0 6,0 0-13,0 0 8,0 0 0,0 0 0,0 0-12,0 0 1,0 0-4,0 0-5,0 0 3,0 0 2,0 0 1,0 0 1,0 0 0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53:20.978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0 188 18,'-2'-1'4,"2"1"0,0 0-1,0 0 0,0 0-1,0 0 0,0 0 1,0 0-2,0 0 1,0 0 0,0 0 0,0 0-1,0 0 0,0 0 0,0 0 0,0 0 0,0 0 0,0 0-1,0 0 0,0 0 1,0 0 0,0 0-1,0 0 0,0 1 0,0 0 1,0-1-1,0 0 0,0 0 0,0 2 0,0-1 0,0-1 0,0 0 0,0 0 0,0 0 0,0 0 0,2 0 0,-2 0 0,2 0 0,-2 1 0,0-1 0,2 0 0,-2 0 0,0-1 0,2 1 0,0 0 0,0-1 0,0 1 0,0-2 1,0 2-1,0 0 1,2-1-1,-1 1 1,-1 0-1,2-1 0,-2 0 0,2 0 0,0 0 0,-2 1 0,2-1 0,-2 1 0,-2 0 0,2 0 0,1 0 0,-3 0 0,2 0 0,-2 0 0,2 1 0,-2-2 0,2 2 0,-2-2 0,2 1 0,-2-2 0,2 2 0,0-1 0,0 1 0,0-1 0,0 1 0,0 1 0,0-1 0,0 0 0,0-1 0,0 1 7,1 1-1,-3-2-8,2 1 1,-2 0 0,2 0 7,-2 0-8,2-1 0,-2 1 1,0-1 0,0 1 7,0 0-7,0 0-1,0 1 1,0-1 6,0 0 0,2 1-1,-2 0-7,0-2 7,0 1 6,0 1-14,0-1 0,0 0 1,0 0 0,0 1 7,0-2-7,0 1 7,0 1 6,0-1-15,0 0 1,0 0 7,0 0-6,0 0 0,0 0 7,0 0-7,0 0 6,0 0 6,0 0-7,0 0 6,0 0-1,0 0-7,0 0 0,0 0 6,0 0-13,0 0 13,0 0-7,0 0 7,0 0-1,0 0-7,0 0-6,0 0 13,0 0 0,0 0-7,0 0 0,0 0 7,0 0-7,0 0 6,0 0 0,0 0-7,0 0 0,0 0 13,0 0-20,0 0 20,0 0-1,0 0-1,0 0-7,0 0 6,0 0-1,0 0-7,0 0-6,2-1 1,2 0 7,-2 2-7,2-1 7,-2 0 6,4-1-7,-1 0-6,1 1 1,0-1 0,0 0 1,3-1 13,-1 1-14,2 1 1,3 0 1,-3 0 0,2-1 13,3 1-8,-1 0-6,1 0 13,1-1-8,3-1 7,-3 0-14,3 2 7,0 2 6,1-2-1,1 0-7,0-2 7,-1 1-1,3 0-7,0 0 7,0 0-7,1 1 0,3 0-6,-2-1 1,2 1 13,0 0-7,0 0 7,2-2-7,0 1 6,0 1-1,0 0 0,2-1-7,-2 0 1,2 1 6,0 0-13,0 0 14,0-1-7,-2 1 6,0-1-6,2 1 12,-2-2-7,0 4-7,-3-2 7,3 0-7,-2 0 1,2 0 13,-2 0-14,0 0 13,0 0-14,-2-2 1,0 2 13,-1 0-7,1 0-1,-2-1 6,0 2-7,1-1 7,-1 0-14,-2 2 14,2-2-8,-5 1-6,3-2 7,0 2-12,-3-1 8,5-1 13,-2 1-1,-1 0-8,3 0 0,0-2 7,2 1-1,2 1-7,-3-1 6,5 0-7,0 0 7,0 0 5,0-1-7,2 1-13,2 0 14,2 2 5,1-1-7,1 0-13,2 0 14,3 0 0,-1-1-7,2 2 1,3-1 13,-1 0-2,3 3-1,-1-1-7,1 0 0,2 1 6,-3-1-13,3 0 7,-3 1 7,1-1-1,2 0-7,-3 1 0,1 0-6,1-1 1,3 2 13,-4-2-20,1 1 14,-1-1 0,-1 0-12,1-1 7,-2 2 13,-3-3-1,0 0-7,-1 1-7,-3-1 7,-2 0 0,1-1 6,-1-1 0,-2 1-8,0 0 7,-4-1-1,4 1-1,-2-2 0,-2 1-7,2 0 7,-2-1-1,0 1 0,-2 0-7,2 1 7,-4-2 0,0 2-13,0 0 7,-4-1-6,2 0 8,-3 0 6,1 0 0,-2 2-7,0-1 6,-1-1 0,-1 1-7,-1-1 7,1 2-13,-2-1 13,-3 1-13,3-1 1,-3-2 14,1 2-13,-1 0 13,1-1-13,-1 0 7,3 0 6,-3 0-13,5 1 13,-1-2-13,1 1 7,2 0 6,-1-1 0,1 1-1,4 1-1,0 0 0,-1-2-1,1 1-6,4 1 6,-2-1-13,0-2 8,2 2 6,-2-1 0,2 2-1,-2-1-13,2 0 14,-3-2-13,3 2 14,-2-1-13,0 0 7,0 1 6,2-1 0,-2 1-1,2 0 0,-2-1-13,2 1 13,-2 1 0,-1-1-1,-1 0-13,4 0 14,-2 1 0,2 0-1,0 0 0,-2-1-1,2 1-12,-2 0 7,2-2-12,-2 0 2,2 2 14,-3-1-13,3 1 8,-2-1 13,2 2-1,-2-1-14,2 0 7,-2 0-12,2 1 26,-2 0-14,0-1-7,2 1 14,0 0-14,-2-1 7,-3-2-6,3 3 0,0-1 7,0 0 6,-2 0-13,2 0 0,-5 1 7,3-1 6,-2-1-1,-2 0-13,-1 1 7,-1 1 6,0 1-1,-1-3-13,1-1 7,-3 3 0,1 0-6,-1-2 7,-1 1 0,1 0 0,-1 1-1,2-1 7,-3-2-20,-2 3 14,3-1 6,-3-1-7,1 2 0,-3 0 6,0-1-13,1-1 7,-3 1 7,0-1-14,1 2 7,-3 0 7,-2-1-14,2 1 14,-2-1-20,0 1 20,-2-2-13,3 2 1,-3-1 7,0 1 6,0 0-8,0 0 7,0-2-14,-2 2 7,2 1 0,-2 0 7,0-1-8,0 0-6,2 0 14,-2 0-7,0 0 6,0-1-13,0 1 7,0 1-7,0-2 8,0 2 6,0-2-1,0 1-1,0 0-1,0-1 6,0 1-14,0 0 7,0 0-6,0 0-6,0 0 13,0 0-6,0 0-6,0 0 13,0 0-7,0 0 7,0 0-13,0 0 13,0 0-7,0 0 0,0 0-6,0 0 8,0 0-7,0 0 1,0 0 14,0 0-14,0 0 13,0 0-7,0 0 6,0 0-13,0 0 14,0 0-8,0 0 7,0 0-7,0 0 0,0 0 0,0 0 0,0 0 7,0 0-7,0 0 12,0 0-14,0 0 7,0 0-7,0 0 7,0 0-13,0 0 20,0 0-27,0 0 21,0 0-13,0 0 7,0 0-6,0 0 13,0 0-7,0 0 7,0 0-1,0 0-7,0 0 7,0 0-7,0 0-12,0 0 20,0 0-7,0 0 6,0 0 0,0 0-7,0 0 6,0 0-6,0 0 6,0 0-7,0 0 7,0 0-13,0 0 14,0 0-7,0 0 6,0 0 6,0 0-14,0 0 7,0 0 0,0 0-13,0 0 7,0 0 7,0 0-7,0 0-6,0 0 1,0 0 1,0 0-11,0 0 8,0 0-5,0 0-4,0 0 1,0 0 3,0 0 1,0 0 2,0 0 0,0 0 1,0 0 1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53:51.196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8 185 19,'0'0'3,"0"0"1,0 0-1,0 0-1,0 0 1,0 0 0,0 0-1,0 0 0,0 0 0,0 0 0,0 0-1,-2 0 0,2-1 0,0 1 0,0 0 0,0 0 0,0 0 0,0 0 6,0 0-7,0 0 0,0 0 7,0 0 5,0 0-8,0 0 0,0 0 5,0 0-13,0 0 13,0 0-1,0 0 5,0 0-8,0 0-7,0 0 7,0 0-13,0 0 19,0 1-7,0 1-14,0-1 14,-2-1 0,2 0-7,0 1 13,-2 1-7,2-2-7,0 1-6,0-1 8,0 1 0,0-1 0,0 1 7,0-1-7,0 0 0,0 0-6,0 0 14,0 0-1,0 1-13,0-1 13,0 0-7,0 0 7,0 0-7,0 0 0,0 0-6,0 1 14,0-1 5,-2 0-20,2 2 14,0-2-7,0 0 0,0 0 7,0 0-1,0 0 6,0 0-2,2 0-1,-2 0 0,0 0-1,0 0-14,0-2 1,0 2 8,0 0 6,0-1-1,0 2-1,0-1-7,0 0 0,0-1 7,0 1-1,0 0 0,0 0 6,0 0-8,0 0 0,0 0-7,0 0 1,2 0 7,-2 0-19,0 1 20,2-1 0,-2 0-1,2-1 0,-2 1-19,2 0 14,-2-1 7,2 0-13,0 1-6,1-1 15,-1 1 6,0-1-7,0-1-13,0 1 14,2 0 0,-2 0 0,2 1 6,0-1-7,0 0 0,-2-2 6,3 2 0,-1 0-7,0 0 0,0 0 6,2-1 6,-2 1-14,0-1 6,1 1-19,-1 0 21,0-1-19,0 2 8,0-1 13,0-1-1,0 1-1,1 0-7,-1-1 7,0 1-19,2 0 20,0 1 6,-2-1-14,3 0 6,-3 0-13,2 0 14,2-1 5,-2 2-13,1-1 12,1 0-19,-2 1 13,2-2 6,1 2-1,3-3-7,-2 1-7,1 0 14,1-1-20,1 1 20,-1 0-20,2-1 21,1 1-1,-1-1-1,1 0-8,1 1-6,-1-2 20,1 2-8,1 0-1,-3-2-6,5 2 6,-2 0 6,-1-1-8,3 0 0,-1 1 0,1-1-7,0 0 7,1-1 0,1 2-13,0-2 2,-1 1 1,1-1 13,0 2-7,-1-3-6,3 2 8,-2-1 12,0 1-14,-1 1 13,3-2-14,-2 2 13,-1 0-14,-1-1 1,2 1 0,1 0 7,1-2-7,0 2 0,0-1 1,-1 1 6,-1 0 0,0-2-1,-1 2-6,-1 0 6,2-1 0,-3 0-1,1 0 0,0 2 0,-1-1 0,-1 0-1,1 1 7,-1-1-8,1 1 7,-1-1-8,0 1 7,-1-2-1,1 2-1,-3 1-19,3-1 15,-1 0-7,1 0 7,-3-2-6,3 2 1,-3 0 13,3 2-7,-3-1 0,1 0 0,-1 0 6,1-1-20,-1 1 2,-1 1 1,-1 2 14,0-2-1,1 1 6,1-1-13,-1 0 0,-1 2-6,1-1 14,-1-2 6,2 1-1,3 2-8,-3-1 6,5 1-19,-2-2 7,1 1 1,-1-1 1,1 0 6,-1 1-6,2-1 0,-1 1 13,1-2-8,-3 1 0,1 0 0,1 0 6,-1 0-20,2-1 8,-3 1 0,1 2 7,-1-2 6,1 1-7,-3-1 6,3 2-8,-1-2 7,1 0-1,-1 3-1,3-3-13,0 1-5,-1-1 7,-1 0 7,1 1-6,-1-1 1,2 0 6,-3 0 0,3 0 6,-3 0-1,1 2-13,-1-1-6,-1-1 14,-1 0 0,-1 0 0,-1 2 0,1 0 6,-1 0-14,-2-2 1,1 1 0,-1 0 14,2 2-8,1-2 0,-1 2 0,-1-2 0,1 2 6,2-1-1,-1 1-7,1-1-12,-1 2 8,1-2 13,1 1-1,-1-1-7,1-1 6,-1 2-7,1-2-13,-3 1 2,3 0 20,-1 1-7,-2-2 0,3-1 0,-3 1 0,3 2 0,-3-2-13,3 1 2,-3-1 7,3 0 0,-1 1 7,1-1 0,-1-1-1,0 1 0,1-1 6,1 1-8,1 0-12,0-1 13,-1 0 0,1-1 0,-1 0 6,1 0-1,-1 0-7,1 0 0,-3 0-6,1 1 7,-3-1-1,3 2 0,-3-2 0,3 1 7,-3-1-20,0 1 8,1-1 13,1 0-13,-1 1 0,1 0 1,1-2 7,-3 0-1,3 1 0,-1-1 6,0 0-7,1-1 6,-1 1-1,3 0-20,2 0 2,-1-1 8,1-1 7,-1 1-13,1 0 7,0-2 13,-1 2-1,-1 0-20,1-1 20,-1 2-1,0 0-13,-1-1 13,1-1-20,-3 1 14,1 0-13,-1-1 8,1 1 0,-1 0 13,-2 0-1,1 1-8,1-1-6,-1 1 1,1-2 13,-1 2-20,1 0 14,-2 0-1,3-1 0,2 0 6,-3 2-1,3-1-7,-1-1 0,3 1-13,-1 0 2,-1 0 14,1-1 6,1 1-8,0 0-12,1 0 14,-1 1-1,0-1 0,-1 1 0,1-1 6,-3-1-14,3 1 7,-2 0 0,1 1 0,-1-1 0,-1 1 6,1-1-7,-3 1 0,3-1-6,-1-1 0,1 1 7,-3 1-12,3 0 7,-1-1-5,1 1 1,0-1 7,-1 0 0,1 1 0,-1 0 13,3 0-2,-3-1-13,1 1 6,2 0-6,-1-2 6,1 1 6,-1-1-7,1 0 6,0 0-20,-3 1 2,3 0 1,-3 0 13,1 0-6,-1 0 0,3-2 0,-2 1 0,-3 0-6,3 0 20,1 0-1,-1 1-2,-1-1-7,3 1-7,-3-2 7,3 1-6,-2 1 7,-1 0-7,3-2 0,-3 2-5,3 1 1,-3 0 13,1 1-7,0-1 1,1 1 12,-1-1-14,-1 0 7,1 0 0,-1 0-1,1 2 6,-3 0-20,3-1 1,-3 0 8,1 0 0,-1 1 0,3-2 1,-3 0 0,3 0 0,-3-2 6,1 4 0,-1-2-1,3-2 6,-3 2-1,1 0-2,-1 0-7,3 0 7,-3 0-8,3 2-12,-1-2 2,-1 0 7,1 1 13,-1 0-7,-3 1 0,3 0-13,-3 1 20,3-1-7,-1 0 6,3 1-8,-1 0 7,-1 0-7,1-1-7,1 0 1,-1 1 7,1-2-12,2 0 7,-1 1 1,1-1 6,1-1-6,-1 2 6,2-2-6,-1 0 6,-1 0 0,0-2 0,1 2 5,-1-1-13,0 1 7,-1 0 0,-1-1 6,1 1-8,1 0 0,-2-1 0,1 1 0,-1-1 7,1 1-14,-1 0 7,1 0 0,1 0 0,2 0 7,-3 1-1,3-1-1,0 0-1,-1 2-6,-1-1 6,2 1 0,-1-1-7,3 0 0,-2 0 1,2 0 6,-1 0-7,1 1 1,0-1 0,0 0-12,-1 0 14,1-1 0,2 1 6,-2-1-1,-1 1 0,1 1-7,0-1 6,0-1-13,1 0-5,-1 0 15,0 0 6,2 0-14,-2 0-5,1 1 8,-1 1 0,2-1 7,0 0 6,0 1-8,-1-2 0,1 1 0,-2 1 0,0-1 0,1 2 0,-1-1 0,0 1 0,-2 0-1,-1 0 7,-1 1-7,2-1 0,-3 0-7,1-1 7,-1 1 0,1 0 0,-2 0-12,1 0 8,-1-2-12,1 0 20,-1 0 0,2 1-1,-3 1 0,1-2-7,1 0 1,-1 0 7,-1 0 5,3-1-7,0 1-7,-1 1 7,1-2-6,2 1 0,-1-1 1,3 0 13,0 0-8,2 0 0,-1 0 6,1 0-7,0 1-7,2 0-5,-2 0-5,4 0 21,-2-1-7,-1 2-6,1-1 13,0 0 0,0 0-7,2-1 0,-2 0 7,2 1-1,-2-1-1,0 1-19,0 1 21,1-1-7,-1-1-6,0 1 1,0 0 14,2 0-1,-2-1-1,2 1-7,0 1-12,0 0 2,-2-1 20,0 0-14,-1 0 1,1 2 1,0-1 13,0 0-8,0 1 6,0-1 0,-2 0-1,2-1-7,-3 2 6,3 0-1,0 0-6,0-1-6,-2 0 13,2-1-13,0 1 1,-2-1 13,1 0-7,1 0-12,0 0 14,0 0 6,0-1-13,0 0 1,0 0 7,0 0-7,2 2-6,0-2 21,-3 0-8,1 1 6,0-1-1,0 0-1,-2 1-7,2-1 7,-2 1-7,1-1 6,-1 1-1,0-1 0,0 1-1,0 1-6,0-1 6,-1 0-6,1 0-12,0 0 20,2-1-7,-2 1 7,2 1-1,0-2-7,4 1 7,-3 0-7,1-1-6,2 1 14,0-1-7,3 1-12,-3-1 20,0 1-7,2 1 1,-2-2 0,0 1-7,0 0 1,-2 0 1,0-1 13,0 1-7,0 0 0,-3 0 0,3 1-7,-2-1 7,0 0-6,2 0 7,-2 0-1,2 0-6,-2 2 7,2-2 0,-2 0-1,4 1 7,0 0-14,0-1 13,0 0-7,-2 0 6,0 0-13,0 0 14,0-1-8,0 0-12,0 0 20,0 0 0,-1 0-8,-1 0 1,0 0 0,0 0 0,0 0-7,-2 0 7,2-1 7,-2 1-14,-1 0 14,1 0-14,-2 0 1,2 0 13,-3 0-13,3 0 1,0 0 7,0-1-7,0 1 13,-2 0-7,1 0 6,-1 0-7,2 0-12,-2 0 20,1-1-7,-1 1 6,0-1-20,0 1 20,-1-1 0,-1-1-8,2 1-6,-2 1 14,-1-1-14,1 0-5,0 0 8,-3 1-6,3-1 20,-2-1-14,-1 1 13,1-1-13,-1 1 13,1 0-8,0-1 6,-1 1-1,1 0-13,-1 0 14,1 0-8,0 0-12,-1 0 14,1-2 0,0 2-6,1 0 13,1 0-1,0 1-14,-1 0 1,1-1 7,2-1 0,1 2 6,-1-1-7,0 0 6,0 0 0,-1 0-14,1 0-5,2-2 14,-2 2 0,2-1 6,-3 1-7,3-1-6,0 1 13,0-1-7,0 1-12,-1 0 20,3-2-1,-2 2-7,2-1 6,-2 1-1,2-2-7,0 1 1,0 1 6,-1 0-7,1 1 0,2-3 7,0 2-1,0 0 0,0 0-13,0-1 13,0 0-6,2 0 0,-2 0 0,0 1 0,0-2-6,-2 2 1,2 0 14,-2 0-1,2-2-13,-3 1-6,1 0 21,0 1-8,0-2 0,0 1 7,2 1-1,-2-2-1,0 3-19,2-1 20,0 0-1,0-1-7,0 1-6,0-1 14,0 1-13,-1 1 1,-1 0 13,2-1-14,0 1 1,-2-1 1,-2 1 13,2-1-13,-2 1 0,-1-1 13,1 1-1,0-2-19,0 2 20,0 0-7,0 0 6,-3 0-1,3 0-1,-2 0-7,2 0 1,0 0-6,-3 0 13,3 0-1,-2-1-7,2 1-6,-1-1 1,1 0 1,2 0 1,-2 1 13,2-1-1,0 0-7,-2-1-6,1 1 13,-1 1-1,0 0-1,0 0 0,0 0-1,0-1-13,-1 1-5,1 0 20,-2 0-13,2-1 7,-2 1-6,-1 0 13,1 0-7,0 0 6,2 0-7,-3-1 7,3 1-7,-2-3-6,0 3-6,1-1 8,1 0 13,0 1-1,0-1-7,2 0-6,0 0 13,0-1 6,2 0-8,-3 1-7,3 0-6,2 0 20,-2-1-8,0 0 6,0 1-8,-2 0 0,2 0-7,0-1 7,0 1 0,0 0-19,0 0 21,0 1-1,0-2 0,2 0 0,-2 1-7,2 0 7,-2 1-7,2-1 7,0 1-13,-2 0 14,2 0 5,0 0-1,0 0-7,0-1 0,-2 1 0,2-1 0,-2 1-7,2-2 7,-2 2-6,0-1 1,0 1-12,0 0 27,0 0-21,-2 0 14,1 0-13,-1 0 14,-2 0-1,0 0 0,0 1-1,0-1 0,-3 0-7,-1 2 7,0-2 0,-5 0-1,3 0-6,-5 1 13,3 0-14,-3-1-6,1 1 2,-1-1 7,1 1 0,-1-1 1,1 1-6,-1 1 7,-1-2 6,1 0-1,3-2 0,-1 4-1,1-2 6,-1 1-8,3-1 0,-3 0 0,3 1-7,-2-1 7,1 1 0,-1-1-13,-1 1 14,-1 0 6,1-1-8,-1 2 0,-1-1-6,3-1 1,-3 1 6,1 0 0,-3 0 0,3 0-7,-3 1 7,1-1 0,-3-1-7,0 0-5,1 1 1,-3-1 1,-2 1 14,2 0-1,-1 0-7,-3 1 0,0-1-6,0-1 14,-2 0-7,2 0-6,-2 1 1,-2 0 7,2 0-1,-2-1 0,2 0 7,-2 0-7,0 0 0,0 0 6,0 0-1,2 1-1,-2-1 0,0 0-1,0 0 0,0 2-7,0-2 7,0 1-6,0-1 6,2 0 0,-2 0-1,0 0 0,0 0 6,0 1-13,0-1 7,0-1-1,0 1 0,0-1 0,0 1 0,0-2 6,0 2-7,0 0 6,0 0-1,0 0-13,0 0 1,0 2 1,0-2 1,0 1 1,0-1 0,0 0 7,0 0-1,0 0 0,0 0 0,0 0-7,0 0 7,0 0 0,0 0 6,0 0-7,0 0 0,0 0 0,0 0-1,0 0 7,0 0-7,0 0 0,0 0 0,0 0 0,0 0 0,0 0 6,0 0-1,0 0-7,0 0-12,0 0 20,0 0-13,0 0-5,0 0 1,0 0 8,0 0 7,0 0 5,0 0-7,-2 0 6,2 0-7,0 0 0,0 0-7,0 0 7,-2-1 0,0 1 0,0-2 0,0 4-13,0-2 14,0 0-13,2 0 14,-2 0-19,2 0 21,0 0-7,0 0 7,0 0-1,0 0 6,0 0-14,0 0-6,0 0 1,0 0 8,0 0 0,0 0-6,0 0 7,0 0-6,0 0 13,0 0-13,0 0 7,0 0 6,0 0-20,0 0 14,0 0 0,0 0 0,0 0-19,0 0 9,0 0 13,0 0-13,0 0 14,0 0-7,0 0-6,0 0 13,0 0-6,0 0 0,0 0 0,0 0 6,-2 2-13,2 0 1,0-1 7,0-1 0,0 2-13,0-1 9,0 0 0,0-1 1,0 1 0,0-1 0,0 1-6,0-1 2,0 1 0,0-1 1,0-1 0,0 1 1,2-1-1,-2 0 0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54:04.159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47 3 19,'0'0'3,"0"0"1,0 0-1,0 0 0,0 0 0,0 0 0,0 0 0,0 0-1,0 0-1,-2 0 0,0 0 0,-2 0 1,0 0 0,0-1-1,2 0 0,-2 0 0,2 1 0,0 0 0,0 0-1,-3 0 1,3-1 6,0 1-8,0 0 1,0 1 0,0-1 6,2 0-7,-2 1 0,2 0 7,-2-1-7,2 0 6,0 0-1,0 0-6,0 0 0,0 0 13,0 0-2,0 0-14,0 0 8,0 0-1,0 0-6,0 0 6,0 0 6,0 0-13,0 0 7,0 0 6,0 0-14,0 0 14,0 0-14,0 1 7,0-1-6,0 0 7,2 0-7,-2-1 1,2 1 13,-2 1-1,2-1-1,0 2-8,0-1 1,2 0-7,-2 0 7,3-1 13,-1 1-8,0-1-1,2 1 6,0-1-14,0 2 13,3-2-1,1 0-1,0 0-7,1 1-12,-1-1 20,3 0-7,1 0-7,3 0 7,-1 0 0,1 1 6,1-1 6,1 1-14,-1 0 6,1 0-1,0 1 0,1-2-19,-1 1 20,0 0 0,1 0-1,1 0-1,-2 0 6,1 0-13,1 2 6,2-1 0,-3 0 6,3 0-20,0 1 14,2-1-12,-3 0 7,1 0 7,-2 0-19,2 2 20,-1-2 0,1 0 5,-2 2-7,-1-2 6,1 1-14,0-1 1,0 0 6,-3 2 0,1-2-13,-1 0 20,-1-1-7,-1 2 6,1-2-7,-3 0 0,1 0 0,-1 0-7,1 1 13,-3-2-7,1 1-12,-3-1 14,-2-1-7,3 1 7,-3 0 0,0 0-7,1 1 7,-3-1-6,0 0-6,0 0 8,0 0-6,-2 0 19,1 0-7,1 0 5,-2 0-7,-2 0-6,2 0 13,0 0-14,-2 0-6,0 0 14,0 1 0,3-1 6,-3 0-8,0 0-12,2 1 20,-2-1-20,2 1 14,-2-1-7,0 1-6,0-1 2,0-1-6,0 1 2,1 0 1,-1 0 0,0-1 0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55:12.659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0 121 20,'0'0'4,"0"0"0,0 0-1,0 0 0,0 0-1,0 0 1,0 0-1,0 0 0,0 0-1,0 0 1,0 0 0,0 0-1,0 0 0,0 0-1,0 0 1,0 0 0,0 0 6,0 0-7,0 0 0,0 0 0,0 0-1,0 0 1,0 0 0,0 0 0,0 0-1,0 0 2,0 0 6,0 1-8,2 0 7,3 0-7,-3 0 0,2 1 6,-2-1-6,2 1 0,-2-1-1,2 0 1,-2 1 0,0-1 0,2 0 7,1-1-7,-1 1 6,0 0-7,2 0 0,-2 1 7,2-2-7,-1 0 7,1 0-7,0-2 6,0 2 0,0 0-1,1-1-7,-1 1 1,2 0 7,-2 0-7,0-1 7,3 1-7,-3 0 0,0 0 0,0-1 7,1 0 6,1 1-1,-2-1-1,2 1-8,1 0 7,-1-2-8,0 2 1,0 0-7,3 0 14,-3-1-14,2 0 1,3 1 7,-3-1-6,2 0 13,-1 1-7,-1-1 6,1 1-14,1-2 14,-2 2-7,3 0 6,-3 0-1,0 0-7,1 0-6,-3 0 20,2 0-8,1 0 6,-1 0-14,-2 0-5,3 2 0,-1-2 14,0 0-7,-1 1 1,1-1 6,-2 0-1,0 0-6,3-1 6,-1 1 6,0 0-14,3 0 1,-3 0 6,3 0 0,-1 0 6,3-2-1,-1 2-1,0-1-1,1 1-1,-1-1-7,-1 1 7,1-1-7,1 1 6,1-2 0,-1 0-13,-1 2 7,3-1 7,-1 0-1,1 1-19,-3-1 14,3 1 7,-1-1-1,1 0 5,0 1-20,-1 0 8,1-2 13,-1 2-8,3-1-7,-1 1 7,-1 0 0,4 0-7,-3-1 7,3 1-13,0 0 14,-1 0-13,3 0 13,0 0 6,0 0-1,-1 0-7,1 0-19,2 1 20,-2-2-12,-1 1 1,1 1 13,0-1 6,0 1-14,-3-1 13,3 0-8,-2 0 6,-1 0-7,1 0 0,-2 0 0,1-1 0,-1 1 0,0-1-7,-3 1 7,3-1-12,-1 1 20,1-1-14,-2 0 13,1 0-13,-1 1-6,-1-2 14,1 1-7,-1 1 7,1-1 0,-1 1-7,-1 0 7,-1-1 6,1 0-14,-1 1 7,1 0 0,-1-1-1,-1 1 0,1-2-6,1 4-12,-3-2 21,3 0-13,1 0 1,-1-2 14,-1 2-1,5 0-1,-3 0-7,1-1 13,-1 1-13,1 0 12,-1 0-1,1-1-13,2 0 7,-3 0-7,3 1 7,-3-1 0,3 1 0,-3-2-1,3 2-6,0-1 1,-1 0 6,1 0-6,0 1-6,-1-1 14,1 0 6,1 1-8,-1-2 0,2 1 0,-1 0-7,1 0 13,0 1-13,2-1-6,-1 1 14,-1-1 0,0 1-1,3-2 6,-1 2-13,0 0 0,0 0 7,4-1-6,-3 1 13,3 0-20,-2 0 14,0 0-13,0 0 14,0 0 5,-1 1-7,1-1 6,0 0-14,0 0 14,0 2-8,-3-2 0,1 0-6,-2 0 7,0 0-6,-1 0 0,1 1 7,-3-1-6,1 0 0,0 0 7,-3 0-7,1 0 7,-1 1 6,-1-1-26,-3 0 27,3 1-14,-5-1-12,2 1 9,-3 0 13,-1-1-13,2 2 13,-1-2-7,-3 1 0,0-1 7,0 1 5,0-1-1,1 0-8,-1 0-6,-4 0 13,2 0-8,-2 0-6,0 0 13,0 0-7,0 0-7,0 0-5,0 0 14,-2 1 6,3-1 5,-3 0-2,2 0-1,-2 0-14,2 0 6,-2 0-13,0 0 20,2 0-13,-2 0 0,0 1 19,0-1-2,0 0-8,0 0 6,2-1-2,-2 1 5,0-1-2,0 1 5,0 0-9,0-1-7,0 1 6,-2 0 5,2 0-8,0 0 6,0 0-1,0 0-14,0 0 13,0 0 5,0 0-8,0 0-13,0 0 19,0 0-14,0 0 7,0 0-1,0 0-13,0 0 8,0 0 12,0 0-20,0 0 14,0 0-1,0 0 0,0 0 5,0 0-13,0 0 0,0 0 13,0 0-1,0 0-13,0 1 0,-2-1 13,0 1-7,2 0-6,-2-1 13,2 0-7,0 0-7,0 0 1,0 0 13,-3 1-13,3-2 13,0 1-14,0 0 14,0 0-26,0 0 21,0 0 5,0 0-7,0 0 0,0 0 0,0 0-19,0 0 15,0 0 6,0 0-12,0 0 7,0 0 13,0 0-20,0 0 7,0 0 0,0 0 7,0 0-1,0 0-7,0 0 1,0 0 6,0 0-19,0 0 8,0 0 7,0 0 6,0 0 0,0 0-14,0 0 8,0 0 0,0 0 6,0 0-13,0 0 13,0 0-19,0 0 14,0 0 0,0 0-1,0 0 7,0 0-20,0 0 14,0 0 6,0 0-1,0 0-19,0 0 14,0 0 6,0 0-19,0 0 14,0 0-1,0 0 0,0 0 6,0 0-19,0 0 20,0-1-7,3 1 0,-3 0 6,0 0-14,2 0 1,-2 0 13,2 0-19,-2-1 1,2 1 14,-2 0 0,0 0 6,0-1-1,0 1-14,0 1 7,0-1 0,0 0 0,0-1-7,0 1 1,2-1 7,-2 1 0,2 0 6,0 0-1,0 0-20,0-2 8,0 2 13,2 0-1,-2 0-7,2-1 6,1 1-19,-1-1 8,2 1 0,-2 0 1,2 0 7,1-1 6,-1 1-8,0 0 0,-2 0 0,2 0 0,0 0 6,1-1-1,3 1-1,-2 0-7,3 0-12,-3-1 8,2 1 7,3 0 0,-3 0 0,0-2 6,3 2-7,-3-1-6,5 1 7,-3-1 6,2 1-1,1-1-20,1 1 8,-1-1 1,2 1-5,-3-1 13,0 1-6,1 0 6,-1 0 0,1 0 0,-1-2 5,-1 2-7,1 0 6,-1 0-1,1 0-13,-1-1 14,1 0-20,-2 0 8,1 0 7,-3 1-1,3-1-6,-3-1 7,0 2 0,1-1-1,-3 1 0,2 0 6,1 0 0,-3-1-26,0 1 8,0 0 8,1 0 7,-3 0-1,0 0 0,2 0-13,-1 0 7,1-1-6,-2 1 8,2 1 0,-1-1 0,-1 0 6,0 0 0,2 0-7,0 1 6,1 0 0,-1-1-1,0 0-6,3 0 0,-3 2 1,0-1 0,0-1 6,3 1 0,1-1-1,-1 1-6,-1-1 6,2 1 0,3 0 6,-3 1-1,5-2-8,-3 1 7,3-1-1,-1 1-1,3-1-19,0 0 1,-1 0 15,1 0-7,-1 1 7,1-1 0,0 1-7,-1-1-12,-1 1 21,1 1 0,-1-2-1,-1 1 0,3-1-13,-2 1 1,1-1 8,-1 1 6,1 0-1,-1 0-13,2-1 20,1 0-7,-1 0-1,2 0 0,-1 0 6,1 0-20,0 0 1,-1 0 8,1 2 12,2-2-1,-1 0-20,1 0 14,0 0-13,2 0 14,-5 0-1,5 0 0,-2 0-19,2 0 27,-2 0-1,1 0-14,-1 0 0,0 1 1,-2-1 6,1 0 6,-1-1-1,2-1-1,-1 2-7,-1-1-12,0 1 1,2-1 20,-3 1-7,1-1 0,-2 1-1,1 0-6,-1-1 7,2 1 6,-3 0-7,1-1-1,1-1 0,-3 2 0,2-1 7,-1 1-7,1-1 0,-3 1-7,3 0 7,-2 0 7,-1 0-1,1 0-1,-1 0-7,1 0-6,-1 1 1,-1-1 7,1 0 0,3 0 7,-3 1-8,1-1-6,-3 0 1,3 0 7,0 0-6,-1 0 0,3 0 1,-3 0-6,1-1 14,-1 1 0,3-1 5,-2 1-1,1 0-7,-1 0 0,1 0 0,1 0-7,-3 0 1,3-1-6,0 1 8,-1-1 13,-1 1-8,1 0 0,-1-1-6,2 1-6,-3-2 14,3 1 5,-1 1-1,1-1-7,0 0-6,-3 0 0,-1 1 7,1-1-19,1-1 21,-1 1 0,3 1-7,0 0 0,-1 0 1,1-1 12,-1 0-13,1 1 0,0-1 0,1 1 13,-1-1-1,2 1-14,-3 0 7,3-1 0,-3 1 0,3 0-7,-2 0-5,1-2 7,-1 2 7,2 0-1,-3-1-6,1 1-6,0 0 13,-1-1 0,-1 2-7,1-1-6,-1-1 14,-1 1-1,1 1-7,-3-1-12,3 0 8,-3 0 14,3 1-7,-2-1 0,-1 2 6,3-2-13,-3 1 7,0-1 6,3 0-1,-2 0 0,-3 0-7,2 0 0,-1 0-12,1 0 8,-3 1 13,1 0-1,0 0-7,-1-1 0,-1 1-12,3-1 14,-3 0 0,-2 0-13,2 1 21,1-1-8,1 2-6,-1-2 13,1 0-7,0 1-7,1 0 14,1-1-8,1 1 7,1 0-1,-1-1-14,-1 0-5,1 0 14,1 1 0,-3-1-6,1 0 13,-1 2-7,-1-2-13,-2 0 14,1 0 0,-1 0 6,-2 0-1,3 0-7,-3 0-7,-2-2 8,0 2-1,-2 0-6,3 0 13,-3 0-7,0 0-6,0 0 7,0 0-6,-2 0 13,2-1-1,-2 1-14,1 0 14,-1 0-14,0-1-5,-2 1 8,2 0-12,-2-1-11,0 0 4,0 1-5,0-1 4,0-1 1</inkml:trace>
  <inkml:trace contextRef="#ctx0" brushRef="#br0" timeOffset="3666">8827 243 22,'0'0'4,"0"0"0,0 0 0,0 0-1,0 0 0,0 0 0,0 0-1,0 0 0,0 0 0,0 0 0,0 0 6,0 0-8,0 0 7,0 0-1,0 0-1,0 0 6,0 0-14,0 0 13,0 0-8,0 0 0,0 0 6,0 0 5,0 0-8,0 0 0,0 0-7,0 0 6,0 0-13,0 0 14,0 0 5,0 0-1,5 0-1,1 2-7,2-1 6,0 2-7,-2-1 6,3-1-7,1 0 13,0 2-2,3-2-1,-1 1-7,5-1 6,-3 0-8,3-1 0,1 0 0,1 2 0,0-1 0,3-1-12,-1 0 1,0 0 14,-1 1 6,1-1-1,0 1-1,0 0 5,-1 2-26,1-1 20,0-1 0,-3 1-14,3 2 1,-3-2 7,3-1 7,0-1-1,0 0-1,-1 2 6,1-1-2,0 0-7,-1-1-13,1 1 8,0 0 6,-1 0 0,3 1-13,-2-1 20,-3-1-1,3 0-7,-2-1 6,-1-1-8,3 2-6,-2 0 13,-1 0-19,-1-1 14,-1 0-1,1 1-6,-3 0 7,1-1 0,-1 1-1,1-1 7,-3 1-8,3 0 0,-1-1 7,-2 1-8,3 0 7,-3 0-13,3-2 7,-1 4 6,1-4-7,-1 1 6,3 1-13,-3-1 1,3 0 14,-1 0-1,1-2-7,-1 3 6,3-2-7,0 2 0,-1 0-6,1-1 8,2 0-7,-1 0 14,1-1-7,0 2 6,1 0-1,1 0 0,0-1-1,2 0-7,0 1 1,1 0 0,3 0 6,-2 1-6,4-1 12,0 0-13,0 1 6,0 2-6,2-3-6,-2 1 7,3 0 7,1-1-1,-2 2-19,0 0 27,0-2-14,2 1-13,0 0 21,0 0-1,1-1-19,-3 1 20,0-1 0,2-1-1,-2 1-7,2 0 6,-2-1-6,0 0-6,-2 1 7,0-1 6,0-2-7,0 1 7,1 1-7,-4 0 7,-1-1-7,0 1 6,-2 0 0,-2-1-1,0 1 0,-1-1 6,1 2-26,0-1 14,-3-1 1,-1 0 6,2-1-7,-3 2 7,1 0-7,0 0 7,-1-1-1,3-1-6,-2 1 13,-1 0-8,1-1-6,-1 2 6,3-1 0,-2-1-13,1 0 20,1 1-7,2-1-6,-3 1 6,3 2-12,2-2 13,-2 0 0,0 1-7,-1 0 13,3 0-7,-2 1 0,2-1-7,0 1 7,-1 0-6,1 0 0,2 0 7,-2 0-1,2 0-12,-2 1 1,-1 0 14,1 0-7,0 0-6,0-2 7,0 1 0,-3 0 6,3 0-6,0 1 0,-2-1 6,0-1-1,-1 1 6,1 1-7,-2-1-1,-1 0 0,-1 0-6,0 0 6,-1 0 0,1-1-6,-3 2 6,1-1-6,-3 2-6,-1-2 14,1 0-7,-1 0-6,-1-2 20,1 2-8,-1 0-6,0-1-12,1 1 14,-3-1 0,0 1-6,1-1 13,-3 1-7,0 0 7,1 0-1,-3 0-13,2 0 1,-2 0 20,0 0-2,-1-1-8,1 1-6,-2 0 13,-2 0-14,2 0 13,-2 0-20,0 1 1,0-1 14,0 0-7,-2 1-6,3-1 20,-3-1-7,2 2-1,-2-2 6,0 2-14,0-1 7,0 1-6,0-1 13,0 1-14,0-1 1,0 0 0,0 0 7,0 0 0,0 0-1,0 2 0,0-4 6,0 2-13,0 0 0,-2 0-5,2 0 7,0 0 0,0 0-5,0 0 7,0 0 6,0 0 0,0 0-14,0 0 14,0 0-1,0 0-6,0 0 0,0 0 6,0 0-13,0 0 14,0 0-7,0 0 7,0 0-13,0 0 19,0 0-1,0 0-14,0 0 7,0 0-13,0 0 14,0 0 6,0 0-2,0 0-1,0 0-7,0 0 6,0 0 0,0 0-1,0 0-7,0 0 0,0 0 7,0 0-7,0 0 6,0 0 0,0 0-13,0 0 7,0 0-12,0 0 2,0 0-11,0 0 3,0 0-4,0 0 3,0-1 1,-3 0 2,1-1 2</inkml:trace>
  <inkml:trace contextRef="#ctx0" brushRef="#br0" timeOffset="32042">8602 72 19,'0'0'4,"0"0"0,0 0-1,-2 0-1,2 0 0,0 0 0,0-2 0,0-1 0,-2 2 0,2-1-1,0-1 0,-2 2 1,2-1 0,2 0-1,-2-1 0,0 1 0,2 0 0,-2 1-1,2-1 1,-2 1 0,0 0 0,2-1 0,-2 2 0,0-1 0,2-1-1,-2 1 0,2 1 0,-2-1 0,2 1 0,-2 0 0,0-1 7,0 1-7,0 0 6,0-1-8,0 1 1,0-1 0,0-1 7,0 0-1,0 1-1,0-1 0,0 0 5,0 0-7,0 0 6,0 1-13,0-2 0,0 1 13,0 1-13,0-2 7,0 1-1,2 1 7,-2 0-14,0 0 7,2-2 6,-2 2-13,0 1 13,0-1-14,-2 1 2,2-1 6,2 1-6,-2 0 7,0 0 6,0 0-7,0 0-7,0 0 14,0 0-14,0 3 13,0 1-1,0 0 0,0 2-14,0 0 14,2 1-14,-2 1 2,3 0 13,-3 2-7,0 0 6,0 1-7,0 1 6,0 0-13,0 0 14,0 2-13,0-2 13,0 1-7,2 1 6,-2 1-13,2-1 14,0 0-7,0-1 0,0 1 0,-2-1 6,2-1-7,2 0 7,-2-1-13,2-2 7,-2-2 6,2 1 0,1-1-1,-1-1 0,0-2-7,0 1 7,0 0-13,2-2 7,-2 0 0,3-2-6,-3 0 7,0-1-6,2 2 14,-2-1-7,0 1-7,1-4 14,1 1-7,-2 1-7,2-1 14,0 0-14,3 0 14,-3 1-7,2-1 0,0 1 0,1 0-7,-1 1 14,0 0-7,0 0 0,3-1 6,-1 0-7,0 1 6,1-1-7,-1 1-6,0 1 8,3-1-7,-3 0 14,3 0-1,-1 0-13,0 2 7,1-3 0,1-2 6,1 1-13,1 0 13,1 0-14,2 1 14,-1 0 0,3 0-1,0-1-7,1 0 6,1 1-6,2-3 6,2 3 0,-2 0-1,1 0-6,1 0 0,2 0 0,-2 0-6,2 0 2,0 1 13,0-1-7,2 2-7,0-1 8,-2 0-6,2 1 7,-2-2 0,2 3-7,-2-1 7,2-1-6,0 1 13,0 2-13,0-1 13,0 0-1,0-1-14,0 0 1,0 1 1,0-2 13,-2-1-7,2 2 6,-2 0-1,0-2-13,-2 3 13,0-2-1,0 1-13,-2 1 14,-1-1-1,1 0-13,0-1 13,-2 2 0,-1-2-13,3 0 1,0 1 7,0 2 6,0-1-13,2 0 1,-3-1 13,3 3-1,0-3-7,0 0 13,2 1-8,0-1-7,0-1 7,2 0-1,-2 0-13,2 1 8,0 0 0,0-2 13,-2 1-8,2 0-6,-2 0-6,0 1 13,0-1-6,-2 2-6,0-2 1,0 2 13,-3-1 6,3 0-14,0 1 6,0-1-7,0 0 7,0-1-1,0 1 0,0-1 0,2 0-7,-1-1 13,1 1-14,0-1 14,0 1-8,0 0-6,0 1 7,0-2-1,2 0-6,0 0-6,0 0 14,0 0-6,0 0 13,-2-2-14,2 2 7,-2 0-13,-2 2 7,2-2-6,0 1 8,0-1 0,-2 0 6,0 0 0,-2 1-1,-3 0 6,1-1-14,-2 1 0,-1-1 7,1 0 0,-2 0-7,-3 0-6,1 1 14,1-1 0,-1 2-7,0-4-6,-1 2 7,1-1 1,-3 1 6,3-1-7,-1 0 0,1 0 7,-1 0 6,1-1-14,1 1 0,1-1 13,0 2-8,-3-1 0,3-2-6,-1 2-6,3 0 1,-2 1 8,-1-2-7,3 1 1,-2 1 8,1 0-7,1-1 7,0 1 6,-1 0-13,3-2 13,0 2-1,-2-1 6,1 0-14,-1 0-6,0 0 1,-1 1 1,1 0 19,0-1-1,-3 1-8,1-2 6,0 0-2,-1 0-7,-1-2 0,-3 3 0,1-1 0,-1-1 6,-1 1-7,-1 0-7,-2-2 1,3 0 1,-3 0 13,2 1-1,-1-3-1,1 1-7,-1 2-12,1-2 14,-2-1 0,3-1 6,-3 1-13,0 1 0,1-2 1,-1 0 1,-2 0 0,3 0 1,-3 0 6,-2 1 0,0 0 0,1-1-7,-1 0 7,-2 0-7,0 0 1,0 0 6,-2-1 6,0 0-1,0-1-1,0 1-13,-2-1 7,3 0 6,-3 0-1,0-1 5,0 0-20,0 0 14,-3 0-1,3 0-6,-2 0 0,2 0 6,-2 0 0,2-1-19,0 1 14,-2 0 13,2 1-14,-2 0 0,2 1-6,0-1 13,0 1-7,0 1 1,0 0 0,0 2 0,0-1 0,0 1 13,0 0-8,0 2-19,2-1 20,-2 1 0,0 1-1,0-1 6,0 1-8,0 0-12,0-1 7,0 2 13,2 0-14,-2 1 13,0-1-13,0 1 6,0-1 0,-2 1-19,2 0 15,0 0-6,0 2 19,0 0-13,0 2 12,0 0-7,0 0 6,0 1-8,0 0 0,0 1 0,0 1-6,0-1 13,0 1-14,0 1-5,0 1 14,2 0-1,-2 0-6,0 0 13,2 0-8,-2 1-6,2 0 13,-2 1-7,3-2 6,-3 1-7,0 1-13,0-1 21,0 1-14,-3-2 7,3 2 0,-2-2-12,2-1 13,-2 1-12,2 1 13,-2-1 0,2 0 0,-2 1-1,2 0 6,0-1-1,-2-1-7,2 2-6,-2-2 13,2 1-13,0-1 7,0-1-7,0 1 14,0-1-14,0 0 1,0-1 13,0 1-7,0-2-7,0-2 14,0 2-8,-2-1-6,2-1 13,0 0-7,0-1 7,-2 1-8,2-1-12,-2 1 20,0-1-7,0 0-12,-2 0 20,2 0-1,-3-1-7,1 0 0,-2 0 0,0 1 6,-2-1-1,1 0-13,-1-1 14,-2 0-7,1 0 6,-1 0-13,0 0 14,-1 0-1,-1-1-1,0 0 0,-3-1-1,3 1 0,-5 1-1,1-2-12,-1 2 13,1 0-12,-1 0 13,-2 0 0,-1 1-7,3-1 7,-1-1-13,-1 2 13,0 0-7,-1-1 7,-1 0 6,0 0-14,1 0-6,-3 0 2,2 1 7,1-1 0,1 0-6,-2 2 13,3-1-7,-1 0 7,0 0-1,3 0-1,-3 0-13,1-1 14,1-1-1,0 1-13,3 0 14,-3-1-1,3 1-7,0-2-5,-1 1 13,1 1-7,-1-2 0,-1 2 7,1 0-1,-1 0 0,-1-1-7,0 0 7,-1 1-7,-1-1 0,3 0-6,-5 0 14,0 1-13,1 0 13,-1 1 0,2-1-1,1 1-7,-1 0 1,0-1 13,1 0-8,-1-1 0,3 1-7,-3 1-6,5 0 14,-1 0-7,1-1 1,-1 0 12,3 0-7,-1 2-1,1-2-6,0 0 0,-1 0-5,1 1 1,-3-1 13,3 0 0,-3 0-1,1 0-13,-1 0 7,1 0-6,-3 0 14,1 1-1,-3-2-13,-1 1 1,-1 0 13,0 1 6,0-1-8,-1-1 0,-3 0-7,0-1 0,2 1 7,-1 1-7,-1-1 1,0 1 0,-2-1 6,2 0-6,0 0 12,1-1-1,-1 2-1,0 0-7,-2-1 6,2 0-14,0 1-5,1-1 14,-1 1 6,0-1-1,0 0-20,0 1 15,-2 0-7,3 0 1,-3 0 0,2-2 7,-2 2 0,0 0-1,0 2 6,0-2-7,0 0 0,1 0 6,-1 0-7,0-2 6,0 2-13,0 0 7,0-1 6,0 1-13,2-1 1,-1-1 7,1 1 0,-2-1 0,2 2-1,2 0 0,-2 0-6,1 0-5,-3 2 1,2-2 1,0 0 20,0 0-14,0 0 1,1 0 0,-3 1 0,2 0 7,-2 0-1,2 0 6,-2 0-1,0 2-8,1-3 0,-1 0 0,0 1-13,2-1 14,0 1-6,0-1 7,1 0 5,1 0-1,0 0 0,-2 0-1,2 0-14,1-1 1,1 2 8,0-1-1,1 1 0,1 0 0,0-1-6,1 2 1,1-1 1,3 0 0,-3 0 1,3 0 6,-1 0-6,3 1 0,0 0 13,-1-1-1,1 1-8,-1 0-6,3 0 0,-2-1-5,1 0 14,-1 2-13,-1-3 7,-1 1 13,1 0-20,-1 0 1,0 0 7,-1 2 6,-1-2-13,-1 0 20,-2 1-8,1-1 0,-3 0-1,2 1 0,-1-1 6,-1 0-1,0 0-1,-1 1-14,1-2 7,2 2 7,1-1-1,-1 0-7,1-1-6,1 1 0,-2 0 8,3-1-1,-3 1 0,3 1-6,-1-2 7,3 1 0,-1-1 6,1 1-1,1 0-7,-1 0-6,1 0 1,1-1 7,-3 2 0,3-1 6,0-1-1,-1 2-1,1-1-19,-1 2 8,3-1 1,-2-1 7,1 0-7,1 0 7,0 2 6,-1-2-1,1 0-7,-2-1 0,1 1 6,1-1-7,0 1-6,-1-1 1,1 0 7,0-1 6,-1 1-7,3 1 6,-2-1-13,1-1 1,1 1 13,0 0-13,-3 0-6,3 0 8,0-1 0,2 1 1,-3-1 7,3 0 5,-2 0-7,4-2-7,-2 3 1,1-1 13,1-1 5,2-1-14,0 0 6,0-2-13,0 1 13,2-1 0,2 0-7,0-1 6,0 0-1,2-3-6,1 2 6,-1 0-7,0 0 7,0 0-7,0 0 1,0 1 6,0 0-7,0 0 7,1-2-13,-1 2 14,0-1-20,-2-1 21,2 1-1,0 0-7,-2-1-6,0-2 14,0 2-14,0 0 8,3 1 6,-3-2-7,0 2 0,0-1 0,2-2 0,-2 1 7,0 1-7,0-1-6,0 1 7,0-1 6,0 1-7,0 0 6,1 1 0,-1-1-7,0 2 6,0-1-6,0 1-13,0 1 8,0-1 14,0 0-20,-2 0 21,2 2-8,0-1 0,0 0 7,0 1-14,-2 0 7,2 1 7,-2-1-8,2 2 7,-2-2-13,2 1 13,-2 0-1,3 0-7,-3 1 1,2-2 0,0 1 6,-2-1-13,0 1 13,0-1-6,2 1 6,-2 0-19,0 1 26,0 0-7,0-1-7,0 1 0,0 0 0,0-1 0,0 1 1,0 1 0,0 0-13,0 0 21,0-2-7,0 2 6,0-1-13,-2 1 7,2-2-13,0 2 15,0-1 6,0 1-8,0-2-6,-2 2 7,2 0 6,-2 0-7,2 0 0,-3 0 0,3 1 6,0-2-7,0 1-6,-2 1 14,2-1-8,-2 1 7,2 0-7,0 0 0,0 0 0,0 0 6,0 0-19,0 0 14,0 0 7,-2 1 5,2 0-20,0 1-6,-2 0 15,2 1 6,-2 0-1,2 0-13,-2 1 7,2-1 0,-2 2 6,0-1-19,2 1 14,-2 0 6,-2-1-7,2 3 6,0-1-13,0 1 1,-1-1 7,1 2 6,0 0-7,-2-1 12,0 1-14,2-1 7,-2 3-7,0-3 0,2 1 0,0 0-6,-3-1 1,3 1 7,0-1-6,0 0 1,0-1 7,0 0 6,0-2-1,2 1-7,0 0 6,0-1-13,-2 1 13,2 0-1,-2-2-7,2 0 1,0 0 0,0 0 0,0 0 0,-2-1-6,2 0 1,0 1 13,0-1-20,0 0 21,0 1-1,0-1-7,0 0 6,0 1-7,0 0 6,0 1 0,-2-2-14,2 1 14,0 0-7,0-1 0,0 0 7,0-1-7,0 1 7,0 0-1,0-2-7,2 2 7,-2 1-13,0-2 7,0 1 7,0-1-13,0 0 13,0 1-1,0-1-13,0-2-5,0 1 15,0 2 6,0-1-1,0 0-7,0 0 6,0 2-13,2-1 7,-2 0-12,0 1 8,0-2 7,-2 0 6,0 1-8,2 1 0,-2-1 0,2-1 0,0 0 0,0-1-6,0 2 1,0-1-6,0-2-11,2-1 2,-2 0 2</inkml:trace>
  <inkml:trace contextRef="#ctx0" brushRef="#br0" timeOffset="47237">3779 457 20,'0'-1'4,"-2"1"-1,2 0 0,0 0 0,0 0-1,0 0 0,0 0 0,0 0 0,0 0-1,0 0 0,0 0 0,0 0 0,0 0 0,0 0 0,0 0 0,0 0-1,0 0 1,0 0-1,0 0 1,0 0-1,0 0 1,0 0 0,2 0-1,2 0 0,0 1 1,0 0-1,0 0 1,3 1 0,-1 1-1,0-1 0,0 0 1,1 2-1,-1-1 0,2 0 1,0 0-1,-2 1 7,3 0-8,-1 1 0,0 1 7,1-1-7,1-1 7,0 2-7,1 0 0,1 1-1,-2 0 1,1 0 0,1 0 0,-2 0 0,1 1 0,-3-1 0,2 2 0,1-1 1,-3 2-1,0-1 0,-4 1 1,3 0 0,-1-1 0,-2 0 0,0-1 0,0 2 0,2-2 0,-1 0 0,-1 0 0,0 0 0,0 0 6,0 0-7,0-1 7,0 2-7,1-1 6,-1 0-7,0-1 7,-2 1-7,2-1 0,0 1 7,2 0-7,-2 0 6,1 3 0,-1-2-1,0 0 0,-2 1-7,4 0 1,-2 0 6,-2-1 0,2-1 6,-1 1-7,-1 1-7,0-2 1,0 1 13,0-1-1,-2 1-14,2 2 13,-2-2-7,2 3-6,-2-3 7,0 0-6,2 1 13,-4 0-14,2 1 13,0-1 0,-2 1-8,2-2 7,-2 1-13,0 1 19,2-1-14,-2 0 7,2-1-1,0-1-13,-2 1 7,2 1-6,0-1 14,-2-1-13,-1 0 1,1 0 7,2 1-1,-2 0 7,2-1-7,-2 0 6,0 0-1,0 0-7,0 1-6,0-1 20,0 0-14,0 0 13,-2 1-20,0-1 13,-3 2 0,3-2-1,0 1-6,-2-1-7,2 0 14,-2 2-6,1-2 6,-1-1-7,0 1 1,0-1 6,2 0 0,-3 0-1,3 0-6,-2 0 0,0 0 13,2-1-8,0-1 0,-3 1 6,1 0-13,0 0 0,2-1-5,-2-1 7,2 1 13,-3 0-1,3-1-8,2 1 0,-2-2 0,0 2-6,2 0 7,-2-1-7,-3 0 7,3 0 6,0 1-1,-2 0-7,2-1 0,-2 0 6,-1 0-1,3 1-6,-2-1 0,2 0 0,-2 1 6,2-2 0,-3 1-1,1 1-7,0-2 1,2 1 6,0-2 0,2 0-7,-2 1 0,1-1 7,-1 0-13,2 0 7,-2 1 13,2-2-8,-2 0-6,2 1 6,-2 1-6,2-2-6,-2 1 13,1 1-6,-1-1 0,0 0 13,0 1-14,0-1 6,0-1-6,2 0 13,-2 3-2,-1-2-19,1-1 20,2 2-1,-2-2-8,0 1 0,2 0 7,-2 0-1,0-1-1,2 0-7,-3 0 0,3 0 1,-2 0 0,2 0-6,0 1 7,0-1 0,0 0-6,0-1 19,2 1-8,-2-1 0,2 0-7,-2 0 6,2 1 0,-2-1-7,2 1 7,0-1-1,-2 0-7,2 2 7,0-2 0,-2 1-1,2-2-6,-3 1 0,3 0-12,0 0 21,0 0 0,0 0-1,0 0-7,0 0 1,0 0-6,0 0 7,0 0 0,0 0 6,0 0-13,0 0 14,0 0-1,0 0-7,0 0 0,0 0-6,0 0 8,0 0 6,0 0-13,0 0 13,0 0-1,0 0 0,0 0-7,0 0 6,0 0-7,0 0 1,0 0 6,0 0 0,0 0-13,0 0 13,0 0 6,0 0-14,0 0 1,0 0-6,0 0 1,0 0 20,0 0-8,0 0 0,0 0-13,0 0 20,0 0-8,0 0 6,0 0-1,0 0-8,0 0-6,0 0 1,0 0 1,0 0 6,0 0-12,0 0 7,0 0 0,0 0 7,0 0-13,0 0 14,0 0-13,0 0 19,0 0-7,3-2-1,-3 2-13,0 0 2,2-1 1,-2 1 0,0 0 8,0 0-7,0 0 7,0 0 0,0 0 0,0 0 6,0 0-20,0-1 27,2 1-8,-2 0-7,2 0 0,-2 1-12,2-2 14,-2 1-6,2-1 13,-2 1-20,2 0 8,-2 0 0,2 0-6,-2-1-5,2 0 2,0-1 1,2-1 1,0 1 1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55:10.303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19 0 19,'0'0'4,"-2"0"0,0 1-1,2 0 0,0 0 0,0 0 0,0 1-1,0-1 1,0-1-1,-2 1 6,0 0-7,4 0 0,-2 2 0,0-2 6,-2-1 5,2 0-14,-2 2 7,0-2-1,2 0 6,0 1-8,0-1 0,0 1 12,0-1-20,0 2 7,0-1 0,0 0-7,-2 0 14,2 0-8,0-1 13,-2 1-2,-1-1-14,6-1 7,-3 1-13,0 0 14,0 0-1,0 0-1,0 0 0,0 0-13,0-1 14,0 1 6,2 0-8,-2 0-6,0-1 6,2 0-13,-2 0 2,0 1 14,2-2-7,0 2-7,0-1 2,2 1 7,0-1-7,0 0 1,0 1 1,5-1-1,-3 0 1,2-3 0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55:57.337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225 24 18,'0'-2'3,"0"1"0,0 0-1,2-1 0,-2-1 0,3 2 0,-3-1 0,2 0-1,-2-1 1,2 2 0,-2-1-1,2 1 0,-2 1 1,0 0-1,0-2 0,0 2 0,0-1-1,0 1 1,0 1-1,-2-1 1,2 0-1,0 0 0,-2 2 1,2-1-1,-2 0 1,-1 0 0,1 0 0,2 0 0,-2 2-1,0-1 1,0-1-1,0 0 0,-2 2 0,2-2 1,-2 0-1,0 1 0,0 0 0,1-1 0,-1 1 0,2 0 0,-2 1 0,-2-1 0,0 1 0,2 1 0,-3-1 0,1 1 0,0-1 0,2 1 0,-2-1 0,1 1 0,1-1 0,0 1 0,0 1 0,0-2 0,2 2 0,-2-2 0,0 2 0,-1-2 0,3 1 0,0-1 0,-2 2 0,2 0 0,-2-1 0,4 0 0,0 0 0,-2 0 0,-2 0 1,2 0 0,0-1-1,-2 2 0,1-1 0,-1 0 0,4 0 0,-2 0-1,0 1 1,0 0 0,0-1 0,0 1 0,-2 0 0,2-1 0,0 0 1,0 0-1,0 0 1,-1 1-1,1-2 0,-2 2 0,2-2 0,0 2 0,0-2 0,2 2 0,-2 0 0,0-2 0,0 2 0,2-2-1,-2 1 1,2 0 1,0 0-2,0 1 2,0-2-1,0 2 0,-2-2 0,2 1 0,-2 0 0,2 1 0,-2-2 0,2 3 0,0-1 0,-2 0 0,-1-2 0,1 2 0,2-1 7,-2 0-8,2-1 1,-2 1-1,0 0 1,0 0-1,2 1 1,-2-2 0,2 2-1,0-2 1,0 2 0,0-2-1,-2 1 1,2 1 0,0-3 0,0 1 6,2 2-7,-2-2 0,2 1 7,-2 1-7,0-1 0,0 1 6,0 0-7,0-1 0,-2 1 1,2 1 6,0 0 0,0-1-7,0 1 0,0-1 0,-2 2 0,2-1 1,0 1 0,0 1 0,2-1 0,-2 0 7,2 0-8,-4-2 1,2 4 0,-2-2 0,0-3 0,4 3 0,-2 1 1,0-1 0,2 0 0,-2-1 0,-2 0 0,4 1 0,-2-1-1,0 1 7,2-2-7,0 1 6,-2 0-7,0-1 7,2-1-1,0 1 0,-2 0-7,2-1 7,0 2-1,1-1 0,-1-1-1,-2 1-6,2 1 7,0-1-1,2 0 0,-2 0 6,0 1-7,2-1 0,0-1-7,0 2 7,1-1 0,-3 0-6,4 0 7,-2 1-7,-2-1 0,2 0 1,-2 1 7,0 1 6,0-1-14,3 1 14,-1 0-8,-2-1 0,2 0 0,0 1-6,-2-2 0,2 1 7,2 0-7,-1 0 1,-3 0 0,2-1 1,0 0 1,0 1 0,2-1 0,-2 0 0,0 0 1,3 0 6,-3-1-8,4 2 1,-2-1 0,1-1 1,1 1 6,-2 0 0,2-1-7,3 2 0,-3-1 7,2 1-7,-2-2 12,3 1-7,-3 0 0,0-1-7,1 1 7,1 0-1,-2-1 6,3 1-14,-3-2 2,0 2 6,0 0 6,1 0-13,-1 0 0,0 1 1,-2-1 7,3 0-7,-1 0 0,-2 0 1,2-1 1,-1 1 6,-1 0-7,0-2 0,-2 2 1,2-2 7,1 2 5,-3-2-14,2 1 1,0 1 0,0-1 1,1 0 0,-1 0 13,0 1-2,0-1-7,0 0-7,1 0 1,-1-2 7,-2 1 6,2 1-1,0-1-8,1 0-6,-1-1 13,0 0-13,0 1 7,0 0-6,-1 0 0,1-2 7,0 1-6,-2 0 6,0 0 6,0 0-7,0 0 6,1 1-13,-1-2 13,-2 1-7,2-2 6,-2 1-13,2 0 1,-2 0 13,0 1-1,0-4-13,2 4 1,-1-2 7,-1 1 6,-2-1-13,2 1 13,0 0-14,0-1 8,0 1 6,-2-1-7,2 1 6,-2-1-1,0 0-7,2-1-6,-2 1 1,0 0 20,0 1-8,2-2-7,-2 1 0,-2 0 1,2 0 6,0 0 6,0 0-21,0 0 8,0 0 6,0 0 0,0 0-13,0 0 20,0 0-8,0 0 6,0 0-14,0 0 1,0 0-6,0 0 1,-2 0 1,0 1 0,-2 1-1</inkml:trace>
  <inkml:trace contextRef="#ctx0" brushRef="#br0" timeOffset="11950">699 1034 19,'0'0'4,"0"0"-1,0 0 0,0 0 0,0-1 0,0 0 0,-2-1 0,2 1-1,0 0 0,0 0-1,-2 0 0,2 1 0,-2-1 0,2 0 1,0 1-2,0 0 1,-2 0 0,2 0 0,0 0 0,0 0 0,0 0-1,0 0 0,0 0 1,0 0 0,0 0-1,-2 0 0,2-2 0,-2 1 13,0 1-2,-3-1-7,3 1-1,2-1 6,-2 1-7,0 0-1,0-1-6,2 0 7,0 1 0,-2 0-1,2 0 7,0 0-1,0 0-1,0 0-7,0 0 0,0 0 6,0 0-7,0 0-6,0-2 8,0 2-7,0 0 14,0 0-14,0 0 1,0 0 1,0 0 7,0 0 0,0 0 6,0 0-8,0 0-6,0 0 7,2-1-6,0 0 13,2-1-7,5-1 6,1 0-1,0-1-7,1 1 0,1-1 6,0 1-7,3-1 7,1 1-13,1-1 7,2 0 6,-1 0-6,1 1 6,-1-1-13,1 2 13,0-1-7,-1-1 7,1 2-13,-3-1 13,1 2-7,-2-1 1,1 0 6,-1 0-7,-3 0-6,0 1 14,-1 0-1,-1-2-13,0 2 13,-1-1-13,1 1 14,-2-2-14,3 2 14,-3 0-1,-2 0-13,0 0 14,0 0-14,1-2 14,-1 3-1,-2-1-7,0 0 7,0 0-13,-2 0 7,0 0 0,3-1 0,-3 2 0,0-1 7,2 1-7,-2-1 6,0 1-14,-2-1 14,2 1-13,-2 0 14,0-1-7,2 1 6,-2 0-13,0 0 1,0 0 7,0 0 6,-2 0-13,2 0 1,0 0 13,0 0-13,-2 0 7,-4-1-7,0 2 8,-3 1 6,1-1-14,-2 2 13,-1 0-7,1-1 6,-2 2-7,-3-1-6,1 1 1,-3 0 7,1 0 6,-3-1-1,0 2-13,1-1 14,-3-1-8,0 2-6,3-2 1,-1 1 1,-2-1 7,5 0 6,1 0-7,-1-1 6,1 1-7,3-2-7,2 1 1,-3-1 13,3 0 0,4 1-8,-3-1 1,1 0 0,2-2 6,2 1-1,-2 0-7,-1 1 0,1-1-6,2-1 8,-2 1 6,4 0-13,-2 0 0,2-1 8,-5 1 6,5-2-14,-2 2 1,2-1 1,0 1 1,-2 0 6,2-1 6,0 1-7,0-1 6,0 0-13,2 1 7,0 0 12,0 0-14,0 0 7,0 0-7,0 0-7,0 0 1,0 0 8,0 0-7,2 0 13,-2 0-7,4-1-6,0-1 7,2 1-6,0 0 19,1-1-8,3 0-7,0-1 6,5 1 0,-1 1-1,1-3-13,1 2 14,1 0-1,1-2-7,-1 1 7,2-1-7,-1 1 7,1-1-1,-3 2-13,1-1 14,-1 1-13,-1 0 14,-3-1-1,1 2-13,-1-1 14,-2 1-13,-1 0 0,-1 0 8,-2-1-6,0 2 13,1-1-7,-3 0 6,0 1-7,-2-1-6,2 1 13,-2 0-7,0 0-6,0-1 14,0 1-7,0 1 6,-2-1-7,3 0-6,-3 0 13,2 0-7,-2-1 6,0 1-6,0 0 6,0 0-7,0 0-6,0 0 7,0 0 0,0 0 7,0 0-1,0 0-13,0 0 7,0 0-6,0 0 13,0 0-7,0 0 7,0 0-13,0 0 0,0 0 14,0 0-14,0 0 1,0 0 7,0 0-7,0 0 1,0 0 0,0 0 0,-2 0 1,2 0 0,0 0-1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56:21.346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2660 121 17,'0'0'2,"-2"0"1,2 0 0,0 0-1,0 0 0,0-1 0,-4-1 0,2-1 0,0 1-1,0 0 0,-1 0 0,1 1 0,2-1 0,-2 0 0,0 0 0,2 0 0,-2 0 0,2 1-1,-2-1 0,0 1 1,2 1-1,-2-2 0,2 1 1,-2 0 0,0 1-1,0 0 1,2-2 0,-2 2 0,2 0-1,-2 0 0,2 0 0,0 0 0,0 0 0,0 0 0,0 0 0,0 0 0,0 0 0,0 0 0,0 0 0,0 0 0,0 0 0,0 0 0,0 0 0,0 0 0,0 0 0,0 0 0,0 0 0,0 0 0,0 0 0,0 0 0,0 0 0,0 0 0,0 0 0,0 0 0,0 0 0,2 0 0,0 0 0,2-1 0,-2 0 0,0 0 0,2 0 1,-2 1-1,2 0 1,-2 0-1,3-1 0,-1 1 0,0 0 1,-2-2-1,0 2 0,2 0-1,0 0 1,0 0 0,3 0 0,-3 0 1,2-1-1,-2 0 0,0 1 0,0-1 0,1 1 0,-1 0 0,2 0 0,-2 0-1,2 0 1,-2 0 0,3 0 0,-1 1 0,0-1 0,0-1 0,-2 1 0,0 0 0,3 0 0,-3 0 0,2 1 0,0-2 0,0 1 0,1 0 0,-1 0 0,0-1 0,2 1 0,1-1 0,-1-1 0,0 1 0,-2 1 0,5-1 1,-3 1-1,0-1 0,0 1 0,3 0-1,-3-1 2,2 0-1,1 1 0,-1 0 0,2 1 0,-1-1 0,-1-1 0,3 1 0,-1 0 0,0 0 0,1 0-1,1 0 1,-1 0 1,1 0-1,-1 0 0,1 0 0,-2 1 0,1 0 0,1-1 0,-1 0-1,1-1 1,1 1 0,-1-1 1,3-2-1,-3 2 0,3 0 0,-3 0 0,3 0 0,-1 0 0,1-1 0,-3 1 0,3 0 0,-1 0 0,3-1 0,-2-1 0,-1 2 0,3 0 0,-1-1 0,-1 0 0,2 1 0,-1-1 0,1 0 0,-1 0 0,-1 1 0,2-1 0,-1 0 0,-1-1 0,-1 2 0,3-1 0,-5 1 0,3-2 0,-1 1 0,-1 1 0,-1 1 0,1-1 0,-1-2 0,1 2 0,1 0 0,-1 1 0,1 0 0,-1-1 0,1 1 0,1-1 0,-1 1 0,1-1 0,-2-1 0,-1 2 0,0 0 0,3-1 0,0 1 0,-3 0 0,1 0 0,1 1 0,-1 1 0,-1-4 0,3 2 0,-3 0 0,-2 0 0,5 0 0,0 0 0,-3 0 0,3 0 0,-3 2 1,3-1 0,-1-1-1,-1 1 0,3 0 0,-1 0 0,-1-1 0,-1-1 0,1 1 0,1 1 0,-3-1 0,3 1 0,-3-2 0,3 0 0,-1 1 0,1 0 0,0 1 0,-1-1 0,1 0 0,-1 0 0,1 0 0,-1-1 0,1 1 0,-1 1 0,1 0 0,-1 1 0,1-2 0,0 0 0,-1 0 0,3 1 0,-3-1 0,3 0 0,-1 0 0,1-3 0,-2 2 0,1 0 0,-1 0 0,1 1 0,1-1 0,0 1 0,-1-1 0,1 1 0,-3 0 0,3 1 0,-2 0 0,1-1 0,1 1 0,-1-1 0,-1 1 0,2-1 0,-3 1 0,3 1 0,-1-1 0,1 0 0,0-1 0,-1 0 0,1 1 0,1-1 0,-1 0 0,2 0 0,-1 0 0,-1 1 0,2-1 0,-1 0 0,1 0 0,0 0 1,-1-2-1,1 2 0,-2-1 0,-1 1 0,3-3 0,0 2 0,-1 1 0,1 0 0,0-1 0,-1 0 1,-1 1-1,0-1 0,-3 1-1,3-1 1,-1 1 1,3 0-1,-2 0 0,-1-2 0,-1 0 1,2 2-1,-3 0 0,1 0 0,-1 0 0,1 0 0,-3 0-1,-1 0 1,1-1 0,1 2 0,-1-1 0,-2 1 0,1-1 0,-1-1 0,1 0 0,-1 1 0,1-1 0,-1 0 0,0-2 0,1 2 0,-1 1 0,1-1 0,-3 2 0,2 0 0,-1 0 0,1-1 0,0 0 0,1 0 0,-1 0 0,1 0 0,-1 2 0,1-2 0,1 0 0,-2 0 1,1 0-1,-1 0 0,3-2-1,-3 2 1,1 0 0,-1 0 0,0 0 0,1 2 0,-1-2 0,-2 0 0,3-2 1,-3 2-2,3 2 1,-1-2 0,-2-2 0,3 2 0,-3 2 0,0-1 0,1-2 0,1 1 0,1 1 0,-1-1 0,-2 0 0,3 1 0,-3-1 0,1 0 0,1 1 1,0-1-1,1 0 0,1 0 0,-1 0 0,-1 0 0,0 1 0,1-1 0,1 0 0,-1 0 0,-1-1 0,1 1 0,-3 0 0,2 0-1,1 0 1,-3 1 0,0-1 0,3 0 0,-3 0 0,0 0 0,1 0 0,-1-1 0,1 1 1,-3 1-1,2-1 0,-2 0 0,1-1 0,-1 0 0,0 1 0,0 0 0,-1 0 0,1-1 0,-2 2 0,0-1 0,-1 0 0,1 0 0,0-1 0,-2 2 0,2-1 0,0 0 0,-1-1 0,-1 2 0,0-1 0,0 0 0,0 0 0,0 0-1,0 1 1,1-1 0,-1 1 1,0-1-1,2 1-1,-2-1 1,0 0 0,-2 0 0,0 0 0,1 2 0,-1-2 0,0 0 0,0 0 1,0 0-1,0 0 0,0 0 0,-2-2 0,0 2 0,0 2-1,2-2 1,-2 0 0,0 0 0,0 0 1,0 0-1,0 0 0,0 0 0,0 0 0,0 0-1,0 0 2,0 0-1,0 0 0,0 0-1,0 0 1,0 0 0,0 0 0,0 0 0,0 0 0,0 0 0,0 0 0,0 0 1,0 0-1,0 0 0,0 0 0,0 0 0,0 0 0,0 0 0,0 0 0,0 0 0,0 0 0,0 0 0,0 0-1,0 0 2,0 0-1,0 0 0,0 0 0,0 0 0,0 0 0,0 0 0,0 0 0,0 0 0,2 2 0,0-1 0,0 0 0,0-1 0,0 0 0,0 1 0,0-1 0,1 2 0,1-2 0,-2 1 0,0-1 0,0 0 0,2 1 0,-2-1 0,2 0 0,0 1 0,0 0 0,1 0 0,-1-1 0,0 1 0,0-1 0,2 2 0,-2-2 0,3 0 0,-1 1 0,0-1 0,0 0 0,0 1 0,1-1 0,-1 1 0,0 0 0,2-1 0,1 0 0,-3 0 0,0 0 0,2 0 0,1 1 0,-1 1 0,-2-1 0,0 0 0,0 0 0,1 0 0,-1 0 0,-2 1 0,0-1 0,-2 1-1,2-1 1,2-1 0,1 1 0,-1-1 1,0 2-1,-2-1-1,2 0 1,1 0 1,-1 1-1,0 0 0,-2 0 0,2 0 0,1-1 0,-1 1 0,-2 0 0,0-1 0,2 1 0,0 0 0,-1-1 0,-1-1 0,0 1 0,0 0 0,0-1 0,0 1 0,0 0 0,-1 0 0,-1 1 0,0-1 0,0-1 0,0 0 0,-2 0 0,2 0 0,0 0 0,0 0 0,-2 1 0,0 0 0,0-1 0,0 0-1,2 0 1,-2 0 1,0 1-1,0-1 0,0 0 0,0 0 0,0 1 0,0-1 0,0 0 0,0 0 0,0 0 0,2 0 0,-2 0 0,0 0 0,-2 0 0,2 0 0,0 0-1,0 0 1,0 0 0,0 0-1,0 0-1</inkml:trace>
  <inkml:trace contextRef="#ctx0" brushRef="#br0" timeOffset="103428">4426 1095 18,'-2'0'3,"2"0"0,0 0-1,0 0 0,0 0 1,0-1 0,-2-1-1,0 0 0,2 0-1,-2 0 0,0 1 0,0 0 0,0 0 0,2-1 0,-2 0 0,0 0-1,-1-1 1,1 2 0,0 0 0,0-1 0,0 0-1,0 0 1,0 0 0,-2 0 0,2 1 0,0-1-1,0 1 0,0 0 0,2 0 0,-2-1 0,2 0 0,-2 2 0,2-1 0,-3 1 1,3-1-1,-2 1 1,0-1-1,0 0 0,2 0 1,-2-1-1,0 1 1,2 0-1,-2-1 1,0 1-1,0-2 0,0 2 0,0-1 0,0 1 7,-2-2-1,4 2-7,-2 0 0,-1-1 0,1 0 13,0 1-8,2 1-1,-2-2-6,2 2 0,-2-1 0,2 0 1,0 1 0,-2 0 0,2 0 0,0 0 7,0 0 0,0 0-7,0 0 0,0 0 0,0 0 0,0 0 1,0 0 6,0 0 6,0 0-8,0 0-7,0 0 7,0 0 0,0 0-1,2 0 6,2 1-1,3-1-13,-3 0 7,0 1 0,2-1 6,2-1-13,-2 1 0,3-1 7,1 1-6,-2-1 7,1-1 0,-1 1-1,2-1 0,3 1-6,-1-2 13,0 1-7,3 0 6,-1-1-7,1 0 6,-1-1-7,3 1 0,-1-1 7,-1 1-7,1-1 0,1 1 0,-2 1 0,1-2 13,1 3-14,-3-1 0,1 1 6,-1-1 6,-2 1-14,3 0-5,-3 0 7,1 0 6,-1 1-6,-2 0-6,3 0 13,-3 1-7,1-1-6,-1 0 8,0 0 0,1 1 6,-3-1-1,2 0-1,1 1-6,-1-1 6,0 0 0,3 0-1,-1 0 0,-2 0-1,3 0-6,-3-1 13,3 1-7,-1 0-7,-2-1 1,1 1-6,-1-1 1,-2 1 14,3 0-7,-1 0-6,-2 0 7,3 0 7,-3 0-7,0 0 0,2 1-7,-1-1 8,-1 1 6,0-1-14,-2 0 1,3 1 1,-1-1 20,0 1-14,1-1 0,-1 0-6,-2 2 0,2-2 7,-1-2 13,1 2-8,-2-1-7,0 1-6,2-1 7,-1 1 0,-1 0 0,0-1 0,0 1-7,0-1 20,1 1-8,-1-1-13,0 1 7,0 0-6,1 0 7,-1 0 7,2 1-1,-2-1-1,0 1-7,1-1 7,-1 1-7,0 0 0,0 0 13,2 1-8,-1-2 0,1 1-7,0 0 1,1 0 0,-1 0-6,0-1 14,-2 1-1,3-1-7,-3 1 1,2-1 6,-2 2-13,0-2 1,1 0 14,-1 0-1,2-2 6,-2 2-8,1 0-13,-1 0 2,0-1 13,0 1-1,2-1 0,-1 1-13,-1 0 1,0 0 1,0 0 1,2 0 1,-1 0 7,1 1-7,0-1 0,1 1 1,-1-1 7,-2 0 0,2 0-7,-2 0 1,3 0 0,1 0 7,-2 0 5,1 0-1,1 0-7,-4 0 0,0 0 12,1-1-8,-1 1-7,0 0-6,0 0 20,0 0-14,-1 0 0,-1 1 13,0-1-7,0 0-1,0 0-7,0 2 7,-2-4 0,0 2-13,-2 2 1,2-2 14,0 0-7,-2 1 0,0-1-6,0 0 20,3 0-8,-3 0-13,-3 0 20,3 0-1,0 0-8,0 0-13,0 0 2,0 0 20,0 0-2,0 0-13,0 0 13,0 0-14,0 0 1,0 0 13,0 0-1,0 0-14,0 0-6,0 0 21,0 0-14,0 0 1,0 0 13,0 0-14,0 0-5,0 0 1,0 0 13,0 0-6,0 0 0,0 0-6,0 0 7,0 0-6,-2 0 1,2 0 1,-4 0-1,2 0 2,-2 0-1,-4 1 1,0-1-1,-1 2 0</inkml:trace>
  <inkml:trace contextRef="#ctx0" brushRef="#br0" timeOffset="105830">4333 2037 16,'0'0'4,"0"0"-1,-2 0-1,2 0 0,-2 0 1,2 0-1,0-1 0,0 1-1,0 0 1,0 0-1,0 0 0,0 0 0,0 0 1,0 0-1,0 0 0,0 0 0,0 0 0,0 0-1,0 0 1,0 0 0,0 0-1,0 0 1,0 0 0,0 0-1,0 0 1,0 0-1,0 0 0,0 0 1,0 0-1,0 0 1,0 0 0,0 0 0,0 0-1,0 0 0,0 0 0,0 0 0,0 0 0,0 0 0,0 0 0,0 0 1,0 0-1,0 0 0,0 0 1,0 0 0,0 0-1,0 0 0,0 0 7,0 0-8,0 0 1,0 0 6,0 0-1,0 0-7,0 0 0,0 0 7,0 0-1,0 0-6,0 0 0,0 0 0,0 0 0,0 0 0,0 0 13,0 0-7,0 0-1,0 0-7,0 0 1,0 0 7,0 1-1,0 0 0,2-1 6,0 2-8,-2-1 0,2-1 0,0 0 6,0 0-1,0 1-13,3-1 1,-3 0 7,2 0 6,0 0-7,2 0 6,-2-1-13,2 1 1,1-1 13,1 1-7,0-2 0,0 1-6,3 0 13,-3 0-1,2 0-1,1 0 0,-3-2-13,2 2 13,-1 0-7,1-1 7,-2 2-13,0-2 13,-1 2 0,-1 0-7,-2-1 6,2 1-13,-2-1 14,-2 1-13,3 0 7,-3 0 0,0 0-6,0 0 13,0 0 0,0 0-14,-2 1 14,2-1-1,-2 0-13,2 0 13,-2 0-6,0 1-7,0-1 1,0-1 1,-2 1 7,2 0 0,0 0 6,0 0-1,-2 0-13,0 1 14,-2-1-8,0 2 7,-3-1-13,1 1 0,0-1 8,-2 2 6,1-1-1,-1 0-1,0 1-7,-2-1 0,1 0 1,-1 2 0,2-2 6,-1 0 0,-1 2-7,0-1 0,1 0-6,1-2 1,0 1 7,2 1 6,0-2-7,1 1 0,1-1 1,0 1 6,0 0-14,0-2 8,0 1-6,2-1 7,0 0-7,0 0 1,-1 1 7,3-1 6,-2 0-1,2-1-14,0 1 8,0 0-7,0 0 7,0 0-7,0 0 2,0 0 6,0 0 6,0 0-1,0 0-1,0 0-13,0 0 7,0 0 7,0 0-8,2 0 1,3 0 6,1 0-13,0-3 13,0 2-14,0 0 8,1-1 6,1-2-1,-2 3-13,4-1 1,-1 0 14,1-1-14,0 1 14,3 0-1,-3-1-1,3 1-13,-3 0 7,2-1 7,-1 1-14,-1 1 14,0-3-7,1 2-6,-3 1 13,-2 0-1,0-1-13,1 2 7,-3 0 7,0-1-1,-2 1-1,2 0-6,-2-1 6,0 1-13,0 1 14,-2-1-1,2 0 0,-2 0-7,2-2 0,-2 2-6,2 0 14,-2 0-1,0 0-13,0 0 8,0-1 6,0 1 0,0 0-7,2 0 6,-2 0-13,0 0 8,0 0 6,0 0-7,0 0 0,0 0-6,0 0 8,0-1 6,0 1-7,0 0 6,0 1-13,0 0 14,0-1-14,0-1 8,0 2 0,0-1 0,0 0 6,0-1-7,0 1 6,0 0-13,0 0 7,0 0-6,0 0 7,0-1 7,0 1-8,0-2 1,0 2-7,0 0 7,0 0 7,0 2-14,0-2 14,0 0-1,0 0-13,0 0 13,0 0-1,0 0 0,3 1-7,-6-2-6,3 1 7,0 0 6,0 0-13,0 0 14,0 0-1,0 0-7,0 0 7,0 0-14,0 0 14,0 0-1,0 0 0,0 0-7,0 0 7,0 0-1,0 0-13,0 0 8,0 0-6,0 0 7,0 0 0,0 0 7,0 0-14,0 0 8,0 0-7,0 0 8,0 0-7,0 0 7,0 0 0,0 0 6,0 0-7,0 0 6,0 0-13,0 0 1,0 0 1,0 0 0,0 0 1,0 0 0,0 0 1,0 0 0,0 0-1,0 0 2,0 0-1,0 0 1,0 0-1,0 0 0</inkml:trace>
  <inkml:trace contextRef="#ctx0" brushRef="#br0" timeOffset="124691">3214 2111 16,'0'-2'3,"-2"2"0,2-2 0,-2 1 0,0 0 0,0-2-1,0 1 0,0-1-1,0-1 1,0 1-1,0 0 0,0 0 0,-1 0 1,1 1-1,2 0 0,-2-1 0,0 2 0,0-1 0,2 1-1,-2-1 0,0 0 1,0 1 0,2 1-1,0-1 1,0 0-1,-2 2 0,2-1 0,0 0 0,0 0 0,0 0 1,0 0-1,0 0 0,0 1 1,0-1-1,0-1 0,0 1 0,0 0 0,0 0 0,0 0 0,0 0 0,0 0 0,0 0-1,0 0 2,0 0-2,0 0 2,0 0-1,0 0 0,0 0 0,0 0 0,0 0 0,0 0 0,0 0 0,0 0 0,0 0 0,0 0 0,0 0 0,0 0 0,0 0 1,0 0-1,0 0 0,0 0 0,0 0-1,0 0 1,0 0 0,0 0 1,0 0 0,0 0-1,0 0 0,0 0 0,0 0 1,4 1-1,-2 0 0,2-1 0,2 2 0,-1-1 0,1 0 0,0-1 0,0-1 0,2 1 0,-1 0 0,1-1 0,2-1 0,1 1 0,-1 0 1,0 0-1,1 0 0,1 0 1,-2-1-1,3 1 0,-3 0 0,3-1 0,-3 2 0,0-1 0,3-1 0,-3 1 0,0 1 7,1 0-7,-1 0-1,2 1 1,1-2-1,-3 1 0,-2 0 1,3 1-1,-1-1 1,0 0-1,3-1 1,-3 1 0,3 0 0,-3-1 0,2 0 0,-1 1 0,1-1 0,1 0 6,-3 1-7,0-3 0,1 2 1,-3 0-1,2 0 0,1 0 1,-1-1-1,0 1 7,1 2-7,-3-1 0,0 0 1,0 0 0,-1 0 0,1 0-1,-2 0 1,2-1 6,-1 1-7,-1 0 0,2 1 0,-2-1 0,0 0 0,1-1 0,-1 1 1,0 0-1,-2 0 0,0 0 7,-2 0-7,3 0 0,-1 0 0,-2 1 1,0-1 6,0 0-8,0 0 0,0 0 1,0 2 0,0-2 1,0-2-1,0 2 1,0 0-1,0 0 0,0-1 0,1 0-1,-1 1 0</inkml:trace>
  <inkml:trace contextRef="#ctx0" brushRef="#br0" timeOffset="125642">3208 2138 18,'0'0'3,"0"0"0,0 0 0,-2 0-1,2 0 1,-2 0-1,2 0 0,-2-1 0,0 1-1,0 0 1,0-1 0,2 1-1,0 0 0,0 0 0,0 0 0,0 0 0,0 0 0,0 0 0,2-1-1,0 0 0,0 1 0,2 0 0,2 0 0,-2 0 0,2-1 0,1-1 0,1 0 0,2 1 0,-1-1 0,1 0 0,0 1 0,3 0 0,-3 0 1,2-1-1,-1 2 0,3-1 0,-1-1 0,-1 1 0,3-1 0,-1 2 0,0-1 0,1 0 1,-3 1-1,3-2 0,-1 2 0,-1 0 0,-3 0 0,2 0 0,-1 0 0,1 2 0,-1-2 0,-1 0-1,-4 0 1,2 0 0,-1 0 0,-1 0 0,0 0 0,-2 0 0,2 0 0,-2 0 0,1 1-1,-1-1 1,-2-1 0,2 1 0,-2 1 0,2-1 0,0 1 1,-2-1 0,0 1-1,1-1 0,1 0 1,-2 0-1,0-1 0,0 1-1,2 0 1,-2-1 0,0 2 0,0-1 1,-2 0-1,2 0 0,-2 0 0,0 0 0,0 0 0,2 0 0,0 1 0,-2-2 0,0 1 0,0 0-1,0-1 1,2 1-1,-4 0-1</inkml:trace>
  <inkml:trace contextRef="#ctx0" brushRef="#br0" timeOffset="134987">4149 3148 16,'0'0'3,"0"0"0,2 0-1,-2 0 1,0 0-1,0 0 0,0 0 0,2 0-1,-2-1 0,0-1 0,0 0 0,0 1 0,0 1 0,2 0 0,-2 0 0,2 0 0,-2 0 0,0 1 0,2 0-1,-2-1 1,0-1-1,0 1 0,0 1 0,0-1 1,0 1-1,0-1 1,0 0 0,0 2-1,0-1 0,0-2 0,0 1 0,0 0 1,0 0-1,0 0 0,0 0 0,0 0 1,0 0-1,0 0 0,0 0 0,0 0 0,0 0 0,0 0 0,0 0 0,0 0 0,0 0 0,0 0 0,0 0 0,0 0 0,0 0 0,0 0 0,0 0 0,5 0 1,1 1 0,-2 1-1,-2-1 1,2-1-2,2 3 2,-2-3-1,3 1 1,-3 0-1,2-1 0,-2 0 0,2 0 1,0 0-1,-1 1 0,-1-1 0,2 0 0,2 1 0,-2-1 0,1 0 0,1 0 0,-2-1 0,0 0 0,1 0 0,-1 1 0,-2-1 0,2-1 1,0 2-1,-2-1 0,1 0 0,1 1 0,-2 0 0,0 0 0,-2 1 0,2-1 0,0 0 0,3 0 0,-1-1 0,0 1 0,-2 0 0,2-1 0,1 1 0,-3 2 0,2-1 0,0 1 0,2-2 0,-1 0 1,1 1-1,-2-1 0,2-1 1,-1 1-1,1 1 0,-2 0 0,2-1 0,-2 0-1,3 0 1,-3 1 0,0 0 0,0-1 1,1 1-1,1-1 0,-2 2 0,2-1 0,1 0 0,-3-2 0,2 2 0,0-1 0,1 1 0,-1 0 0,0 2 0,2-2 0,1 0 0,-3 0 0,2 0 0,1-1 0,-1 0 0,0 0 0,1 0 0,-1 0 0,0 1 0,3-1 0,-3 0 0,1-1 0,1 1 0,-2 0 0,3 1 7,-3 0-8,0-1 7,1 0-7,-1 2 0,-2-1 0,3 0 0,-1 0-1,0 0 2,1-1-1,-1 3 0,0-2 0,1-1 1,-1 1-1,0 0 1,-1-1 0,1 0 0,2 1 0,-1-2 0,-1 1 0,3 0 0,-3 0 0,0 0 0,1-1 6,-3 1-7,2 1 0,1-1 1,-1 0 0,-2 0-1,2 0 0,-1 0 1,1 0 0,-2 0 0,1 2 6,1-2-7,-2 0 0,3 0 7,-3-1-7,0 1-1,2 0 1,-1 0 0,1 0 7,-2-1-7,3 1-1,-1 0 0,0 0 1,1 0 7,-1 0-8,0-1 0,3 1 1,-3 0 0,3-1 7,-3 0-7,2 1 0,1 0 6,-1-2-7,-2 2 0,3-1 1,-1 1 6,-1 0-7,1-1 0,0 0 0,1 0 1,-1 1-1,1 1 1,-1-2 0,1-2 1,-3 2 0,2 1-1,1 0 7,-3-1-1,4 0-7,-1 1 0,-1 0 0,1-1 1,-1 0 0,3 1 0,-3-1 0,2-2 0,-3 3 1,3-1 0,-1-1-1,1 2 7,1-1-7,-1-1 0,-1 1 0,-1 0 7,0 0-8,1-1 1,-1 2 0,1 0 0,-3-2 7,0 1-8,1-1 7,-1 1-7,2 0 0,-1-1 7,-1 0-7,2 1 7,-1-1-8,1 0 0,-1 2 1,-1-2 1,0 0-1,1 1 7,-1-2-7,0 1 1,3 1-1,-3 1 7,0-1-7,1 1 0,-1-3 7,0 2-7,1-1 1,-1 1 6,0-2-7,-1 1 0,1 0 0,0-1 7,1 1-7,-1 0 0,0 2 0,3-1 7,-3-2-7,0 1 1,3 0-1,-1 0 1,-1 0 6,1 0-7,-2 1 1,3-1-1,-1 1 0,-1-1 1,3 1 0,-2-2 0,1 3 0,-3-1 0,3 1 1,-1 0 6,0-1-7,1-1 0,-1 1 0,-1-1 1,1 1 0,0 0-1,3 0 1,-3 0 0,3 0-1,-3 0 1,-1-1 0,1 1-1,-2 0 1,3 0 0,-3 0-1,2 0 7,-1-1-7,-1 1 0,0 0 7,1 0-1,-1 0-7,-2 0 0,3-1 1,-1 1-1,-2 0 1,3 1 0,-3-1 0,2 0 0,-1 0 0,-1-1 0,0 1 0,0 0 7,1 1-7,-1-1 0,0 0 0,0 0 0,3-1 7,-3 1-7,0 0 0,3 0 0,-3 0 0,0 0 0,1-1 0,1 1 1,-2 0 0,0 0 0,1 1-1,-1 0 7,2-1-1,-1 0-7,-3-1 0,2 2 0,0 0 1,1-1 0,-1 1 0,0 0 1,0-1-1,1 0 1,-1 1 6,-2 0-1,0-1-7,1 0 0,1 1 0,-2-1 1,0 1 6,0-2-6,1 2 6,-1 0-1,0 0-7,0-1 1,0 1 6,1 0-6,-3-1 0,-2 1 0,2 0 0,-2 0 0,0-1 0,0 1 1,0 0 0,0 0 7,3 0-7,-5-1-1,0 1 1,2 0 0,0 0 0,-2 0 0,2 0 1,0-1-1,-2 1 1,2 0-1,-2 0 7,0 0-7,0 0 0,0 1 0,-2-1 7,2-1-7,0 1-1,0 0 1,0 0 0,0 0 0,0 0 0,0 0 0,0 0 0,0 0 0,0 0-1,0 0 0</inkml:trace>
  <inkml:trace contextRef="#ctx0" brushRef="#br0" timeOffset="146313">5959 3194 20,'0'-1'3,"0"1"1,0 0-1,0 0 0,0 0-1,0 0 0,0 0 0,0 0 0,0 0 0,0 0-1,0 0 1,0 0 0,0 0-1,0 0 0,0 0 0,0 0 0,0-1 0,0 0 0,0 0-1,0 1 1,2-2-1,-2 2 1,0 0-1,2 0 1,-2 0 0,0 0-1,0-2 0,0 2 0,0 1 0,0-2 0,2 1 0,-2 0 0,2-1 0,2 1 0,0-1 0,0 1 0,1-1 0,-1-1 0,2 2 0,0 0 0,2-1 0,1 1 0,-1 0 0,0-1 0,0 0 0,1 0 0,1 0 7,-2-1-8,3 1 0,1 1 0,-2 1 1,3-1 0,-3 2 0,3-4 0,-1 1 6,0 0-7,3 1 0,-3-1 7,1-1-1,-1 1-1,3-1 0,-1 0-1,3 2-7,-1-1 1,3 0 0,-5-2 1,1 2 0,1 1 7,-1 0-1,1 0-7,-1 0 0,1 0 0,1 0 8,-3 3-7,1-3 0,-1 1 0,3 0 1,-3 2 0,1-1 0,-1-1 0,1 0 0,-1 0 0,1 0 0,-1-1 0,1 0 7,-1 0-7,1 0 0,-1 0 0,1 0 0,-1-1 0,1 0 0,-1 0 1,-2 0 6,3-1-8,-3 1 7,3-1-7,-3 0 7,1-1-1,-1 1-6,-2 0 6,1-1 0,-3 2-7,2 0 6,1 0-6,-3 0 0,0-1 1,-2 1 0,1 0 0,-1 0 0,0 1 1,0-1-1,-2 1 1,3-1 0,-1 1 0,-2 0 0,0 0 0,0 0 1,0-2 0,0 2 0,1-1 0,-3 0 0,2 1 0,0-1 6,-2 2-1,0-1-7,0 0 0,0-1 1,-2 0 0,0 1 6,0 0-7,-2 0 0,2 0 1,0 0 0,0 0 0,0 0 6,0 0 0,0 0-1,0 0-7,0 0 0,0 0 1,0 0 0,-2 0 7,2 0-7,-2-3 0,0 1 0,-2 2 0,0-1 1,-1 0 0,1 1 0,0 0 0,0 0 1,-2 0-1,0 1 1,-5 0 6,3-1-7,-4 1 0,-1 0 6,-1 1-6,-3-1 0,1 0-1,-3 0 0,-2 0 1,3-2 7,-3 1-7,2 1-1,-1-1 1,3 1 0,-1-2 0,1 1 7,3 0-8,-1 0 1,-1-1-1,1 2 1,3-2 7,-3 1-1,3-1-7,-1 1 0,1 0 0,0 0 0,-3 0 7,3-1 0,-3 1-7,1-1 0,-1 1 0,-1-2 1,1 2 0,1 0-1,-1-1 7,-1 0 6,-1 1-14,3-1 7,-3 0-1,3 1 6,-1 0-7,3-1-7,-1 1 1,1-2 0,4 2 1,-3 0 0,5 0 7,-2-1-1,4 1 0,-2 0-7,3 0 0,-1 1 1,0-2 13,2 1-14,0 0 7,-2 0-6,2 0 6,2 0 6,-2 0-14,0 0 14,0 0-14,0 0 7,2 0 6,-2 0-1,-3 0-14,1 0 14,0 1-1,0-1-7,-2 0 0,2 0-6,-1 0 7,1 0 0,-2 0 6,0 0-7,0 0 7,2-1-1,-3 2-7,3-1 0,-2 2 7,2-2-7,0 0-6,0 0 1,2 0 1,0 0 7,-1 0 6,3-2-1,0 2-13,0 0 0,0 0 8,0 0 0,0 0 6,0 0-1,0 0-13,0 2 13,3 0-1,-1-1-13,2 1 14,-2 0-7,2-1 0,0 0-6,2-1 13,3 0-1,-3 1-13,4-1 1,0 1 1,5-1 13,-3 0-13,3 0 0,3-1 14,-1 0-7,2 0-7,1 0 7,3-1 6,0 1-13,-1 0 13,3-1-1,-2 2-13,0-3 14,0 1-1,-1 1-1,1 0-13,0 0 13,0 0-13,-3-1 14,3 1-14,-2 0 1,-1 0 14,-1 1-14,0 0 1,-1 0 1,-1 0 1,-1 1 0,-1 0 1,-1 2 6,1-3 0,-3 1 0,-2-1-1,1 1 6,-1 0-7,-2-1-6,1 1 0,-1-1 13,-2 0-14,2 1 1,-1 0 7,-3 1 0,0-1-6,2 0 0,-2-2 7,-2 1 0,2 1-7,-1 0 7,-1-1-1,0 1 0,0-1 0,0-1 0,0 1-1,0 0-6,0 0 7,-2 0 0,2 0-1,-2 1-6,-2-1 1,2 0 0,0 0 0,-2 0 1,0-1 0,-4 1 7,2 1-7,-3-1 1,1 0 6,-2 0-7,0 0 0,-3 0 1,1 0 7,-2 0-7,-1 1 0,-3-1 0,-1 0 0,-2 2 7,1-2-7,-5 1 7,2 0-8,-1-1 1,-1 1 0,0-1 1,0 0 6,1 0-7,-1 0 0,0 0 7,2 1-1,3 0-7,-1-1 7,1 0-7,-1 2 1,2-2 0,1 0 0,1 0 1,-1 0-1,1 1 7,3-2-7,-5 2 1,3-1 0,2 1 6,-3-1-7,3 0 0,-1 0 7,1 0-7,-1 1 0,1 1 1,2 1-1,-1-1 1,1-1 0,2-1 0,-1 1 0,1 2 0,0-1 0,0-2 1,1 0 0,1 1 0,0 0 0,0 1-1,0-2 7,1-2-7,1 2 0,2 0 0,-2 0 0,2 2 7,0-2-8,0 0 1,0 0 0,0 0 7,0 1-8,2 0 0,-2-1 7,2-1 0,-2 2-8,2-1 1,0 0 7,0 0-7,0 0 0,0 0 0,0 1 1,0 0-1,0-1 1,2 0 0,-2 0 6,0 1-7,2-1 0,-2 2 1,2-1 0,0 0 0,0-1 0,0 0 1,0 1 0,0-1 0,2 0 6,-2 1-1,2 0-7,-1 0 0,1-1 0,-2 3 1,2-2 0,-2 1 0,2-1 0,-2 2 7,0-2-1,-2-1-7,2 0 0,-2 1 1,2-1-1,-2 0 1,2 0 6,-2 0-7,0-1 1,0 1 0,0 0 0,0 1 0,2 0 6,-2-1-6,0 0 0,0 0 6,0 1-7,-2-2 7,2 1-7,0 0-1,0 0 1,0 0 1,0 0 0,0 0 0,0 0 0,0 0 0,0 0 0,0 0 0,0 0 0,0 0 1,0 0-1,0 0 0,0 0 0,0 0 0,0 0 0,0 0 0,0 0 0,0 0 0,0 0-1,0 0 0</inkml:trace>
  <inkml:trace contextRef="#ctx0" brushRef="#br0" timeOffset="167341">79 4062 17,'0'0'3,"0"0"0,0 0 0,0 0-1,0-1 0,-2-2 0,2 2 0,-2 1 0,2-1-1,-2-1 0,0 0 1,2 1-1,-3 0 0,1 1 0,2-1 0,-2 1-1,2-1 1,-2 0-1,0 1 1,2 0 0,-2-2 0,2 2 0,0 0 0,0 0-1,0 0 0,0 0 0,0 0 0,0 0 0,0 0 0,0 0 0,0 0 0,0 0 0,0 0 0,0 0 0,2 0 0,-2 0 1,2 0-1,0 0 0,0 0 0,-2 0 0,2 2 0,3-1 1,-3 0 0,2-1-1,2 0 0,2 0 1,-1 0-1,3-1 0,0 0 0,3-1 0,1 1 0,3-1 0,-1 0 1,1-1-1,1 1 0,1 0 0,0 0 0,-1 1 0,3 0 0,-3 1 0,1-1 0,0 1 0,-1 0 0,-1 2 0,-1 1 0,1-2 0,-3 1 0,1 0 0,-1 1 0,-1-2 0,1 1 0,-1 1 0,-1-1 0,0 0 0,1-1 0,-1 2 0,3-2 0,1 0 0,-1 0 0,-1-1 0,1 0 0,-1 0 0,1 1 0,-1-1 0,1 0 0,-3-1 0,3 1 0,-1 0 0,-2 0 0,1-1 0,-3 1 0,1-1 0,-1 1 0,0 0 0,-2 0 0,1 0 0,-1 0 0,-2 0 0,3 0 0,-5 0-1,0 0 0,0 0-1,0 0 0</inkml:trace>
  <inkml:trace contextRef="#ctx0" brushRef="#br0" timeOffset="168028">60 4231 16,'-2'0'3,"0"0"0,0 0 0,0 0-1,-2 0 1,0 0-1,-3 0 0,3 0-1,0 0 0,0 0 1,0 0-1,2 0 0,-2 0 0,2 0 0,0 0 0,0 0 0,2 0 0,-3 0-1,1 0 1,0 0 0,2-1 0,-2 1-1,2 0 0,0 0 1,0 1-1,0-1 0,0-1 1,0 1-1,2 1 0,-2-1 0,0 0 1,0 0-1,0 0 0,2 0 1,-2-1-1,2 1 0,1 0 1,1 0 0,0-1-1,2 0 0,0 0 0,5-2 0,-1 2 1,2-1-1,1-1 0,1 0 0,3 1 0,-1 0 0,3-2 0,-1 2 0,3-2 0,0 1 0,0-1 0,-1 2 0,1-2 0,2 1 0,-5 1 0,3-1 0,-2 1-1,-3 0 1,3 0 1,-5 0-1,1 1 0,-3 0 0,0 0 0,-3 1 0,1-1 0,-2 1 0,1 0 0,-1 0-1,0 0 1,-2 1 0,3-1 1,-1 1-1,0 0 0,-2 1 0,3-1 0,-3 1 0,2-1 0,-2 1 0,3-1 0,-1 0 0,0-1 0,0 2 0,1-1 0,-1 0 0,-2 0 0,-2-1 0,3 1 0,-1-1 0,2 1 0,-2 1 0,-2-2 0,3 1 0,-1 0 0,0 0 0,2-1 0,-2 1 0,1 0 0,-1 1 0,2-1 0,-2-1 0,3 1 0,-3-1 0,0 1 0,0-1 0,3 0 0,-1 0 0,0 0 0,-2 0 0,0 0 0,-1 0 0,1 0 0,-2 0 0,0 0 0,-2 1 0,2-1 0,0 0 0,-2 0 0,1 0 0,-1 0 0,-2 0 0,2 0 0,-2 0 0,0 0 0,2 0 0,-2 0 0,0 0 0,2 0 0,-2 1 0,0-1 0,0 0 0,0-1 0,2 1 0,-2 0 0,0 0 0,2 0 0,-2 0 0,0 0 0,0 0 0,-2 0 0,0 0 0,2 0 0,-2 0 0,2 0 0,0 0 0,0 0 0,-2 0 0,2 0 0,0 0 0,0 0 0,0 0 0,0 0-1,0 0 1,0 0 0,0 0 0,0 0 0,0 0-1,-2 0 0,2 0 0,0 0-1</inkml:trace>
  <inkml:trace contextRef="#ctx0" brushRef="#br0" timeOffset="169697">4424 4087 16,'-2'0'3,"0"-1"0,0 0 0,0 0-1,0 0 0,-2-1 0,2 2 0,-3-1-1,3 0 1,-4-1-1,2 1 0,-2-2 0,0 2 0,-1-1-1,1 1 1,-2 0 0,0-2 0,-1 2 0,3 0-1,-2 0 0,0 1 1,-1-1 0,1 1-1,0-2 0,0 2 1,1 0-1,1 0 1,0-1-1,2 1 1,-2 0 0,1 0-1,1 0 0,2 0 0,-2 0 1,2 0-1,0 0 0,0 1 0,0-1 0,2 0 0,0 0 1,0 0-1,0 0 1,0 0-1,0 0 0,0 0 0,0 0 0,2 0 0,0 0 1,0-1-1,4 1 0,3-1 0,3-1 0,-2-1 0,3 2 0,1 0 0,-1-1 0,1 1 0,-2-1 0,3 1 0,-1 0 0,3 0 1,-3 0-1,3 0 0,-3-1 0,1 1 0,-1 0 0,1 0 0,-1 0 0,1 0 0,-3 1 0,3-2 0,-3 1 0,1 0 0,1 0 0,-4 0 0,3-2 0,-3 2 0,0 0 0,1-1 0,-1 1 0,0 0 0,-1-2 0,-1 2 0,0 0 0,-2 0 0,1 0 0,-1-1 0,0 1 0,0 0 0,1 1 0,-3-1-1,0 1 1,0-1-1,0 2 1,0-1-1,0 0 0,0 0 0,-1 0 0,-1-1-1</inkml:trace>
  <inkml:trace contextRef="#ctx0" brushRef="#br0" timeOffset="170399">4263 4176 14,'0'0'3,"0"0"-1,0 0 0,0 0 1,0 0-1,0 0 1,0 0-1,2 0 0,2 1 0,0-1 0,0 0-1,0 0 0,3 0 0,-3 0-1,2 0 0,0 0 1,0-1 0,3 1 0,-1-2 0,0 2 0,0-1 0,3 0-1,-1 0 0,3 0 0,-3 0 0,2 1 1,1-1-1,-1 1 1,1 0-1,-1-2 0,2 1 0,-1 1 0,1 0 0,-1 0 1,1 0-1,1 0 0,-3 0 0,3-1 1,-3 1-1,-2 0 0,3-1 0,-3 1 0,-2-1 0,3 2 1,-3-1-1,-2 0 0,0 0 0,1 1 0,-1-1 1,-2 0 0,2-1-1,-2 1 0,0 0 0,-2 0 1,3 0-1,-3 0 0,0 0 0,0 0 0,0 0 1,0 0-1,-2 0 0,2 0 0,0 0 0,-2 0 0,2 0 0,-2 0 0,2 0 0,-2 0 0,2 0 0,-2 0 0,0 0 0,2 0 0,-2 0 0,0 0 0,2-1 0,-2 1 0,0 0 1,0 0-1,0 0 0,0 0 0,0 0 0,0 0 1,0 0-1,0 0 0,0 0 1,0 0-1,0 0 0,0 0 0,0 0 0,0 0 0,0 0 0,0 0 0,0 0 0,0 0 0,0 0 7,0 0-1,0 0-8,0 0 1,0 0 0,0 0 0,0 0 0,0 0 0,0 0 1,0 0 0,0 0-1,0 0 1,0 0-1,0 0 1,0 0-1,0 0 1,0 0-1,0 0 1,0 0 0,0 0 0,0 0 0,0 0 0,0 0 0,0 0 0,0 0 0,0 0 0,0 0 0,0 0 0,0 0 0,0 0 0,0 0 0,0 0 6,0 0-7,0 0 0,0 0 7,0 0-8,0 0 1,0 0 0,0 0 0,0 0 7,0 0-8,0 0 1,0 0 0,0 0 0,0 0 0,0 0 0,0 0 1,0 0-1,0 0 0,0 0 1,0 0-1,0 0 1,0 0 0,0 0 0,0 0 0,0 0-1,0 0 1,0 0 6,0 0-7,0 0 0,0 0 0,0 0 7,0 0-7,0 0 0,0 0 0,0 0 0,0 0 0,0 0 1,0 0-1,0 0 1,0 0 0,0 0-1,0 0 0,0 0 1,0 0 0,0 0-1,0 0 1,0 0 0,0 0 0,0 0 0,0 0 0,0 0 0,0 0-1,0 0 8,0 0-8,0 0 0,0 0 1,0 0 0,0 0-1,0 0 0,0 0 1,0 0 0,0 0-1,0 0 1,0 0 0,0 0-1,0 0 1,0 0 0,0 0-1,0 0-1,0 0 1,0 0 0,0 0-1,0 0 0</inkml:trace>
  <inkml:trace contextRef="#ctx0" brushRef="#br0" timeOffset="183784">4443 4152 18,'-2'0'3,"0"0"0,0 0-1,-1 0 1,1 0-1,2-1 0,-2 1 0,0 0-1,2-1 1,-2 0-1,0 0 0,2 0 0,-2-2 0,2 2 0,0 0-1,-2 0 1,2 0-1,-2-1 0,2 0 1,-2 1-1,2 0 0,-2 0 0,2-1 1,0 1-1,0 0 1,0 0 0,0 0-1,0 0 0,-2-1 0,2 2 1,0-2-1,0 1 1,0-1-1,-2 1 1,2-1-1,0 1 0,0 0 0,0 0 1,0 0 0,0 0-1,-2-1-1,2 1 2,-3 0-1,3 1 0,0 0 0,0 0 0,0 0 0,0 0 0,0 0 0,0 0 0,0 0 0,0 0 0,0 0 0,0 0 0,0 0 0,0 0 0,0 0 0,0 0 0,0 0 0,0 0 0,3 1 0,-1-1 0,2 0 0,0-1 1,0 1-1,2 0 0,0 0 0,1 0 0,-1 0 0,2 0 0,-2 0 0,3 0 1,-1 0-1,2 1 0,1-1 0,-1 0 0,0 1 0,1 1 0,-1-1 0,0 1 0,1-1 0,1 2 0,-2-2 0,3 0 0,-3 1 0,3-1 0,-3 2 0,0-1 0,-2 0 0,3 2 0,-1-2 0,0 0 1,1 1-1,-3-1 0,2 2 1,1-3 0,-1 1-1,0 0 0,-1 1 0,1-2 0,-2 1 0,3-1 0,-3 2 0,0-1 0,1 0 0,-1 1 0,2-2 0,0 1 0,-1 0 0,-1 1 0,2 0 0,1 0 0,-1-1 0,0 1 0,1 0 0,3-1 0,-1 2 0,1-2 0,-2 0 0,3 1 0,-1-1 0,1 0 0,-1 1 0,1-1 0,-3 0-1,3 1 2,-3-1-1,3 0 0,-3-1 0,0 2 0,1-2 0,1 1 0,-1-1 0,-1 2 0,-1-1 0,1 0-1,0-1 1,3 1 1,-3 0-1,3-1-1,-3 0 1,1 0 0,-1 2 0,0-2 0,1 0 1,-1 0-1,1 0-1,-3 2 1,2-2 0,1 0 0,-1 1 0,1 1 1,-1-2-1,0 1 0,1-1 0,-1 2 0,1-2 0,1 0 0,3 0 0,-3 0 0,3 0 0,-1-1 0,-1 2 0,1-2-1,1 0 1,1 0 0,-1 1 1,-3-1-1,5 0 0,-2 0 0,1 0 0,-1-1 0,1 1 0,-3-2 0,3 1 0,-1 0 0,-1 0 0,1 0 0,0 0-1,-3 0 1,1-2 0,-1 2 1,3 0-1,-3 0-1,1 0 2,1 1-1,-1-2 0,-1 1 0,0 0 0,1 1 0,-1-1 0,1 1 0,-1-1 0,3 1 0,-3 0 0,3-1 0,-3 1 0,1-2 0,-3 1-1,3 1 1,1-1 0,-1 0 0,-3 0 0,3 0 0,-3-1 1,3 1-1,-1 0 0,1 0 0,-1 0 0,-2 0 0,1-1 0,-1 1 0,-1 0 0,-1 0 0,-2 0 0,0 0 0,-1-1 0,-1 1 0,0 0 0,0 1 0,-2-1-1,1 0 1,1-2 1,-2 2-1,0 0 0,0-1 0,2 1 0,1-2 0,-1 2 0,-2 0 0,0 0 0,0-1 0,-2 0 0,0 1 0,3 0 0,-3 0 0,0 0 0,0 0 0,-2 1-1,0-2 1,2 2 0,0 0 0,0-1 0,-2 1 0,2-1 1,0 1-1,-2 1 0,0-2 0,0 1 0,0 0 0,-2 0 0,2 0 0,0 0 0,0 0 0,0 0 0,0 0-1,0 1 1,0-1 0,0-1 0,0 1 1,0 0-1,0 0 0,0 0 0,0 0 0,0 0 0,0 0 0,0 0 0,-2 0 0,2 0 0,-2 0 0,0 0 0,-2 0 0,-5 1 0,1 0 0,0 2 0,-5-2 0,1 1 0,-2 1 0,-3-1-1,-2 0 1,3-1 0,-3 1 0,-1 0 0,-1-1 0,0 0 0,-2 0 0,3 0 0,-3 1 0,2-1 0,1 0 0,-1 0 0,2 0 1,-1 0-1,1 1 0,2-1 0,-1-1 0,-1 1-1,3 0 2,-3 0-1,0 0 0,1 1-1,-3-1 2,0 0-1,1 0 0,-5 0 0,2 0 0,-2 2 0,3-2-1,-1 0 1,-2 0 0,2 0 0,-1 1 1,1-1-1,0 0 0,2 0 0,3-1 0,-1 1 0,1-1 0,-1 1 0,0-1 0,5-1 0,-3 1 0,3-1 0,1 1 0,-1 0 0,1 0 0,1 0-1,2 0 1,-3 0-1,1 0 1,2 0 0,-1 0 0,-1 1 0,1-1-1,-1 0 1,2 1 0,-3-1 0,1 0 0,0 0 0,-3 0 0,1 0 0,-3 0 0,0 0 0,3 0 0,-3-1 0,1 1 0,-1-1 0,1 1 0,-1-1 1,1 1-1,1-1 0,3 0-1,-1-1 1,-1 0 0,4 1 1,-3-1-1,3 0-1,-3 0 1,1 0 0,0-1 0,-1 1 0,3 0 0,-3-1 0,3 1 0,-2-1 0,-1 0 0,3 1 0,-2 1 0,-1-1 0,3 0 0,-3 1 0,1 0 0,0-1 0,-1 1 0,1-2 0,-1 2 0,3 0 0,-2 0 0,-1 0 0,1-1 0,1 1 0,-1 0 0,2 0 0,-1-1 0,1 0 0,0 0 0,1 0 0,-1-1 0,2 1 0,-3 0 0,1-1 0,0 1 0,-1-1 0,1 0 0,0 0 0,-3 1 1,1-1-1,0 1 0,-1 0 0,1-1 0,-1 1 0,1 0 0,-1 0 0,1 0 0,0 0 0,-1-1 0,3 2 0,-3 0 0,3 0 0,-2 0 1,1-2 0,3 1-1,-2 1 0,2 0 0,-1 0 0,1-2 0,2 2 0,0 0 0,-1-1 0,1 0 0,2 1 0,0 0 0,0 1 0,0-1 7,2 1-7,-1-1 0,1 0-1,0 0 0,0 1 0,0-2 0,2 1 0,0 1 1,0 0-2,0 0 0</inkml:trace>
  <inkml:trace contextRef="#ctx0" brushRef="#br0" timeOffset="203019">4556 5209 19,'0'0'3,"0"0"0,0 0 0,-2 0 0,0-2-1,-2 0 0,0-1-1,2 2 1,-2-1 0,2 0-1,-2-1 0,0 1 0,1 0 0,-1-1 0,2 1 0,-2 1 0,2-2 0,-2 1-1,2 0 0,-2-1 1,2 2 0,0 0-1,-1 0 0,-1 0 0,2 1 0,0-1 0,2 0 0,-2 1 0,2-2 0,-2 1 0,2 1 0,-2 0 0,2 0 0,0 0 0,0 0 0,0 0 0,0 0 0,0 0 0,0 0 0,0 0 0,0 0 0,0 0 0,0 0 0,0 0 0,0 0 0,0-1 0,0 1 0,0 0 0,0 0 0,0 0 0,0 0 0,0 0 0,0 0 0,0 0 0,2 0 0,-2 0 0,0 1 0,2 0 0,-2 1 0,2 0 0,0-1 0,2 1 0,1-1 1,-1-1-1,-2 2 0,2-1 0,0-2 0,2 2 1,0 0-1,1-1 1,-1 2-1,2-1 0,-2 1 0,3-2 0,-1 1 0,0-1 0,0 0 0,1 0 0,-1 1 0,0 0 0,3 0 1,-1 2-1,-2-2 0,3-1 0,-1 1 0,0 0 1,1-1-1,-1 0 0,2 0 0,-1 0 0,1 1 0,-2 0 0,3 1 0,1-1 0,-1-2 0,1 1 0,1-2 0,-1 1 0,1 0 0,-1-1 0,3-1 0,-1 2 0,1 0 0,1 0 0,-1-1 0,1 0 0,-1 2 0,0-1 0,1 0 0,-1 1 0,-1 0 0,1 1 0,-1 0 0,-1 1 0,1-1 0,1 0 0,-1 1 0,1 1 0,0-1 0,-1-1 1,-1 0-1,1 3 0,-1-2 0,-1-1 0,1 0 0,-1 1 0,1-1 0,-1-1 0,-2 1 0,3-1 0,-3 2 0,3 1 0,-3-1 0,3-1 0,-3 0 0,0-1 0,1 1 0,-1 2 0,-1-2 0,-1 0 0,2 1 0,-1-1 0,-1 1 0,0 0 1,1-1-1,-3 0 1,2 0-1,1 1 0,-1-2 0,0 2 0,3-1 0,-3 0 0,3 0 0,-3 1 0,2-2-1,1 1 1,1 0 0,1-1 0,-1 0 0,-1 0 0,1 1 0,1 0 0,-3 0 0,2 1 0,-1-1 0,1-1 0,1 0 0,-1 0 0,1-1 0,-3 1 0,1 0 0,-1 0 0,0-3 0,3 2 0,-3 0 0,3 0 0,-3 1 0,1 0 0,1-1 0,-2-1 0,1 1 0,1-1 0,-1 1 0,1 0 0,-1-2 0,1 1 0,-2 0 1,1 0-1,-3 1 0,3 0 0,-1 1 0,0 0 0,-1 0 0,1-1-1,1 0 1,-3 0 1,2 0-1,-1-1-1,-1 2 1,0 2 0,1-2 1,-1 0-1,0 0 0,3 0-1,-1-2 1,1 2 0,-3 0 1,2-1-1,3-1 0,-3 1 0,3-2 0,-1 1 0,1 0-1,-1 1 1,3-2 1,-3 2-1,3-1 0,-3 1 0,3-2 0,-1 1 0,1 0 0,-1-2 0,1 1 0,2 0 0,-3 0 0,1 0 0,1 1 0,-1 0 0,1 1 0,-1 0 0,2-2 0,-3 1 0,3 0 0,-3-1 0,3 1 0,-3-2-1,1 3 1,2-1 0,-3 0 0,1-1 0,1 2 0,1-2 0,-2 0 1,-1 2-1,3-2 0,-1 1 0,-1 0 0,1-1 0,1 0 0,0 1 0,-1-1 0,1 0 0,2 1 0,-3 0 0,3-2 0,0 2 0,-3-1-1,1 1 1,-1 0 0,1-1 0,0 1 0,-1 1 0,-1-1 0,-1-1 0,1 2 0,-1-1 0,-1 1 0,1-2 0,-1 2 0,-1 0 0,-1 0 1,-1 1-1,1-1 0,-1-1 0,0 1 0,-1 0 0,1 0 0,1 1 0,-1-1 0,-2 0-1,3-2 1,-1 2 1,1 0-1,-1 1-1,2-1 1,1-1 0,-1 0 0,1 1 0,1 0 0,-1-1 1,-1 1-1,1-1 0,1 1 0,1-1 0,0 1 0,-1 0 0,1-1 0,-3 1 0,3 0 0,-1 0 0,1 0 0,-3 0 0,3-1 0,-1 1 0,1 1 0,-1-1-1,1 0 2,-1 1-1,1-1 0,-3 0 0,3 1 0,0-2 0,-1 1 0,1 0 0,-3 0-1,3 0 1,-1 1 0,1-1 0,-1-1 0,-1 2 1,1 0-1,-1 0 0,1 0 0,-1 0 0,-1 0 0,-1 0 0,1 0 0,-1 0 0,1 0 0,-1 0 0,-1 0 0,0 0 0,3 0 0,-1 0 0,-1-1 0,1 1-1,1-1 1,-3 0 0,3 1 0,1 0 0,-4-1 0,1 2 1,-1-1-1,3-1 0,-1 1 0,-1-1 0,-1 1 0,0 0 0,1 0 0,-1 0 0,-1 0 0,1 1 0,-2 0 0,1-1 0,-3 0 0,0 0 0,3 0 0,-3 0 0,2 0 0,-1 1 0,-3 0 0,0 0 0,0-1 0,2 0 0,-1 0 0,-1 0 0,2 0 0,-2 0 0,3 2 0,-5-2 0,2 1 0,-2-1 0,2 0 0,-4 1 0,2-1 0,-1 0 0,1 0 0,-2 0 0,0 1 0,0-1 0,-2 0 0,2 0 0,0-1 0,-2 1 0,2 0 0,-2 0 0,0 1-1,0-1 0,-2-1 0,2 1-2</inkml:trace>
  <inkml:trace contextRef="#ctx0" brushRef="#br0" timeOffset="211053">4687 6143 17,'0'0'3,"0"0"1,0 0-1,0 0-1,0 0 0,0 0 0,0 0 0,0 0-1,0 0 0,0 0 0,0 0 0,0 0 0,0 0 0,0 0 0,0 0 0,0 0-1,0 0 0,0 0 1,0 0 0,0 0-1,0 0 0,0 0 0,0 0 0,0 0 0,0 0 1,0 0-1,0 0 0,0 0 0,0 0 0,0 0 0,0 0 1,0 0-1,0 0 0,0 0 0,0 0 1,0 0-1,0 0 0,0 0 0,0 0 0,2 0 0,4 1 0,0 0 0,3-1 0,1 0 1,2-1-1,1 0 0,1 0 1,3-1 0,-1 0-1,1 2 0,-1-1 0,3-1 1,2 1-1,-1 0 0,-1 1 0,2-2 0,-1 1 0,-1 1 0,0-1 0,1 1 0,-1 0 1,-1-1-1,-1 1 0,0 0 0,-1 1 0,3-1 0,-3-1 0,1 1 0,-1-1 1,1 0-1,-1-1 1,-1 2-1,1-1 0,-1 0 0,-1 0 0,-1 1 0,1-1 0,-1 0 0,-3 1 0,2-1 0,-1-1 0,-3 2 0,0-1 0,1 1 0,-3-1 0,-2 1 0,2-1 0,-2 1 0,0-1 0,-2 1 0,3 0 0,-3 0 0,0 0 0,0-1 0,0 1 0,0 0 0,-2 0 0,0 0 0,0 0 0,0 1-1,-2 1 0,2 0-1</inkml:trace>
  <inkml:trace contextRef="#ctx0" brushRef="#br0" timeOffset="211989">6467 6120 17,'0'0'4,"0"0"-1,0 0 0,0 0 0,0 0-1,0 0 0,0 0 0,0 0 0,0 0-1,0 0 0,-2-1 0,2 1 1,0 0-1,0 0 0,0 0-1,0 0 1,0 0 0,0 0 0,0 0 0,0 0 0,0 0-1,0 0 0,0 0 0,0 0 0,0 0 0,0 0 0,0-3 0,9 0 0,-1 1 0,2-2 0,3 2 1,-1-1 0,1 1-1,-1-1 0,0 0 0,5 0 0,-3 2 0,3-2 0,2 1 0,-3 0 0,1-1 0,-1 1 1,1 1-1,-3-2 1,3 1-1,-3 1 0,1-1 0,-3 1 0,3-2 0,-1 1 1,1 1-1,-1-2 0,-2 2 0,1 0 0,-1 0 0,1 0 1,1 0 0,-1-1-1,-1 2 0,2 0 0,1-1 0,-1-1 0,-1 1 0,-1-2 0,1 2 0,-1 1 0,0-1 0,-1 0 0,-1 1 0,-2-2 0,1 0 0,-3 1 0,0 0 0,0 1 0,0 0 0,1 0 0,-1 0 0,-2-1 0,0 1 0,-2 0 0,2 0 0,-2 0 0,3 0 0,-3 0 0,0 0 0,0 1 0,0-1 0,0 1 1,0-1-1,0 0 0,0 0 0,-2 0 0,2 0 0,-2 0 0,0 0 0,2 0-1,-2-1 1,2 1 0,-4 0 0,2 0 1,0 0-1,0 0 0,0 0-1,0 0 1,0 0 0,0 0 1,0 0-2,0 0 1,0 0 0,0 0 1,0 0-1,0 0 0,0 0 0,0 0 0,0 0 0,0 0 0,0 0 0,0 0 0,0 0 0,0 0-1,0 0 1,0 0 0,0 0 0,0 0 0,0 0 1,0 0-1,0 0 0,0 0 0,0 0 0,0 0 0,0 0 0,0 0 0,0 0 0,0 0 0,0 0 0,0 0-1,0 0 1,0 0 0,0 0 1,0 0-1,0 0 0,0 0 0,0 0-1,0 0 1,0 0 0,0 0 0,0 0 0,0 0 0,0 0 0,0 0 0,0 0 0,0 0 0,0 0 0,0 0 0,0 0 0,0 0 0,0 0 0,0 0 0,0 0 0,0 0 0,0 0 0,0 0 0,0 0 0,0 0 0,0 0 0,0 0 0,0 0 0,0 0 0,0 0 0,0 0 0,0 0 0,0 0-1,0 0 1,0 0 0,0 0 0,0 0 0,0 0 0,0 0 0,0 0-1,0 0 1,0 0 0,0 0 0,0 0 0,0 0 0,0 0 0,0 0 0,0 0 0,0 0 0,0 0 0,0 0 0,0 0 0,0 0 0,0 0 0,0 0 0,0 0 0,0 0 0,0 0 0,0 0 0,0 0 0,0 0-1,0 0 0,0 0 1,0 0 0,0 0 0,0 0 0,0 0 0,0 0-1,0 0 1,0 0 0,0 0 0,0 0-1,0 0 0,-2 0 1,2 0-1,0 0 0,0 0 0,0 0 0,0 0 0,0 0 0</inkml:trace>
  <inkml:trace contextRef="#ctx0" brushRef="#br0" timeOffset="-199068.73">4755 6233 20,'-2'0'4,"2"0"-2,0 0 1,0 0-1,0 0 1,0 0-1,0 0 1,0 0-1,0 0 0,0 0 0,0 0 0,0 0-1,0 0 0,0 0 1,0 0-1,0 0 0,0 0 0,0 0 0,0 0-1,0 0 1,0 0 6,0 0-7,0 0 6,0 0-7,0 0 0,0 0 0,0 0 7,0 0-8,0 0 1,0 0 6,0 0-7,0 0 0,0 0 1,0 0 6,0 0 0,0 0-7,0 0 0,0 0 0,0 0 1,0 0 0,0 0-1,2 0 1,-2 0 6,0 0-6,4 0 0,0 0 0,5 0 0,-1-2 0,2 2 0,5-1 0,-3 0 0,3 0 13,1-1-14,5-1 7,-1 1-1,1-1-7,2-1 7,2 1-1,-3-2 0,3 1 0,0 1-1,0-1 0,0 1 0,-3-1-1,3 2 0,-2 0 0,0-2 6,-3 2-7,3 1 0,-2 0 0,0 1-6,-1-2 0,-1 2 1,-3 0 1,3 0 1,-2 0 6,-1 2 0,1-2-1,1 0 0,1 0 6,0 0-14,1-2 1,-1 0 7,1 1-6,3-1 0,0 1 7,0-2 6,-1 1-7,1 0-1,2-1-6,-2 1 1,2 0 0,-3 0 7,3 1 6,-2 0-1,2 0-14,-2 0 1,1 0 0,-1-2 7,0 2 6,0 0-14,-1-1 2,1-1 6,-2 2 6,2-1-1,-3 1-13,1-2 7,-3 2 6,3-1-13,-2 1 7,-1-1 0,1 1 6,0 0-14,-3 1 1,1-1 7,-1 0 0,3 1 0,-3 0 6,1 0-13,0 0 13,-3 0-7,3 0-7,-1-1 8,3 2 0,-3-1 6,3 0-14,-3 0 14,1 1-1,0-1-13,-1 1 7,1-1-7,-1 0 14,1 0-1,-3 0-13,3 0 7,-3 0-7,3 0 8,-3-1 6,1 1-7,-1-1 0,1 1-7,-1 0 8,1-1 6,-1 1-7,-2 0 0,3 0-7,-1 0 14,-1-1-14,1 1 7,1-2 7,-1 2-14,-1-1 7,1 1 7,-1 0-14,1-1 14,-2 1-14,1 0 14,-3 0-1,1 1-7,-1-1-7,0 0 2,-1 0 0,-3 1 14,0-1-14,0-1 13,2 1-7,-1 1 0,-3-1 7,2 0-14,-2 0 7,2 2 7,-2-2-14,1 1 14,-1-1-1,0 0-7,0 0 6,-2 1-13,0-1 1,2 0 13,-2 0-7,0 0 0,0 0 7,-2 1-13,3-1 0,-1 0 8,-2 0-7,0 0 20,2 0-21,-2 0 20,0 0-14,0 0 0,0 0 0,0 0 6,0 0-7,0 0 7,0 0-1,0 0-6,0 0 12,0 0-13,0 0 6,0 0-6,0 0 0,0 0-7,0 0 1,-2 0 1,2 0 1,-2 0-1</inkml:trace>
  <inkml:trace contextRef="#ctx0" brushRef="#br0" timeOffset="-197383.73">4395 7266 19,'0'0'4,"0"0"0,0 0-1,0 0 0,0 0 0,0 0-1,0 0 0,0 0 0,0 0 0,0 0 0,0 0 0,0 0-1,0 0 0,0 0 0,0 0-1,0 0 1,0 0 0,0 0 0,0 0 0,0 0 0,0 0-1,0 0 0,0 0 1,0 0 0,0 0-1,0 0 0,0 0 7,0 0-1,2 0-1,2 0-7,3-1 0,1 0 7,0 0-1,2 1 6,1-2-7,1 0 5,1-1-7,1-1 0,1 0 12,3 1-7,-1-1-1,1-1 5,3 2-20,0-3 8,-1 1 0,3 2 7,0-2-13,0-2 13,-1 2-7,-1 2 0,2-1 7,0 1-1,-3-1 0,1 2-7,0 1 7,-3-1-13,-1 0 13,-1 0-6,-1 1 6,-1-1-7,-1-1 1,-1 3 6,-2-1-7,1 0 1,-1 0 13,0 0-14,-1 0 13,1 1-8,0-2-13,-1 1 2,-1 0 0,0 1 8,0 0-6,1 0 13,-1-1 0,0 0-7,1 0 0,-3 1-6,2 0 0,-2-2 0,0 2 2,1-1 0,-1 1 0,0 0 0,-2-2 0</inkml:trace>
  <inkml:trace contextRef="#ctx0" brushRef="#br0" timeOffset="-196791.73">4552 7262 18,'0'0'3,"-2"0"0,2-1 0,-2 1-1,-2 0 0,0-2 0,0 2 0,0 0 0,0-1-1,-3 0 0,3 1 1,0 1-1,0-2 0,0 1 0,0 0 0,-1-1 0,3 2 0,-2 0 0,2-2 0,-2-1 0,0 1-1,0 1 1,2 0 0,-2-2 0,-1 2-1,1-1 0,0 0 1,0 0 0,0 1 0,2-1-1,-2 1 1,2-1 6,-2 1-8,1 0 7,1 0-7,-2-2 0,2 2 0,0 2 0,2-2 0,-2-2 7,2 2-7,0-1 0,0 1 0,0 0 7,0 0-7,0 0-1,0-1 7,2 1-7,0 0 7,2-1-1,0 1-7,3-1 1,-1 0 0,4-3 7,-2 2-1,3-2-1,-1 0-6,0 0 0,3 1 7,-1-2 6,1 3-8,-1-3-7,3 2 1,-1-2 13,1 0-1,-1 2-14,-2-1 8,3 1-7,-1-2 13,-1 3-1,1-1-13,1 2 7,-3-1 0,3 1 6,-3-1-7,3 0 0,-3 0 0,2 1-7,1-1 14,-3-2-1,1 3-7,1 0 0,-1-3 6,-1 4-13,-2-1 1,1 1 7,1 0 7,-2-1-14,-1-1 7,-1 2 0,2 1 7,-3-1-14,1 0 14,-2-1-7,-2-1 0,0 0-7,0 3 14,1-2-14,-3 0 7,2 0 7,-2 0-14,0-1 7,0 2 7,0 0-7,0 0 6,0 2-7,0-1-6,2-1 7,-2 0 0,1 0 6,-1 0-7,0 0 6,2 1-6,0-1 6,-2 0-13,0 0 1,0-1 7,2 1 6,-2 0-13,0 1 7,-2-2 0,0 1 6,2 0-7,1-1 7,-3 1-1,2 0-1,-2 0-6,2 0 6,-2 1-7,0-1 7,0 0-7,0-1 7,2 1-7,-2 0 13,0 0-14,0 0 7,0 0-7,0 1-5,0-1 7,0 1 6,0 0 0,0-2-1,-2 1 0,2 0 0,0 0-1,0 0 0,0 0-6,0 0 13,0 0-21,0 0 15,0 0-7,0 0 7,0 0-13,0 0 14,0 0-13,0 0 13,0 0-6,0 0 6,0 0-7,0 0 7,0 0-13,0 0 7,0 0 7,0 0-1,0 0 0,0 0-7,0 0 7,0 0-13,0 0 19,0 0-20,0 0 8,0 0-6,0 0 13,0 0 0,0 0-7,0 0 0,0 0 0,0 0 7,0 0-1,0 0 0,0 0-1,0 0-6,0 0 6,0 0-6,0 0 13,0 0-14,0 0 0,0 0 1,0 0 0,0 0 1,0 0 0,0 0-6,0 0 7,0 0 0,0 0-6,0 0 1,0 0 0,0 0 0,0 0 0,0 0-1</inkml:trace>
  <inkml:trace contextRef="#ctx0" brushRef="#br0" timeOffset="-194887.73">8225 6359 18,'0'0'3,"0"0"0,0-1 0,3 1 0,1-1-1,0 1 0,0-1 0,2 0 0,-2 0 0,2-1-1,1 2 1,-1-1-1,0 0 0,0 0 0,3 1 0,-3-1 0,2-2 0,-2 1 0,3 1 0,-1 0-1,2 0 0,0-1 1,1 0-1,1 0 1,1-1 0,-1 1-1,0 1 0,3 0 0,-1-3 0,1 2 0,-1 0 0,1-1-1,1 1 1,-1 0 0,-1-1 1,1 0-1,-3 1 0,-1 0 0,-1 1 0,0-1-1,-1 0 1,-1-1 0,0 2 0,-2 0 0,-2 0 0,1 0-1,-1-1 0,-2 1-1</inkml:trace>
  <inkml:trace contextRef="#ctx0" brushRef="#br0" timeOffset="-193827.73">5986 7363 21,'0'0'4,"0"0"0,0 0-1,0 0 0,0 0-1,0 0 0,0 0 0,0 0 0,0 0 0,0 0-1,0 0 1,0 0-1,0 0 1,0 0-1,0 0 0,0 0 0,0 0 6,0 0-7,0 0 6,0 0-7,0 0 0,0 0 1,0 0 6,0 0-8,0 0 7,0 0-7,0 0 1,0 0 6,0 0-7,0 0 7,0 0-1,0 0 0,0 0-8,0 0 8,0 0 5,0 0-14,2 0 14,2 2-1,2-1-8,-2 1 7,2-1-1,3-1-1,-3 1-1,2-1-6,2 1 12,-1-1-7,1-1-7,0 0-5,1 1 19,-1 0-7,2 0-13,1 0 1,-1 1 14,-1-1 6,1-1-8,-2 0 0,3 2-1,-3-1 0,0 0-13,1 1 8,-1-1 0,0 0 7,1 0 6,-3 0-8,0 1-6,1-1 13,-3 1-2,0-1-7,2 1 0,1 0 0,-3 2 0,0-2 7,2-1-14,-2 1 7,3 0 0,-3 0 0,-2 1-12,2-2 8,-4 1 13,3-1-8,-3 0-6,0 0-6,0 1 14,0-1 0,0 0-7,0 1 1,0-2-6,-4 1 7,2 0 13,0 0-8,0 0 0,0 0-7,0 0 13,0 0-7,0 0 0,0 0-13,0 0 7,0 0 1,0 0 0,0 0-6,0 0 1,0 0 0,0 0 1,0 0 0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57:08.786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50 25 16,'0'0'3,"-2"0"0,0 1 0,-2 1-1,2-1 0,-2 0 0,1-1-1,-1 1 0,0 0 1,0 2 0,0-2-1,2 1 0,0-1 0,0 0 0,-2-1-1,1 2 1,1-2 0,0 1-1,2-1 1,0 0 0,0 0-1,0 0 0,0 0 0,0 0 1,0 0 0,0 0 0,0 0-1,0 0 0,0 0 1,0 0-1,0 0 1,0 0-1,0 0 0,0-1 1,0-3-1,2 2 0,0-1 0,1 1 0,-1 0 1,0-2-1,0 2 1,0 0-1,0-2 0,0 2 0,-2-1 1,2 1-1,0 0 0,-2 1 1,2-1-1,-2 1 0,2 0 0,0-1 0,0 1 0,-2 1 1,0 0-1,0 0 1,0 0 6,0 0-7,0 0 0,0 0-1,0 0 0,0 0 1,0 0 6,0 0-7,0 0 13,0 0-14,0 0 13,0 0-2,0 0-13,0 0 6,0 0 0,0 0 0,0 0 0,0 0-7,0 0 13,0 0-1,0 0-7,0 0 6,0 0 0,0 0-7,0 0 0,0 0 6,0 0 6,0 0-21,0 1 14,0 2-13,2 1 14,1 2-14,-1-3 14,0 2 0,0-1-7,2 2 6,0 0-6,-2-1-6,-2 2 13,4 0-7,-2 0 13,0 2-8,0 0 6,3 1 5,-5-1-20,4 1 7,-2 0 6,0 0-1,2 1-13,-2-1 13,2-1 0,0 1 5,-2 0-20,2 1 1,1-2 7,-1-1 7,0 1-7,0 1 6,0-2-1,0 0-19,0 0 21,1 0-1,-1-1-7,0-1 0,0 0 7,-2 0-1,2 1 0,0-3-7,0 1 13,1 1-14,-3-3 1,2 1 6,-2-1-6,2 1 6,-2-2-19,0 1 21,0 0-13,0-1 20,0-1-8,-2 2-1,2-2 0,0 0 6,-2-1-14,3 1 13,-3-1-13,2 0 7,-2-1-1,2 0 0,2-2-6,0 1 1,0 0 6,0-1 0,0 0 6,3 1-13,-1-2-6,0 1 8,0-1 6,0 1-6,1 0 12,-1 1-13,0-2 7,2 1-13,1 1 13,-1-2 6,0 2-7,0 0 0,3 0 6,-1 0-8,-2 0-6,3-1 7,1 1-12,-2 1 7,1-1 7,-1-1 0,0 1-7,1 1 7,-1-2-19,0 3 20,-1-1 0,-1 0-1,2 1-6,-1-1 6,1 1-6,-2-1-6,1 0 7,1-1 7,-2 1-1,2 1 0,1 1-7,-3-1 6,0 2-6,5-1 6,-1-1-6,-1 0 0,1 0 7,0 0-1,-1 1 0,1-1-13,3 1 8,-3-1 0,2 0 6,1-1-13,-3 1 8,3 0 0,-1 0 6,-1 0 6,1 0-2,1 0-19,-1 0 7,1-1 7,-1 1-1,1 1-6,-1-1 0,1 0 7,-1 0-1,3-1-7,-3 0 1,3 1 0,-1-2 1,1 1 6,-1 0-19,1 0 14,-3 0 7,3 1-1,-3-1-1,3-1-13,-3 2 8,1-1 0,-1 1 6,1 1-7,-1 1 1,3-2 6,-3 1-1,1 0-13,-1 0 14,1 0-1,-1 0 6,1 1-7,-1-2-1,1 0 0,3-2-7,1 4 14,-3-2-20,1 0 7,-1-2 7,3 2 0,0-1-1,-1 0-6,3 1-6,-2-2 8,-1 1 6,1-1 0,-1 2-1,-1-1-13,-1 1 8,1 0 0,0 0 6,-1 0 0,1 0 6,-1 3-14,1-2-6,-3 0 8,1 0 6,1 1 6,-1 1-8,-1-1-12,3-1 13,-3 0 6,1 2-7,-1-2-7,1 0 1,1-1 7,-3 2-19,1-2 14,1 2 0,-3-1 7,0 0-1,3 1-13,-5-1 8,5-1 6,-5 0-19,0 2 20,3-2-13,-5 1 13,2 1 0,3-1-7,-1 0 6,1-1-1,-1 2 0,0 0-1,1-1-13,-1 0 14,1-1-7,-3 1 7,4 1-7,-1-2 1,-1 0 6,3-2 6,-1 2-14,-1-1-12,1 1 15,1-1 0,-3 0 0,2 0 6,1 0 0,-1-1-13,-1 1 1,1 0 0,1-1 8,-1-1-1,-1 1 0,1 1 7,-1 0-1,-1 0-1,0-2-13,-1 1 7,-1 1 0,3 0 7,-3-1-7,0 1 6,-2 0-13,1-1 7,-1 1 0,0-2-6,1 0 7,-1-1 7,0 2-1,0-3-1,1 1-1,-1 1 0,2 0-1,1-1-13,-1 1 2,-2-2 7,3 1 0,-1 1 6,0 0 0,-4 0-1,3 1 0,-3 1-7,-2-1-6,2-2 1,-2 1 14,1 3-1,-1 0-1,-2-1-6,2-1 0,-2 0 0,0 0 7,0 1-1,0-2-1,2 0 0,-2-2-13,0 3 1,3-2 2,-1 1 7,-2-2 6,0 2-1,2-2-7,-2 0 7,0 2-7,0-2 0,0 2 0,0-1 7,2 0-13,-1 1 7,-1 1 0,0 0-6,-2-2 7,2 1 0,0-1-6,0 2 1,-2-2 13,2 0-1,2 1-7,-2 0 6,0 1-1,2-1-7,-2 1 1,-2 1 0,2 0 0,1-2-6,-1 1 1,-2 2 7,0-1-7,0 0 13,0-1 0,0 2-8,2 2-6,0-4 7,-4 2 0,2 0-6,0 0-5,0 5 14,0 1 5,0 0-1,0-2-13,-2 3 1,0-1 0,-1 0 14,3 1-8,0 0 0,-2 0 0,0 0-6,2 1 13,0-2-8,-2 1 0,2 0-6,0-1 1,0 1 1,0-2 13,2 1-8,-2 1 6,2-1-7,0 0-6,1-3 7,-3 1 0,2 0 0,-2 1 0,2-3-7,-2 1-5,0-1 7,0 0 7,0 0 0,0-1-1,0-1 0,0 1 0,-2-1-7,0 1-5,-1-1 13,1 1 0,0 0-7,-2-1 1,0 0 13,2 0-1,-2 0-8,2-1 0,-2 1 0,0 1 0,-1 0-7,-1-1 7,2 2 0,-2-1 0,-2 0 6,1 1-7,-1-1 0,0 2 0,0-1-6,-3-1 1,3 2 13,-2 0-1,-3-1-1,1 1-20,-1-2 8,-1 1 7,1-1 0,-1 1-6,0-1-6,-1 0 14,1 0 6,-1-1-7,3 1-13,-1 0 1,1 1 14,-1-2 0,3 1-7,0-1-6,-1 2 1,1-1 1,0-1 13,-1 3 0,1-2-7,0 1 0,-1-1 6,1 1-7,-2 1-6,-1-2 20,3 2-8,0 0-6,-1-1-6,-1-1 7,-1 2-6,1-1 13,0 0-1,-1 1 0,1-1-7,-3 1 13,1 0-8,-1-2-7,3 1-5,-3 2 13,1-2-7,2 0-5,-1 1 7,3-1-7,-3 1 1,3 0 14,2-1-1,-3 2-13,3-2 1,-2-1 1,-1 1 13,3 0-1,0 0-7,0 0 6,-3 1-13,3-2 13,-2 1-1,1 0-13,-1 0 7,0 0 7,-1-1-1,1 1-13,0 1 0,-3-1 21,3-1-15,-2 2 7,-1-2-7,1 1 13,-1 0-8,-1-1-6,1 1-6,-1 0 13,2-1-6,-3 0 0,1-1 6,1 1-6,-1-1 12,-1 0-1,1-1-14,-1 1-6,1-1 15,-1 0-13,-1 0 13,1 0-13,-1-1 14,-1 1-13,1 0 13,-1 0 0,1 0-1,-3 0-13,0 1 14,1-1-1,-1-1 0,3 1-7,-3 1 13,0 0-2,3-1-7,-3 0-6,1 1 0,-1-1 7,2 1 0,1-1-13,-3 1 14,3 0 0,1-2-1,-1 2 6,-1 0-1,1 0-13,1 0 7,1 0 6,-3 0-13,3-1 1,-1 1-6,3-1 8,-3 0 6,3-1-13,-3 0 14,1 1 0,-1 0-7,-1 0-6,1 0 1,-1 0 14,-1-2-7,-1 2-7,1-1 1,-1 1 20,-1-1-8,-2 0 6,3 0-14,-1-1 7,0 1-7,3 1 13,-1 0-2,1 0-7,-1-2 6,3 2-7,-1-1 0,1 0-6,1-1 1,3 2 0,-2-1 1,1-1 0,-1 1 1,4 1 13,-3 1-1,3-1-8,2 0 0,-3-1-6,3 1 0,0 0 7,2 0 6,-2 0-7,2 0 0,-3-1 0,3 1 0,0 1-1,0-1 0,0 1 0,0-1 0,-2 1 7,1 0-20,-1 0 14,0-1-12,0 1 7,0-1 1,-1 1 0,1 0-6,-2 0 1,2-2 8,-3 0 0,3 1 0,-2 0 0,2-2 0,-3 0-7,3 1 14,-2-3-7,0 2 0,-1-2 12,1 0-1,0-1-8,0-1 6,-1 0-8,-1-1 0,0 0-6,-1-1 7,1-3-7,-2 1 7,1 0 0,3 0 0,-2 0-1,1-1 0,1 0 0,0 0 6,0-1-1,-1 3-7,3-2-6,0 2 1,-2 0-5,1 1 14,3 1-7,0 0 7,-2 1 6,2 0-2,2 1-7,-2 0 0,1 2-6,1-1 7,0 1 6,0 1-7,0-1 0,0 2-6,0 0 13,0-1-7,2 2-6,-2-1 7,0 2 0,2-1-1,-2 0-12,2 1 8,0 0-6,0 0 14,0 0-7,0 0 0,-2 2 7,0 3-7,2-2-6,-2 1 20,2 1-7,-2 1-1,2 0 0,-3 1-7,3 1 13,0 3-1,0-2-1,0 1-1,0 1-7,3 0 0,-3 1 0,2 0-6,0-2 1,0 1 1,2-1 0,-2 1 1,2-2 13,0-1-7,-2 1-1,2-1-6,1-1 13,-1-1-1,0 0-7,-2 1 0,2-2-6,-2-1 13,2 1-7,0-2 0,-2 2-13,3-1 15,-3-2-7,2 0 7,0 2 0,0-2-1,0 0-12,2 1 14,-1-1 6,1-1-2,-2 2-13,2-2 7,-2 0-6,2-1 7,1 1 6,-1-1-1,0 1-14,0-1-5,2 1 8,-1-1 0,1 0 1,0 0 12,1 2-13,-1-2 13,0-2-8,0 2 7,3-1-8,-1 0-6,0 0 1,1 0-6,-1 1 14,0-1-7,1 1 13,1 0-1,-2 0-1,1 1-13,1 0 1,-1 0 0,1-1 1,0 1 0,3 0 1,-3-1 7,1 2-1,1-2-7,-1-2 1,-1 2-6,0 0 7,3 2 1,-1-1 6,-1 0-13,1-2 20,-1 2-2,1-1-1,-1 0-1,1 0-7,0 0-1,-1 0 0,1-1-6,-1 1 1,1 0 1,1-1 0,-1 1 7,-1 0-1,1-2 0,-2 2-6,-1 0-6,1-1 7,1 1 1,-3 0 13,0 0-2,1 0-7,-1-1 0,0-1-7,1 1 1,-1-1 0,0 1 7,1 0 6,1 1-1,-2-1-8,1 0 0,1 0 0,1-1-6,-1 1 1,0 0 13,1 0-13,-1 0 13,1 1-20,-1-1 8,0 1-6,3 0 7,-5 0 1,3 0 13,-3 1-2,2-1-1,1 1-1,-3-1-7,3 1 0,-1 0 6,0-1-7,1 1 0,-1-1 0,3 2 1,-3 0 0,1-1-13,-1-1 8,2 1 7,1-1 6,-1 1-1,3 2-1,-3-2-7,-1 1-6,-1-2-6,3 3 8,-1-2-5,1-1 13,-3 1 0,0 0 6,1 0-7,-1 0 6,1 2-1,-1-2-8,1 1-6,-1-1 1,-2 0 7,3 2 0,-1-2-6,1 0 0,-3-1 1,2 1 13,1-1-20,1 0 20,-1 0-20,1 0 2,-2-1 7,1 0 0,-1 0-6,1 1 20,1-3-8,-1 2 0,-1 0 6,0 1-8,-1 0 6,1-1-1,-2-1-13,3 2 0,-3 0 1,1-1 1,1 1 0,-2-2 13,1 2-1,-1-1-1,0 1-1,3-1-7,-3 1 0,2-1 1,-1 0 0,1 0 6,-1-2-1,1 2-1,-2 0-6,3 0-13,-1 0 9,1 1-6,-3 0 8,2-2 0,-1 2 1,-3-1 13,4 1-8,-1 0 6,-1-1-7,0 1 0,1-1 0,-1 1-13,0-1 14,3 1 6,-3 0-1,0 1-1,-1 0-19,1-1 20,2 0-1,-1 0-1,1 0-6,-1-1 0,-1 1 0,0-1 0,1 1 0,-1 0 0,0 0 7,1 1-7,-1-1 0,0 1 0,-1 0-6,1-1 1,-2 1 0,0 1 14,3-1-14,-3 0 7,0 0 0,1-1 0,-1 1 0,0-1-7,-2 0 7,3 0 0,-1 0 0,0 0 6,0 0-13,1 1 1,-3-1 13,2 0-8,-2 2 0,3-2 0,-3 0 0,2 0 0,0 0-6,1 0 1,-3-2 7,0 2 6,0 0-7,1-1 6,-1 1-1,0-1-13,-2 1 0,0-1 8,2 1-1,-1 0 0,-1 0 7,-2-1-7,2 1 0,0-1-7,-2 1 1,2-2 1,0 2 1,-2-1-6,1 0 14,-1 1 5,2-1-7,0 1-7,-2-1 1,2-2-6,-2 3 8,0-1 13,2 0-8,-2 0-7,3-1 1,-3 2 0,0 0 13,0-2-1,-2 2-8,2-1 0,0 0 0,0 1 6,0-1-13,-2 0 13,0 1-1,2 0-13,-2 1 13,0-1 0,-2 0-7,4 0 0,-2 0 0,0-1 0,0 1 0,0-1 0,0 2-6,0-1-5,0 0 1,0 0 8,0-1 7,0 1-1,0 0 6,0 0-7,0 0-1,0 0 0,0 0-6,0 0 13,0 0-7,0 0-7,0 0 1,0 1 1,0-2 6,0 2 6,-2-1-7,2 0 0,0 0 0,0 0 0,0 0-13,0 0 20,0 0-7,0 0 0,0 0-6,0 0 0,0 0 13,0 0-7,0 0 6,0 0-1,0 0-13,0 0 1,0 0 1,0 0 7,0 0-1,0 0 0,0 0-6,0 0-6,0 0 8,0 0 0,0 0 7,0 0-1,0 0-6,0 0 0,0 0 13,0 0-7,0 0-1,0 0 0,0 0-7,0 0 1,0 0 1,0 0-6,0 0 7,0 0 0,0 0 1,0 0-7,0 0 20,0 0-1,0 0-8,0 0-7,0 0 7,0 0-6,0 0 0,0 0 7,0 0-1,0 0-7,0 0 7,0 0 0,0 0-7,0 0 1,0 0-6,0 0 20,0 0-8,0 0 0,0 0 6,0 0-14,0 0 13,0 0-7,0 0 0,0 0 0,0 0-7,0 0 13,0 0-13,0 0 7,0 0-6,0 0 0,0 0-6,0 0 2,0 0 0,0 0 2,0 0 0,0 0 1,0 0 0,0 0 1,0 0 0,0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4-11T04:59:38.975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795 1407,'0'0,"0"25,49 0,26-25,-50 0,49 0,0 25,1-25,-50 0,74 0,-74 0,24 0,-24 0,50 0,-51 0,51 0,24 0,0 0,-24 25,49-25,-25 0,0 0,50 0,-50 0,0 0,-24 0,-1 0,-24 0,24 0,1 0,-51 0,1 0,25 0,-1 0,-24 0,0 0,25 0,-26 24,1-24,50 0,-1 0,-49 0,74 0,-49 0,24 0,1 0,-26 0,26 0,-51 0,26 0,0 0,-50-24,0-1,0-25,24 25,-24-24,0-1,0 50,0-25,0 25,0-24,0-26,0 50,0-50,0 50,0-24,0 24,0-50,0 25,0 0,-24-24,-1 24,25 0,-25-24,25 49,0-50,0 25,0 25,0-25,0 1,-25-26,25 25,0 0,0 0,-25 1,25-26,0 0,0 50,0-49,0 24,0 25,0-25,0 0,0 1,0-1,-24 0,24-25,0 50,0-24,0-1,0 0,0 25,0-25,0 0,0 1,-50-1,50 25,-50 0,26 0,24 0,-25 0,0 0,0 0,0 0,1 0,-1 0,0 0,0 0,0 0,0 0,-24 0,24 0,-25 0,26 0,-51 0,75 0,-25 0,-24 0,24 0,-25 0,26 0,-1 0,-50 0,26 0,-50 0,24 0,26 0,-26 0,75 0,-49 0,-1 0,25 0,0 0,-24 0,49 0,-75 0,26 0,24 0,-99 0,49 0,-24 0,25 0,-25 49,74-49,-50 0,51 25,-26-25,25 0,25 0,-49 25,49-25,-25 0,25 0,-50 0,25 0,-24 0,-1 0,0 0,1 0,-50 0,24 0,-24 0,0 0,0 0,24 0,26 0,49 0,-25 0,0 0,25 0,-25 0,0 0,1 0,24 0,-25 0,0 0,0 0,25 0,-49 0,24 25,0-25,-25 0,50 0,-24 0,-76 25,100-25,-49 0,24 0,25 0,-25 24,25-24,0 25,0 25,0-25,25 24,0 1,-1-50,-24 49,25 1,0-25,0 24,-25 1,0-25,0 25,0-1,0 1,0-25,0 24,0-24,0-25,0 25,0 0,0-1,0-24,0 25,0 25,0-25,0 24,0-49,0 25,0 25,0-50,0 24,0-24,0 50,0-50,0 25,0-25,0 49,0-49,25 25,0-25,-1 0,-24 0,25 0,0 0,0 0,24 25,-49-25,25 0,-25 0,50 0,-50 0,25 0,-25 0,49 0,1 0,-1 25,-24 0,25-25,-1 0,1 0,24 0,-49 0,-25 0,25 0,0 0,0 0,-25 0,24 0,1 0,0 0,-25 0,25 0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57:39.330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27 164 19,'0'0'3,"0"-1"0,-2 1 0,-2-1 0,0 2-1,2-2 0,-2 0 0,1 0 0,1 0 0,0 1 0,0 0-1,0 0 0,2 0 1,0 0-1,0 0 0,0 0 0,0 0 0,0 0-1,0 0 1,0 0 0,0 0 0,0 0-1,0 0 0,0 0 0,0 0 1,0 0 0,0 0-1,0 0 1,0 0-1,0 0 0,0 0 7,0 0-7,0 0 0,0 0 6,0 0-7,0 0 0,0 0 6,0 0 0,0 0-7,0 0 0,0 0 0,0 0 1,0 0-1,0 0 1,0 0 0,2-2 7,2 1-1,3-1-7,-1-2 6,2 1 0,2 1-7,3-2 7,-1-1-7,1 2 7,1 0-7,1-2 7,1 1 5,-1 1-13,-1-2 6,3 2 0,-1-1-6,1 1 6,-1 0 6,1 2-13,-3-1 7,1 1 6,-3 0-7,1-1-1,-3 2-6,0 0 7,1-1 6,-3 1-13,0 0 13,-2 0-13,3 0 13,-3 0-7,-2 0 0,0 1 6,0-1-13,0 0 1,1-1 7,-3 1 6,2 0-7,0-1-6,-2 1 7,0 0 6,0 0-14,2 0 14,-2 0-1,0 0 5,-2 0-20,2 0 8,0-1 0,1 1 0,-1-1-6,-2 1 7,2 0-6,-2-1 7,0 1-1,0-2-6,0 2 0,0-1 1,0 0 0,0 1 0,0 0-1</inkml:trace>
  <inkml:trace contextRef="#ctx0" brushRef="#br0" timeOffset="1139">561 61 19,'0'0'4,"0"0"-1,0 0 0,0 0-1,0 0 0,0 0 0,0 0 0,0 0-1,0 0 1,0 0-1,0 0 1,0 0-1,0 0 0,0 0 0,0 0 0,0 0 0,0 0 0,0 0 0,0 0-1,0 0 1,0 0 0,0 0-1,0 0 0,0 0 1,0 0-1,0 0 1,0 0 0,0 0-1,0 0 0,0 0 0,0 0 0,0 0 1,0 0-1,0 0 0,0 0 1,0 0-1,0 0 0,0 0 0,0 0 0,0 0 0,0 0 1,0 0-1,2 0 0,-2 1 0,4 1 0,4 0 0,0 0 0,1-1 0,-3 0 0,2 2 7,2-1-1,1-1-7,-1 1 6,1 2-7,-3-2 1,2 3 0,3-2 0,-3 0 6,-2 0-7,2 1 1,-1-2 6,-1 0-1,0 2-6,1-2 6,-1 0-7,0 1 7,0-1-7,1 0 0,-3 0 7,2-1 0,-2 0-7,3 1 7,-3-1-7,2 1 6,-2-1-7,1 0 1,1 0 1,-2-1 0,2 0 0,-2 1 7,1-1-7,1 1 0,-2 0 0,2 1 0,-1-2 7,1 0 6,-2 1-8,0-1 0,1 1-7,1-1 7,-2 1-1,0-1 0,0 0 0,1 1-7,-1-2 7,0 1 0,0 0-7,2-1 1,-1 1 7,-1 0 0,0-1-7,0 1 0,1 0 1,-1-1 7,0-1-1,0 1-7,0 0 7,1 0 0,-1 0 6,-2-1-14,2 0 7,-2 0 0,2 1-7,1 0 13,-1 0-1,0-2-13,0 2 1,0-1 0,1-1 1,1 1 13,-2 0-1,-2-1-14,2 2 7,1-1-6,-1 0 7,0-2 6,0 2-7,-2-1 6,1 0-14,-1 1 7,0-2-6,0 1 13,0-1 0,0 1-14,0-2 7,-2 2-6,1-1 13,1-1-1,-2 2-13,2-2 14,0 2-1,-2-1-7,-2 0 6,2 0-1,0 1-6,0-1 0,0 2-6,-2 0 7,2-2 7,0 2-14,-2-1 14,3 1-14,-1 0 14,-2 1-1,0-2-7,2 2 7,-2 1-13,0-1 1,0 0 7,0 0 6,-2 1-7,2-2 0,0 4 7,0-2-14,0 0 14,0 0-13,2 0 7,-2 1 0,0-1-7,0 1 20,-2-1-14,2 0 6,0 0-13,0 0 8,0 0-7,2 0 7,-2 0 7,0-1-14,0 1 14,0 0-7,0 0-7,0 0 7,0 0 0,0 0 0,0 0-6,0 0 1,0 0 0,0 0 1,0 0-1,0 0 0,0 0 0,0 0 0</inkml:trace>
  <inkml:trace contextRef="#ctx0" brushRef="#br0" timeOffset="8783">1500 175 18,'0'0'4,"-2"0"-1,-1 0 0,1-1-1,2 1 1,-2 0 0,0-1-1,2-1 0,-2 1 0,0 0-1,2 1 1,0 0-1,0 0 0,0 0-1,0 0 1,0 0 0,0 0 0,0 0 0,0 0-1,0 0 1,0 0-1,0 0 0,0 0 1,0 0-1,0 0 0,0 0 1,0 0 0,0 0-1,0 0 1,0 0-1,0 0 0,0 0 0,0 0 0,0 0 0,0 0 0,0 0 0,0 0 1,0 0 0,0 0-1,4 0 0,2 0 0,1-1 0,1 0-1,2-2 1,3 2 0,-1-1 0,3 0 0,1-2 1,1 2-1,-1-2-1,3 2 1,2-2 0,-3 2 1,3 0-1,-3-2 0,3 2 0,-2 0 0,-1-1-1,1 1 1,-5 0 0,1-1-1,-1 1 0,-1 1 1,-1 0-1,-4 0 0,1-1 0,-5 1 0,2 0-1,-2 1 0</inkml:trace>
  <inkml:trace contextRef="#ctx0" brushRef="#br0" timeOffset="9236">1591 193 19,'-2'0'3,"-1"-1"0,1 1 0,2 0 0,-2 0-1,0 0 0,0-1 0,0 0-1,2 1 0,0 0 1,0 0 0,0 0-1,0 0 0,0 0-1,0 0 1,2 0 0,-2 0 0,0 0-1,4-1 1,0 1 0,1-1-1,-1-1 0,2 1 0,2-1 0,0-1 0,5-1 0,-1 1 0,1 0 1,1 0 0,3-1 0,-3 2-1,3-2 0,-1 1 0,1-1 0,1 2 0,-1 0 0,-3-2 0,3 2 0,-5-2 0,3 2-1,-5-1 1,1 0 0,-3 2 0,0 0 1,0 0-1,-3 0 0,1 0 1,-2 1-1,0-2 0,-2 1 1,-2 0-1,2 1 0,-2-2-1,0 1 0,0-2 0,-2 1-1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55:30.037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62 108 21,'-4'1'4,"2"-1"0,0 0-1,0-1 0,0 1-1,0-1 1,0-1 0,-1 1-1,1 0-1,0 0 1,2 0 0,0 0-1,0-2 0,-2 2 0,0 0 0,2 0 0,-2 0 0,2-2 12,0 1-1,-2 2-8,2-2 6,2-1 5,-2 1-9,2 1-7,-2 0 1,0 0 0,0-1 6,0 1-1,-2 2 6,2-1-2,0 0-1,0 0-1,0 0-7,0 0 6,0 0 0,0 0-1,0 0 5,0 0-13,0 0 0,0 0 13,0 0-8,0 0 6,0 0-13,0 0 7,0 0-7,0 0 1,0 3 7,-2 2-1,2 4 0,-2 0-6,2 1 6,-2 3 0,2 2 6,0 2-1,0 0-13,0 0 13,0 1-7,0 2-6,-2 1 13,2 1-14,-2-1 14,2 0-1,-2 1-13,2 0 13,-2 0-13,0 1-6,-1-2 21,1 1-7,0-1-1,0 0 7,0-2-14,0 0 1,0-2 13,2-2-7,0-2 0,-2-1 7,2 0-1,0-3-7,2 1 6,-2-2-7,2-1 7,2-3-7,-2 1 0,0 0 0,0-2-6,3 1 8,-3-2 0,4-1 0,-2 0 6,2-2-1,0 1 6,1-1-8,1 0-7,0 1 7,3-1 6,-3-2-1,2 2-14,3-1 7,-3 1 0,2-2-6,-1 2-6,1 0 8,-2 0 13,3 0-1,-1-1-20,1 2 20,-1-1-1,0 0-8,1 0 0,-3 1 7,3-2-14,-3 2 1,0 0 1,-1-1 1,-1 1 0,0 0-6,0 0 8,1-2 0,-3 2 0,0 0-6,-2-1 8,2 0 0,1 0-19,-1 0 2,-2 0 2,2-2 1,0 1 1,1-2 0</inkml:trace>
  <inkml:trace contextRef="#ctx0" brushRef="#br0" timeOffset="749">482 164 24,'0'0'5,"0"0"-1,0 0 0,0 0 5,0 0-1,0 0 5,0 0-1,0 0 5,0 0-9,0 0 5,0 0-1,0 0-2,0 0-1,0 0-7,0 2 12,0 1-14,0 3 0,-2 2 12,2 3-1,0-1-14,0 3 0,0 0 1,-2 2 12,2 0-7,0 1 6,0 2-14,0 0 13,0 1-1,0 0-19,0 0 20,0 1-7,0 0-7,2 0-5,-2-1 20,2 0-1,0-2-14,0 2 1,2-1 1,-2-2 0,2-1-12,3-1 2,-3 0 1,0 0 1,2-4 2,0 1 1,0-3 0</inkml:trace>
  <inkml:trace contextRef="#ctx0" brushRef="#br0" timeOffset="1092">685 90 23,'0'0'5,"0"0"-1,0 0-1,0 0 0,0 0 0,0 0 6,0 1-1,0-1 5,0 2-2,0 2-1,2 3 5,0 1-2,0 5-14,2 0 0,0 2 6,0-1-6,0 2 0,0 1 12,1-1 5,-1 2-21,2 0 7,-2-1 13,0 2-15,0 0 0,0-1 13,-1 1-8,1-1-13,0 1 7,0 0 6,0-1-7,0 0-6,0-1 8,3 1-7,-1-2 8,0 0 6,0-1-7,2-1-7,3 0-6,-1 0 2,0-2 1,3-2 0,-3 1 1,-1-2 0</inkml:trace>
  <inkml:trace contextRef="#ctx0" brushRef="#br0" timeOffset="1404">542 548 22,'0'-1'4,"0"1"-1,0-1 0,0 0 0,0 0-1,0 0 0,2-2 1,0 0-1,0-1-1,4 1 0,0-2 0,1 1 0,1-2 0,0 1 0,5-1-1,-1 0 1,3 1-2,-1-1 1,0-1-1,3 1 0,0-2 0</inkml:trace>
  <inkml:trace contextRef="#ctx0" brushRef="#br0" timeOffset="1623">1266 2 22,'0'0'4,"0"0"-1,-2 0 0,2 0 0,0 0 0,-4-1 0,-3 1-1,1-1 0,-2-1 6,0 4-7,-3-1 0,-1 0-1,-1 2 1,1 1 0,-2 1 0,-1 0 6,1 2-1,-1 0-7,1-1 6,1 1 6,3-1-8,0 1 6,1 0-7,3 2-1,2 0-6,2 0 13,0 0-7,2 1 0,4 2 6,0-2 5,4 1-7,3 2-14,-1 1 14,2 0-13,1 0 13,1 0-6,3 0 6,-1-1-7,1 3 7,2-2-14,-1 1 2,1 0 13,1 0-1,-1 0-7,0 1 7,-1 1-13,1-1 0,-3 0 8,-1 0 6,-1 1-1,1-2-13,-3 1 1,-1-1 14,-1-1-7,-2 0 6,-2-1-7,-1 0 0,-1-2 0,-2 0 6,-4-2 6,-2 0-8,-3 1 6,1-3 5,-4 0-14,-3 0 0,-1-2 19,-3 1-15,1-2 6,-1-1 5,-1 1-2,-1-3-20,3 0 13,1 0-1,1-1 6,-1 0-8,3 0 6,-1 0-14,3-1-11,2 0-5,1 1 2,3-1 2,0-2 1</inkml:trace>
  <inkml:trace contextRef="#ctx0" brushRef="#br0" timeOffset="2325">1839 194 24,'-2'0'11,"0"-1"-8,-1-1 0,-1 1 6,0 2 11,2-2-15,-2-1 6,2 3-2,-2-1 6,2-1-2,0-1-14,2 2 6,0 0 12,0 0-9,0-2-1,0 2-7,0 0 7,0 0-1,4 0-7,2 0 12,0-1-14,2 1 7,1 0 0,1-1 5,0-2-13,3 0 13,-1 0-14,3 1-6,-1-1 8,1-1 7,1 0-1,1 2-6,-3-2 12,3 0-13,-1-1 13,3 0-8,-3 1-6,3-1 13,0-1-1,1 2-19,-1-1 14,0 0-7,-1-1 1,3 2 13,0-2-8,-1 0 6,1 0-7,0 1 0,-1-1-6,-1 1 1,-3 2 0,3-2 1,-2 0-6,-3 2-5,1 0 2,-3 1 1,-2 0 2,3-2 0,-5 2 1,2 0-1,-1-1 1</inkml:trace>
  <inkml:trace contextRef="#ctx0" brushRef="#br0" timeOffset="3089">1849 509 20,'0'0'4,"0"0"0,0 0-1,-2 0 0,2 0 0,0 0-1,0 0 0,0 0 0,0 0-1,0 0 1,0 0 0,0 0 0,0-1-1,2 0 7,4-1-8,0 1 0,1-1 7,-1 1-8,2-2 0,-2 2 7,0 0-1,1 0 6,1-1-14,-2 0 19,0 0-21,5 0 13,-3-1-13,2 0 1,1 0 0,-1-1 13,0-1-1,3 2-7,-1-1-7,1 0 7,-1 0 0,2 0-6,-1 0 13,-1-1-1,3 2-1,-1-2-1,1 1 0,-1 0-7,1 1 13,-1-1-8,1 2 0,-1-2-1,3 2 6,-3-1-1,1-1-1,1 2-19,-1-2 8,1 1 13,1-1-1,-1 1-1,1 0-7,-3 1 6,3-1-7,-3 0 7,-1 1-7,1 0 7,-1 1-1,-1-2-1,-2 2 0,1-1 0,-1-1-7,-2 2 1,1 0 6,-1 0 0,0 1-1,-2-1-6,1 2 0,-1-1 7,-2 0-19,0 0 2,0 0 1,0-1 2,0 1 1,-2 1 0,3 0 0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00:49.526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2283 0 21,'0'0'4,"0"0"-1,0 0 0,0 0 0,-2-1-1,2 1 0,0 0 1,-2 0-1,0 0 0,0-1 0,-3 0-1,1-2 0,0 1 0,2 1-1,-2 0 8,-2 0-8,2-1 0,-1 1 0,-1 0 0,4 0 7,-2 1-8,2-1 1,-2 0-1,2 0 1,-2-1 0,2 2 6,-1-1-7,1 1 0,0 0 0,-2 0 7,0 1 5,0 1-7,-2-1-1,0 1 6,-1 0-7,-1 1-1,0-1-6,0 1 7,-3 2-7,1-1 1,-1 0 0,1 1 13,-2 1-1,-1-2-13,3 1 13,-2 1-7,1 0 6,-1-2-1,1 2-1,1 0-7,2-1 7,-2 0-7,1 2 6,1 0-6,-2 0-6,-1 0 13,1 0-13,0 1 7,-3 1 13,1-1-14,-3 1 6,-1 0 6,1 2-7,-3 0 6,-1 1-14,0 0 1,-1-1 0,1 1 13,1 2-20,-1 0 14,-2 1 6,1-1-14,-3 1 7,4 0 0,-1 1 6,-1 2-20,0-1 20,3 2-1,-3 1-13,2-2 1,3 2 7,-1 0-1,1 0-6,-1-2 7,1 2-7,1 0 1,1-1 7,-1 0-7,3 1 1,-3 0 0,3-1 0,1 0 1,-1 0 6,2-1 0,-3 1-7,3 1 7,2-1-7,-3 1 7,1-1-1,0-1-7,1 2 7,-1 1 6,0-2-7,-1-1-7,3 2 13,-2 1-7,-1 0 12,1-1-7,0 1-20,-1-1 21,-1 3-1,2-3-14,-3 1 1,3-1 8,0 2-1,-1-2 0,1 0 7,0 0-1,-1-1-1,1 1-7,2 0 7,-3 0-1,1-2-7,0 1 7,1-1-7,-1 0 7,2 1-13,-1-1 13,3 2-6,-2-2-6,0 1 7,-1 1 0,3 1-6,-4 0 13,-1 0-7,3 0-6,0 2 7,0 0 7,-1 3-14,3-1 14,-4 2-14,2 0 7,-1-1 0,3 2 7,-2 0-1,0 0 5,-1 1-26,1-1 14,0 0 0,-1 0-6,1 0 7,0-1-6,-2-1 7,1 2-6,1-1 7,-2 0-1,1 0 0,1 0 6,0 1-7,0-1 0,-1 2 6,1-1 0,0-1-14,-1 0 1,3 0 8,-2 3-7,2-4 7,0 1 0,-1 1 6,1-1-7,2-1 0,-2 1 0,0 0 0,-1 0 6,-1-1-7,2 1 7,-2 0-1,1 0-7,-1 2 0,0-1 7,0 1-7,-3 2-6,3-1 13,-2 3-6,1-1-7,1 1 8,-2 0 0,2-1-7,-3 3 1,3-1 1,-2-1 7,1 1 6,-1 0-1,2 0-1,-3-1-1,3 1-7,-2 1 7,1-1-7,-1 1 13,0 1-8,-1 1 0,-1 2-7,0 2 1,-1 0 0,3 1 13,-3 1-8,1 0-6,0 0 0,-3 0 13,1 0-13,1 0 0,-1-1 7,1-1-7,-1 2 1,2 0 7,-1 0-1,3 2 0,-3-2-1,3 0 0,2 1 0,-3-1-13,3-1 14,0-2 6,0 1-14,-1-1 1,3-2 0,-2 0 7,2 0 0,2-2-7,-3 0 1,3 0-6,-2-1 7,2 1-6,0 0 7,0 1 13,1-1-14,-1 0 6,2 1-13,0-1 14,2 0-7,-2-1 7,0 0-13,0 0 13,0-1-7,0-1 7,0 1-1,2 0 0,-2-2 5,2 1-13,0 1-6,0-1 7,0 2 1,0 3 6,0-1-6,0 0 6,0 1 0,0 2-1,-2-2 0,0 2-1,2-2-6,-2 2 7,2-2-7,0-1 7,-3 1-7,3 0 7,-2-2-13,2 1 14,-2 0 5,2 2-7,-4-1-13,2 0 20,0 2-13,0-2 7,2 1-1,-2-1 0,0-1-7,0 1-11,2-1 14,0 0 0,0-2 13,-2 0-8,2 0 0,2-3 6,-2 1-14,2-1 7,0 1 0,0-1-7,0 2 7,2 0 0,0-2 6,0 2-13,1 1 6,1-1-6,0-1 7,0 0-7,0 0 7,3-2-6,-3 0 13,4 0-1,1-1-8,-1-1 0,0 0 0,3 0-12,-1-1 8,0 0 6,1-1 0,-1 0-6,1 0 13,-1 0-1,-2 1-14,1 1 7,-1 0 0,0 1-6,-1 2 13,1-2-8,0 1 0,1 0-12,-1-1 14,0-1-7,3 0 7,-3-1 6,3 0-7,-1-2 6,0 0-7,-1-2 6,1 1-7,1-1-6,-1 0 7,0-2-12,3-1 8,-3 1 13,3-3-14,-1 1 13,3 0-13,-3 0 6,1-2-6,-1 1 1,1-2 13,1 2-20,-1 1 14,-1-2-7,1 1 1,-1 1-6,1-2 20,-1 2-14,1-1 6,-1-1 0,3 1 0,-3 0-1,1-1-13,-1 1 21,1-2-14,-1 1 7,-2 0-7,3 0 0,1-1 7,-1 1-6,-1-1 0,1 0-12,-1 1 20,-1-2 0,-1 2-1,1-1 0,1-1-1,-2 1 6,1-1-1,-3 0-7,3 0 0,-3 1-7,0-1 13,1-2 0,-1 1-8,0 0-12,1 0 8,-3 2 7,2-2-7,-1-1 7,-1 1-13,0-1 8,-2 2 7,3-1-13,-3 1 13,2-1 0,-2-1-1,3 2 0,-1-1 6,0 0-8,0 0 0,1 0 0,-1 1-6,0-1 7,3 1 6,-1-1-8,0 0-12,1 0 14,-1 0-13,0 0 14,1 0-7,1 0 7,-2 0-6,1 1 6,-1-1-6,0 0 6,1 0 0,-1 0-1,0 1-12,1 1 13,1-2-6,-2 0 13,1 0-14,-1 0 13,3-1-1,-1 0-14,-2-1 7,3 0-6,1-2 1,-1 1 6,-1-1 6,0 1-7,3-1 0,-3-1-6,1-1 6,-1 2 7,1-1-14,-1 0 7,0 0 0,1 2-6,-1-2 6,1-1-12,-3 3 14,2-2-7,-1 0 7,-1 0-13,0 1 7,1 0 7,-1 0-7,0-1 7,1 2-7,-1-3 1,0 1 6,-1 0 0,1 0 5,0 0-7,1-1 6,-1-1-14,0 1 14,1 0-14,-1-2 7,-2-2 6,3 2-7,-3 0 0,0-1 6,0 0-7,1 0 1,-1-2-7,0 1 14,-1 0-14,-1-1 7,0 0 7,0-2-7,-2 2 0,2-2 6,-1 2-7,-1-2 0,0 0 0,0 1 6,0-1-13,0 0 14,0 0-13,-2 1 13,3-2-13,-3 1 7,0-1 0,0 2 0,0-1 0,0-1 0,-2 2 0,2-3 0,-2 1-6,2 1 13,-2-1-14,2 0 8,-2-1-7,0 2 1,2-2 1,-2 0 0,0 1 13,0-1-14,0 1 1,2-1 13,-2 0-20,2 0 14,-2 1 0,2 0 6,-2 0-14,3-1 13,-3 0-20,0 0 21,0 0-20,0 0 14,0 0-13,0 0 13,0 0 6,0 0-13,0 2 13,2-4-8,-2 1 6,0 0-7,0 1-6,0 0 7,0-1-6,0 0 13,0-2-1,0 2-7,0 0-7,-2-1 14,2-1-14,-3 0 14,3-2-7,-2-1 6,0 2 5,0-2-7,0 1-1,0-2 0,0 0 0,0 0-1,0-1 0,-2-1-7,2 1-5,-2 1 14,1-2-13,-1-1 1,2-1 7,-2 1 0,2 0 6,-2 1 0,0-1-7,0 1-12,2 1 1,-3 1 15,3-1-1,-2 1 6,2 0 0,-2 0-1,2 0-7,-2 2 0,2 1 6,0-2-7,0 1 1,0 0 6,0 2-1,-1-1-6,1 1 0,0 1 0,0-2-6,0 1 14,2 0-1,-2 2-1,0 0 0,2-1-7,-2 0-6,2 1-5,0 0 20,0 1 0,0 0-1,0 0-1,0 0 0,0 0-7,0 0-6,0 0 14,0 0-1,0 0-13,0 2 14,0 3-1,2 0-13,0 1 8,0 1 0,2 0 0,0 1 6,1 1 0,-1 1-1,2 1-1,0 1 0,0 0-7,1 0-5,1 1 1,-2 0 7,2-1 0,-2 0-6,3 0 1,-3-2 13,2-1-1,-2 0-13,1 0 13,-3-1 0,2-1-7,-2-1 0,0 0 6,0-1 0,-2 0-1,1 0-1,-1-1-6,0 1-6,0-3 14,0 2-1,-2-1-7,0 0 1,0-1 0,0 1 6,0 0 0,-4 0-7,2 0 0,0 0 13,-3-1-7,1 2-1,-2-1-6,2 1 0,-2-2-12,-3 2 15,3-2 6,-2 0-7,-2 1 7,-1 0-7,1-1 0,0 1-6,-3 0 14,1 2-13,-3-2 13,1 1-1,-1-1-13,1 1 7,-1-1 7,3 1-1,-2-2 6,-1 2-8,3-1 0,1 1-7,1-2 7,0 0-7,1 1-6,1-1 8,0 1 6,0 0 0,-1-1-1,1 2 0,0-1-7,-3 1 7,5-2 0,-2 1-7,-2 1 1,1-1-6,1 1 7,0 0-6,-1 0 14,1-1-1,2 1 5,0-2-7,0 2-7,1-2 13,1-1-7,2 0-7,-2 1 1,2-1 7,0 0 6,0-1-14,0 1 1,0-1 6,2 1-12,-2-1 7,2 0 1,-2 0 6,2 0-13,-2 0 7,2 0 13,0 0-7,2 0-7,-2 0 0,0 0 1,0-1 12,0 1-7,0 0-7,0 0 7,0 0-13,0 0-5,0 0 14,0-1 13,0 1-14,0 0 0,0 0-6,4 0 14,0-2-7,2-1 0,2 1 0,1-2-12,-3 0 1,2-1 2,-2 0-5,3 1 1,-1-1 1,-2 1 2,0-2 1,0 1 1,1 0-1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56:30.565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19 50 20,'0'-2'4,"-2"2"0,2-2-1,-2-1 0,0 1-1,0 1 1,0 1-1,2-1 0,-2 0 0,2-1 0,-3 1 6,3 1-1,-2-1-1,2 1-1,-2 0-7,2 0 13,0 0-14,0 0 7,0 0 0,0 0-1,0 0 0,0 0-1,0 0-6,0 0 7,0 0-7,2-1 0,5 2 13,-1-1-1,0-1-7,4 0 6,1 0-1,1-2-13,3 2 1,-1-1 13,3 1-7,-1-2 0,5 1 6,0 0-7,1-1 7,3 2-1,0-1-7,0 0-6,2-1 1,0 2 13,-3 0-7,1 0-6,0 0 14,-4-1-7,-1 2 6,-1 0-1,-3 0-13,-1 0 13,-3 0 0,1 0-1,-5 0 6,0 2-1,-1-2-14,-1-2 7,-2 2 0,0 0-13,0 3 8,0-2 6,-2-1-6,0 0 6,0 1 0,-2 1-7,3 1 7,-3 1-13,0 2 14,0 0-1,0 2 0,-3 1-7,-1 1 1,0 0-6,0 3 7,2 0 7,0 1 5,-2 0-7,2 0 0,-2 1-13,2 1 7,-1-1 7,1 1 6,2 0-2,0-1-13,0 0 0,-2-1 1,2 0 1,0 0 12,2-2-1,0 1-7,1 1 0,-1-2 0,0-1 0,0 0 0,0-1-1,0-2-6,-2 2 1,2-2 1,0-1 0,0 0 1,0-1 6,0 0-13,0-2 8,-2 1 13,2-2-8,0 0-13,-2-1 20,0-1-7,0 0-13,0 0 1,-2-1 1,2 0 0,0 0 0,-2 0 0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56:31.314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248 0 19,'-2'0'4,"0"0"0,0 0-1,-2 2 0,-3-1-1,1 0 0,0 2 0,0-1 0,0 1 0,-1 1 0,1 1-1,0-1 0,-2 1 0,1 2 1,-1 0-1,0 1 7,0 1-1,-1-1-8,-1 2 7,2 0 5,-1 1-14,1 1 1,0 1 0,0-1 0,-1 2 7,1 1-7,0 0 13,2 2-2,-1 2-1,1 0-1,0-1-13,0 2 7,0 1 6,1 0-1,1 0 6,0 1-8,2 0-13,-2 0 13,2 0-6,0 0 0,0 2-6,2-1 13,-2 0 6,2-1-8,0-1 6,2 1-13,-2-1 6,2-1 6,0 0-13,2 1 7,0-2 12,-2-1-20,2-1 13,1 1-1,-1-2-7,0 0 6,2-1 0,-2 0-7,2 3 6,-2-1 0,3 1-7,-1 0-12,0-1 8,0-1-6,3 0 2,-3 1 1,-2-2 0,2 0-1</inkml:trace>
  <inkml:trace contextRef="#ctx0" brushRef="#br0" timeOffset="484">403 350 23,'0'0'4,"0"0"0,-2 0-1,2 0 0,-2 0-1,2 1 0,-2 1 0,0 0 0,2 0 6,0 1-7,0 1 0,0 1 6,-2 4-1,0 1-1,0 2-6,-1-1 6,1 3-1,0 0 0,-2 1-1,0 2-6,2-1 0,-2 1 13,2 1-8,0 0-6,0 1 0,0-2 13,-1 2 6,1 0-15,0-1 0,0 0 0,2 0 6,0 1 0,0-1-1,0 1-1,2-1 0,-2-2 6,0 0-8,0-1 0,2 0-7,-2-1 1,2-1-6,-2-1 1,3-2 1,-1 1 0,0-2 1,0 0 0,0-2 0</inkml:trace>
  <inkml:trace contextRef="#ctx0" brushRef="#br0" timeOffset="811">469 512 19,'0'-2'4,"2"1"0,-2-1-1,2-1 0,0 2 0,0 0-1,1 0 0,-1 0 0,2 1-1,0 1 1,2 0-1,0-1-1,-2 3 1,3 1 0,-1-1 0,2 2 0,-2 1-1,0-1 0,3 2 1,-3 0-1,-2-2 1,0 2 0,0 0-1,1 0 1,-3 0 0,0 1-1,0 1 0,-2-1 1,-2 1-1,0 0 0,-3 1 1,-1-1-1,-2 0 0,-2 0 1,-1 1-1,1-1 0,-2 0 7,-3 0-8,3-3 0,1 3 0,1-2 1,2-2 0,-1 2-1,-1 0 1,2-2 0,2 1-1,-1-2 0,1 1 0,4-3 0,0 1-2</inkml:trace>
  <inkml:trace contextRef="#ctx0" brushRef="#br0" timeOffset="1170">699 430 22,'0'0'4,"0"0"-1,0 1 0,0 3 0,2 1-1,-2 0 0,0 3 1,0 1-1,0 1 6,0 0-7,0 1-1,0 0 1,0 2 0,0 0 0,-2 0 6,2-1-1,0 2-1,2 0 0,0 0 5,0 0-7,2 0 6,-2 0-1,2-1-14,0 0 7,1 0 0,-1-2 0,0 2-7,0-3 7,0 1 7,0-2-8,0-1-6,3 0 7,-3-1 6,0 0-13,-2-1 13,2-2-1,0 0-7,-2 0 7,0-2-7,0-1-7,0-1 1,3-1 14,-3-2-7,2-2 0,0 0 6,0-2-7,2-1-7,0-1 14,-1-3 6,1 1-20,0-3 19,0 0-14,0-2-6,1 0 2,-3-1 13,2 1-7,0-2 0,0 1 13,-1-1-8,-1 1-13,0 0 20,0-1-8,0 1-13,-2 0 20,2 2-7,-2 2-13,0-1 1,0 3 14,1 0-7,-1 1 7,0 2-7,0 1 0,0 0 6,0 3 0,-2 0-1,2 1-13,0 1 2,0 3 0,0 2 0,0 0 1,0 2 0</inkml:trace>
  <inkml:trace contextRef="#ctx0" brushRef="#br0" timeOffset="1685">1270 455 22,'0'-1'4,"0"-2"-1,-3-1 1,1 1-1,0-2 0,-2 1-1,0 0 0,-2-1 0,-2 1-1,-1 0 0,-1 0 0,0 1 1,-3 2-1,3-1 0,-3 2 0,-1 1 0,2 1 0,-1 1-1,1 0 0,1 3 0,1 0 0,0 0 1,-1 1 0,3-1-1,2 3 0,0-2 0,2 1 0,-1 0 1,1 1-2,2-2 2,2 0-1,0 0 0,0 0 7,0-1-8,2 0 1,2-2-1,3 1 7,-1-1-8,0-2 1,2-1 0,1 1 0,1-1 1,-2 1-1,1-1 7,-3 1-8,2-1 1,-2 2 0,0 0 7,1 1-7,-3-1 0,0 3 0,0 0 6,-2 2-6,2 1 6,-2 3-7,-2-1 7,0 3-1,0 1-1,0 2-7,0 0 1,0 1 0,0 0 1,0 1 0,2-2 1,2 2 0,-1 1-1,1-3 7,0 1-7,0-2 1,-2 0 0,2-1 12,-2-1-14,2 0 7,-2-2 0,3-3-1,-3-1 6,0 0-1,0 0-1,0-2-1,-2-1-1,2-3 6,-2 1-14,2-3 0,-2-3 7,2-1 0,2-3-1,-2-3 6,4-1-1,-1-3-1,1 0-14,2-2 14,0-2-14,1 1 8,-1-2-1,2-1 0,-1 1-6,1 0 13,-2 1-13,0 1 7,1 2-6,-1 1 0,-2 1 1,-2 0 7,0 3-1,3 1 0,-3 0 0,-2 4 0,2-1 6,-2 0-8,0 1-6,0 2-6,-2 1 2,2-1 0,-2 1 1,2 2 0,-4 1 1</inkml:trace>
  <inkml:trace contextRef="#ctx0" brushRef="#br0" timeOffset="2371">1497 48 23,'0'0'4,"0"0"0,0 0-1,0 0 0,0 0 0,0 0 0,0 0-1,0 2 0,0 0 6,2 3-7,-2-1 0,0 2 0,0 2-1,2-1 0,-2 3 0,2 0 13,0 0-8,0 2 6,0 0-2,1 2-13,-1 1 0,2 1 13,-2 0-7,0 2 6,0 0-7,2 3 12,0 1-8,-2 0-1,2 2 0,-2-1 6,1-1-2,-1 1-1,0 1 0,0-1-1,-2 0-1,0 0-1,-2 2 0,2-2-19,-2 0 14,-3 1 6,3-1 0,-2 0-1,-2 0-13,2 1 1,-2-2 1,0-1 7,-1-2 7,1 0-1,-2-2-1,2-1-7,-1-1-6,3-3 7,-2 0 7,2-3-1,0 0-1,0-3 6,2 1-20,-3 0 8,3-2-6,0 1 7,0-3 0,2 1-6,-2-2-6,2 1 2,0-1 0,2-1 1,0-1 0</inkml:trace>
  <inkml:trace contextRef="#ctx0" brushRef="#br0" timeOffset="2840">1863 395 24,'0'0'4,"-2"1"0,2-1-1,-2 1 0,2-2 6,-2 0 5,2 1-8,-2 0 0,2 0-1,0 0-7,0 0 6,0 0 6,0 0-14,0 0 7,0 0-6,2 0 12,0 0-13,4 0 7,0 0-1,1 0-6,1 0 13,2 0-14,1 0 7,-1-1 6,2-1-14,3-1 14,-3 2-14,5-2 7,-3 1 0,3-1-6,-3 1 7,3-3 6,-1 1-14,-1 2 13,-1-1-13,1-1 7,-1 2-6,1-2 0,-3 2 1,1 0 0,-1-1 1,0 1 0,-1 0 0,-3-1 0,0 2 1,-2 0-1,1 1 1,-1 0-1,-2 0 0,0 1 0,0 2 0</inkml:trace>
  <inkml:trace contextRef="#ctx0" brushRef="#br0" timeOffset="3230">1785 600 20,'0'0'4,"0"0"-1,0 0 0,0 0 1,0 0-1,0 0 0,0 0 0,0 0-1,0 0 6,0 0-1,0 0-1,0 0 0,0 0-1,0 0-7,0 0 7,0 0-7,0 0 12,0 0-13,0 0 13,0 0-2,0 0-1,0 0-13,0 0 7,4 0 0,4 0 0,0-2 0,5 1-1,1-1 0,1-1 7,3 0 5,1 0-14,-1 0 0,3-1 1,0 0 6,-1 0 6,1 0-2,0 1-7,0-1 6,-3 1-7,3 0-7,-5 0 7,-1 0-6,1 0 0,-1 2 1,-5-1-6,3 0 2,-3 0 0,0 1 1,-1 1 0,-3-1 1,0 1 0,0 0 0,-2 1 0</inkml:trace>
  <inkml:trace contextRef="#ctx0" brushRef="#br0" timeOffset="3620">1809 742 22,'0'0'5,"0"0"-2,0 0 0,0 1 0,0-1 0,0 1 0,0-1-1,0 0 0,2 1 0,-2 0 6,0-1-7,2 1 0,-2 0-1,3-1 13,-1 0-2,0 2-7,2-2-7,0 0 13,0-2-8,4 2 0,1-1 0,-1 0 6,4 0 5,-1-1-8,3 1-7,-1-2 7,1 1-1,3-2 6,-3 2-8,3-1 0,-1-1-6,1 1 6,-3-1-6,1 1 7,-1-1-7,1 2 1,-3-2 6,0 2-6,-3 0 0,1-2-6,-2 2 7,1 0-6,-3 0 14,-2 1 5,2-1-20,-2 1 20,-2 0-1,2-1-8,-1 1 0,1 1 6,-2 0-13,2-1-6,-2 1 1,2 0 8,-2 0-6,2 0 0,0 0 1,-2 0 1,1-1 0,-3 1 0</inkml:trace>
  <inkml:trace contextRef="#ctx0" brushRef="#br0" timeOffset="4540">2558 359 22,'0'0'5,"-2"-2"-1,0 0-1,-2 1 0,0 0 0,2-2-1,-3-1 0,1 2 13,2-2-15,-2 1 0,0 2 13,2 0-8,0-2-1,0 1 0,-2 1 6,4 0-2,-2-1-7,2 1-6,0 0 0,-3 0 7,3 2 0,0-1 12,0 0-14,3 0 0,1 0 6,2 0-7,2 0 7,2-1-7,1 0 0,1 0 12,3 1-20,-1 0 8,3 0 6,1-2-13,1 0 7,0 0 0,1-1 7,-1 1-1,-1 0-7,1-1 0,0 1 0,-1 0 7,-3-2-7,1 1-6,-3-1 1,-1 1 13,1 1 0,1-1-14,-4 0 14,1 0-1,-3 1-7,2 1-6,-1 0 1,-3-2 1,0 2 1,-2 0 7,0-1 0,0 2-7,1 0 13,-1 0-1,-2 0-1,2-1 0,0 2-7,-2 1 12,-2-1-1,0 5-1,0-1-8,-2 1 6,0 1-7,2-1-6,-2 4 1,0-1 13,-2 2-1,0 0-1,-1 1-1,3 1-13,-2-1 1,2 1 1,-2 1 7,2-1 6,-2 1-13,0 1 0,2-1 7,0-1 7,-3 1-1,5-2-20,-2 1 8,0-1 7,2 0-1,-2-2 7,2-1-1,0-1-1,-2-1-7,2 0 0,-2-1-13,2-1 15,0 0-7,0-2-6,0-1 2,0-1 0,0 2 1,0-4 0</inkml:trace>
  <inkml:trace contextRef="#ctx0" brushRef="#br0" timeOffset="5117">3094 297 22,'0'0'4,"0"1"0,0 1-1,0-1 0,0 0 0,0 0 0,-2 4 6,0-2-1,-1 3-1,3 1 5,0 0-8,-2 2 6,-2 2-1,2-1-14,0 3 13,0 1-7,-2 0 0,2 1-7,0 0 7,-2 0 0,0 2 0,-3-1 0,3 0-6,0 2 19,0-1-14,2-1 0,-2 2 12,2-1-20,0-1 14,0 2-1,-1-3-1,3 1-7,0-1 7,-2 1 0,2-2-1,-2-2-7,2 2 1,2-2 0,0 0-6,1-2 8,-1 0 6,0 0-7,0-1-6,0-2 0,0 1 2,-2-2-1,4-1 1,-2 0 1,0-1 0,-2-2 0</inkml:trace>
  <inkml:trace contextRef="#ctx0" brushRef="#br0" timeOffset="5445">3166 503 20,'2'-1'4,"-2"0"0,2-2-1,0 2 0,0-1-1,2 1 0,3-1 0,-3 0-1,0 2 1,2 0 0,0 0-1,1 2 0,1-1 0,0 0 0,0 1 1,1 2-1,-1 0 0,-2 1 0,2 0-1,-1 0 1,-1 1 0,0 0-1,0 0 0,-2 0 1,3 2-1,-3-1 0,-2-1 7,0 1-1,-2 1-7,0-1 6,-4 1 6,0-1-1,-3 0-8,1 1 0,0 0 6,-2 1-1,-1 0-7,1-3 0,0 1 0,0 0 0,-1 0-7,1-1 1,0-1 7,0 0 0,-1-2-6,3 1-1,-2-2 2,-1 1-1,3 0 1,0-3-1,2-2 1</inkml:trace>
  <inkml:trace contextRef="#ctx0" brushRef="#br0" timeOffset="5882">3516 281 21,'0'0'4,"0"0"0,0 0-1,0 0 0,0 0 0,0 0 0,0 0 0,0 1-1,0-1 0,0 1-1,0 2 0,0 0 0,0 0 7,2-1-1,-2 0-1,2 3-7,0-2 0,0 3 12,0 0-1,0 1-1,-2 0-1,2 0-1,0 1-1,0 1-1,0 2-1,-2 0-13,2 0 14,-2 0-1,0 1 6,0 1-1,0 0-1,0-1-20,0 1 20,2 0-1,-2 0-1,0 1 0,2 0-7,-2-1 12,3 1-7,-1-3-13,2 2 13,-2-1-6,2-2 6,-2 0-7,2 1 13,0-2-20,3 1 14,-3-2-13,0 0 7,0-1 13,2 0-8,-2-1-12,0-1 7,1 0 6,-3 0 0,2-2-7,-4 1 13,2-1-7,-2 0-7,2-1 7,-2-1 6,0 0 5,2-1-2,0-2-14,0 0 6,0-2-6,-2-1 0,2 0 6,2-2-6,1-2 6,-1 0 0,2-1 5,-2-2-1,2-1-13,-2-1 7,3-1 6,-3 0-1,2-1-7,0 0 6,0-2-7,0 1-13,-1-1 21,-1 0-7,2 0 6,-2 2-1,-2 0-7,2 0 7,0 1-19,3 3 20,-5-2-7,2 1-6,-2 2 7,0 3 0,0 0 6,0 0-13,0 1 7,0 1 6,0 0 0,0 2-7,0 0-6,1 2 7,-3 0 0,0 0 0,2 4-13,-2 0-4,2-1 8,0 0 7,-2 2-6,0-1-12,-2 1 10,2 1 1,0 0-6,0 1 2,0 1 1,0-1 1,0-1 0</inkml:trace>
  <inkml:trace contextRef="#ctx0" brushRef="#br0" timeOffset="8128">3735 359 21,'0'0'4,"0"0"0,0 0-1,0 0 0,0 0 0,0 0 0,0 0 0,0 0-1,0 0-1,0 0 1,0 0-1,0 0 0,0 0 0,0 2 0,0 3-1,-2 0 7,2 0-1,-4 1 6,2 1-14,-3 2 6,1 1 6,0 1-14,-2 1 13,2 2-7,-4 0 6,-1 0-14,1 2 14,-2 0-1,-1 1-7,3 0-7,-4 1 1,-1-1 14,3 2-1,-3-2-14,1 2 1,2-2 1,-3-1 7,3 1-1,0-1-6,1-1 7,-1 0 12,2-1-20,-1 0 7,3-1-7,-2-1 14,2-2-8,0 2 0,-1-2 13,3 1-2,-2-2-7,4-1-13,-2 0 7,2-2 6,-2 0 0,2-2-1,0 1 0,-1-1 0,1-2-1,0 0 0,0 2 0,0-2-7,2-1 1,-2-1 0,2 1 7,-2 1-6,2-1 6,-2-1 6,2 0-20,0-3 14,0 3-7,0-3 7,2-2-6,0-1 6,0-2-6,2-1 0,3-1-6,-1-3 14,0 0-7,2-2 6,0-1-6,3-2 0,-3-1 13,2 0-21,1-1 14,-1-1-7,-2 0 7,3 1-13,-1 1 1,0-1 14,1 1-7,-3-1-6,0 2 13,-2 0-1,3 0-13,-3 0 14,0 2-7,-2 1 12,3 0-7,-3 0-1,0 0 0,0 2-1,0 1 0,2 1-6,-2 1 6,-2 1 0,3 0 0,-1 0 0,-2 3-13,0 0 14,0 2-13,-2 0 20,2 0-20,0 1 20,0-1-14,0 2 13,-2 1-1,2-2-1,0 2-1,-2 1-1,2-1-7,-2 0-6,0-2 8,0 5 6,0-2 5,0 0-13,0-2 6,0 1-7,2 1 7,-2 0-7,0 0 7,0 0-13,0 0 13,0 0 0,0 1 6,0 1-14,0-2 7,0 0-1,3 0 0,-1 1 6,-2 0-1,0-2-7,2 1 12,-2 0-7,0 0 12,0 0-9,0 0-7,0 0 6,0 0 5,0 0-7,0 0-1,0-3 0,0 1-1,2-3 0,0 1 6,2-2-14,-2 1 1,2 1 0,-4 0 13,2 0-1,0 0-14,-2 2 7,2-2 7,-2 2-1,2 1-1,1 0 5,-3 1-14,0-2 7,0 0-1,0 2 0,0 0 0,0 0 6,0 0-14,0 0 1,0 1 0,0 2 1,2-1 6,-2 0-13,0 2-5,0 0 8,0 5 8,0-2 6,2 1-1,0 3-13,2 1 7,-2 0 12,0-1-1,0 2-8,2 2 0,-2 0-7,0-1 1,0 1 6,0 0-13,1 1 8,-1 0 0,2 0 0,-2 0 1,2 1 6,-2-1-13,2 0 7,0-1 0,-2 2 7,0-2-1,3 0-1,-3-1 0,0 0-13,0-1 1,2-2 7,-2 2 0,0-1 7,0-1-1,0 0-1,0 0 0,0 0 5,0-2-7,0 0 6,-2-2-26,3 1 15,-1-1-6,-2 0 7,2 0 1,-2-2 6,2 0 6,0-1-27,-2 1 15,0-2 6,2 1-1,0-3-13,0 1 8,0 0 0,-2-1 6,2 1 0,-2-2-1,0 0-7,0 0 1,-2 0 0,2 0 0,0 0-18,0-1-4,0 1 3,0 0-4,0-2 3,-2-2 1,0 1 1</inkml:trace>
  <inkml:trace contextRef="#ctx0" brushRef="#br0" timeOffset="9641">3995 388 20,'0'0'4,"0"0"0,0 0 0,0 0-1,0 0 0,0 0 0,0 0 0,0 0-1,0 0-1,0 0 7,0 0-7,0 0 0,0 0 6,0 0 5,0 0-1,0 0-8,0 0 0,0 0 6,0 0-2,0 0-13,0 0 13,0 0-7,0 0 13,0 0-8,0 0-13,0 0 7,0 0 6,0 0 0,0 0-1,0 0 6,0 0-20,0 0 7,0 0 13,0 0-14,0 0 7,0 0 6,0 0-7,3 0-1,1 0 0,2 0 0,4 0 6,1 0-7,3 0 0,0 4 6,1-2-7,2-1 7,-3 0-7,3-1-6,-3 0 7,3 0 6,-3 0-1,1-1 0,-3-1-7,2-1 0,-1 1 13,-3 1-8,-2-1 0,3-2-7,-1 1 13,-4 0-13,1 1 0,1-2 7,-2 2-1,-2-1-6,2 0 13,-2 1-14,-1 1-5,1 0 20,-2-1-14,2 1 7,-4 1-7,2-1 13,-2 1-1,2 0-14,-2 1 1,0 2 13,0-1-1,0 1-1,-2 2 0,2 1-1,-2 1-7,2 1-6,-2 1-5,0 2 20,0-1-1,0 2 0,0 1-7,-1 1-13,3 0 8,-2 0 13,2 1 0,-2 0-1,2 0-7,0 1 12,0 0-14,0 1 1,0-1 0,0 0 7,0 1-7,-2-1 0,2-1 6,0-1-6,0 0 6,-2-1 0,2-2-1,0 1 0,0-2-13,0 0 14,0-2 5,0-1-13,0 0 7,0-1-7,0-1 7,0 1-13,-2-1 7,2-2-12,0 0 8,0-2-12,0 1 2,2 0 3,-2-2 1,0 2 0</inkml:trace>
  <inkml:trace contextRef="#ctx0" brushRef="#br0" timeOffset="10312">4678 531 20,'2'-2'4,"-2"-1"-1,2 0 0,0-3 0,2 1-1,-2 0 1,0-2-1,0 0 0,-2-1 0,0 1 0,0 0 0,0 0 0,-2 0-1,0 0 0,0-1 0,0 1 0,-4 0 0,2 0-1,-2 1 1,-3 1 6,1 0-7,0 2 0,-2 1 6,1 2-7,-3 1 6,-1 0 0,1 1-1,0 2 6,-1-1-8,1 3-6,-1-1 7,3 2-7,0 1 1,-3 0 0,5 0 13,2-1-14,-2 1 1,1-1 12,3 1-7,0-1 0,0 0-7,2 0 7,0-2 6,2 1-7,2-2 0,2 1 0,4-1-7,1-2 14,1-1-8,2 0 7,1 0-14,1 1 14,1-2-8,-1-2 1,1 1 0,-1 1-7,-2-1 14,-1 1-14,-1 0 7,1 0 7,-1 1-7,-2-1-7,-2 1 20,3 2-2,-5 0-1,0 1-8,-2 1-12,-2 1 7,0 1-6,0 1 8,-2 1 0,-2 1 0,0 0 0,-1 2 0,3 1 13,-2 0-20,2-1 19,0 1-20,-2 1 14,2 0-7,-2 0 6,0 1 0,2-1 6,0 0-14,-1 0 7,-1 0-1,0 1 0,0-1 0,2 0 0,-2 1 6,0 0-14,2 0 13,-3 1-7,1-4 0,2 2 0,0-1-6,0 0 1,0-3 13,0 0-1,2 1-14,-2-1 1,2-2 14,0 0-8,-2-1 7,0-1 5,2-1-20,0 0 7,0-1 0,0-1 6,0-1 6,0 0 11,2-5-21,2 1 12,-2-3-14,4-2 6,0-1 6,3-2-1,-3-1-8,4 0 0,-1-3-13,3-1 14,0-1 6,1 0-1,-1 0-8,3 0 7,-3-1-1,3 1-13,-3 1 7,0 1-13,1 0 2,-1 0 20,1 1-1,-3 2-1,-2 0-7,1 2 6,-1 1-7,-2 1 6,0 0-13,0 1 7,-1 0-12,-1 1 14,0 2 6,-2 0-1,0-1-13,0 2 7,0-1 7,0 1-8,0 0 7,-2 1-1,2-1-13,-2 2 7,2-1-6,-2 0-5,2 1 7,-2-1-5,0 0-5,2 1-5,-2 1 1,3-1 2</inkml:trace>
  <inkml:trace contextRef="#ctx0" brushRef="#br0" timeOffset="11778">3282 555 18,'0'0'3,"0"0"0,0 0-1,0 0 1,0 0-1,0 0 0,0 0 0,0 0-1,0 0 0,0 0 0,0 0 0,-2 0 0,2 0-1,0 0 1,0 0 0,0 0 0,0 0 0,0 0 0,0-1-1,0 1 0,0 0 0,-2 0 0,2 0 0,-2 0 0,-2-2 1,1-2-1,-1 1 1,2-2-1,-2 2 1,2-2-1,2 1 0,-2-1 0,2-1 0,-2 0 1,-2 0 0,2 1-1,-2-2 0,-1 1 0,3-1 1,-2 1 0,0 0-1,2 0 0,0 2 1,0-1-1,-2 0 0,4 1 0,-2-1 1,2 2-1,-2 0 1,2 0-1,0 1 0,0-2 0,0-1 0,2 2 0,-2-1 0,2 1 0,0 1 0,0-1 0,0 0 0,0 0 0,0 1 0,-2-1 0,2-1 0,0 1 1,0 0-1,-2 1 1,0 0-1,0-2 0,0 2 1,0 0-1,2 0 0,-2 0 7,2 0-8,-2-1 1,0 2 0,0-1-1,0 1 0,0-2 7,0 1-1,0 1-6,-2-1 0,2-2 6,-2 2-1,2 1 0,-2-2-1,2 1 0,0-3 0,-2 2-7,0-1 13,2 2-14,0 0 7,-2-2-6,0 2 7,0 0 5,2-1-1,-2 2-7,2-2 7,-4 0-14,4 2 14,-2-1-14,2 1 14,0-1-8,0 0 7,-2 1-7,2 0 6,0 0 0,0 0-7,-2 1-6,2 0 1,0 0 7,0 0 12,0 0-1,0 0-8,0 0 0,0-3-7,-3 2 13,1-1-7,0-1 6,0 2-20,2-1 14,-2 0-6,0 0 6,0 0 6,0 0-1,0-1-1,-2 1-7,-2 1 7,1-3-1,1 2-1,-2 0-6,2-1-6,2 1 13,0-1-7,-2 0-6,2 1 8,0 0 6,-1 1-1,1-1-7,2 2 0,0 0 7,0 0-13,0 0 13,0 0 0,0 0-1,0 0-7,0 0 1,0 0 6,0 0-19,0 0 27,-2 0-2,2 0-13,0 0 6,0 0 6,0 0-14,0 0 7,0 0 0,0 0 0,0 0-7,0 0-5,0 0 7,0 0 7,0 0-7,0 0 7,0-1 5,-4-1-13,4 1 0,0 0 13,0 1-20,0-2 8,0 1-6,0-1 14,0 1-7,0 1 0,0 0 7,0 0-13,0 1 13,0 0-1,-2 1 0,4 0-7,-2 2 13,0 2-7,-2 0 5,2 1-7,-2 1-6,2 2 13,-2 1-1,-2-1-13,4 2 13,-2 0-7,2-1-7,-4 2 14,2 0-14,0 0 1,-1 1 14,-1-1-8,2 1 0,-2 0 0,0 2 7,2-3-8,-2 0 7,2 1-1,-2 1-1,-1-1 0,1 0-13,2-1 1,-2 1 7,0-1-6,4 0 7,-2-1 13,2 1-21,0 0 8,0 0 6,0-2-20,0 1 21,-2-2-7,2 1 6,0 1-7,-2-2 6,2 0 0,-2 1-7,4-1 0,-4 0 0,-2 0 1,1 2 0,3-1 0,-2 0 0,0-1 0,0 1-6,0-2 7,0 0-6,0 2 1,0-1 7,0 0 6,-2-2-1,2 1 5,0 0-8,-2 0 0,4 0-1,-3-1 0,1 0-7,0 3 7,0-3 0,-2 0-13,2 1 20,0 0-2,-2 1-1,2-2-19,2-1 8,0 1 6,-2-2-6,0 1 7,2-1-7,0-2 13,0 0-1,0 0-7,-2 0 6,2-2-1,0-2-1,0 3-1,0-3-13,0 1 2,-3-1 0,3-1-5,0 1-11,3-3 2,-1-1 3,2-3 2,0-2 1,0 1 1</inkml:trace>
  <inkml:trace contextRef="#ctx0" brushRef="#br0" timeOffset="13120">3160 578 20,'0'0'4,"0"0"-1,0-2-1,0 1 1,2 0-1,-2 0 0,2-1-1,0-2 1,0 2 0,0-1 0,0 1 0,-2 0-1,2 1 1,2-2-1,-1 1 0,1 0 0,-2-1 0,2 1 0,-2 0-1,0-1 7,0 1-1,0-1-7,0 0 7,-2 0-1,2 0 6,0 1-8,3-1 6,-3 0-14,0 1 13,0 0-13,-2-1 7,2 1-7,2 0 7,-2 0 0,0 0 0,2 1 6,0 0-8,0 1 7,1-1-14,-1 1 7,2-2 7,-2 2-7,2-1 6,0 0-14,1 1 14,-1 0-1,-2 0-7,2 1 7,0 0 6,3-1-2,-3 2-7,0-2-7,0 0 1,-2 1 7,3 0-7,-3 0 1,2 0 12,0 0-19,0 2 13,3-1 6,-3 0-7,-2 1 0,0-1-1,0 0-6,0 2 13,1-1-13,-1 1 0,-2-1 7,2 0-6,-2 0 6,0 1 0,0 0 12,-2 2-20,2-1 7,-2 1 0,2-2 0,-2 2 6,0 0 5,0 0-14,0 0 7,-2-1-1,2 1-7,0-1 7,0-1-13,0 1 7,-2 0 7,2-2-1,-2 2-13,2-2 7,-2 2 13,0-1-7,0-1-7,0 0 13,-2 0-8,2 0-6,-3 1 13,1-1-20,0 1 7,0 0 7,-2 0-13,2-1 20,-3 1-1,1 1-7,0-1-7,0 1 7,-2-2 0,1 2 6,1-2-1,-2 1-7,0-1 0,-1 1 6,1-1-7,0 1 0,-3-1-6,1 0 13,0-1-7,-1 0 7,3 1-7,-2-2 6,2 1-1,-3-1 6,3-1-7,2 2 6,0-1-8,-3 0-6,1 0 0,0-1 1,2 1-12,-1 0 27,3-1-20,-2 0 7,-2 1 7,2-1-1,-1 2 6,1-2-8,0 1 0,2-1 0,0 0 0,2 0-7,-3 0 7,1 0 0,0 0 6,0 0-7,2 0-1,-2 0 7,0 0-1,0 0-7,-3 1-13,1-1 15,2 1 0,0-1 6,0 0-7,-2 0 6,1-1-1,1 1-7,0 1-6,2-1 7,0 1 1,-2-1 6,2 0-7,0 0 0,-2 0 0,1 1 13,3-2-2,-2 1-7,0 0-1,2 0 0,-2 0-6,2 0 6,0 0-12,0 0 1,0 0 13,0 0 0,0 0-13,0 0 7,0 0-6,0 0 20,0 0-8,0 0 0,0 0-7,0 0 0,0 0 1,0 0 13,0 0-2,0 0-1,0 0-7,0 0-7,0 0 14,0 0-8,0 0 0,0 0 0,0 0 0,0 0-12,0 0 14,0 0 0,0 0-1,0 0 7,0 0-8,0 0-6,0 0 7,0 0-13,0 0 21,0 0-1,0 0-14,0 0 7,0 0 6,0 0-13,0 0 13,0 0-13,0 0-12,0 0 15,0 0 6,0 0-6,0 0 0,0 0-25,0 0 10,0 0 2,0 0 2,0 0-4,0 0 1,0 0 2,0 0 1,2 0 0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57:18.723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96 209 18,'0'-4'4,"-2"0"0,2-2-1,-3-1 0,-1-1 0,2-2 0,-2 0-1,0-1 1,-2 1-1,2 0 6,-3-1-7,1 2 19,2-1-15,0 1-7,0 1 19,-2 0-15,-1 1 0,3 1 18,2 1-15,0 2 6,-2-1-8,2 2 6,2 0-7,-2 1 6,0 1-7,2 2 12,-2 3-14,0-1 13,2 4-2,-2 1-7,2 1-7,0 0 13,-2 3-1,2 1-7,0 0-7,0 2 13,0 2 0,-3 2-8,3-2 1,0 4-7,0 3 1,0 0 1,3 0 7,-3 0-7,2 4 1,2-1 0,-2 1 13,0 2 6,0-2-2,0 1-8,-2-1-7,2 0 0,0-1 0,0-1-12,0-2-5,0-1 2,0-3 2,-2-3 1,2-2 1,-2-2 1</inkml:trace>
  <inkml:trace contextRef="#ctx0" brushRef="#br0" timeOffset="359">56 274 21,'0'-2'4,"0"-1"-1,0 1 0,0 0 0,0-1-1,2 0 0,0-2 0,1 0 0,1 0 0,2 0 0,2-1 0,-2 2-1,3 0 0,-1-1 0,2 3 0,1 0 0,-3 1 0,0-1 0,0 4-1,1-1 0,-1 2 7,-2 1-1,-2 2-1,-2 2-6,0 2 0,0 1 0,-4 0 0,0 3 0,0 0 6,-2 1 0,0-1-1,-2 0-7,0 1 13,-3 0-1,-1-1-1,2 0-1,-3-1-14,1-2 1,2-1 1,-3 2 0,3-4 0,2-1 1,0 0 0,0-3-1,-1 0 0</inkml:trace>
  <inkml:trace contextRef="#ctx0" brushRef="#br0" timeOffset="686">336 291 21,'0'0'4,"0"0"0,0 0 0,0 0 0,0 0-2,0 0 0,0 0 1,0 0-1,2-1 0,4-1-1,0 1 1,4 0 6,5-1-8,1 1 13,7 0-15,2 1 1,2-1 6,4-1 0,2-1-1,2 1 0,0 0 5,2-1-14,-1 1 1,-1 0 7,0-1 0,-2 0-1,-2 0-6,-2 2 0,-2-1 0,0 0 1,-4 0 1,-1 0 0,-3 1 0,-3-1 0,-1 0 0,-5 2 0,1-1 1,-3 1-1,0-1 0,-4 0 0,0-1 0,-2-1 0,-2 1 0,0-1 1,0-1 0,-2-1 0,0 1 0,-2-3 0,0 0 0,0 0 0,-2 0 1,-3 1-1,3-1 1,-2 1 0,0 0 0,2 1 1,-3 0-1,1 0 1,2 1 0,0-1-1,-1 0 1,1 1-1,0 0 1,0 1 0,2 0 0,-1 0-1,3 2 7,0 0-7,0-1-1,0 1 1,0 0 0,2 1 0,0 0 0,0 0 0,2 0 0,2 1 0,3 2 13,1 0-14,2-1 12,3 2-1,-1 1-8,0-2 0,5 2 6,-1 0-14,3 1 8,0 0-1,-1 0 0,-3 0 0,1 0-6,-1-1 7,-1 1-1,-3 0 6,-3 0-7,0 0-6,-2-1 7,-1 1 6,-3 1-13,-4 0 7,-5 1 6,1 2-13,-2 0 7,-3 1-1,-1-1-6,0 2 7,-1-2 0,1 2-7,-1-2 1,3 2 0,2-3 0,2 0 0</inkml:trace>
  <inkml:trace contextRef="#ctx0" brushRef="#br0" timeOffset="1326">1674 22 22,'-2'-2'4,"0"1"-1,-3-1 0,-1 0 0,0-1 0,0 1 0,0-2 0,-5 2-1,1 0-1,-3 1 1,1 1 0,-5 0-1,3 2 0,-3 0-1,3 1 0,-3 0 1,3-1 6,0 1-7,1 0-1,3 2 7,-1-2-7,3 1 1,0-1-1,2 1 7,2 0-7,1 1 0,1 0 0,2-1 0,2 0 7,1 1-7,1-1-1,4 0 1,0-2 0,3 2 0,-1-2 0,2-1 1,1 0 6,-1 2-1,1-2-1,1 0 0,-2 1-7,1 0 7,-1 1-1,1 0 0,-3 0 6,0 1-14,1 1 7,-1 1 6,0 1-1,-1 0 5,-1 1-7,0 1-7,-2 0 0,1 3 7,-3 1-7,2 0 0,0 1-6,-2 1 1,0 1 13,1 0 0,-1 4-7,-2 1 6,0 1-7,2-2 0,0 0 1,-2-1 0,0 1 6,0-2 6,0-1-8,0-1 0,0-1-7,1 1 13,-3-3-7,0 0-7,0-1 7,0 0-6,0-1 6,2 1-6,-2-2 7,0-2-7,0 1 0,0-2-5,0-1 13,0 0 0,2 0-1,-2-2 0,2-1-7,-2 1 1,0-4 0,2 0 13,2-4-1,0-2-8,0-2 0,2-3 6,3-5-7,-1-2-6,4-2 1,1-2 0,1-1 7,1-3-12,1 2 1,1-1 1,-1 2 20,1 1-2,2 0-7,-5 1-7,1 1-6,-1 2 8,-2 1 0,1 1 0,-1 2 1,-4 2-7,1 2 20,-1 1-8,-2 0 0,-2 2-7,1 2-6,-1 0 8,0 0 6,-2 2-1,0 2-13,-2 0 1,2 1 0,-2 1 0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57:25.556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89 203 23,'-2'-1'4,"-4"-1"0,-1 2-1,1 2 7,-2-1-8,2-2 0,0 2-1,-1-1 7,1 1-1,4-1-1,-2 0-7,2 1 0,0-1 6,0 0 0,0-1-1,2 0-7,-2 1 0,2 0 7,0 0-7,0 0 1,0 0 0,0 0 13,0 0-8,0 0 0,0 0 0,0 0 6,0 0-8,0 0 6,0 0-1,0 0 6,2 0-14,4-3 13,0 2-8,2-1-7,1-1-5,3-2 7,0 3 0,5-4 1,2 0 0,1-1-6,1 1 13,4-1-1,2 0-7,0 1 1,1-1-7,-1 2 1,-2-2 1,0 0 1,-2 1-1,-1 1 1,-3 0 0,0 1 0,-5 0 1</inkml:trace>
  <inkml:trace contextRef="#ctx0" brushRef="#br0" timeOffset="390">31 376 22,'0'0'4,"0"0"-1,-2 0 0,2 0 0,0 0-1,0 0 1,-4 0-1,0 1 0,-1 2 0,3-2 0,-2 0-1,2 1 0,0-1 0,0 1 0,2-2-1,-2 1 1,2 0 0,-2-1 0,2 0 0,0 0 0,0 0 0,0 0-1,0 0 0,0 0 7,2 0 5,4 0-8,0 0-6,3-1 12,-1 0-13,4-2 19,3 1-9,-1-2-7,1 0 7,3-1-8,1 0 1,2 0 6,-1 0-13,3-1 19,0 0-14,0-1 7,-1 2-13,1 0 13,0-1-7,0 0 7,-3 0-7,-1 1 0,0 0-6,-5 0 1,1 2 0,-1-1 2,-4 1 0,1-1 0,-3 2 0,-2 0 1,0 1 0,1-1-1,-3 4 1</inkml:trace>
  <inkml:trace contextRef="#ctx0" brushRef="#br0" timeOffset="780">56 539 21,'-2'1'4,"0"0"-1,0 0-1,0 1 1,-1-1 0,3 0-1,-2 0 0,2 0 0,-2 0 0,2 0 0,0-1 0,2 2 0,0-2-1,1 1 0,-1 0 0,2-1-1,0 0 1,0-1 0,0 1 12,0-1-1,2-1-15,3 0 14,-1 1-8,0-1-7,1-2 20,1 2-2,2-2-15,3 1 7,-3-1-1,3 1-1,-3-1-6,5 1-6,-3-2 1,3 2 13,-1-2 5,1 2-7,-1-1-1,1 0 0,1 0-7,-1 2 1,0-1 6,-1 0-6,-4 1 0,1-1 1,-1 2 12,1-1-7,-3 1 6,0-2-8,1 2-6,-3 0 1,0 1-6,-2-1 7,1 0-6,-3 1 8,0 0 0,0 0 0,0 0 13,-2 0-8,2 0-7,-1 0 1,-3-2-7,2 2 2,0 0 0,0-1 1,-2 0 1,0 1 0,0-1 0,0 1-1</inkml:trace>
  <inkml:trace contextRef="#ctx0" brushRef="#br0" timeOffset="2667">815 142 18,'0'0'3,"0"0"0,0 0 0,0 0 0,0 0-1,0 0 0,0 0 0,0 0 0,0 0-1,0 0 1,0 0 0,0 0-1,0 0 0,0 0 0,0 0 0,0 0 0,0 0 0,0 0 0,0 0-1,0 0 1,0 0-1,0 0 1,-2 0 0,2 0-1,0 0 0,0 0 1,0 0-1,0 0 0,0 0 1,0 0 0,0 0-1,0 0 1,0 0 0,0 0 6,0 0-1,0 0 5,0 0-1,0 0-8,0 0 6,0 0-7,0 0 6,0 0-7,0 0 0,0 0 0,0 0 0,0 0 6,0 0 6,0 0-8,0 0-7,0 0 7,0 0-7,0 0-6,0 0 14,0 0-1,0 0 6,0 0-7,0 0 6,0 0-2,0 0 6,0 0-8,0 0-1,0 0-13,2 0 20,4 0-1,0 0-1,7 0-8,1 0 0,3 0 0,3 0 0,1 0-13,2-2 2,0 0 13,-1-2 0,-1 3 12,2 0-20,-5-1 13,-1 0-8,1 2 0,-1 0 0,0-1-6,-3 0 13,-2 0 0,1 1-8,-3 0 1,3 0 6,-3-1-1,0 1-1,-1 0-6,1 0 0,-4 0 0,2 1-6,-1-1 14,-1-1-1,0 1-1,0 0 0,-2 1-19,0 0 8,1-1 13,-3 1-1,2-1-7,-2 1 1,0 2 0,0-3 0,0 1-12,0 0 14,-2 0-7,2 0 14,-2 1-1,0-1-8,2 0 1,-2 0 0,2 3-7,-2-3 14,2 1-1,-2 1-7,0 1 0,0 1 0,0-1 0,0 2 13,-2-1-20,2 1 13,-2-2-7,2 2 13,-2 2-1,2-1-14,0 1 7,-2 0-1,0 2 6,0-2-7,0 1 6,2-1-7,-2 4 0,2-2 6,0 2-13,0 0-5,-2-1 7,2 1 1,-2 0 0,2 0 7,-2 0-19,2 1 21,0-2-7,2 1 0,-2-2 7,2 2 5,-2-1-7,0-2-7,2-1 1,0 0 0,-2-1 7,2-1 5,-2 0-19,2 0 13,-2-2 6,2-1-7,-2 0-7,0-1 7,2 1-13,-2-2 14,0 0-25,0 0 15,-2-1-5,2 0-6,2-1 2,-2 1 1,0-5 1</inkml:trace>
  <inkml:trace contextRef="#ctx0" brushRef="#br0" timeOffset="3556">1537 47 23,'-2'-1'4,"2"0"0,-3 0-1,1 1 7,0-3 5,2 3-8,-2-1-1,2 1-7,-2 1 0,2-1 6,-2 0 6,2 0-8,0 1-6,0-1 0,0 5 13,0 1-14,2 1 13,-2 1-1,0 0 5,0 4-1,0-1-8,0 2 6,0 1-8,0-1 12,2 2-14,-2 0 0,2 1-6,-2 1 19,2-1 5,0 0-15,-2 3 6,0-2-7,0 2 6,0-2-14,3 2 13,-3 1-7,0-2 7,2 2-1,-2-1-1,0 0-1,2 0 0,-2 0-1,2 0 0,-2-1 0,0 0-1,2 0 0,0-1 0,-2 1-7,2-3 7,-2 0-6,0-2 0,2 0 7,0-2-7,-2-1 1,2-1 0,-2-2-18,0-1 2,2-1 3,0-1 1,0-1 2,0-1 1,3-4 2,-1 0-1,0-3 2,0-3 1,2-1 0</inkml:trace>
  <inkml:trace contextRef="#ctx0" brushRef="#br0" timeOffset="3946">1605 148 19,'2'-1'4,"2"-1"-1,0-1 0,0 0 0,5-1-1,-1 1 0,2 1 0,3-2 0,-1 1 0,0-1-1,3 2 0,-3-1 1,3 2-1,-3 0 0,1 1 0,-3 0 0,0 1 0,3-1 0,-3 3 0,-2-1 0,-1 1 0,-1 1-1,0 2 1,-2 1 0,0 0 6,-4 2-8,2 1 7,-2 3-1,-2-1 0,0 1 5,0-1-7,-2 2-7,0 0 13,0 1-7,0-2-7,-3 1 7,-1-1 6,0 0-7,0 0 6,-3-1-7,1 0 6,0 0-13,1-2 0,-1-1 8,2 1 0,-3-3-7,1 0 1,0-3 0,1 1 0,3-2 1,-2 1 1,2-3-1,-1-1 0</inkml:trace>
  <inkml:trace contextRef="#ctx0" brushRef="#br0" timeOffset="4321">1936 94 23,'0'0'4,"0"0"0,0 0 0,0 0-1,0 0 0,0 0 6,2 0-8,0 0 0,0 1 6,0 1 6,0 0-14,2 3 12,-2-2-1,2 1-14,1 1 19,1 0-1,-2 1-2,2 1-14,0 1 6,1 2 6,-1 0-7,0-1 12,0 3-8,-2 0-8,3 0-6,-3 1 7,2-1-6,-2 1 20,2-1-21,-2 1 7,3 0 13,-1-1-2,-2-2-7,0 2-7,2-2 6,-2 1-12,0-3 13,1 1-13,-1 0 20,0-2-14,0 2-6,0-2 8,-2-2 6,2 1-7,-2 0 7,3 0-7,-3-2 13,2 0-14,-4-1 13,2 1-14,0-2-6,0 1 14,-2-1-7,2-2 0,0-1 13,0-3-13,2 1-6,-2-3 1,3-1 20,-1-2-14,0-1-6,0 0 13,0-1 6,0 0-14,0-2 13,0-1-14,3 0 7,-3-1-7,0-1 7,0-1-7,0 0 7,0-2 6,-2 2-1,3-1-8,-3 3 0,2 0-6,-2 0 7,0 1 6,0 1-19,0 2 20,0 0-14,-2 2 7,2 1 7,-2 1-20,2 1 14,-2 0 0,0 0-7,0 3 1,0-2-12,2 3 8,-2-2-5,0 3 1,0 0 1,0 1 1,2 2 1,-2 2-1</inkml:trace>
  <inkml:trace contextRef="#ctx0" brushRef="#br0" timeOffset="4929">2565 69 22,'0'0'4,"0"0"0,0-2-1,0-3 0,0 0 0,2 0-1,-2-2 0,2 1 0,-2 0-1,0 1 0,2 0 0,-2 0 0,-2 0 0,0 2 0,0-1 0,-3 2 0,1 1-1,-2 0 1,0-1 0,0 2 0,-5 2 6,1-1-1,-2 2-7,1 1 0,-1 0 7,1 2-1,1 1-7,2 1 0,0-1 0,-1 1 7,1 1-7,2 0 7,2 0-1,0 1-7,-1-1 1,3-1 0,0 1-1,2-2 1,0 1 7,2-3-7,0 0 0,3-1 1,-1 0 6,4-2-7,0 2 7,0-2-7,1-2 6,1 2-7,3-2 7,-3 0-7,0 0 7,1 0-1,-1 0 0,-2 1-7,2 2 1,-1-1 0,1 3 7,-2-2-7,1 3 0,-1 1 7,-2 0 0,0 1 5,-2 3-1,1-1-1,-1 2-1,0 1-13,-2 0 14,0 0-14,0 0 7,-2 1 0,2 0 7,-2 0-14,2-1 14,-2 1-8,2-2 7,-2 2-7,2-1 6,-2 1-7,2-1 1,0 1 6,-2-1-7,3-1 7,-1 0-7,0 0 12,-2-1-20,0 0 14,2-1-7,-2 0 1,0-1 6,0-1 0,0-1-1,2 0-6,-2 0 6,2-2 0,-2 0-7,2-1 7,-2-1 0,2 0-1,-2-1 6,2 0-1,0 0-7,0-2 0,0-3-12,2 0 14,1-2 6,1-3-20,0-1 14,0-2 0,2-2 6,3-1-1,-1-1 5,0-1-14,3-1 7,-3-1-7,3 0 6,-3-1 6,2 0-14,-1 1 7,-1 1-7,0 1 7,1 2-7,-3-1 1,0 2 0,1 2 7,-1-1-1,-2 0 0,0 2 0,0 2-1,1-1-6,-1-1 7,0 3-13,-2 0 13,0 1 0,0 1-7,1 1 1,-1 2-6,-2-3 14,0 3-7,2 0 0,-2-2-6,-2 3 7,2 1 7,-2-1-14,2-2 14,0 2-7,0 0 6,0 0 6,-2 1-14,0 0 7,0 0-1,0 0-13,0 0 8,0-1 6,0 0-6,0-1 0,3 2 6,-3 2 0,0-2-1,0 0-6,0 0 13,0-2-8,0 2-6,0 3 13,0-3-20,2 1 7,-2 0 7,0-1-7,-2-1 7,2 1 0,0 0-7,0 0-6,0 0 8,0 0 6,0 0 0,0 0-7,0 0 7,0 0 6,0 0-14,0 0 7,0 0-13,0 0 13,0 0 0,0 0-7,0 0 7,0 0-13,0 0 8,0 0 13,0 0-14,0 0 6,0 0-6,0 0 13,0 0-8,0 0-13,0 0 14,0 0-6,0 0 0,0 0 7,0 0-7,0 0 6,0 0 0,0 0 6,0 0-7,0 1-1,0 0 0,0 2 0,0-2 0,0-1-13,-3 0 14,3 1 6,3 0-13,-3-1-6,0 1 14,0-1 0,0 1 6,2 1-14,-2-2-6,0 1 2,0 0 7,0 0 13,0-2-8,0 2 6,-2 0-7,2-1-13,0 0 20,0 0-1,0 0-7,0 0 0,0 0-7,0 0 7,0 0 0,0 0 0,0 0-6,0 0-6,0 0 14,0 0-1,0 0 6,0 0-13,0 0 1,0 1 13,-3 3-8,3-3 6,0-1-1,-2 1-13,2-1 14,-2 0-1,2 0-14,0 1 14,2-1-7,-2 1 0,0-2 0,0 1-6,0 0 7,0 0 0,0 0-12,0 0 14,0 0-7,0 0 13,0 0-19,-2 0 13,2 0-12,0 0 13,0 0 0,0 0-13,0 0 14,0 0-7,0 0 1,0 0-13,0 0 2,0 0 8,0 0-7,0 0 2,0 0 2,0 0 0,0 0 1,0 0 0,0 0 0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57:45.648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136 81 20,'0'0'4,"0"0"-1,0 0 0,0-1 0,-2-4 0,-2 1-1,0 0 0,0 0 0,0-1 0,0-1 0,-5 1 0,3 0 0,0-1-1,0 0 0,0 1 6,-1 0 0,1 1-8,2 1 0,0-1 7,0 2-1,0 1-7,-1-2 7,5 1-7,-2 1 0,2 1 0,0 0 1,0 0 0,0 0 6,0 0-7,0 0 7,5 2 5,1-1-14,2 0 7,2 1-7,1 0 8,3-1-7,1 3 13,1-2-14,3-1 0,-1 1 7,3 1 0,0-1-1,2 0-6,-1 1 0,1-1 1,23 4 0,-5-3 1,-4-3 0,-2-1 0,0 1 0,-6 4 0,-4-3-1,-14-1 1,1 0 0,0 0 0,1 0 0,-5-1 0,0-1-1,-1 1 1,-1 1 0</inkml:trace>
  <inkml:trace contextRef="#ctx0" brushRef="#br0" timeOffset="406">8 88 20,'0'1'4,"-2"-1"-1,0 0 0,0-1-1,2 1 0,-2 0 0,2 0 0,0 1 0,0 0 0,2 1-1,2-1 0,2 2 0,1 0 1,1 0-1,0 1 0,2-2 0,3 1 0,1 0 0,1-1 0,1 0-1,3 0 1,2-2 0,-1 1-1,1 0 1,0 1-1,-3-1 0,3 1 0,-2-2 1,-1 1-1,1-1 0,-3 0 0,-1 1 0,-3 0 1,3 0-1,-5-1 0,2 1 0,-3-1 0,1 1 7,-2-1-7,1 0-1,-1 2 0,-2-2 7,-4 0-7,2 0 0,0-2 0,-2 1 0,1 1 0,-1-1 0,-2 1 0,2-1 1,4 1-1,-4-5 0,0 1 0,-6-3-1,0 1-1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58:02.465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0 23,'0'0'4,"0"0"0,0 0-1,0 0-1,0 0 1,0 0-1,0 0 0,0 0 0,0 0-1,0 0 0,0 0-1,0 1-1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57:58.440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11 130 23,'-2'-1'4,"-1"0"-1,1 0 1,0 1-1,2-3 0,-2 3 0,2-1-1,0 0 0,0 0 6,0 2-8,0-2 0,0 2 1,2-1 6,0 2-7,3 0 0,-1-1 6,2 0-1,0 1 0,0-1 5,1 1-7,1 0-7,-2 1 7,4 1 0,-1 1-1,3 0 6,0 1-13,3-1 13,-1-1-1,5 1-7,0-1-7,3-1 8,1 2 6,2-3-7,2-2 0,0 1-7,2-1 7,-2-2 7,-1 1-1,-1-2-7,0 1-6,-2 1 13,-3 1-1,-1-1-7,-4 0 7,-1 1-7,-4-2 0,1 2 7,-1 2-13,-4-4 7,3 2 6,-5-2-13,2 2 14,-2 0-7,-2 2 12,0 1-14,-2 0 13,0 2-1,0 0-1,-2 2-7,2 1-7,-2 1-5,0 1 7,0 3 1,0 1 7,0 0-1,0 1-13,0 2 1,2 0 8,-2 0 6,2 1 6,0-1-8,0 2 6,0-2-7,2 2-7,-2-2-6,0 1 14,0-2-6,0 2-6,-2-3 0,2 0 1,-3-1 0,1-1 0</inkml:trace>
  <inkml:trace contextRef="#ctx0" brushRef="#br0" timeOffset="515">1005 0 22,'-4'0'4,"0"1"0,-2 0-1,-2 2 0,-3 0 0,1 1-1,-2 1 0,-1 2 0,1 2 0,-3 1 0,1 4 6,1 3-1,-1 2 5,2 2-8,-1 1 0,1 2-7,1 2 13,1 0-7,2 0 5,-1 1-13,3 0 13,2 1-7,0-1 0,2 2 6,0-1-7,2 1-7,0 0 1,0 1 1,2-1 13,2-1-1,0 0-7,2 0 6,1 0-13,1-2 1,-2 0 0,2-3 1,1-2 0,-3 0 0,2-4-1</inkml:trace>
  <inkml:trace contextRef="#ctx0" brushRef="#br0" timeOffset="827">989 358 23,'0'0'4,"0"0"-1,0 0 1,2 0-2,2 1 1,-2-1 0,2 0-1,2 0-1,1 0 1,-1 0 0,0 0-1,2-1 0,3 1 0,-3-1 0,2 0 0,1 1 0,-1-1 6,0 0-1,-1-1-7,1 1 0,0 0 0,1 1 1,-1-1-1,0-1 7,1 0-1,-1 1-7,0 0 0,3 1 7,-1-1-7,-1 1 0,-1 0 0,0 1 1,-2 1 0,3 1 6,-3-1-6,-2 2 6,3-1-7,-3 2 7,-2-1-7,2 2 0,-4 1 6,2 1-6,-2-1 6,-2 1-7,2 2 7,-2-1-7,0 1 7,-2 1-1,2-1-6,-2 2 6,2 1 6,-2 0-7,0-1 0,2 1 6,-2 0-8,2 0 7,0 0-14,0 0 14,0-1-7,0 0 6,2-1-14,0 1 2,0 0 0,0-3 1,0 1 0,1 0 1,-1-2 0,0-1-1,2 0-1</inkml:trace>
  <inkml:trace contextRef="#ctx0" brushRef="#br0" timeOffset="1264">1547 417 22,'-2'0'4,"0"0"-1,2 0 0,-2 0 0,2 2 0,0-2 0,-2 2 0,2 1-2,0 2 1,0 1 0,0 2-1,0 3 0,0-1 0,0 3 0,0 1 0,2 1 0,0 1 0,-2 2 0,2 1-1,0 2 0,0 0 7,0 1-8,0 0 0,1 3 1,1-1 0,-2 2 0,0-2-1,4-2-1,-2 0-1</inkml:trace>
  <inkml:trace contextRef="#ctx0" brushRef="#br0" timeOffset="1514">1696 405 20,'-2'-1'4,"-2"-1"-1,2 1 1,0 1-1,0 0 0,2 0-1,0 0-1,0 0 1,0 1-1,0 3 0,2-1 0,0 2 0,2 1 0,-2 1 0,4 0 0,-2 1 0,1 1-1,1-1 1,2 2-1,-2 0 0,3 1 0,-3 0 0,0 0 0,-2 1 1,2 0-1,-2-1 1,-1 0-1,-3 0 1,-3 0-1,-1 1 1,-4-2-1,0 1 0,-3-2 0,1 0 0,-2 2 0,-1-3 0,-3-1 0,-1 1 0,1-1 0,1-1 0,-1-1 0,3-1-1,1 1 0,1-4 0</inkml:trace>
  <inkml:trace contextRef="#ctx0" brushRef="#br0" timeOffset="1872">1841 90 20,'0'0'4,"0"0"-1,0 0 0,4 2 0,-2 1-1,2 2 0,0 2 0,1 2 0,1 1 0,0 0 0,0 3-1,2 2 1,-1 0-1,1 1 1,-2 1-2,2 0 1,-1 3 0,1-2 0,-2 2 0,2 0-1,-1 1 0,-3-1 1,2 1-1,-4 0 0,0-2 1,0 2 0,-2-1-1,0 0 7,-2 0-7,-2-1 0,-2 1 0,0-1-1,-1 0 7,-1 1-7,-2 0 0,1-1 0,1-1 0,0 1 0,0-2 0,-1-2 7,1-1-7,4-1-1,-2-2 0,2-3 0,2 0-1</inkml:trace>
  <inkml:trace contextRef="#ctx0" brushRef="#br0" timeOffset="2231">2244 363 23,'0'0'4,"0"0"0,0 0-1,0 0 7,0 0-2,0 0-7,0 0 0,0 0 0,0 0-1,0 0 7,6 0-1,1-3-1,1 1-6,0 1 0,1 0-1,1-1 7,2 0-7,3 1 0,1 1 1,1 0 0,-1 0 0,1 0 0,2-1-1,-3-1 0,3 1 0,-3-1 0,3 0 0</inkml:trace>
  <inkml:trace contextRef="#ctx0" brushRef="#br0" timeOffset="2496">2279 490 22,'0'0'5,"0"0"-1,0 0 0,0 0-1,0 0 0,0 0-1,0 0 7,3 1-2,-3 0 0,0-1-1,2 0-1,2 1-1,2-1-6,0 0-1,2 0 7,3 1 0,-3-1-7,2 1 7,3-1 6,-1 0-2,1 2-7,-1-2-6,5-2 0,-1 1 7,1 0-7,1 0 1,-1 0 0,1-2 0,-1 1-1</inkml:trace>
  <inkml:trace contextRef="#ctx0" brushRef="#br0" timeOffset="2964">2259 676 22,'0'0'4,"0"0"-1,0 0 1,0 0-1,0 0 0,0 0-1,0 0 1,0 0-1,0 0 0,-2 0 0,2 0-1,0 0 0,0 0 0,0 0-1,0 0 0,0 0 1,0 0 0,0 0-1,0 0 7,2 0-7,-2 0-1,2 0 1,2 0 6,4 0-7,1-2 0,3 2 7,0-1-7,5 0 0,1 0 0,1 0 0,0 0 0,-1-1 0,3 1 1,-2 0 6,1 0-8,-1-1 0,2-1 0,-3 1 0,-1-1 0,1-1-1</inkml:trace>
  <inkml:trace contextRef="#ctx0" brushRef="#br0" timeOffset="3323">2927 206 23,'-2'0'5,"2"0"12,0 0-2,0 0-2,0 0-2,0 0-1,0 0-14,0 0 0,0 0 13,0 0-1,0 2-7,0 6-6,2 3 7,2 3 6,2 1-1,0 1-1,1 3 5,-1-1-14,0 3 1,2 1 6,-2 0-13,1 2 14,-1-1 12,0 1-9,-2 1-7,0-1-6,0 1 7,-1-1 6,-1-1-8,0 1 7,-2-1-20,0 0 8,-2 0 7,0-2-13,2 0 1,-3-1 1,3-4 1,0 1 1,-2-2 0,2-4 0,0 0 0</inkml:trace>
  <inkml:trace contextRef="#ctx0" brushRef="#br0" timeOffset="3620">3036 341 20,'-6'0'5,"0"-3"-2,4 1 1,0 1-1,2-1 0,-2-1 0,2 2-1,-2 0 0,0 0-1,0 0 1,2-1 0,2 2-1,0 0 0,0 2 0,2-1 0,2-1 0,0 1 0,-2 0-1,3 0 1,1 2-1,2-1 1,1 0-1,-1 2 7,-2-1-8,3 1 1,-1-1-1,0 2 1,1-1-1,-3 1 1,0 0 0,0 1 0,-1-1-1,-1 2 1,0 0 0,-2 2-1,-4-1 1,0 0 0,-2 1 0,-2 0 0,0 2 0,-4-2 0,1 2 0,-1-2 0,0 1 0,0 0-1,-3-1 1,-3 0 0,1 1-1,-1-2 1,-1-1 0,1 0 0,-1-1 0,3-2 0,-2 0 0,1-2 0,3 1 0,1-1-1,1-1-1,4-1-1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4:57:13.130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 0 448,'0'75'77,"-2"-28"-29,2-12 1,2-2-13,0-5-17,2-4-21,-2-3 0,2-1-12,-1-5-11,1-1-22,-4-3-12,4 0-1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4-11T04:59:49.646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652 260,'-49'0,"-1"25,25-25,25 0,-24 0,-26 0,25 0,0 24,0-24,1 0,24 0,-25 25,0 0,0 0,25 0,-49 24,-1-49,25 50,0-25,1-1,-26 1,25 0,25 0,-25-25,25 25,0-1,0 1,0-25,0 25,0 0,0 0,0 0,0-1,0 1,0-25,0 25,0 0,0 0,0-25,0 24,75-24,-50 25,-1 0,1-25,0 25,-25 0,50-25,-1 24,1 1,-1-25,-24 25,0-25,-25 25,25-25,-25 25,25-1,24-24,-49 0,50 0,-25 0,0 25,-1 0,-24-25,25 25,0-25,0 0,0 0,24 0,-24 0,0 0,0 0,-1 49,1-49,25 0,-25 0,24 0,-24 0,25 0,-50 0,24 0,26 0,-25 0,0 0,-1 0,1 0,0 0,25 0,-26 0,-24 0,25 0,0 0,0 0,-25 0,50 0,-26 0,-24 0,50 0,-25 0,0 0,-1 0,1 0,25 0,-25 0,49 0,-74 0,25 0,49 0,1 0,-75 0,24 0,51 0,-75 0,25 0,24 0,-49 0,25 0,0 0,0 0,-1 0,1 0,25 0,-50 0,49 0,26 0,-50 0,0 0,-1 0,51 0,-50 0,-1 0,1 0,25 0,-1 0,1 0,24 50,-24-50,49 0,-49 0,-25 0,74 0,-50 0,1 0,0 0,-26 0,-24 0,50 0,-25 0,24 0,-24 0,25 0,0 0,24 0,-49 0,49 0,-24 0,-25 0,-1 0,1 0,0 0,-25 0,25 0,0 0,24-25,1 25,-50-25,49 25,-24 0,0-24,0-1,-25 0,25 0,-1 0,-24 1,0-1,0 0,25 25,-25-25,0 0,0 1,0-1,0 0,0 0,0 25,0-25,0 1,0-26,0 25,0 0,0 1,0 24,0-75,0 50,0 0,0 1,-25-1,25 25,-24-50,-1 25,25 1,-50-1,50 0,-49-25,49 50,-25-24,0-1,0 25,25-25,-49 25,24 0,0-25,25 25,-25 0,0-25,1 25,-51-24,26-1,24 0,-25 0,1 25,49 0,-50-49,0 49,1 0,24 0,0-25,0 25,0 0,1-25,-1 25,-25-25,50 25,-49 0,-1-25,0 25,26 0,-26 0,0-24,26 24,-26 0,-24 0,49 0,-25 0,25 0,25 0,-24 0,-51 0,50 0,-24 0,-26 0,1 0,-25 0,-50 0,50 0,24 0,50 0,-49 0,49 0,-24 0,24 0,25 0,-50 0,50 0,-49 0,-1 0,0 0,1 0,-26 0,51 0,-1 0,-50 0,26 0,49 0,-25 0,-25 0,25 0,-24 0,-75 0,99 0,-74 24,49 1,25-25,-24 0,24 0,0 25,0-25,1 0,24 0,-25 25,0-25,25 25,-25-25,25 0,-49 24,24-24,-25 25,50-25,-25 25,1-25,24 0,-25 25,0-25,0 0,25 0,-25 0,0 0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00:03.506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0 42,'0'0'9,"0"0"-1,0 0-1,0 0-1,0 0-7,0 0-1,0 0 7,0 0 0,0 0-8,2 0 0,0 0 1,2 0-2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59:57.079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0 42,'0'0'9,"0"0"11,0 0-9,0 0-1,0 0 5,0 0-2,0 0-8,0 1 0,0 2 5,2 0-7,0 1-1,0 1 13,2 2-2,-2 1-8,0 3 5,0 1 5,0 2 5,-2 2-3,2 1-21,-2 3 1,0 1 19,-2 2-2,2 3-2,-2 2-14,0 4 7,2 0 5,-2 3-1,0 1-7,0 0 0,2 2-1,0-1 13,-2 0-21,2 2-5,0-2 8,0-1 0,2 0 7,0-2 6,0-2-14,0 0 1,2-2-6,3-2-11,-3-1-4,0-2 3,0-2 2,0-3 2,0-3 1,0-2 3</inkml:trace>
  <inkml:trace contextRef="#ctx0" brushRef="#br0" timeOffset="312">22 329 21,'0'-2'4,"0"0"-1,0-1 1,0 0-2,3-1 1,-1 0-1,2-2 1,2 1-1,0-1-1,2 2 1,1 0-1,-1 1 7,2 0-8,3 0 0,-3 2 0,0 0 1,3 2-1,-5 0 7,2 3-1,-1 1-7,-1 0 0,-2 2 0,0 2 7,1 2-1,-3 1-1,-2 0 0,0 1-7,-2 1 0,0 0 13,-4 2-1,2-1-14,-2 0 7,-3 0 6,1-1-13,0-1 7,-4 0 6,1 0-1,1-2-8,0 0-6,-3-2 1,3-1 1,0 0 0,0-1 0,-1-1 0,1-1 1,2-2-1</inkml:trace>
  <inkml:trace contextRef="#ctx0" brushRef="#br0" timeOffset="639">519 222 22,'0'0'5,"0"0"-1,0 0-1,0 0 0,-2 0 6,2 1-1,-4 4-1,0 0-1,-1 0-7,-1 2 0,0 3 13,-2 0-8,-1 2 6,1 2-1,0 3-14,0 1 13,1-1 6,-3 2-2,2-1-2,0 1-13,1 0 6,-1-1 12,0 1-8,2-2-1,-3 1-7,3-2 13,0-2-14,0 0 6,-1-1-6,1-2 6,4 0 0,-2-3-1,2-2-6,0 1 19,0-3-9,2 1-7,-2-4 7,2-1-14,0-2 7,0-2 0,0-5 7,4-3-8,2-4 7,0-3-13,3-3 13,-1-1-1,2-5-7,-2 1 7,3 0-13,-1 0 1,-2 0 7,1 3-6,-1 0 13,-2 2-7,0 4 6,-1 0-1,-1 2-7,0 2 7,-4 1-1,2 2-7,-2 0 7,2 3 0,-2 0 5,2 2-13,-2 0 0,2 2 7,-2 0 6,2 2-14,-2 1 13,2 1-13,0 1 0,0 2 14,0 3-2,0 1 6,3 2-21,-1 2 1,2-1 14,-2 3 5,4 1-14,-1 1 7,-1 0 5,2 4-7,0 1 6,1-1 5,-3 2 4,2 1-21,-2 1 1,3 0 12,-3 0-13,0 0 0,2 2 13,-2-2-8,1-1-6,-1 0 19,-2 0-8,0 0-1,2-3-13,-2 0-5,1-2-5,-1-2 2,2 0-4,-2-2-11,2-3 4,-2-1 2,1-2 2</inkml:trace>
  <inkml:trace contextRef="#ctx0" brushRef="#br0" timeOffset="1248">742 97 36,'0'0'3,"0"0"6,0 0 5,0 0-2,0 0-1,0 0-8,0 2 0,0 1 12,0 1 4,2 3-8,-2 1 5,2 2-2,0 3-2,0 2-2,-2 3-1,3 2 5,-1 1-14,-2 3 0,2 3 13,-2 2-2,0 0-14,2 2 13,-2 1 5,0-1-8,0 0-14,0 1 14,2-1-7,0-1 6,0 1-7,0-3-6,2-1 13,0 0-7,0-1 0,1-2-12,-3 1 2,2-3 1,0 0-11,0-4 2,-2-1 2,2-2 2,-2-2 1,2-2 1</inkml:trace>
  <inkml:trace contextRef="#ctx0" brushRef="#br0" timeOffset="1575">788 257 23,'0'-2'4,"0"-1"0,2 2-1,0-1-1,0 0 1,2-2-1,2 1 1,0-1-1,1 2 0,1-2 0,2 3 6,-1 0-8,-1 1 0,0 2 0,0 1 0,1 1 0,-1 1 7,0 2-7,-2 1 0,3 0 6,-5 0 5,0 2-14,0 0 7,-2 2 6,0-1-14,0 2 7,-2 2 6,-2-1 5,0 1-2,-2 0-8,0 1-6,0-2-6,-2-1 7,-3 1 12,3-1-7,-2-2-7,0 0-6,-3 0 1,3-1 14,0 0-1,-1-2-7,3-1 0,-2 0-6,2-3 1,-1 1 0,1-2 1,2 1 0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59:59.325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33 23,'0'0'4,"0"0"0,0 0 6,0 0-7,0 0 12,0 0-2,0 0-14,0 0-1,0 0 7,0 0-7,0 0 13,0 0-7,0 0 12,0 0-15,0 0 0,0 0-6,0 0 13,2 0 5,0 0 5,2 0-9,5 0-7,-1 0 6,4 0-14,3 0 13,3-2 0,-1 2-1,2-1-1,1 0-13,1-2 13,0 1-13,-1 1 14,1-1-1,0 0-7,-1 0-12,1 1 8,-2 0 7,-1 0-7,3-2 1,-5 2-6,1 1 2,-3-2 1,1-1 0,-1 2 1,-1 0 1,-3 0 0,1 1 1,-3-1 0,-2 0 0,0 1 0</inkml:trace>
  <inkml:trace contextRef="#ctx0" brushRef="#br0" timeOffset="343">62 175 21,'0'0'4,"0"0"0,0 0 0,0 0 0,-2 0-1,2 0 0,0 0-1,0 0 13,0 0-9,0 0 6,0 0-8,0 0 6,0 0-1,0 0-1,0 0 5,0 0-14,0 0 12,0 0-14,0 0 13,0 0 5,0 0-2,0 0-14,0 0 0,0 0 1,0 0 6,0 0-1,0 0-7,2 0 7,0 0-1,0 0 6,7 0-14,-1-1 7,4 1 6,1-3-14,1-1 13,3 2 5,-1-1-14,1 0 7,1-2 5,-1 3-1,1-2-1,1 1-14,0 1 7,-1-1-13,1 0 14,-3-1-7,1 3-5,2-1-6,-5 1 2,3 0-4,-3-2 1,-1 2 2,-1 1 1,-2 1 2,1-1 1,-1 0 0</inkml:trace>
  <inkml:trace contextRef="#ctx0" brushRef="#br0" timeOffset="749">39 357 21,'0'0'4,"-4"0"0,2-2 0,0 2-1,0 0 0,0 0 6,0-1-8,2 1 7,0 0-7,0 0-1,0 0 13,0 0-2,0 0-1,0 0-1,0 0-8,0 0 6,0 0 6,0 0-2,0 1 5,4 2-21,-2-2 20,2 0-8,0 0 5,0 0-2,5 1-1,-1-2-1,0 0 5,3-2-14,1 1 0,0 0 13,5 0-2,-3-1-13,5-1 13,0 1-20,-1 0 20,1-2-14,4 2 13,-3 0-14,3-1 13,-2 0-7,2 0 6,-5 1-7,1 0 6,-1-1 0,-1 2-7,-1 0 0,-1 0-6,-3 0 13,1-2-7,-3 3-6,0 0 7,-1 0 12,-1 0-14,-2 0 7,-2 0-1,-2 0 0,3 0-1,-1 0 0,0 0-13,-2 0 14,0 0-1,2 0-6,-2 2-12,0-1 1,-2-1 2,2 0 2,0 0-12,3-1 3,-3 1 1,0-2 2,0 2 2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00:00.823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0 23,'0'0'5,"0"0"-1,0 0 6,0 0 5,0 0-14,0 0-1,0 0 19,0 0-2,0 0-2,0 0-2,0 0-14,0 0 0,0 0 12,0 0 5,2 1-8,-2 3 5,2-1-1,2 1 4,0 1-8,1 0-1,-3 1-1,2 1 0,0 0 5,-2 1-1,2 0-8,-2 3 6,0-1-7,2 2 6,-2 1-13,1 1 19,-3 1-8,2 2 6,-2 2-14,2 2 13,-2 1-14,0 1 1,0 0 13,0 2-14,2-1 7,-2 2-1,2-1 6,0 1-1,0-2-1,0 1-19,0-1 20,0-1-1,0 0 0,0-1-20,0 0 8,0-2 13,0-1-13,1 0 1,-3-3 7,2 0-19,-2-2-5,2-1 9,-2 0 2,2-3-5,-2 1-5,2-3 3,-2-1 2,0-1 2,0-2 1,0-1 1</inkml:trace>
  <inkml:trace contextRef="#ctx0" brushRef="#br0" timeOffset="421">223 96 21,'-2'0'4,"2"0"0,0 0-1,0 0 0,0-3 0,0 1 6,-2-2-7,2 1 6,0 1-1,-2-1-1,2 2-7,-2-1 13,2 1-14,0-1 12,0 1-7,0 1-7,0 0 13,0 0-7,0 0 6,0 0-1,0 0-7,0 0 12,2 0-14,0 0 0,4 1-6,1 2 1,-3-1 8,2 0 6,0 2-14,-2-1 14,5 2 5,-1-1-8,0 0 0,-2 1-13,3 1 13,-3-2 0,0 2-13,2 0 20,-1 0-2,-3 1-13,2 0 0,-4 0 1,2 1 0,-2-2 7,-2 1 6,0-3-8,0 3 0,0 0 6,-4 1-14,-2 2 1,0-2 13,-1 0-1,1 1-1,0-1-13,-2 1 13,-1-1 6,-1 2-14,2-2 6,-3-1-6,3 1 12,-2 2-7,0-3 6,1-1-8,-3 0-6,1 0 1,-1 1 0,0 0 19,1-1-1,1 0-2,0-1-8,-1-2 0,3 1 5,0-2-7,2-1 0,-3 1-13,3-2 1,0 1 8,2-1 0,0 2-6,-1-1 14,1-1-7,0 2 6,2-1-13,-2 2 13,0-3-7,0 1-6,0 1 14,2-1-7,-3 2 6,3-2 0,0 0-7,0 0-6,0-1 7,0 1 0,0 0 0,2 1 0,0 0-6,-2-2 1,0 1-5,2-2 1,0 1 1,0 0 1,0 0 8,0 0-7,0 0 1,0 0-5,0 0 7,0 0 13,0 0-13,0 0-6,0 0 1,-2 1 8,2-1 0,0 0-7,0 0 1,0 0 1,0 0 0,0 0 0,0 0 0</inkml:trace>
  <inkml:trace contextRef="#ctx0" brushRef="#br0" timeOffset="1294">244 112 19,'0'0'3,"0"0"1,0 0-1,0 0-1,0 0 0,0 0 0,0 0 0,0 0 0,0 0 0,0 0-1,0 0 0,0 0 0,0 0 0,0 0 0,0 0 0,0 0 0,0 0 0,-2 0 0,2 0-1,0 0 1,-2 0 0,-2 0 0,0 0-1,-3-2 0,-1 0 0,2 2 0,-2 0 0,1 0 0,1 0 1,0 0-1,0 2 0,0 0 1,-3 0-1,3 1 0,0-1 0,2 0 0,-2 2 0,-1-1 0,3 1 1,0 0-1,0 1 0,2 0 1,0-3-1,0 1 0,0 2 0,0-3 1,0 0-1,2 0 0,-2 0 0,2 1 0,-2-2 0,2 0 0,-3 0 0,3 0 0,-2 0 0,2 0 0,0-1 0,-2 0 0,2 2 0,0-2-1,0 0 1,0 0 0,0-2-2,2 2-1</inkml:trace>
  <inkml:trace contextRef="#ctx0" brushRef="#br0" timeOffset="1840">93 98 19,'0'0'4,"0"0"-1,0 0 0,0 0-1,0 0 0,0 0 0,0 0 0,0 0-1,0-1 1,2-3-1,-2 2 0,2-2 0,0 1 1,-2 1-1,2-2 0,0 1 0,-2 0 0,3 0 0,-1-1 0,-2 1 0,0 1 0,0-2 6,0 1-7,0-1 0,0 1 0,0-1 6,0 1-7,0-1 7,0 1 5,0-1-7,0 2-1,0 1 0,0-2-1,0 1-6,-2 0 0,2 1 1,0-1 0,0 1 13,0 0-1,0 1-7,0-1 6,0 1-14,0 0 1,0 0 13,0 0-7,0 0-7,0 0 14,0 0-8,0 0 0,0 0 7,0 0-1,0 0-14,0 0 20,0 1-14,0 0-6,-3 3 20,3 0-14,0 1 6,0 0-13,0-1 1,3 1 2,-3 1 0,0 0 1,2-1-1,-2 1 1,2 0-1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59:55.519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62 16,'12'-8'3,"13"-6"-1,8-4 0,9-4 0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00:30.213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900 33 17,'0'1'4,"-2"-2"-1,2 1 0,0 0 0,0 0-1,0 0 0,0 0 0,0 0 0,0 0 0,0 0 0,0 0-1,0 0 0,0 0 0,0 0 0,0 0 0,0 0 0,0 0 1,0 0-1,0 0 0,0-1 0,2-2 0,-2 1 0,2 1-1,0-1 0,-2 0 1,0 1 0,0 0-1,0 0 1,-2-1-1,2-1 7,-2 1-8,0 1 1,0 0 0,0-2-1,0 2 7,0-1-7,0 2 0,-3-1 0,3 1 0,-2-2 0,0 1 0,0 1 7,-2 1-7,0-1 0,-1 2 0,-1 0 0,0 0 0,0 1 1,-3-1-1,-1 1 0,-1 1 1,1 1 0,0 0 6,-1 0-7,-1 0 7,-1 2-7,1 1 6,-3 0-1,-1 2-7,-5 0 13,2 0-7,-4 1 6,3-1-14,-3 1 1,0 0 0,2 2 1,-2 0 0,1 0 13,1-1-1,-2 1-14,4 1 1,1-1 0,-1 0 7,0 1 12,3-2-14,1 1-7,1 1 20,-1-1-21,3 0 14,-1 0-7,1-1 0,-1 2 6,1 1-13,1 1 13,-1-1 6,1 1-14,1 0 0,0 0 6,-1 2 6,1-2-14,1 3 1,-1-1 0,2 0-6,-1-1 14,3 2 6,0 1-8,-1 1 0,3-3-1,0 2-6,0-1 6,2-2 6,0 0-1,-1 1-7,3-1-6,2 0 7,0-2 0,0 0 6,0 0-1,0 0-1,2-1-19,1 1 8,-1-1 13,2 0-1,0-1-13,-2 1 1,2 0 13,0 0-19,2-1 1,-1-1 20,1 1-13,2-1-6,0-1 7,1 1-5,-1-2 19,0 1-20,0-1 8,3 1-7,-1-1 14,0 0-13,1-1 7,-1-1 6,0 1-7,1 1 0,-1-2 0,0 0 13,1 1-8,-1-1 6,0 1-20,1-1 1,-1 0 14,0 0-1,3-1 0,-3 0-1,1 0-6,1-2 6,0-1 0,1 1-13,-1-2 20,3 1-1,-1-2-1,5-1-14,-3 2 13,3-2-7,2-1 6,-1 1 0,1 0-7,0 0 0,1 0 6,-1 1 0,2-1-1,0 0-1,-1-1-19,1 1 9,-2 0 13,-1-1-7,1 0 0,0 0 6,-3 0-6,-1-1 6,2 0-7,-3 0 0,-1 0 1,-3 1 0,3-3-6,-3 2 0,0 0-5,-1-1 2,-1 0 0,0 0 1,-1 1 2,-1-1 0,-2-1 0,0 1 2,1 0-1,-3-1 2,0 1 0,-2 0-1,-2 1 0</inkml:trace>
  <inkml:trace contextRef="#ctx0" brushRef="#br0" timeOffset="889">811 1131 18,'-2'-3'4,"0"1"-1,-2 0 0,0-2 0,2-1 0,-3 1-1,3-2 0,-2 0 0,0 2 0,2-2 0,0 1 0,0 0 0,-2 1-1,2-1 1,0 2 6,0-1-8,0 3 0,-1-1 0,3 0 0,-2 0 0,2 1 0,-2 0 0,2 1 0,0 0 0,0 0 0,0 0 0,0 1 0,2 2 0,0 0 13,1 0-14,-1 1 6,0-2-7,2 2 19,2-1-14,0 1-7,0-1 13,1 1-1,1-1-7,0 2-1,0-2-6,1 1 13,1-1-13,-2 2 20,3-2-21,-1 1 20,0-2-2,1 2-1,-1-1-14,-2 1 0,3-2 1,-5 1-6,0 0 14,0 0 5,0 0-1,-1-1-1,-1 1-1,0 0-13,0 0 7,-2-1-13,-2 2 14,0 1 0,0 0-1,-2 2 0,-2 0-6,0 0 7,0 1-13,-1 1 8,1-1 0,-2-1 7,2 1-1,-2 0 0,0 1-1,1-1 0,-1 2 0,2-1 6,-2 0-7,2 1 6,-2 0 5,-1 1-8,3-2-13,-2 0 8,2 1-6,-2-1 7,-1-1 6,3 1-13,0-1 13,0-2-13,0-1 7,2 0-6,-2-1 7,2 0 6,0 1-13,0-2 19,2-1-14,-3 0 0,3 0-6,-2 0 13,2 0 0,-2 2-7,2-3 6,0 0-1,0 0 0,0-3-7,0 2 7,0 0-7,0 0 13,0 0-1,0 0-14,0 0 13,0 0-13,0 0 13,0 0-20,0 0 20,0 0-1,0 0-7,0 0 0,0 0 0,0 0 6,0 0-13,0 0 13,0 0-19,0 0 8,0 0 13,0 0-26,0 0 15,0 0 0,0 0 0,0 0-5,0 0 7,0 0-6,0-2-6,0 0 1,0-1 2,2-4 1,-2-2 1,2-1 0,1 2 0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00:37.483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2234 138 19,'0'0'3,"0"0"0,0 0-1,0 0 0,0 0 1,0 0-1,0 0 0,-2 0 0,2 0 0,0 0-1,0 0 0,0 0 0,0 0 0,0 0 0,0 0-1,0 0 1,-2 0 0,-1 0 0,1 0 0,0 0 0,-2-1 0,4 2-1,-2-1 0,0 0 0,2 0 0,-2 2 0,2-2 0,0 1 0,-2-1 1,2 0-1,0 0 0,0 0 1,0 0-1,0 0 0,0 0 0,0 0 0,0 0 0,0-1 0,0 2 1,2-1-1,0 0 1,0 0-1,0 0 0,0 1 0,0 0 0,5 0 1,-3 0-1,0-1 0,2 2 0,0-2 0,0 1 0,1-1 0,1-1 1,-2 1 0,2 0-2,1 0 1,-1 0 0,0-2 0,0 2 0,3-1 0,-3 1 0,2 0 0,1 0 0,-3 0 0,2 0 0,1-1 1,-1 1-1,0 0 0,1 0 0,-1 0 0,0 0 0,3 0 0,-3 0 0,1 0 0,1 0 0,-2 0 0,1 0 0,-1 1 0,2-1 0,1 0 0,-1-1 0,-1 1 0,1 0 0,-2 0 0,3 0 0,1-1 0,1 0 0,-1 1 0,-1-1 0,1 1 0,0-3 0,1 2 0,1 1 0,-1-1 0,2 0 0,-3 0 0,3-1 7,-3 1-8,0 0 7,1 0-7,-1 0 6,-1 1 0,1-1-7,1-2 6,-1 2-7,1 0 7,-1 0-7,1 1 0,-1 0 7,-1 0-7,1-1 7,-2 1-7,3-1 7,-3 1-7,3-2 1,-3 2 0,1-1 0,-1 1 0,0-1 1,-1 1 0,1-1 0,-1-1 0,1 0 0,-2 1 7,3 0-8,-3 0 1,-2 1 0,3-1 6,-1 0-6,0-1 0,-1 1 6,1 1-7,0-1 0,-1 0 0,-1 0 0,2 1 1,-2-1 7,3 1-8,-3 0 0,0-2 1,3 1 6,-1 0 0,2 0-7,-1 0 0,-1 1 0,0-1 1,1-1 0,-1 1 0,3 0 6,-1 0-7,2 0 1,-1 0 0,-3-1 0,3 1 0,-1 0 0,0 0 0,-1 0 0,-1 0 1,3 1-1,-1-1 1,0-1 0,1 0 0,-1 1-1,1 0 0,-1 0 1,0-2 0,-1 2 0,1-1 12,-2 1-14,3-1 7,-1 1-7,-1 0 0,1-1 0,-2 1 7,3-1-7,-3 0 0,3 1 0,-3 1 1,0-1 0,1 0 0,-1 1 0,-2-2 0,3 1 7,-1 0-7,-2 0 6,2 1-7,-1-1 1,1 0 0,0 1 6,-1-2-7,-1 1 0,2 0 7,-1 0-7,1 0 0,-2 0 1,0-1 6,1 1-7,-1 0 7,0 1-8,1-1 1,-1 0 0,0 0 1,0 0 0,-1-1 0,1 1 6,-2 0-7,2 0 7,-1 1-7,1-1 0,-2 0 0,2-1 0,1 1 1,1 0 0,-4 0 6,2 0 0,1 1-1,-3-1-7,2-1 7,0 1 0,1 0-1,-3 0-7,2 1 1,-2-1 7,-1 1-1,1-1-7,-2 1 7,0-2 0,0 2-1,-2 0 0,4 0-7,-4 0 1,3 0 1,-3-1 0,0 0 1,0 1 6,2 0 6,-4 0-1,2 0-8,0 0-7,2 0 8,-2 0 0,0 0-7,0 0 7,0 0-7,1-1 7,-1 2-6,0-1 7,0 0-7,0 1 7,0-1-7,-2 0 7,0 0-7,0 0 1,0 0 0,0 0 7,0 0-7,0 0 0,0 0 7,0 0-7,0 0 1,0 0 0,0 0 0,0 0 7,0 0-7,0 0 0,0 0 13,0 0-8,0 0-7,0 0 7,0 0 6,0 0-14,0 0 1,0 0 0,0 0 14,0 0-15,0 0 8,0 0-7,0 0 13,0 0-14,0 0 1,0 0 7,0 0-7,0 0 13,0 0-13,0 0 6,0 0 0,0 0 0,0 0-7,0 0 7,0 0 0,0 0-7,0 0 1,0 0 7,0 0-1,0 0-6,0 0 7,0 0-7,0 0 7,0 0-7,0 0 0,0 0 7,0 0 0,0 0 0,0 0-1,0 0-7,0 0 14,0 0-7,0 0 6,0 0-14,0 0 1,0 0 0,0 0 1,0 0 1,0 0 0,0 0 13,0 0-8,0 0 0,0 0 0,0 0-7,0 0 1,0 0 0,0 0 1,0 0 0,0 0 0,0 0 7,0 0-7,0 0 0,0 0 0,0 0 0,0 0-2</inkml:trace>
  <inkml:trace contextRef="#ctx0" brushRef="#br0" timeOffset="4165">25 1347 18,'0'0'4,"0"0"-1,0 0 0,-2 0-1,2 0 1,0 0-1,0 0 0,0 0 0,0 0 0,-2 0-1,2 0 0,0 0 0,-2 0 0,0 0 0,-3 0-1,3 0 0,0 0 1,2 0 0,0 0 0,-2 0 0,0 0-1,2 0 0,0 0 0,-2 0 0,2 0 1,0 0 0,2 0 0,-4 0-1,2 0 0,-2 1 0,4-1 1,-2 0-1,0 1 0,0-1 1,2 0-1,-4 0 0,2 0 0,0 1 1,0-1-1,0-1 0,2 1 0,-4 0 0,2 0 0,0 0 1,0 0-1,0 0 1,0 0-1,0 0 0,0 0 0,0 0 0,0 0 0,0 0 0,0 0 0,0 0 0,0 0 0,0 0 0,0 0-1,0 0 2,0 0-2,0 0 1,0 0 0,0 0 0,0 0 0,0 0 1,0 0-1,0 0 0,0 0 0,0 0 0,0 0 0,0 0 0,0 0 0,0 0 0,0 0 0,0 0 0,0 0 0,0 0 0,0 0 0,2 1 0,-2-1 0,0 1 0,2-1 0,0 0 0,0 0 0,0 1 0,0-1 7,1 0-1,-1 0-7,0-1 6,-2 1-7,2 0 0,0 0 1,0 0 0,0 0 0,2 0 0,0 0 0,0 0 0,1-1 0,-1 1 1,2 0 0,-2 0-1,2-1 1,0 0-1,-1 0 1,1 1 6,-2-2-1,2 2-7,2-1 1,-1 0 6,-1 1-7,0-1 1,0 1 0,0-1 6,3 0-7,-3-1 0,2 2 1,0-1-1,1 1 1,1-1 0,-2 1 7,3-1-7,-1 0 0,2 1-1,-1 0 0,1 0 1,3-1 0,-3 1 7,0-2-8,3 2 1,-1-1 0,-1 0 0,1 0 0,-1-1 1,1 1 6,-1-1-1,-1 2-7,2-1 7,-1 0-1,-1 0 6,3 1-1,-3-1-2,-2 0-13,3 1 1,-1 1 0,-1 0 14,1-1-2,0 1-7,1 1 7,-1 0-14,1-1 7,1 0 0,1 0 0,-1 0 0,3 0 0,-3 0-6,3 1 7,-1-1 0,1 0 0,-3 0 6,3 0-13,1 0 0,-1 1 14,0-2-14,-1 1 1,1-1 0,1 1 7,-1-1 6,-1 0-1,3 0-7,-3 0 6,1-1 0,2 1-7,-3 0 6,-1 0-1,1 1-6,1-1 6,-3 0-13,3 0 14,-3-1-7,1 1 6,-1 1-13,1-1 1,-1 1 8,-1-1-7,1 0 8,1 1 0,-3-1 6,2 1-14,-1 1 20,-1-1-20,1 0 0,1 0 1,-1-1 7,-1 0 0,0 1 6,1-1-1,1 1 0,1-1-1,-1 0-1,-1 0-6,1 0 6,-2-1 0,3 1 5,-1 1-13,-1-1 6,-3 0-6,3 0 7,-1 0-7,0 0 1,1 0 12,-3 0-13,0 0 7,1 0-1,1 0 6,-1-1-13,-1 1 13,2 0-7,-1-1-1,-1 1-12,0 0 1,3-1 14,-3 0-6,0 0 13,1 1-2,-3 0-19,2-2 1,1 2 14,-1 0-1,0 0-6,1 0 6,-1 0-6,0 0 6,3 2 0,-3-1-7,1-1-6,-1 0 1,0 1 2,1 0 13,-1-1-7,-2 1-6,3 0 1,-1 1 1,0-1 13,1-1-7,1 1-1,-2-1-6,3 0 1,-1 0 19,1 1-8,1-1-7,0 0-6,1-1 1,1 0 1,1 0 7,-2-1 12,1 1-8,1 0-13,-3 0 1,1 1 0,-1-1 1,1 1 1,-1-1 13,0 1-1,-1 0-8,-1 0 0,-1 0 13,1 0-14,0 0 6,-1 1-1,1-1-6,-1 0 0,-1 0-6,0 0 13,3 0 6,1-1-8,-1 1 0,1-2-7,0 2-5,3-1 7,0 1 0,-1-1-6,1 1 14,1-1-1,-1 1-7,1-1 0,-1 1-6,2-1 20,-3 1-1,3-2-8,-3 2-7,3 0 1,-5 0 0,1 2 1,-1-2-6,1 1 7,1 0 6,-3-1-13,-1 1 20,1-1-8,-1 1 6,0-1-1,1 0-8,-1 1 0,-1-1 0,1 0 6,-2-1-1,1 1-13,1-1 7,3 1-6,-1-1 7,-2 1 0,3 0 6,-1-1-1,1 1-7,-1-1 0,3 1-6,-3-2 1,3 2 1,-1-1-6,1 1 8,0 0 6,-1 0 0,3-1 0,-3 1 5,3 0-7,-3 0-6,3-1 7,0 1 6,-1-1-1,1 0-7,-1-1 0,1 1 6,-2 0-1,1 0-1,1 1 0,-1-1-1,-1 0-12,0 0 19,1-1-20,-1 1 2,-1 0 7,1 0 0,-1 0 6,1 1 0,-1-1-13,1 1 7,2-2 0,-5 2 0,3-1 7,-1 1-7,1 0 12,-1 0-1,3 0-8,0 0 6,-3 0-13,3 1 0,-1-1 1,1 0 7,-3 0-19,1 0 8,0 2 7,-1-2 7,1 0-1,-1 1-20,-1-1 15,-1 0-6,1 1 7,-3-1 6,2 0-1,-1 0 5,-3 1-1,3-1-14,-3 0-6,0 0 8,1 0 6,-1 0-6,-2 0 6,3 1 0,-3-1-13,2 0 1,-1 0 13,3 1-7,-2-1 7,1 0-13,-1 0 1,0 0 7,1 2 6,-1-2-7,0 1 13,1-1-2,-1 1-13,0-1 6,1 0 0,1 0-1,-4 0-6,1 1-12,-1 0 21,0-1-1,-2 1 0,1-1-7,-1 1 0,-2-1 7,2 0-1,-2 2 6,0-2-20,1 1 8,-1 0 0,-2-1 7,2 1-1,0-1 6,0 1-13,-2-1 0,2 1 7,3-1 0,-1 0-13,0 0 7,-4 0-6,4 0 14,-2 2-19,-2-2 8,1 0-6,-1 0 1,0-2 1,0 1-1</inkml:trace>
  <inkml:trace contextRef="#ctx0" brushRef="#br0" timeOffset="6879">5001 800 20,'0'0'3,"-2"0"0,2 0 0,0 0 0,0 0 0,0 0 0,0 0-1,0 0 0,0 0-1,0 0 1,0 0-1,0 0 1,0 0-2,0 0 1,0 0 0,0 0 0,4 0 0,0 0 0,4 0 6,3 0-1,-1 0-7,0 0 0,1 0 0,1 0 0,1-1 1,-1 1 6,0-1-7,3 0 0,-1-1 0,1 1 1,1 0 6,-1 0-1,1-1-7,1 0 0,-1 0 7,-1 1-8,1 0 1,-1 0 0,-1-1 0,1 1-1,-3 0 0,1 1-1</inkml:trace>
  <inkml:trace contextRef="#ctx0" brushRef="#br0" timeOffset="7191">5061 976 20,'-2'1'4,"0"0"-1,-2-2 0,2 1 0,-1 1 0,3 0 0,-2-2-1,2 2-1,0-1 1,0 0-1,0 0 1,0 0 0,0 0-1,0 0 0,0 0 0,2-1 0,3 1 0,-1 0 6,2-1-7,0 1 0,2 0 0,-1-1 6,-1 0 0,0-1-8,0 4 7,3-2-1,-3-2 0,2 2-1,-2-1 6,2-1-7,1 1 6,1-2-14,0 1 7,1 0 0,-1-1 0,0 1-6,3-1 7,-1-1-1,1 2 7,-1-2-8,0 1 0,3 0 0,-3 1-6,1-1 7,1 0 0,-1 1 6,1 1-14,-1 0 8,1-2-7,-2 1 1,1 0 1,1 1 7,-3-2-1,1 1 0,-2 1-7,3 0 7,-3-1-6,1 1 0,-1 1 1,-2-1 0,-2 1 0,3 0 0,-3-1-1,-2 1 1,2-1-1</inkml:trace>
  <inkml:trace contextRef="#ctx0" brushRef="#br0" timeOffset="7753">5938 579 18,'0'-1'4,"0"1"0,0-1-1,0 0 0,0 0 0,0 1-1,0 0 0,0 0 0,0 0 0,0 0 0,0 0-1,0 0 0,0 0 0,0 1 0,0 2 0,-2 2 0,2 1 0,-2 1 0,2 0 6,0 2-7,-2 1 0,2 2 0,0 1 0,0 1 6,0 1 0,2 0-1,-2 1-1,2 1 0,-2-2-7,2 1 0,0 0 13,0 0-7,2 1-7,-2 0 7,2-2 0,0-1-7,-2 3 13,3-2-7,-3-1-7,2-2 0,0 2 8,0-1 5,-2 0-1,2-4 0,-2 1-8,0-3 1,0-1-7,1 1 1,-1-2 1,0-1 0,-2-2 1,0-2 0,2-2 0,0-3 0,2-1 1,-2-2 0,0-2-1</inkml:trace>
  <inkml:trace contextRef="#ctx0" brushRef="#br0" timeOffset="8081">6002 487 19,'0'-1'4,"4"-2"-1,2-2 0,0-1-1,1 2 0,1-1 0,2 1-1,1 0 1,-1-2 0,-2 1-1,3 3 1,-1-2-1,-2 1 0,0 2 0,-1 0 0,1-1 0,0 4 0,-2-1 0,3 2 0,-3 3 0,-2 1 0,0 0-1,0 2 1,-2 3-1,0 0 1,-2 0-1,0 4 0,0-1 0,0 2 0,-2-1 0,0 2 0,0 0 0,0 0 0,0 0 0,-2 0 0,-2-1 0,2-2 0,-1 1 0,-1-2 0,0-2 0,0 0 0,0-3 0,-1 1 0,1-1 0,0-1 0,0-1 0,0 0 7,1-2-1,1-1-7,0 1 0,0-3 0,2 2 7,-2-2-8,2-1 1,2 2 0,0-2 0,0 1 0,2 2 1,0-2 0,2 0-1,0 0 0,2 2 0,3-2 1,-3 2 0,2-2 0,3 0 0,-1 1 0,2 0 0,1 1 0,1-1 0,-1 0-1,-1 0 1,2 2 0,1-2 0,-3 1 0,3-1-1,-3 1 0,3-1 0,-1 1 0,-1-1-1,1 1-1</inkml:trace>
  <inkml:trace contextRef="#ctx0" brushRef="#br0" timeOffset="8580">6631 540 20,'-2'0'4,"2"-3"-1,-2 2 1,-1-1-1,3-1-1,-2 2 1,0-1-1,2 1 1,-2 0-2,2 1 0,-2 0 1,2 0-1,0 0 0,0 0 0,0 0 0,0 2 0,0 1 0,0 1 6,0 2-7,-2 1-1,2 1 1,0 1 6,-2 3-7,2 1 1,-2-1-1,0 2 7,0 0-1,0 1 0,2 1-7,-2 0-1,2 0 1,-2 0 0,2 1 0,0 0 7,2 1 0,-2-2-7,2-1 0,0 2 0,-2-1 0,2-1 1,2-1 0,-2-3-1,2 1 0,0-2 0,1 0 0,-1-1-1</inkml:trace>
  <inkml:trace contextRef="#ctx0" brushRef="#br0" timeOffset="8907">6782 497 20,'0'0'4,"0"0"-1,0 0 0,0 0 0,0 0-1,0 0 0,0 0 1,0 0-1,0 2 0,0 5 0,0 3-1,0 1 1,0 2-1,0 1 0,2 2 0,-2 0 0,2 3-1,-2 1 1,0 0 0,0 1-1,2 1 0,-2 1 0,0-1 0,2 1 0,-2 0 1,2-1-1,-2-2 0,2 0 1,-2 0-1,2-3 0,-2 0 0,4-1-1,-2-2 0,0-3 0,0-2-1</inkml:trace>
  <inkml:trace contextRef="#ctx0" brushRef="#br0" timeOffset="9157">6678 708 19,'-2'0'4,"2"0"0,0 0-1,0 0 0,0 0-1,0 0 0,0 0 0,0 0 0,0 0 0,2-2 0,4 1-1,3-2 0,-1 1 0,2 0 0,3-1 0,1 1 0,1 0-2,-1-2 1,3 1 0,-1-2-1,1 1 0,1-2 0,-1-1 0,2-1 0,-1-2 1,1 1-1,1-1 0,-1-1 0,-2-2 1,-1 0 0,1 1 0,-1 0 0,-1 2 0,-1-1 0,-1 2 1,-3 1 0,0 1 0,-1 0 0,-3 1 0,0 1 0,-2 1 0,-2 0 0,0 1 0,0 0 0,-4 1 0,0 1-1,0 0 1,-4 1 0,-2 1-1,-1 1 7,1 2-8,-2-1 7,-1-1-7,3 4 0,-2 0 0,2-1 7,-1 1-7,1-1 0,2 2 0,0 0 0,4 3 7,-3-2-7,3 2 0,2 2-1,0-2 1,2 2 0,5 1 7,-3 0-7,4-1 6,0 2-7,3 0 0,-1 0 0,2 1 1,1 0 0,-1-1 0,1 1 0,1-1 0,1 2 0,-3-3 1,2 1 6,1 0-1,-3-1 0,-1 0-7,-1 0 0,0-2 6,1 0-7,-5-2 1,0 0 0,0 1 1,-4-3 0,0 1 6,-2-2-1,0 1 6,-2-2-7,-2 1 6,-2-1-8,-2 0 13,-1-1-2,-1 0-8,0-1 0,-1 2-13,-1-2 7,2 0 6,-1 0-13,1-2 14,2 1-7,-1 0 7,3 0-14,-2-1 1,2-1 1,2 0 0,0 0 0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4-11T06:05:46.254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578 49,'-24'0,"-1"0,0-25,25 25,-25 0,0 0,1 0,-26 0,0 25,50-25,-49 25,24 0,-25 0,50-1,-24-24,-1 25,-25 0,25 25,1-50,24 24,0 1,0-25,0 25,0 0,0 0,-25-1,25-24,-25 25,25 0,0-25,0 25,0 0,0-1,0-24,0 25,0 0,0 0,0-25,0 25,0 24,25-49,0 50,-1-50,-24 25,25-25,0 24,-25 1,0 0,25-25,-25 25,25 0,-1-1,1 1,-25-25,50 25,-1 25,-24-26,-25 1,0 0,25-25,0 25,-25-25,25 50,24-50,-24 24,49 1,-74-25,25 0,0 0,0 0,-25 0,25 0,-1 0,1 0,-25 0,25-25,-25 1,25 24,0-25,-25 25,24-25,-24 0,0 25,0-25,0 0,25 1,-25-1,0 25,25-25,-25 0,0 25,0-49,25-1,-25 0,0 26,0-26,0 25,0-24,0 49,0-25,0 25,0-50,0 25,0 1,0-1,0 25,0-50,0 25,-25 1,25 24,0-75,0 75,0-25,-25 1,25-1,0 0,0 0,0 0,0 1,0 24,-25-25,1 25,24-25,0 0,-25 25,0 0,25-25,-25 25,0 0,25 0,-24-24,24 24,-25 0,0 0,25 0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01:54.531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1386 0 23,'0'0'4,"0"0"0,0 0 0,0 3-1,0-3 0,0 1 6,0 0-1,0 0-1,0 0-1,0 1-7,2-1 12,-2-1-1,-2 0-1,2 1-1,0 1 5,0-1-8,0-1-1,-2 2 12,2-2-14,-2 0 0,-2 1 18,0-2-9,-1 1-1,-1 0-1,-2 0-1,0 1-1,-5-1-1,1 1-7,-5-1 0,1 1 0,-5 1 0,-2 1 0,-4-2 7,-4 2-7,-4 1 6,-4-1-1,0 1 0,-1-1-1,1 0 0,0-1 6,2 0-7,3-1 6,6 1-1,1 0-8,4-1 7,2-1-13,5 1 13,-1 0 5,5-1-13,1 2 6,3-2-13,0 0 20,2 0-8,-1 0-6,3 0 13,2 1-14,0 0 7,2 0-13,0-1 13,2 1-12,0 2 13,-2-1-13,2 1 20,2 0-14,-1 0 7,1 1-13,0 0 13,2 1 0,-2 0-1,2 0 0,-1 1 0,1 2-7,0 1 7,0 0-7,0 1 7,1 1-7,-1 2 7,0-1-7,0 3-5,0 2 13,3-1-6,-3 3 6,2 0 0,-2 5 5,3 1-13,-3 3 6,-2 1 6,2 3-13,-2 0-6,0 3 14,1 0-6,-1 2 6,0 0 0,-2-1-1,2 2 0,0-1-6,0-1 6,-2 1 0,0 0 6,3-1-7,-3 0 0,0 3 0,2 0 0,-2 2-7,0 2 13,0 1 0,2 0 5,-4 2-8,2 0-19,-2 1 21,0 0 5,2 0-8,-2 1 6,0-1-7,0 1 6,0 2-1,0-1-7,2 1 6,-2-1-1,2-1-13,-4 0 20,4 0-14,-2 0 6,0-1-13,-2-1 14,2-1 6,-2-1-8,0-1 0,0-1-1,0-1-6,0 1 7,-2-2-13,2-1 7,-2-3 1,0-1 0,1-2 6,-1-1 0,2-3-1,0-1 6,0-2-1,0 0-7,0-3 6,2-2-1,-2-1-19,2 0 20,0-3-20,0 1 21,-2-2-1,2 0-7,0-1-13,0 0 14,0-1-6,-2 0 7,2 0-1,0-1 7,0 0-1,0 0-1,0-1-1,-2 1-13,0 1 7,0 0 6,2 0 0,-2 1-7,-1 1-12,3 0 8,-2 0 7,0 1 6,0 1-14,0 0 14,0 1-7,0 2-7,0 0 1,0 0 14,0 0-1,0 1-1,2 0-14,-2-1 14,2 0-1,-2 0 0,2-2-7,-2 0 0,2-3 0,-2-1 0,2 0 7,0-3-1,0 0-13,-3-2 8,3-1 6,0 0-13,0-2 13,0 0 0,0-3-13,0 1 7,0 0 6,0-2-13,0 1-5,0-2 14,3-1 6,-3 0 6,0 0-8,0-1-13,0 1 19,0-1-1,2 0-1,-2 0-1,2-1-1,2 0-8,0-1 7,0 0-1,2-2-7,3-1 7,1 1-13,0-2 13,3-1-1,3 0-6,3-1 6,4-3-7,-1 2 7,5-1-7,0-1 1,4-1 6,2 2 0,0-3-13,0 2 13,0 0-6,1 3 6,-1-1 0,-4 1-7,0 2-6,-3 0 14,-1 0-7,-2 3-6,-2 0 1,-1 0-6,-3 2 14,-3-2 0,-1 2 6,-3 1-19,-2-1 8,1-1 0,-3 2 13,0-1-1,-2 1-1,0 0-1,1 0-7,-1-2 0,0 2 0,-2-1-6,0 2 7,0-1 7,0 0-1,0 0-1,0-1-7,0 1 0,-2-1 7,2-1-1,-2 1-7,2-2 1,0 3 6,1 0-13,-3 0 14,0 0-13,2-1 13,-2 0 0,0 1-7,2 0 0,-2-1-6,0 2 1,0-3 13,0 0 0,0 4 5,0-2-14,2 0 1,-2 1 0,0-1 0,0 0 7,0-1-1,0 1-7,0 0 1,0 0 0,0-2-6,0 2 13,0 0-6,0 0 6,0 0-1,0 0-6,0 0 0,0 0 6,0 2 0,0-1-1,0-1 0,0 0-7,0 0 1,2 0-6,-2 1 14,-2-2-1,2 1-1,0 0-6,0 0-6,0 0 7,0 0 1,0 0 0,0 0-6,0 0 13,0 0-1,0 0-19,0 0 8,0 0 1,0 0 6,0 0 0,0 0 6,0 0-19,0 0 14,0 0 0,0 0-1,0 0 6,0 0 0,0 0-14,0 0 1,0 0-5,0 0 20,0 0-8,0 0 0,0 0 6,0 0-1,0 0-7,0 0-6,0 0 1,0 0 1,0 0 13,0-1-13,0 1-6,0 0 20,0 0-7,0 0-1,0 0-12,0 0 1,0 0 8,0 0 12,0 1-7,-2 0-7,2 0 7,0-1 0,0 1 6,0 0-2,0 1-13,0-4 7,2 1 6,-2 1-7,0 0 0,-2 0 0,2-1 0,0 1 0,0 0 0,0 0-6,0 1 1,0-1 6,0 0 0,0 0-6,0 0 1,0 0 6,0 0 0,0 0 0,0 0 6,0 0-7,0 0-1,0 0-12,0 0 20,0 0-13,0 0 13,0 0-1,0 0-7,0 0-7,0 0 8,0 0 6,0 0-7,0 0-13,0 0 8,0 0 7,0 0 0,0 0 6,0 0-1,0 0-8,0 0 1,0 0 0,0 0-7,0 0 7,0 0 7,0 0-20,0 0 14,0 0-6,0 0 13,0 0-7,0 0 0,0 0 6,0 0-14,0 0 7,0 0-6,0 0 7,0 0 6,0 0-7,0 0 0,0 0 0,0 0 13,0 0-14,0 0-7,0 0 14,0 0-1,0 0-7,0 0-12,0 0 14,0 0 7,0 0-8,0 0 1,0 0 6,0 0-7,0 0 0,0 0 6,0 0 0,0 0-7,0 0 0,0 0 7,0 0-1,0 0-7,0 0 1,0 0 6,0 0-7,0 0 7,0 0-1,0 0-6,0 0 6,0 0-6,0 0 6,0 0 0,0 0 0,0 0-7,0 0-6,0 0 8,0 0-6,0 0 1,0 0 7,0 0 0,0 0 6,0 0-7,0 0 0,0 0-6,0 0 14,0 0-1,0 0-7,0 0 6,0 0-7,0 0-12,0 0 20,0 0-19,0 0 20,0 0-13,0 0-6,0 0 8,0 0 7,0 0-13,0 0 1,0 0 1,0 0-5,0 0 14,0 0-19,0 0 9,0 0-11,0 0-10,0 0 16,0 0 2,0 0-5,0 0-11,0 0 4,0 0 2,0 0 2,0 0 2,0 0 1</inkml:trace>
  <inkml:trace contextRef="#ctx0" brushRef="#br0" timeOffset="27581">48 2845 22,'0'0'4,"-2"-2"-1,0 2 0,-2-1 0,-1-1-1,-1 0 0,2-1 0,-2 2 0,2-1 0,0 1 0,2-2-1,-3 2 1,5 0-1,-2 0 0,2 0 0,-2 0 6,2-1-7,0 1 0,2 1 6,0-1-7,1 1 1,-1 0-1,-2 1 0,2 0 0,0 1 0,0 0 1,0 1 0,2 1 0,-2 1 0,2 0 0,-2 1 6,2 1-7,-2 1 7,3 2-1,-1 0-7,0 2 0,0 0 1,0 1 0,2 1-1,1 1 1,-1-1 0,0 0 0,0 0 0,2 1 0,-1 0 0,1-1 1,-2 1 0,2-1 6,-1 0-7,1 1 0,-2-2 0,2 0 0,-1-1 1,1-1 6,0-1-1,0-1-1,1-2 0,1-1-1,2-5-7,3-2 1,1-2 0,3-5 7,4-2-6,4-3 0,4-3 0,-2-3 7,2-2-7,2-1 6,-2-1 0,2 0 5,-2-2-13,2 1 0,-2-1 7,-2 3 0,-2 0-7,0 1 7,-2 1-7,-3 3 7,3-2 0,-4 3-1,-3 2 0,1 1 6,-2 1-14,-1 0 1,1 1 7,-5 2-7,0 1 1,1 0 1,-3 1 0,1 1 0,-3 1 7,2 0-7,-4 0 7,3 0-7,-5 2 7,2-1-1,-2 2 0,0 0 0,-2 1 5,2-2-1,-4 1 0,3 0-14,-1 0 1,-2 1 13,0-1-7,0 1 0,0 0 0,0-1 0,0 2 6,0 0 0,2-1-7,-2 0-7,0 1 2,0-1 0,0 1 14,0 0-14,0 0 7,0 0 0,0 0 0,0 0 0,0 0 0,0 0-1,0 0-6,0 0 1,0 0 7,0 0-7,0 0 7,0 1 0,-2 0-7,2 0 7,2-2 0,-2 1 0,0 0 0,0 0-7,0 0 7,0 0-7,0 0 1,0 0 1,0 0 6,0 0-6,0 1 6,0 1 0,0-2 6,0 2-14,0-1 13,0 0-7,0-1-6,0 0 13,0 0-8,0-1 0,0 1-6,0 0 7,0 0 0,0 1 0,0-1 0,2 1 0,-2 1 0,0-2 6,0 0-7,0 0 0,0 1 0,0-1 6,-2 1-7,2-1 0,0 1 0,0 0 0,0 0 0,0 1 0,0-2 1,0 1 0,0 0-7,-2 0 1,2 0 1,0 0 7,0 2 0,0-2-7,0-1 7,0 1-7,0 0 0,-2 0 8,2 2 0,0 0-7,-3-1 7,3 1-7,-2-1 0,0 0 0,0 1 1,2 0 0,-2 0 0,0 0-1,0 1 1,0-1 0</inkml:trace>
  <inkml:trace contextRef="#ctx0" brushRef="#br0" timeOffset="56332">1012 798 17,'0'0'3,"0"0"0,0 0 0,-2 0-1,2-1 1,0-1-1,-2-2 0,-1 2-1,3 0 1,0-2 0,0 2-1,0-1-1,0 1 1,0-1 0,0 0-1,0 1 1,3 0 0,-3 0-1,0 0 0,2 1 0,-2 0 0,2 0 1,-2 1-1,2-2 0,0 1 1,0 0 0,0 1-1,0-1 0,2 1 1,0 0 0,0 0-1,1 0 0,3-1 0,-2 1 1,2-1-1,3 1 0,1-2 1,-2 2 0,3 0-1,1 0 0,3 2 0,-1-2-1,1 1 2,-1-1-1,3 1 0,2 0 0,-3 0 0,3 0 0,-2 2 0,1-2 0,1 0 0,-2 1 0,-1 0 0,1-1 0,-1 1 0,1-1 0,-2-1 0,-1 1 0,1 1-1,-1-2 1,1 0 0,-3 1 0,-1 0 0,-1 0 0,1 0 0,-1 0 0,-4 2 0,3-2 0,-3 0 1,0 1-2,-2 0 2,3-1-1,-3 1 0,2-1 0,-4 0 0,2 0 0,1 1 0,-1-1-1,0 0 2,0 0-2,0 0 1,3-1 1,-3 0-1,2-1 0,-2 0 1,1 0-1,-1-2 0,0 2 0,0 0 1,0 1-2,1-1 1,-1 1 0,-2-1 0,0 0 0,-2 1 0,0-1 0,0 1 0,0-2 0,0 2 0,0 2 0,1-2 0,-1 0 0,-2 0 0,0-2 0,0 2 0,0 0 0,0 0-1,0 0 1,0 0 0,0 0 0,0 0 0,0 0 0,0 0 0,0 0 0,0-2 0,-5 0 0,3-1 0,-2 0 0,0-1 0,0 1 0,-2-1 0,-2 0 0,1 0 0,-1 0 0,2-1 0,0 1 0,-3 0 0,1-1 1,0 1-1,0 0 0,-1-1 1,1 1-1,0 0 0,2 0 0,-1 0 0,1 1 0,0-1 0,0 2 0,2-1 0,-1 1 1,3 1-1,-2 0 0,2 0 1,0-2 0,2 3-1,-2-1 0,0 0 0,2 1 0,-2-2 0,2 1 0,-2 1-1,2 0 1,-2 0 0,2-2 0,-2 4 1,2-2-1,0 0 0,0 0-1,0 0 1,0 0 1,0 0-1,0 0 0,2 0 0,0 1 0,2 0 0,0 0 0,2 0 0,1-1 0,1 1 0,0 1 0,2-1 0,1 0 0,-1 0 0,2 0 0,1 0 0,1 0 0,-1 1 0,1-1 0,1-1 0,-3 1 0,1 0 0,-1-1 0,-4 1 0,3 2 0,-1-2 0,-4 1 0,0-1 0,1 2 0,-5-2 0,0 0 0,-2 1 0,-2 1 0,0 0 0,-3 1 0,-1 0 0,0 1 0,0 1-1,-2-1 1,-1 1 1,-1 0-1,2 0 0,-1 1 0,-1 0 0,2-1 0,-1 1 0,1 0 0,0-2 0,2 2 0,0-1 0,-1 1 0,1-1 0,2 0-1,0 0 1,0-1 0,2 1 0,-3-1 0,3 0 0,-2-1 1,2 1-1,0 0 0,0-2 0,0 2 0,0-2 0,0 1 0,2-1 0,-2 1 0,2-2 0,-2 1-1,0 0 1,-2 0-1,1 1 0,1-2 0,0 2 0,0-2 0,0 0-1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02:01.036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174 98 20,'-3'0'5,"-3"0"-1,-2 1 0,0 0-1,-3 0 6,1 0-7,0 1 0,-3-1 0,1 0 6,4 0-1,-3 0-8,1 0 7,0 2-1,-1-1-1,5 0 6,0 0-7,0-1-7,-1 1 13,1-2-7,4 1-7,0-1 1,0 0 7,-2 1-1,2-1 6,2 1-1,0-1-1,2 0 0,0 0-1,0 2 5,2-1-1,4 0-1,1 0-7,3 0 0,3 2 6,1-2-1,5-1 5,2 0-13,1 1-6,5 0-6,2-1 15,2-1 6,3 0-7,-1 1 6,4 0-7,2-1-6,3 2 7,-1-1 0,3 0 6,1-1-7,1-1 13,2 2-8,-3-1 6,1 0-8,-1 1-6,-3-2 6,-1-1-6,1 2 13,-5 0-7,0 1-13,-4-1 20,0-1-7,-3 1-13,-1-2 20,-5 2-14,-1-1-5,-2 1 20,-4 1-8,-3-2-6,-1 2 13,-5 0-1,2-1-1,-3 1-20,-1-1 14,-4 0 0,0 0 0,-2 0 0,-2-1-13,-2 1 14,0 0-6,-4 1 13,0-2-8,-3 1-6,-1-1 13,-2 1-1,-1 0-13,-1 1 0,-3-1 1,1 0 1,-5 0 0,0-2 1,1 1-6,-5 0 7,0-2 0,0 1 7,-2-1-13,-2 1 13,0-1 0,3 1-7,-1-2 6,2 0 0,0 1-1,0-1-6,5-1 6,-1 2 0,2-1-13,3 1 14,1 1-13,1 0 20,1-1-8,3 2 6,0-1-7,1 2-1,3-1 6,0 0-19,2 0 14,0 1 6,0 1-7,1-1-1,1 1-6,0 0 7,2 0 0,0 0 0,2 1 0,3 0-7,-1 2 7,4-1 0,-2 0 6,2 0 0,5 0-14,-1 0 20,3 1-8,1-2-1,3 1 6,2 0-7,3-1-1,-1 1 0,2-1-7,2 0 14,0 0-20,2 0 14,-2 0 5,-1 2-1,1-2-7,0 1 0,-2 1-12,0-2 14,-2 1 6,-3 0-1,-1 2-1,-3-2-13,-1 2 1,-3-2 13,-1 0-14,-3 2 1,-2-1 14,0 2-8,-6 2 7,0 0-8,-4 3 7,-4 1-7,0 2 6,-3-2 0,-1 2-1,-3 1-7,-1 1 13,-3 0-7,1 0-1,-1 1-13,0-1 8,1-1 7,1 1-1,1-3 0,-1 0 6,5-1-1,-3-2-1,3-1-1,2 0-7,1 0 6,1 0-13,2-2 13,0 0-13,-1 0 8,5-1 6,-2-2-13,0 1 7,2-1 6,0 0-1,0 1-7,0 1 13,2-2-20,-4-1 7,2 1 7,0-1-1,2 0 6,-3 1-20,3-1 20,-2 0-1,2-2-1,-2 3-8,2-1 7,0-1-14,0-1 14,-2 1-8,2 1-12,-2-1 14,2 1-6,-2 0 7,0 3 6,0 0-20,0-1 20,2 1-13,-2 1 7,-2 0-7,0 1 1,-1 1 0,3-1 7,-2 1 0,0-1 5,0 0-1,0 1 0,0-1-1,0-1-14,1 1 8,-1-2 6,2 2-1,-2-2 0,2 0 5,-2-2-7,2 1-7,-2-1-12,2 0 21,2-1-7,0-1-6,-2 0 20,2 0-8,0 1-13,2-1 1,-4-1 20,2 0-8,2 1-7,-2-1 1,-2 0 0,2 0-6,0 1 13,0-1 6,0 0-8,0 1-6,0-1 0,-2 0 7,2 0 6,0 0-8,0 0-6,0 0 0,0 0 13,0 0-7,0 0-1,0 0-12,0 0 14,0 0-1,0 0 0,0 0 6,0 0-13,0 0 6,0 0-12,0 0 14,0 0-1,0 0 6,0 0-7,0 0-6,0 0 0,0 0 13,0 0-26,0 0 21,-3 0 0,3 0-7,0 0-5,0 0 20,0 0-2,0 0-7,0 0 0,0 0-13,0 0 7,0 0 1,0 0 0,0 0 7,0 0 6,0 0-14,0 0 0,0 0-5,0 0 1,0 0 20,0 0-2,0 0-7,0 0-7,0 0 0,0 0 1,0 0 7,0 0 5,0 0-7,0 0 0,0 0-7,0 0 1,0 0-6,0 0 14,0 0-13,0 0 20,0 0-8,0 0-13,0 0 8,0 0 0,0 0 6,0 0 0,0 0-7,0 0 7,0 0-7,0 0 7,0 0-7,0 0 0,0 0 7,0 0-13,0 0-5,0-1-11,3-1-3,-3-2-3,4 1 17,2-2-12,2-2 4,-2 0 2,3 0 2,-1-1 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4-11T05:01:00.454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893 1562,'0'0,"25"0,0 0,24 0,26 0,-50 0,74 0,-25 0,-49 0,25 0,-26 25,26-25,-25 0,0 0,-1 50,26-25,-25-25,24 0,-24 24,25-24,24 25,-49-25,0 0,-25 0,25 0,-1 0,1 0,25 0,-1 0,1 25,-25-25,49 0,1 25,-50-25,-1 0,1 0,25 0,-25 0,-1 0,51 0,-26 0,1 0,-25 0,49 0,1 0,-26 0,1 0,24 0,-49 0,25 0,-1 0,-49 0,50 0,0 0,-1 0,-24 0,25 0,-1 0,26 0,24 0,-25 0,1-25,-26 25,26 0,-1 0,-24 0,-1 0,26 0,-26 0,1 0,49 0,-49 0,49 0,-25 0,-24 0,0 0,24 0,0 0,-49 0,25 0,-25 0,-1 0,26 0,-25 0,49 0,-49 0,49 0,-24 0,0 0,-1 0,-24 0,74 0,-49 0,0 0,-1 0,-49 0,50 0,24 0,-24 0,-1 0,26 0,-50 0,24 0,26 0,-51 0,1 0,50 0,-75 0,49 0,50-25,-49 25,25 0,24-25,-25-24,-24 24,24 25,1 0,-1 0,-49 0,74 0,-74 0,49 0,-24 0,-25 0,49 0,-49 0,49 0,26-25,-51 25,1 0,24 0,-49 0,25 0,-1 0,-49 0,25 0,0 0,0 0,-25 0,49 0,-24 0,-25 0,50 0,-50 0</inkml:trace>
  <inkml:trace contextRef="#ctx0" brushRef="#br0" timeOffset="7004">8210 1686,'0'0,"25"0,-25 0,50 0,-25 0,49 0,-74 0,25 0,49 0,1 0,-26 25,26-25,24 0,-25 0,26 0,-1 0,-25 0,25 0,-49 0,0 0,-26 0,26 0,0 0,-50 0,49 0,-49 0,25 0,50 25,-51-25,1 0,0 0,-25 0,25 0,0 0,24 0,-49 0,25 0,25 0,24 0,0 50,75-26,-74-24,49 0,-50 0,-24 0,24 0,1 0,-26 0,1 0,-25 0,-25 0,49 0,-24 0,25 0,-26 0,51 0,-1 0,25 0,-74 0,50 0,-51 0,51 0,-50 0,49 0,-49 0,0 0,0 0,-25 0,24 0,26 0,-25 0,0 0,24 0,-49 0,50 0,-50 0,25 0,49 0,-49 0,24 0,26 0,-26 0,26 0,-1 0,-49 0,25-24,-26 24,-24 0,25 0,0 0,25 0,-1 0,-24 0,49 0,-49 0,50 0,-26 0,-24 0,0 0,49-25,-74 25,25 0,25 0,-50 0,25 0,24 0,-24 0,25 0,-50 0,24 0,26 0,-50 0,25 0,49-25,-74 25,50-25,-25 25,-1-25,1 25,0 0,-25 0</inkml:trace>
  <inkml:trace contextRef="#ctx0" brushRef="#br0" timeOffset="9937">14040 1662,'0'0,"0"0,0 0,24 0,1 0,-25 0,50 0,-50 24,25-24,-25 0,49 25,1-25,49 0,-25 0,-24 0,49 0,-24 0,-1 0,-24 0,24 0,-74 0,50 0,-1 0,-24 0,-25 0,50 0,-1 0,-24 0,0 0,25 0,24 0,-49 0,49 0,-24 0,-25 0,-1 0,-24 0,50 0,-25 0,-25 0,49 0,1 0,24 0,1 0,24 0,-24 0,-1 0,0 0,1 0,24 0,-25 0,26 0,-51 0,-24-25,0 25,0 0,24 0,-24 0,0 0,49 0,-49 0,0 0,49 0,-49 0,-25 0,50 0,-25 0,-1 0,-24 0,25 0,0 0,0 0,0 0,-1 0,1 0,0 0,-25 0,25 0,0 0,-1 0</inkml:trace>
  <inkml:trace contextRef="#ctx0" brushRef="#br0" timeOffset="12542">620 2604,'0'0,"25"0,0 0,24 0,-24 0,25 0,-1 0,-24 0,25 0,24 0,26 0,-1 0,-25 0,25 0,1 0,-26 0,25 0,0 0,-49 0,0 0,49 0,-25 0,-24 0,49 0,-24 0,24 0,0 0,-25 0,-24 0,24 0,-74 0,50 0,-50 0,25 0,-25 0,49 0,-24 0,25 0,-25 0,-1 0,26 0,-25 0,-25 0,49 0,-49 0,25 0</inkml:trace>
  <inkml:trace contextRef="#ctx0" brushRef="#br0" timeOffset="38782">645 1587,'0'0,"-25"0,25-25,-25-24,25-1,0 0,0 1,0-26,0 51,0-1,0-25,0 50,0-49,0-26,0 50,0-24,0-26,0 26,0 24,0-49,0 49,0-25,0 25,0 25,0-49,0-1,-24 25,-1 1,25-1,0 0,-50-25,50 1,0 49,0-50,0 25,0 0,0-24,0-1,0-24,0 49,0-25,0 26,50 24,-50 0,25 0,49 24,0 1,-24-25,49 0,-24 0,74 50,-1-50,-24 0,-49 0,-1 0,75 0,0 25,-25-1,0-24,50 50,-1-50,-24 0,-50 25,50-25,49 0,-73 0,23 0,26 0,-25 25,-75-1,50-24,25 50,-25-25,0-25,0 0,25 0,0 0,0 0,-25 0,49 0,-73 0,-26 0,0 0,1 0,-50 0,-1 0,1 0,0 0,0 0,24 0,-49 0,75 0,-26 0,1 0,0 0,74 0,-50 0,-24 0,-26 0,1 0,-25 0,25 0,49-25,1 25,24 0,25 0,0 0,0 0,-25 0,25 0,-124 0,25 0,-25 0,25 0,25 0,49 0,0 0,50 0,-75 0,26 0,-51 0,-24 0,0 0,-25 0,49 0,-24 0,0 0,-25 0,50 0,-1 50,-49-26,0 1,25-25,-25 0,25 25,-25 0,25 25,-25-1,0-49,0 25,0 49,0-49,49 0,-49 25,0-1,0-24,25 25,-25-26,0 1,0 25,0-1,25-24,-25 0,25 0,-25 0,0-25,0 24,24 1,1 0,-25 25,0-50,0 49,0 1,25-1,0-24,0 25,-25-50,49 74,-49-74,0 25,25-25,-25 25,0-25,-25 0,0 0,1 0,24 0,-25 0,-25 0,50 0,-49 0,-1 0,0 0,26 0,-26 0,0 0,1 0,24 0,-25 0,1 0,49 0,-50 0,50 0,-25 0,25 0,-49 0,24 0,0 0,-24 0,-26 0,26 0,-26 0,1 0,-26 0,26-25,0 25,49 0,0 0,0-25,0 25,1 0,24 0,-25 0,-25 0,25 0,-49 0,0 0,-26 0,1 0,74 0,-74 0,99 0,-74 0,74 0,-50 0,0 0,1 0,24 0,-25 0,26 0,-1 0,0 0,25 0,-50 0,26 0,-1 0,25 0,-50 0,25 0,25 0,-74 0,49 0,-24 0,-75 0,0 0,49 0,-24 0,49 0,-24 0,-1 0,75 0,-74 0,49 0,0 0,-24 0,-26 0,51 0,-51 0,26 0,-51 0,-24 0,75 0,-26 0,26 0,-1 0,-24 0,-1 0,50 0,-24 0,24 0,-49 0,49 0,-25 0,25 0,-49 0,49 0,-24 0,-1 0,0 0,1 0,-26 0,26 0,-1 0,1 0,24 0,-50 0,50 0,-49 0,49 0,-24 0,49 0,-50 0,25 0,25 0,-49 0,24 0,0 0,0 0,-24 0,49 0,-50 0,0 0,1 0,-26 0,51 0,-26 0,0 0,1 0,49 0,-50 0,25 0,1 0,-1 0,-25 0,25 0,-24 0,-1 0,-24 0,74 0,-75 0,26 0,-1 0,0 0,50 0,-49 0,24 0,25 0,-25 0,0 0,-24 0,24 0,-25 0,-24 0,24 0,1 0,24 0,-25 0,26 0,-1 0,0 0,0 0,0 0,1 0,-26 0,50 0,-25 0,0 0,0 0,-24 0,24 0,25 0,-50 0,50 0,-24 0,-26 0,50 0,0 0</inkml:trace>
  <inkml:trace contextRef="#ctx0" brushRef="#br0" timeOffset="47611">13816 396,'0'0,"0"75,0-25,0 24,0 0,0-24,0 49,0 0,0 1,0-1,0-25,0-24,0 24,0-24,0-25,0 49,0-74,0 50,0-25,0 24,0 26,0-1,0 0,0-49,0 25,0-25,0-25,0 49</inkml:trace>
  <inkml:trace contextRef="#ctx0" brushRef="#br0" timeOffset="48828">13841 421,'50'0,"-25"0,99 0,-50 0,0 0,75 0,-50 0,1 0,-1 0,0 0,0 0,-24 0,-1-49,1 49,73 0,1-25,0 0,-25 25,75-50,-26 26,-74 24,50-50,-50 50,149-50,-173 50,24 0,-24 0,-26 0,26 0,-26 0,26 0,-26 0,-24 0,0 0,24 0,-49 0,50 0,0 0,-26 0,1 0,25 0,24 0,-24 0,-25 0,49 0,-49 0,0 0,-1 0,-24 0,50 0,0 0,-50 25,25-25,-1 50,26-25,-25-1,0 1,-25 0,24-25,26 50,-50-26,0 1,25 0,24 0,-24 0,-25-25,0 25,0-25,25 24,-25 1,25-25,-25 25,0-25,0 25,25-25,-25 25,24-1,1 26,-25-50,25 25,-25 0,0 24,0-24,0-25,0 25,0 0,0-1,0-24,0 50,25 0,-25-26,0-24,0 50,0-25,25 24,-25 26,0-50,0 24,0-24,0 25,24-50,-24 24,0-24,0 50,25-25,0 25,0-1,0-49,-25 50,0-50,0 25,0-25,-25 0,25 0,-75 0,75 0,-49 0,-1 0,-24 0,24 0,1 0,-26 0,1 0,-1 0,1 0,-1 0,-49 0,25 0,-74 0,123 0,-99 0,50 0,25 0,-1 0,75 0</inkml:trace>
  <inkml:trace contextRef="#ctx0" brushRef="#br0" timeOffset="51714">0 1612,'25'0,"-25"50,0-26,0 1,0 25,0-50,0 49,0-24,0 0,0 25,0-26,0 26,0-25,0 0,0 24,0-24,50 0,-50 0,0-25,0 24,0 1,0 0,0-25,0 25,0 24,0-24,0-25,0 25,0 0,24 0,1-25,25 24,-1-24,1 50,0-50,-26 25,26 0,0-25,-50 25,49-1,-24-24,25 25,-1-25,50 50,-99-50,75 0,-26 25,1-25,25 0,24 0,-25 0,25 0,-49 0,49 0,0 0,-24 0,-1 0,1 24,-1-24,0 50,-24-50,49 0,-49 0,74 25,-50-25,1 0,-1 0,-24 0,-1 0,-24 0,25 0,-25 0,24 0,1 0,-50 0,25 0,24 0,1 0,-50 0,49 0,-24 0,0 0,-25 0,25 0,0 0,-1 0,-24 0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02:25.794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77 1158 20,'0'0'4,"0"0"-1,0 0-1,0 0 0,0 0 0,0 0 0,0 0 0,0 0 0,0 0 0,0 0 0,0 0-1,0 0 1,0 0 0,0 0-1,0 0 0,0 0 0,0 0 0,0 0 0,0 0 0,0 0 0,0 0-1,0 0 0,0 0 0,0 1 0,0 0 0,0 0 0,2-1 0,-2 2 0,2-1 1,0 0-1,0 0 1,2 1-1,3 2 0,-1-2 1,0 2-1,2 0 0,-2 0 0,5 1 0,-1-1 0,1 1 0,-1-2 0,0 2 0,1 1-1,-1-2 1,0 2 0,3 0 1,-3-1-1,2-1 0,1 2 7,1-1-8,1 1 0,1-1 1,1 1 0,-1 0 0,1 1 6,2 0-7,-3-1 0,5 1 0,-1 0 7,1 0-7,2 1 0,2-1 6,-3 0-7,3 0 7,-2-3-7,2 2 0,0-1 7,-1-2-7,-1 2 6,0-3 6,0 3-7,-3-3-1,1 1 0,0 0 0,-3 0-1,-1 0 0,-1 1 0,1-3-6,0 1 7,-5-1-7,2 0 0,-1 0 1,-1-1 7,1 0 6,-1 0-7,0 2-1,-1-2-6,1 0 7,1 0-7,-3 0 7,2 0 0,-1-2-6,1 0 13,1 1-14,-3 0 19,2 0-14,-1 0-6,-1-1 7,0 1 6,-1 0-7,1 0-6,-2-1 13,3 2-14,-1-2 14,-2 1-7,0 0 6,3 0-7,-3-1-7,0-1 2,1 1 7,-1-2 0,2 1 6,-2-1-7,1 1 0,1-1-7,0 1 20,1-2-14,-3 2 0,0-2-6,1 1 13,1-1 0,-2 0-7,-2 2 6,1-1-1,1 1 6,-2-1-14,-2 1 1,2-1 13,1 1-8,-1-1-6,0 1 0,0-2-6,-2 2 8,3-2 13,-1 0-8,0 0-7,0-1 7,0 0 0,3 0-1,-3 0-6,0 1 0,0 0 13,1-1-1,-1 0-1,0 2-13,0-2 1,0 0 0,-2 1 1,3 1 0,-3-2 13,0 1-1,0 1-1,0-1-7,0 0 0,0 1-6,-1-2 1,-1 1 7,0 0-7,0 1 13,0-1-1,0 1-1,0-1 0,-2-1-7,0 0 0,0 0 0,2 1 0,-2-1-6,2 0 1,-4 0 13,2 0-7,2 1 6,-2-1-7,-2 0-12,2-1 20,-2 0-1,0 1-7,2 0-6,-2 1 1,2-2 7,-2 0-6,-2 1 0,2-1 7,-1 0-6,-1 0 0,2 1-6,0-1 14,-2 0-7,2 0-6,0-1 20,2 1-14,-2 0 7,0-1 0,0 0 5,0 0-1,2-1-13,-2 1 0,2-1 7,-2 0-6,2-1 0,0 2-6,-3 0 14,3 0-13,-2-1 8,0 1 0,2-2 0,0 1-6,-2 0 13,2-1-7,0 2 6,0-2 0,-2-1-7,4 2 6,-2-2 0,2 1-1,-2 0 0,2-1-13,-2 1 1,2-1 14,-2 1-7,3 0-6,-1 1 14,-2 0-1,2-2-7,-2 3-6,0-1 14,0 1-1,0 0-1,0-1 0,0 0-14,0 1 2,2 0 7,-2 0 0,2 0 7,-2-1-1,2 1-7,-2 0 7,0 0-1,0 0-7,-2 1 13,2-1-14,0 0-5,0-1 1,-2 1 13,2 0-7,-2-1 7,2 1 5,-2-2-1,2 2-7,-2-1-13,-1-1 1,1 0 14,0 0-7,-2-1 7,0 0-7,0 0-6,0 1 8,-2-1 12,-1 1-7,-1-1 6,0 2-2,0-1-13,-1 0 13,-1 0-7,0 2 0,-1-2-1,-1 2-6,-1 0-5,1 1 1,2 0 1,1 0 14,1 0-7,-2 0 0,-1-1-6,3 1 20,0 0-8,0 1-6,-1 1 6,-1-1 0,-2-1-13,1 0 19,-3 1-7,-1-1 0,1 1-13,-3-1 13,-1 0-6,-1-1-6,0 1 1,-3 0 7,-1-1 7,0 1-14,-2 0 8,1 1 0,-3 0-7,0 1 8,0-2-1,2 1-6,-2 0 13,-2 1 0,2 2-8,3-2 7,1 1-7,0-1 0,0 1 6,5 2 0,-3-1-13,4-2 7,-1 1 6,-1 1 0,3 1-14,-1-1 8,1 0 0,1 2 0,1-2 0,-1 2 0,-1 0-6,1 1 7,-1 0 0,-1 0 0,3 0 0,-3 0 0,3 1-6,-1 0 1,3 0 0,-3 2 7,1-2 6,1 0-7,3 1 6,-2 0-7,1-1 6,1 1-7,0 0 0,-1 0 1,3-1 6,-2 0-7,1 0 0,-1 0-6,2 2 7,-1-2-6,1 0 7,0 0 0,0 1-1,-3 0-6,3-1 7,-2 0-6,-1 1 7,1 1-7,2 0 7,-3-1-6,1 2 0,0-2 1,1 3 6,1-3 0,2 2 6,0-2-8,0 1-6,-1 0 7,3 1 6,-2 0-7,0 1-1,2-2 0,-1-1-6,3 2 13,-2 0 0,0 1-1,2 0-14,0 1 8,0-1 0,-2 2-7,4 0 8,-2-1-1,2 1 0,0 0-6,-2 1 7,2 0 0,0-1 0,0 2-6,0-1 13,0 1-1,2 0-1,-2 1-13,2-1 7,-2 1-7,-2 1 1,2-1 7,0 1 6,0-2-13,0 2 1,0-2 0,0 1 7,0 1 6,-2 0-14,0 0 14,0 0-1,-1 0-7,3 1 0,0-1 6,0 1-1,0 1-13,0-1 8,0 0 0,3 1 6,-1 0-7,0-2 0,2 2-7,-2 0 14,2-2-7,2 1 7,-2-1-7,3 0 6,-3 0-7,2-1 7,-2 1-13,0-3 7,0 2 6,0 1-7,1-1 7,-3-1-13,0 2 13,0-2-7,0 0 7,-2 2-13,0-2 7,0 2 0,2-2 0,-2 0 7,0 2 5,0-1-20,-2 0 1,2-1 14,0 1-7,0 1 0,0-2 6,0 2-7,0-1-6,-2 0 20,2 1-14,0-1 6,-2 1-6,2-1-6,0 1 19,0-1-7,0 0-13,0 0 13,-2 0-6,2 0 6,0 0-7,2 0-5,-2-1 13,0 0-7,0 0-6,0 1 14,0-2-7,0 0 6,0 0-1,0-1 0,0 1-1,0 0 0,0 1 6,0-2-20,0 0 8,0 0 6,0-1-6,0 1 0,-2-1-6,2 1 14,0-1-7,0 1 6,0-1 6,0 0-14,2-1 7,-2 0-6,0 0 0,0-1 13,0 1-8,0-1-6,0 0 7,0 0-1,0-1-6,0 2 6,0-2 6,2 1-13,-2-1 7,0 1 0,0-1-7,-2 1-6,2-1 14,0 1-6,0-1-7,-2 1 21,2-1-14,0 1 0,0-1 7,0 1-7,0-1 13,2 1-14,-2 0 1,2 0-6,-2-2 14,2 2-1,0-2-1,-2-1-6,0 1 6,2 1 6,-2-2-7,2 0-7,-2 0 7,0 0 0,0 1 0,0-1 6,2-1-7,-2 1-7,0-1 1,0 1-6,-2-1 8,2 1-6,0-1 7,-2 1 1,2-1 6,0-1-7,0 1 7,0 0-13,0 0 7,0 0 12,0 0-7,0 0-1,0 0-6,2-1 6,-2 1 0,0 0 0,0 0 5,0 0-1,0 1 0,0-1-14,0 0 7,0 0 7,0 0-8,0 0 7,0-1-1,0 1-7,0-1 13,0 1-8,2-1 0,-2 0 0,-2-1-13,2 2 7,0-1 7,0 0-1,-2 1-6,2 0 0,0 0 7,0 0-1,0 0-6,0 0 0,0 0 0,0 0 1,0 0 6,0 0-7,0 0 7,0 0 0,0 0-13,0 0 1,0 0 13,0 0-7,0 0 1,0 0-7,0 0-5,0 0 1,0 0 2,0 0 1,0 0 1,0 0 0,0 0 1,0 0 0</inkml:trace>
  <inkml:trace contextRef="#ctx0" brushRef="#br0" timeOffset="3806">950 1567 19,'0'0'4,"0"0"0,0 0 0,0 0-1,0-1 0,0-2-1,0-1 1,0 1-1,0-1 0,0 2 0,0-2-1,0 2 0,0 0 0,0-1 7,-2 1 5,2 0-2,0-1-7,0 1-7,-2 0 13,2-1-8,0 1 6,0 1-13,-2 0 7,2 1-1,0 0 0,0 0 6,0 0-13,0 1 7,-3 4-6,1 0 19,-4 2-14,2 5 12,-2 2-1,-2 1-14,-1 2-6,-1 3 7,0 1 1,-1 1-7,-1 2 20,-1 1-1,-1 1-14,2 3 6,-3 1 6,-1 4-1,1 2-1,3 0-19,-5 3 7,3 2 7,-1 1 0,-1 0 0,1 0 6,1-1-1,-1 4-7,3-2 12,-3-1-14,1 1 0,-1 0 1,-1 2 12,1-2-14,1 0 13,-1 0-7,1 0-1,2-1 6,-3-1-13,3-1 7,-3 1-1,3-1-6,-1-1 13,1-1-7,0 0 6,-1-3-7,3-1 0,-1 1-6,3-2 13,0-3-13,-2-1 13,1-3-7,1-1 0,2-3-7,-2 1 8,1-4-7,1 0 7,0-3-6,0-1-12,2 2 2,-1-5 2,1-2 8,2-2-6,0 0 2,0-2 0,0 0 0,0-5 2,0-2 1,4-3-1,-2-3 1,2-5 1,4-1 1,0-3-1,3-1 1,-3-2 1,2 1 1,0-2 0,-1 0 0,1 0 0,-2 1 1,-2-1 0,2 0 0,-1 0 0,-1 3 1,-2-1 0,0 2 0,0 0 0,-2 2 0,0 1 0,-2 0 1,2 2 0,0 0-1,0 3 0,0 0 0,0 0 1,0 2 0,0 1 0,0 1-1,0-1 1,0 2 6,0 0-8,-2 1 7,2 1-8,0 0 1,0 1 13,0 1-8,0 1 0,0 3-1,-2 1-6,2 1 0,-4 1 7,2 2-1,-3 1-7,1-1 7,-2 3 6,2 1-1,0 0-7,0 1 6,0 1-7,-1 0 6,1 2-7,0 1 0,0 0 6,2 1-6,-2 0-7,2 1 14,0-3-7,2 2 0,-2-1 0,2-2-6,-3-2 7,6 0 0,-3-1 0,0 0 6,2-1 0,0-5-1,2 0-1,-2-1 0,4-3-7,-2-3 0,5 0 13,1-3-1,4-4-7,1-1 6,1-2-8,1-2 13,2 0-8,-1-1-1,3 0 0,-3 1-7,1 0 13,0 1-7,-3 1-13,-1 0 7,-3 2 13,0 0-20,1 2 20,-3 0-14,1 2 1,-1-1 6,-2 1-12,-2-1 7,1 3-12,-1-1 1,0 2 1,-2 0 2,-2 0 0,0 2 0</inkml:trace>
  <inkml:trace contextRef="#ctx0" brushRef="#br0" timeOffset="6801">395 4289 20,'-2'-1'4,"2"-1"0,-2 1-1,2-3 0,0 1-1,-2-2 1,2 2-1,0-2 0,2-1-1,0-1 1,0 0 0,-2 0 0,0 0-1,0-1 0,0 1 0,0 1 0,0 0 0,-2-1 0,-2-1 6,2-1 5,-2 2-14,2 0 7,-2 0-7,0-1 13,0 1-8,-1-1-7,-1 1 7,0 0 0,-2 1 6,2 0-8,-3 0 13,1 2-15,0-1 13,-3 1-8,1 2 0,0 0 6,-1 2-8,-1 2 6,2 1-7,-3 1 0,1 0 6,-1 2-1,3 1-1,-2 2-13,1-1 14,1 1-7,2 2 0,-1-2 6,1 2 6,2-1-8,2 1-7,0-1 13,0 0-19,1 1 7,1-1 7,2 2-1,0-2-6,0 1-6,2-1 7,1 0 7,-1-2-7,0 0 6,0-1-7,0 0 7,2-1-7,0-2 7,0 0-7,0-2-6,1 1 14,-1-2-7,2-1 13,2-3-8,0 1-6,-1-1-6,1-3 13,2 0-6,-2 0 6,3-1 6,-3-1-8,2 0-6,1 0 13,-3-2-8,0 1 7,1 2-1,-3-1-14,0 1 14,0 1-1,0-1-1,1 1-13,-3 2 13,2 0-13,-2 1 14,0-1-7,-2 2-6,2 0 7,-1 0 0,1 1 0,0 0-7,-2 0 14,2 2-1,-2-1-7,0 1-6,0 2 13,2 0-1,-2 2 0,0 2-20,1-1 21,1 2-19,-2 0 20,0 0-7,0 1 0,0 2-6,0-1 0,-2 1 1,2 0 13,0 1-7,-2 0-13,2-2 8,0 2-12,0-1 2,2 1 1,1-2 1,-3 0 0</inkml:trace>
  <inkml:trace contextRef="#ctx0" brushRef="#br0" timeOffset="7457">497 4284 23,'0'-2'4,"0"-1"0,-2 1-1,4-2 0,-2 1 6,0-1-1,0 2-1,0-2-1,2 1 12,-2 0-21,0 0 7,2-1 12,0 2-2,-2 0-2,0 0-2,2 0-1,-2 1-1,2 1-1,-2-1-1,0 1-1,0 1 0,2 0-7,0 2 6,0 1-6,0 1 12,1 0-13,-3 2 6,0 0 0,0 0 0,0 1-1,0 1-6,0-1-6,-3 1 1,3 1 1,0-2 8,0 0-13,0-1 8,0-1 13,0 0-1,0-2-1,0 1 6,3-2-21,-1 1 8,-2-2 6,0 2-13,2-3 7,0 0-6,0-1 7,2-2-6,0-1-5,2-1 13,3-2 6,-3-1-13,2-2 1,-2-1 13,2-1-8,1 0-6,-1 0 7,-2-1 6,3 0-14,-3 0-5,2 0 20,-2 0-8,0 2-6,1-1 1,-1 1-6,-2 2 1,2 1 14,0 0-1,-2 1 0,1 1-1,-1 1-6,-2 0-6,2 2 1,0 2 7,2 1 6,-4 3 0,3-1-1,-1 3 6,0 0-1,-2 2-8,2-1 0,-2 2-6,0 2-6,0-1 8,0 0 6,0 1-6,-2 1 0,2-2 1,-2 1 0,2-1 13,-2 0-8,0 1-7,0-1 1,-2 0 13,2-1-14,2 0-6,-2-1 14,-2 1-13,0-2 1,0 1 0,2-1 1,0 0 0,0 1 0</inkml:trace>
  <inkml:trace contextRef="#ctx0" brushRef="#br0" timeOffset="8049">1152 4347 22,'0'-2'4,"0"0"0,3 0 0,-3-2-2,2-1 1,-2 1 6,2-2-7,-2 1-1,0-1 0,0-1 0,-2 2 6,2-1 6,0 0-14,-2 0 12,-1 2-14,-1-1 13,0 0-14,0 1 13,-2 0-7,-2-1 6,-1 4-7,1-2 12,-2 0-14,-1 2-6,1 1 13,-2 1-7,1 1 0,-1 0 13,1 0-1,1 2-2,0 0-13,-1 1 6,3 1 0,0 1-13,2 0 14,-3 0 6,3 0-14,0 1 14,2 0-2,0 0-7,2 2 0,0-1-6,0 0 1,2-1 7,0 0-7,0 1 13,2-2-1,0 0-19,2-1 20,0 0-14,2-1 7,-2 0-6,3-2 19,-1 1-26,0-2 7,2-2 7,0-1 6,3 0-1,-3-3-13,2 1 13,1-3-7,-1-2 0,3-2 6,-1 0 0,-2-3-14,3-1 1,-1-2 14,0-2-1,1-1-1,-1-1-1,1-1 0,1-1-1,-1-3-6,-1 1 6,-2 1 0,1 0-13,-3-1 1,-2 2 8,2 0-6,-1 1 7,-3 0 0,0 3 6,-2 0-7,-2 1 13,2 2-14,-2 1 0,0 1 13,2 1-20,-4 2 19,0 2-1,-2-1-20,2 4 20,0-2-13,0 2 13,0 2-14,0 0-5,-3 2 20,1 0-8,0 2 6,-2 1-1,2 1-7,-2 0 0,-1 2 6,1 1-7,0 1 0,2 1 0,0 3 1,0 0 0,-1 1 6,1 1-1,2 1-1,0 0 6,0 3-7,0-1 6,0 0-8,2 2 0,-2-2 0,2 1 6,0 0-20,-2 0 8,2-1 1,2-1 7,-2 1 6,0-2-2,0 0-13,0-2 13,0 1 6,0 0-14,0-1-13,2-1 14,-2 0-12,2-2 20,0 1 5,0 0-7,-2 0-1,2-1-7,0 1-6,0-1 1,0-1 13,-2 1-7,2 0 0,1-1 7,-3-1-7,2 1 0,0-1 13,-2 1-2,2-1-20,-2 0 20,0 0-1,0 0-8,0 0-6,2-1 1,-2 0 13,2-1-1,-2 0-1,0 1-1,0-2-14,-2 2 14,2-1-7,2 0-6,-2-1 7,2 1 6,-2-2-7,2 1-6,-2 0 7,0 0 0,0-2 6,0 1-13,0-1 14,0-1-8,0 1 1,0 1-7,0-1 7,0-1 7,0 0-7,2 1 0,-2-1 0,2-1 0,0 0 0,-2 1 0,0-1 6,0 0-1,0 1 6,0-1-2,2 1-20,-4-1 8,2 1 0,0-1 1,-2 0 6,2-1-19,0 1 21,0 0-7,0 0 0,0 0 6,0 0 6,0 0-8,0 0-6,0 0 6,0 0 6,0 0-14,0 0 14,0 0-14,0 0 1,0 0 13,0 0-8,0 0-6,0 0 7,0 0-7,0 0 13,0 0-7,0 0 0,0 0-6,0 0 13,0 0-8,0 0-12,0 0 14,0 0 0,0 0 6,0 0-8,0 0-6,0 0 13,0 0-7,0 0 0,0 0 7,0 0-8,0 0-6,0 0 14,0 0-7,0 0-7,0 0 7,0 0 0,0 0 7,0 0-1,0 0-7,0 0 0,0 0-6,0 0 19,0 0-14,0 0-6,0 0 8,0 0 0,0 0-13,0 0 14,0 0-6,0 0 13,0 0-13,0 0 13,0 0-1,0 0-7,0 0 0,0 0 6,0 0-7,0 0-6,0 0 13,0 0-1,0 0-7,0 0-6,0 0 8,0 0-7,0 0 8,0 0-7,0 0 1,0 0 7,0 0 0,0 0-1,0 0 6,0 0-13,0 0 7,0 0 0,0 0 6,0 0-7,0 0 6,0 0-13,0 0 7,0 0-12,0 0 14,0 0 6,0 0-8,0 0 7,0 0-20,0 0 8,0 0 7,0 0-1,0 0 7,0 0-8,0 0 7,0 0-14,0 0 14,0 0-14,0 0 1,0 0-5,0 0 7,0 0 13,0 0-7,0 0 0,0 0-1,0 0 0,0 0-6,0 0 13,0 0-14,0 0 7,0 0-12,0 0 14,0 0-13,0 0 14,0 0-13,0 0 19,0 0-20,0 0 8,0 0 6,0 0-6,0 0 6,0 0-13,0 0 14,0 0-1,0 0-7,0 0 13,0 0-1,0 0-14,0 0 7,0 0-6,0 0 7,0 0-1,0 0 0,0 0-7,0 0 7,0 0 6,0 0-26,0 0 15,0 0 13,0 0-14,0 0 7,0 0 6,0 0-14,0 0 7,0 0-13,0 0 8,0 0 13,0 0-14,0 0 1,0 0-6,0 0 7,0 0 7,0 0-1,0 0-7,0 0 7,0 0-13,0 0 1,0 0 13,0 0-6,0 0 6,0 0 6,0 0-8,0 0 0,0 0-1,0 0-6,0 0 0,0 0-18,0-1 21,0-1-18,0 1 8,0-2 2,-2 2 7,2 0-12,0 0 8,0 0-12,0-2-4,2 2 3,-2 0 2,2 1 2,-2-1 2,0 0 1,2-2 0,0 1 1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02:42.330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0 280 18,'0'0'4,"0"0"-1,0 0 0,0 0-1,0-2 0,0-1-1,2 0 1,0-2 0,0 1 0,0-1 0,2-1-1,0 0 0,1 2 0,1-2 1,-2 1-1,0 0 0,0 2 0,-2-1 0,2 2-1,-2 0 1,1 0-1,-1 0 0,-2 1 0,2 1 0,-2-1 0,2 1 1,-2 1-1,2-1 1,0 0-1,0 1 0,2 1 0,0-2 0,0 1 1,3 0-1,1-1 1,2 0-1,1 1 0,1-1 1,0 0 0,5 0-1,-1 0 0,3-1 0,0 2 1,1-2-1,1 2 0,2-1 0,0 0 0,-1 1 0,3 0 0,-2 0 0,0 1 0,-3-1 0,1 0 0,0 0 0,-3 3 0,1-3 0,-5 1-1,3-1 1,-5 2 0,-1-1 0,1-1 0,-4 1 1,1 0-1,-1-1 0,-2 1 0,0 0 0,0 0 0,-1 0 0,-1-1 0,0 1 0,0-2 0,-2 0 0,0 0 0,0 0 0,0 0 0,2 2-1,-2-1 1,3-1 0,-3 1 1,4-1-1,-2 0 0,0 0 0,2-1 0,1 1 0,-1 1 0,0-1 7,0 0-8,0 0 7,-1 0-1,1 0-7,-2-1 1,0 1-1,0 1 7,0 0 0,0 0-8,1-2 1,-1 2 0,0-1 7,-2 0-7,2 1 0,-2-2 0,2 2 0,0-1 1,1-1 6,-1 2-7,0-2 7,0 1-7,2 0 13,-2 0-14,2 0 7,1-1-8,-1-1 1,0-1 1,2 1 0,-1 0 0,1-1 0,0 0 0,-2 1 1,1-1 0,-3 2 0,2 0 0,-2 0 7,0 0-7,-2-1 12,2 1-1,-2 0-14,0 0 1,1 0 6,-1 1-7,-2-1 7,0 1 6,0-2-7,0 2-7,0 0 7,0 0-6,0 0 7,0 0-7,0 0 7,0 0 6,0 0-8,-2 0-6,2 0 7,0 0-7,-5 0 0,1 2 0,0 0 0,-2 0 0,-2 4 0</inkml:trace>
  <inkml:trace contextRef="#ctx0" brushRef="#br0" timeOffset="1123">1487 153 19,'-2'0'4,"0"-1"-1,0 0 0,-2 1 0,2 0-1,-3 0 0,3 0 0,-2 0 0,2 0-1,0-1 1,0 2-1,2-1 0,-2 0 0,2 0 0,0 0 0,0 0 0,0 0 0,0 0-1,0 0 1,0 0-1,2-1 1,2 0 0,2-1-1,1 0 0,-1 1 1,0-1-1,2 0 0,3 1 0,-3 1 0,2-2 0,-2 1 0,3-2 0,-1 1 1,3 1-1,-1-1 0,2-1 0,1 0 0,-1 0 0,5 1 0,-2-1 0,1-2 0,3 2 1,-1 0-1,1 0 0,-2 0 1,1 1 0,3 0-1,-2-1 0,2 1 0,-3 0 0,3 1 0,0-2 0,0 2 0,-1 0 0,1 0 0,0-2 0,0 2 0,-1 0 0,1 0 0,2-1 0,0 0 7,0 1-7,-1 1 0,1 0-1,2-1 1,0 1 0,0 0 0,2 0-1,0 0 7,0 0-7,2 0 0,0 1 0,0 0 0,0-1 0,0 0 7,0 0-7,2-1 0,-2 1 0,0-1 0,0 0 0,0 0 7,-2 1-7,0-1 6,0 1 0,-2 0-1,2 0-7,-2 0 7,0 0-1,-3 0 0,3 1-7,0-1 1,0 0 13,0 1-14,0 0 0,2-1 7,-2 0 0,2 0-1,0 0 0,-1 0 6,1 0-7,0 0 0,0-1 0,2 0-7,0 0 1,-2 1 7,2-1 0,-2-1-7,2 1 7,-2 0 6,2 0-1,0 1-7,2-1 6,-2 1-13,3 0 7,-1 1 0,0-2 6,-2 1-7,2-1 0,0 1 13,-2 0-14,2 0 7,0 0-7,-2-2 6,0 2-13,0 2 14,-2-2-13,0 0 13,-2 0 0,2 0-7,-2 1-6,0-1 7,-2 1 0,1 0 0,1-1-6,-2 2 13,0 1-7,-2-1 7,-1-1-1,3-1-7,0 1-6,0 2 7,0-2-6,-3 1 14,3-1-7,2 2-7,-2-1 1,0-2 13,2 1-13,0 1 1,-1 0 13,1-2-7,0 0 6,0 0-1,0 1-7,0-1-6,0 1 19,0-1-14,0 1 1,-1-1 6,1 0-1,0 0-6,0 1 6,0 0 6,-2-1-8,2 0-6,0 0 0,-3 0 1,5 0 7,-2-1-1,-2 1-13,0 0 8,2 0 12,-2 0-7,-1 0-7,1 0-5,-2-1 19,2 2-7,0-1-7,-3 1-5,1-1 7,0 0 13,0 0-2,-1 2-13,1-2 0,0 0 1,0 1 13,-1-1-8,-1 1-6,2 0 6,-3-1 6,3 0-13,0 0 0,-2 0 1,1 1 1,1-1-6,-2 0 7,2 0 7,-3-1 5,-1 0-1,4 0-14,-3 0 7,3 1-13,-2 0 8,-1 0 7,3-2 5,-2 1-1,2 1-7,-3 0-6,1 0-6,2 1 8,-1-1 13,1 0-8,0 0 0,0 0-7,-1 2 1,3-1 0,-2-2 13,2 1-19,-2-2 13,-1 1 0,3 0-7,-2 0 1,2 0 6,0-2-6,-3 2 6,3 0-6,-2 0 0,0 0 1,-1 1 6,3-1-7,0-1 7,-4 2-13,1-1 20,-1 1-8,2-1 0,0 0 6,-3 1-14,-1-1 7,0 1 0,-1 0-7,1 0-5,1-1 7,-1 1 7,0-2-7,-1 1 7,1 0-1,0 0-7,-1 1 7,1-1 6,-3 0-1,3-2-1,-3 2-7,3 0 0,-2 0 0,-3 1-6,3-1 0,-3 1 14,1-1-20,-1-1 14,1 1 6,-3 0-7,0 1-7,1 0 7,-3 0-6,0-1 0,1 1 1,-1 1-6,0-1 14,1 0 0,-1-1-1,1 1 0,1 0-7,0 0 1,1-1 6,-1-2 0,5 2-1,-1 0-6,-1 0 7,1-1-1,1 0-6,1 0 7,1 0-1,0-1 0,-1 1 0,1 0-1,-3-1 0,-1 1-6,1 0 1,-1-1 13,-3 1-2,1 1 0,-1-1-14,1 1 14,-3-2-20,-2 2 14,0 0 6,1 0-7,-3 0 6,0 1-19,0-2 8,-2 2 0,-1-1 7,1 1 6,0-1-7,-2 1 0,0-1-13,0 1 2,0 0 7,0 0 1,-2 0 6,2 0 0,-2 0-1,2 0 0,0 0 6,-2-1-2,2 1 0,0 0-1,-2 1-1,3-1-7,-1 0-12,-2 0 2,2 0 1,-2-1 1,0 1 1,0 0 0,0 0 0</inkml:trace>
  <inkml:trace contextRef="#ctx0" brushRef="#br0" timeOffset="60263">9009 579 19,'0'0'4,"0"0"-1,0 0 0,0 0 0,0 0-1,0 0 0,0 0 0,0 0 0,0 0-1,0 0 0,0 0 0,0 0 0,0 0 0,0 0 0,0 0 0,0 0 0,0 0 0,0 0 0,0 0 0,-2 0-1,2 0 1,0 0 0,0 3-1,-6 2 0,2 0 0,-3-1 0,-1 1 1,2 1 0,0 0-1,-1-1 0,1 2 0,2-1 0,-4 1 1,2 0 0,-3 0-1,3 0 0,0 0 0,0 0 1,0 0 6,-1 0-8,1 0 7,0 0-7,0 0 0,2 0 0,-3 1 0,-1-1 7,4 0-8,0 1 7,0 0-7,0-1 7,-1 2-7,1 0 6,0 1 0,0-1-7,-2 2 7,0 0-1,-1 1-7,1 0 7,-2 1 0,2-1-7,0 0 1,-1 1 13,1 0-1,0-1-14,0 0 1,-1 0 6,1-1 6,0 1-13,0 1 0,2-2 7,-2 1 6,1-2-7,1 1 6,0-1-7,0 1-6,-2-1 7,2 0-7,0-1 1,-3 1 13,3 1-1,0-1-1,0 1-7,0-1 7,0 1-7,2-1 0,-3 2 6,1-1-7,0 0 1,0 0 12,0 2-14,2 0 7,0 0 0,0 0-7,0-1 0,0 2 7,-1-1-1,3 0 0,0-1 6,-2 0-14,2 2 7,2-1 0,-2 1 6,3-1-14,-3 1 1,0-1 7,2-1 6,0 2 5,0 0-14,0 0-6,2 1 13,-2 0-7,2 1 13,0-1-14,-2 0 13,2 0-14,-1 0 13,1 0-8,0 0 0,0 2 0,0-2-7,2 0 1,-2 1-6,3 0 20,-3 1 5,0-2-14,0 1 0,2-1 6,0 1-1,1 0-7,1 0 0,0-1 6,-2 0 0,3-1-13,-1 1 7,-2-1 6,0 0 6,3-1-2,-3 0-7,4-1 0,-2 0-7,1-2 7,-1 2 0,2-1-7,1 0 1,-1-2 1,0 1 6,3-1 0,-1 0 6,1 0-8,-1-1 0,0 0-6,1 0 7,-1-1-7,-1 0 7,1 1 0,0-1 0,-1-1 6,-1 0-1,0-1-1,1 1-20,1 0 21,1 0-7,-1 0-7,0-2 7,1 0 0,1-1 7,-1 2-7,1 0-7,1-1 7,-1 0 0,1-1-6,-1 0 13,1-2-7,-1 0 0,-2 1 0,-1 2-12,1-3 20,-1 0-7,1 1-7,-4 1 7,3-2 7,-3 1-14,2 2 7,-2-2 0,-1 0 6,1 1-13,0 0 7,-2-1 0,1 1 6,-1-1-14,0-1 1,0 0 13,2 2 0,-1-2-8,-1-1 1,0 1 6,2 0-13,-1-1 7,-1 1 0,2-1 0,-2 0 6,0 0-13,1 0 7,-5 0-6,2 0 0,0 2 1,-4-4-18,2 2 2,0 0 3,0 0 1,-2-1 2,0 1 0</inkml:trace>
  <inkml:trace contextRef="#ctx0" brushRef="#br0" timeOffset="61963">10864 704 17,'-2'-1'3,"2"0"0,-2 0 0,0-1 0,0-1-1,-2 1 0,0-2 0,2 2 0,-3 0-1,1-2 0,2 2 0,-2 0 0,2-2 0,0 2 0,0 1 0,0-2 0,-2 1 0,2 0 0,-1 1 0,1-1 0,0 1 0,0 0-1,2 0 0,-2 0 0,2 1 0,0-1 1,2 1-1,-2 1 0,0-1 1,2 0-1,-2 1 1,2 0 0,-2 0-1,2 2 1,1-2 6,-1 1-7,2 1 6,2 0-7,0 0 0,0 1 7,3-1-8,-3 1 1,2-1 6,2 2-7,1 0 7,-1-1-1,0 1 0,3 1-1,-3-1-7,1 2 7,1 0-7,0 0 8,3 0-8,-3 0 8,3 2 5,-5 0-7,0 0 0,3-1-1,-3 2 7,-2 0-1,3 2-8,-1-3 1,-2 3 0,-1-1 0,-3 3-7,0-1 7,0 2-6,0 0 13,0 0 0,0 0-8,1 1 1,-1-1 0,-2 0 0,2 0 6,0 1-7,0-2-6,2 0 7,-1 0-6,-1 0 13,0-1-1,0 0-1,0-1 0,0 1-7,-2-1 6,2-1 6,-2 1-1,3 0-1,-3-1-1,-2 0-8,2 0 1,0 0 6,-2-1-1,2 1-1,-2-1-6,0 2 6,0-2 0,0 1-13,0-1 7,0 1 7,-2-2-1,2 1-1,0 1-6,0-1 6,0 1-19,0-1 9,0 0 7,0 0 12,0-1-14,0 2 0,-2-1 7,2 1 6,-2-1-2,2 0-13,-2 0 6,-3-1 0,3 1-6,-2 0 0,0 1 13,0 0-14,0 1 14,0 1-2,0-2-7,-3 0 7,3 0-8,-2 0 1,2-1-7,-2 1 14,2-1-14,-1 0 7,-1 0-6,2 0 13,-2 1-13,0-1 13,-1 1-13,1-1 7,0 1-6,0-1 6,-2 2-6,1-2 7,3 1 6,-4-1-7,2 1-13,-2-1 14,-1 1-6,1-2 6,0 1-6,1 0 7,-1-2-13,0 1 20,-2 0-8,1 0 0,1-1 6,2 1-7,-2-1-7,-1 0 1,1-1 13,0 0-1,-1 0-7,3 0-6,-4 0-6,2-1 8,-1 0-6,3 1 20,0-1-7,-2-1-1,2 1 0,-3 0 6,3 0-1,-2-1-1,-1 0 0,1 0-1,0 1-1,2-2-7,0 1 1,-1-1 0,1 0-6,0 0 1,0 0 7,0 0 0,-1-1 0,1 1 13,0-1-14,2 1 0,-2-1 6,1 0-7,-1 0 13,2-1-8,-2 2 0,2-2 6,0 1-20,2 0 20,-3-1-14,3 0 7,0-1-6,0 0 13,2 0-1,-2-1-1,0 0-14,2 1-5,0 0 14,0-1 6,0-1-14,0 2 7,0-1 7,0 0-8,0 0 13,0 0-21,0 0 14,0 0-13,2 0 13,-2 0-13,0 0 13,0-1-7,0 1 13,2-1-8,-2 1-13,0 0 7,0 0-6,0-1 1,2 0-11,0 0 2,0-2-5,3 2 2,-1-1 2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03:16.603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9786 2833 20,'0'0'4,"-2"-2"0,0 1-1,0-2 0,-2 1-1,-3-3 1,-1 3-1,4 0 0,-2-3 0,2 1-1,-3 1 1,1 0-1,0-1 0,2 2 0,0 0 0,0-1 0,-1 1-1,1 0 0,2 0 1,0 0 0,0 1-1,2 0 0,-2 0 1,2-1-1,0 2 1,0 0 0,0 0-1,0 0-1,0 0 1,0 0 0,0 0 7,0 0-7,0 3-1,4-1 7,2-1-1,3 2 0,-3-1-1,2 1 0,2 1-8,3-1 8,-1 0 5,5 0-7,1 0 6,3-2-14,0 2 1,2 0 7,-1-1-7,5-2 7,-2 0-6,2 1 13,0 1-7,2-1-1,0 2 6,2-2 0,0 1-1,0-1-1,4-1-13,-2 0 7,0 2-6,-2-1 13,0 2-7,0 0-6,0-1 14,-2 0-8,2 1 7,-2-1-1,-2 0-13,0 2 1,0-1 13,-2 1-7,-3-2 0,3 2 7,-2-1-1,-2 0-7,-1 1 7,-1-3-13,2 0 1,-3 0 13,-1 2 5,-1-1-7,3-1-7,0 0 0,-3-1 13,3-1-7,-3 0-13,3 0 1,-1-1 8,-1-1 0,0 2-7,1 0 20,1 1-7,-5-1-1,1-2-1,-1 2-12,-1-2 0,-3 1 14,0-1 0,1 0-1,-1 2-13,-4-1 7,2 1-6,-1 0 0,-1-1 2,-4 1 0,2-1 1,-2 1 0,-2 0-1</inkml:trace>
  <inkml:trace contextRef="#ctx0" brushRef="#br0" timeOffset="780">9645 3058 18,'0'0'3,"0"0"0,0 0 0,0-1-1,2-1 0,-2 2 0,0 0 0,2-1-1,0 0 1,1 0 0,-3 1-1,2 1 0,0 0 0,0-1 0,2 0 0,0 1 0,-2 1 0,0-1 0,0 0 0,0-1 0,2 1-1,-2 0 1,1-1 0,1 1-1,-2 1 1,2-2-1,2 1 0,2 1 0,-1-1 0,1 0 0,2 0 0,1 1 1,1-2 0,2 1-1,1-1 0,1 0 0,3-1 1,0 1 0,1 0 0,1-2-1,2 1 0,2 0 0,-3 0 0,3 1 0,0-1 0,0 1 0,0 0 0,2 0 0,-1-1 0,1 1 7,0 0-8,0 0 1,0 0-1,0 0 1,0 0 6,0 0-7,-3-1 0,1 1 0,0 0 7,0 0-1,-2-2-1,-1 2 0,1 0-1,-2 2 6,-1-2-1,-1 1-7,2-2-7,-3 1 7,1 0 0,0 0-6,-1 0 7,1 0 6,-3 0-1,1 0-14,-1 0 14,1 0-14,0 0 1,-1 0 14,-1 0-8,1 0-6,-1 0 7,-1-2 6,1 2-14,-1-1 14,-2 1-7,3-1 0,-5 1-6,3 0 1,-3-1 6,0 1-7,1-1 1,-3 1 1,-2 0 0,0 0 1,-1-1 0,-3 1 0,2 0-1,-4-2-1</inkml:trace>
  <inkml:trace contextRef="#ctx0" brushRef="#br0" timeOffset="1435">9753 3007 19,'-2'-2'3,"2"1"0,-2 0 0,0 1-1,2 0 1,-2 0-1,-1 0 0,3 0 0,0 0 0,-2 1-1,2-1 0,2-1 0,-2 1 0,3 0 0,-3 0-1,2 1 0,0 2 1,0-2 0,2 1-1,-2-1 1,2 2 0,0-1-1,0-1 0,0 1 1,1 1 0,1-1 0,-2 1 0,2 0-1,2-1 1,1 0-1,-1 0 0,2 0 0,1-1 0,1 0 0,0 0 1,1-1-1,1 2 0,1-2 0,1 0 0,1 0 1,2 0-1,1 0 1,-1 0-1,2 0 0,1 1 0,-1 0 0,2 0 7,-1 0-7,1 0 0,0 1 0,2 0 6,2 0-7,2 1 0,2-2 6,-2-1 0,2 0-1,0 0 0,0-1-8,0 1 8,0-2-1,-2 2 6,0 0-1,-2-2-14,-3 1 7,-1-1 0,0 2 6,-2-2-13,-1 2 0,-3-1 1,1 0 1,-3 0 7,-3 1-7,1 1 0,-1-1 1,-4 1 1,1-1 0,-3 1 0,0 1 0,0-2 0,0 0 1,-1 1 0,-1-1 6,0 0 0,0 0 5,-2 0-7,2 0-1,-2 0-6,0 1 0,0-1 7,0 0 6,-2 0-14,3 0 1,-1 0 13,-2 0-7,0 1-1,2-1-6,-2 0 0,0 0 14,2-1-8,-2 2 7,2-1-8,-2 0 0,0 0 0,2 0-6,-2 0 7,2 0 0,-2 0 6,0 0-13,0 0 0,0 0 7,-2 1 7,2-1-14,2 0 13,-2 0-7,0-1 6,0 1-7,0 0-6,0 0 14,0 0 5,0 0-1,0 0-21,0 0 14,0 0 0,0 0-7,0 0-6,0 0 1,0 0 14,0 0-1,0 0-1,0 0-6,0 0 0,0 0 13,0 0-2,0 0-7,0 0 0,0 0-1,0 0 0,0 0 0,0 0 6,0 0-13,0 0 7,0 0-13,0 0 8,0 0 0,0 0 13,0 0-1,0 0-1,0 0-7,0 0 6,0 0 0,0 0-7,0 0 6,0 0-7,0 0-6,0 0 7,0 0-6,0 0 1,0 0 1,0 0 7,0 0-7,0 0 1,0 0 13,0 0-1,0 0-7,0 0-1,0 0-6,0 0 1,0 0 7,0 0-13,0 0 20,0 0-7,0 0 6,0 0-7,0 0-13,0 0 14,0 0-13,0 0 14,0 0 6,0 0-1,0 0-7,0 0-13,0 0 14,0 0 0,0 0-7,0 0-5,0 0 7,0 0-6,0 0 1,0 0 0,0 0 2,0 0 0,0 0 0,0 0 0,0 0 1</inkml:trace>
  <inkml:trace contextRef="#ctx0" brushRef="#br0" timeOffset="3572">11637 2796 19,'0'0'3,"0"0"1,0 0-1,0 0-1,0 0 1,0 0-1,0 0 0,0 0 0,0 0 0,0 0-1,0 0 0,0 0 0,-2 2 0,0 0 0,2-1 0,0 0 0,0-1 0,2 1 0,0-1 0,0 1 0,0 2 0,0-2 0,2 1-1,2-1 1,-1 2-1,-1-1 0,4 0 0,0-1 1,3-1 0,1 3 6,3-2-1,1-1-7,3-1 0,1 1 0,3 0 0,4-3 0,0 2 0,2 1 1,2-1-1,2 0 1,2-1-1,2 3 0,3-1 7,-1-1-7,2 1 7,3 0-1,-1 1-1,3-1-7,-1 0 7,-1 0 0,1-1-1,-1-2-7,-1 2 7,0 0 0,-1 0-1,-3 1 0,0-3 0,-1 3 6,-3 0-7,-2-1 0,0 1-7,-2-1 7,-2 0 0,-2 0 0,-2 0-7,-1 1 1,-3 0 1,-2 0 7,-1-3-7,-1 2 1,-3 1 6,-1-1 0,-1 1-1,-4 0 0,1 0-7,-3 0 1,0 1 0,-2-1 1,0 1 0,1 0 0,-5-1 0,0 0 0,-3 2 0,1-1-1</inkml:trace>
  <inkml:trace contextRef="#ctx0" brushRef="#br0" timeOffset="4118">11889 3033 18,'0'0'4,"-2"0"-1,2 0-1,0 0 0,0 0 0,0 0 0,0 0-1,0 0 1,0 0-1,0 0 0,-4 1 0,4 1 0,-2-1 0,0-1 0,2 0 0,-2 0 0,0 0-1,2 1 1,0-1 0,0 0 0,0 1 0,0 0-1,0-1 1,0 0 0,2 1 0,-2-1 0,0 0 0,2 0 0,-2 0-1,2 0 1,2 2 0,2-2 0,3 0-1,1 0 1,2-2-1,5 1 0,-1 0 0,5 0 0,0-1 7,4 0-7,1 1 0,1-1 0,4 0-1,0-1 7,0 2-1,5-1-7,-3-1 1,4 1-1,-2 1 7,2-1-7,1-1 1,-3 2 6,-2 0-1,2 0 0,-2-1-1,0-1-7,-2 2 14,-2 0-8,0 1 6,0-1-1,-4 2-7,0-2 0,-3 1 6,-1 0-7,-4 0-6,-1-1 14,-1 2-14,-3-1 7,-2 0 0,1 1-6,-3-1 7,0 0-6,-1 0 7,-1 0 6,-2-1-1,0 1-8,0 0 13,-2 0-20,2 0 13,-2 0 0,0 0-13,3 0 13,-5 1-1,2-1-6,0 0 6,0 0 0,0 1-1,0-1-13,0 0 2,0 0 7,0 0-7,0 0 8,-2 1 6,2-1-1,-2-1-13,0 1 14,0 1-7,2 0-6,-2-1 7,0 0 0,0 0 0,0 0 6,0 0-1,0 0-7,0 0 7,0 0-13,0 0 13,0 0-7,0 0 7,0 0-7,2 0 7,-2 0-1,0 0-13,0 0 14,0 0-7,0 0 6,0 0 0,0-1-1,0 1-13,0 0 14,0 1-7,0-1 7,0 0-7,0 0-6,2 0 14,-2-1-13,0 1 13,0 0-7,0 1 13,0-1-7,0 0-13,0-1 13,0 1-7,0 0 1,0 0 13,0 0-8,0 0-13,0 0 1,0 0 14,0 0-7,0 0-6,0 0 20,0 0-8,0 0 0,0 0-7,0 0 13,0 0-14,0 0-6,0 0 20,0 0-7,0 0-1,0 0 0,0 0-6,0 0 6,0 0 6,0 0-19,0 0 1,0 0 14,0 0-1,0 0-6,0 0 0,0 0 13,0 0-8,0 0-6,0 0 7,0 0-13,0 0 1,0 0 1,0 0 14,0 0-14,0 0 1,0 0 1,0 0 7,0 0-6,0 0 7,0 0-7,0 0 13,0 0-7,0 0 12,0 0-1,0 0-14,0 0-7,0 0 8,0 0-6,0 0 1,0 0 13,0 0-7,0 0 13,0 0-8,0 0-7,0 0 13,0 0-8,0 0-13,0 0 1,0 0 14,0 0-13,0 0 1,0 0 19,0 0-7,0 0-7,0 0 0,0 0 0,0 0 7,0 0-1,0 0-13,0 0 1,0 0 14,0 0-7,0 0 6,0 0 0,0 0-7,0 0 0,0 0 6,0 0 0,0 0-13,0 0 14,0 0-7,0 0 0,0 0 6,0 0 6,0 0-14,0 0-5,0 0 1,0 0 20,0 0-8,0 0-13,0 0 1,0 0 1,0 0 7,0 0 13,0 0-8,0 0-7,0 0-6,0 0 13,-2 0-7,2 0-6,0 0 14,0 0-1,0 0-7,0 0 7,0 0-1,0 0-13,0 0 1,0 0 14,0 0-1,0 0-1,0 0-13,0 0 14,0 0-7,0 0-6,0 0 14,0 0-1,0 0-13,0 0 1,0 0 13,0 0-7,0 0-6,0 0 20,0 0-14,0 0-7,0 0 1,0 0 14,0 0-1,0 0-13,0 0 1,0 0 13,0 0-7,0 0 6,0 0-1,0 0-7,0 0 1,0 0 6,0 0-13,0 0 1,0 0 19,0 0-7,0 0-7,0 0 6,0 0-6,0 0 0,0 0 6,0 0 0,0 0-1,0 0-6,0 0 0,0 0 7,0 0-1,0 0-6,0 0 12,0 0-13,0 0 0,0 0 13,0 0-7,0 0-7,0 0 7,0 0-6,0 0 13,0 0-8,0 0-6,0 0 1,0 0 13,0 0-8,0 0-6,0 0 7,0 0-7,0 0 13,0 0-7,0 0 0,0 0-13,0 0 8,0 0 7,0 0 0,0 0-7,0 0-6,0 0 14,0 0-7,0 0 7,0 0 6,0 0-14,0 0 0,0 0 7,0 0-7,0 0 1,0 0 7,0 0-1,0 0-13,0 0 20,0 0-14,0 0 7,0 0 6,0 0-7,0 0-13,0 0 14,0 0-7,0 0 1,0 0 6,0 0-6,0 0 0,0 0 0,0 0 13,0 0-13,0 0 0,0 0 7,0 0-1,0 0-7,0 0 13,0 0-1,0 0-7,0 0-13,0 0 8,0 0 7,0 0-7,0 0 7,0 0 6,0 0-7,0 0-7,0 0 1,0 0 0,0 0 1,0 0 13,0 0-8,0 0-6,0 0 6,0 0 0,0 0 0,0 0 0,0 0-1,0 0-6,0 0-6,0 0 14,0 0-6,0 0-6,0 0 20,0 0-8,0 0 0,0 0-7,0 0 0,0 0 1,0 0 13,0 0-14,0 0 7,0 0-7,0 0 1,0 0 6,0 0 0,0 0 0,0 0-1,0 0 0,0 0-13,0 0 8,0 0 13,0 0-8,0 0-6,0 0 0,0 0 13,0 0-13,0 0 6,0 0-6,0 0 13,0 0-1,0 0-14,0 0 1,0 0 1,0 0 0,0 0 7,0 0-7,0 0-6,0 0 2,0 0 19,0 0-13,0 0 0,0 0 13,0 0-8,0 0-7,0 0 13,0 0-7,0 0-7,0 0 1,0 0-6,0 0 14,0 0 0,0 0-7,0 0-6,0 0 14,0 0-1,0 0-7,0 0 7,0 0-7,0 0-6,0 0 1,0 0 1,0 0 7,0 0 7,0 0-1,0 0-13,0 0 19,0 0-14,0 0 0,0 0 13,0 0-20,0 0 7,0 0 1,0 0 6,0 0-7,0 0 13,0 0-8,0 0 0,0 0 0,0 0-1,0 0-13,0 0 2,0 0 20,0 0-14,0 0 0,0 0 7,0 0-1,0 0-13,0 0 14,0 0 6,0 0-20,0 0 1,0 0 1,0 0 14,0 0-1,0 0-13,0 0 7,0 0 7,0 0-1,0 0-1,0 0-7,0 0-5,0 0 13,0 0-7,0 0 7,0 0-7,0 0 6,0 0-6,0 0 6,0 0-13,0 0 20,0 0-14,0 0 0,0 0-6,0 0 2,0 0 13,0 0-7,0 0 6,0 0-6,0 0 0,0 0-6,0 0 0,0 0 1,0 0 1,0 0 0,0 0 1,0 0 0,0 0 0,0 0 1,0 0-1,0 0 0,0 0-1</inkml:trace>
  <inkml:trace contextRef="#ctx0" brushRef="#br0" timeOffset="12371">661 0 19,'0'0'3,"0"0"0,0 0-1,0 0 0,0 0 0,0 0 0,0 0-1,0 0 0,0 0 0,0 0 0,0 0 0,0 0-1,0 0 1,0 0 0,0 0-1,0 0 1,0 0 0,0 0 0,0 0-1,0 0 1,-2 0 0,0 1-1,-4 1 0,-1 0 0,1 2 1,-2-1-1,-2 2 1,1 1 0,-1-2-1,-2 2 0,-1 1 0,-1 0 1,-1 0-1,1 3 1,-3-2 0,3 1 0,-1 1 0,-1 0-1,1 0 1,-1 1-1,1-1 0,1 2 0,-1-2 1,1 1-1,1-1 0,3 2 0,-2-2 0,-1 2 0,1-1 0,2 2 0,-1 0 0,1 0 0,-1 0 0,1 1 1,2 0-1,-2-2 0,-1 2 0,1-1 0,2 1 0,-1 0 0,-1-1 0,2 1 1,-1-1-1,1 0 0,0 0 1,0-1-1,-1 1 0,3-2 0,-2 2 0,2-1 0,-1-1 0,1 2 0,2-1 0,-2 1-1,0-2 1,2 2 1,-1-1-1,-1 0 7,2 1-8,-2 0 7,2 1-7,-2-1 6,1 1-7,1-2 0,2 1 1,-2 0 0,2 0 0,-2 0 0,2 1 0,0 2 1,-2-1 6,2 0-7,-1 1 0,-1 2 0,2-2 0,0 3 7,0-1-7,0 1 0,0 0 0,0 0 0,0 1 0,0 0 0,0 1 0,0-1 0,0 0 0,-1 0 0,1 0 1,0 1 6,0 0-7,0 0 6,2 0-6,-2 0 6,2 1-7,0 0 0,0 0 13,0 1-8,2-1 6,2 3-7,-2-1 0,3 3-7,-1-2 1,0 1 7,0-2-1,2 2 6,0 1-1,1-2-13,-1 1 0,2 0 8,-2-2-1,3-1 0,-1 2 0,0-2 0,2 0 0,1-1 6,1 0-1,1-1-13,-1 0 1,2-1 0,1 0 14,1-1-14,1 1 7,2-1 0,-1-2 0,1 1 0,4-2-7,-1 0 1,3-1 1,0 1 0,0-3 7,2-1 6,0-1-14,-1-1 1,3-1 13,-2-1-14,2 1 7,-2-1 0,0-1 0,2-1-7,-2-2 13,-2 0-14,2 0 8,-3-1 0,1-1-7,2 1 7,-2 1 6,0 1-14,-2-2 1,-1 1 7,-1-2-6,0 3 13,-1-1-14,-1 2 13,0 0-1,1 0-1,-1-1-7,2 0 0,-3 1-6,3 0 7,-3-2 0,3 1 7,2 0-1,0 1-7,-1-2-7,1 3 8,2-1-6,0 0 13,0 0-14,1-2 14,-1 3-1,2-1-14,2-1 14,-2 2-13,2-2 13,0 1-13,0 0 1,0 0 7,0 1 0,2 0 6,0-1-1,2-1-7,0 0 6,4 0-13,-2-1 8,1 0 12,-1-1-14,2 0-6,0-2 7,0-1 13,1 0-2,-1 0-1,0-1-1,0 1-1,1-3-13,-1 1 0,0-1 7,0 0-6,0 0 13,-1-1-7,1 1 6,-2-1-1,-2 2-1,2-1-6,-2-1 0,0 1 0,0-1 0,-1 1 6,-1-2 0,0 0-13,-2 1 7,2-1-6,-3 1 13,-1 0-1,2-2 0,0 1-7,-2 0 6,0 0 0,0 1-7,0-1 0,0 0-5,0 1-6,-3 0 8,3-1 7,-2 0 6,0 2 0,0 0-8,0-1 7,-1 2-1,-1-1-1,2 1-19,0 0 8,0 1 1,-3-1 1,3 0 1,-2 2 0,0-2 7,-1 1-1,1-1-6,0 2 13,-2-1-1,1 0-14,-1 1 14,0 0-20,-1-1 8,1 2 0,0-1 7,-1 1 6,1-2-1,-2 0-1,1 0-1,-1 0-14,2 1 14,1-2-1,-1 0-7,0 0 7,0 1-13,3-1 13,-1 0-7,4-1 7,2-1-1,0 1-7,2-1 1,0 0 0,0 0 7,0-1-14,2 3-5,-2 0 15,0-2-1,-2 3 7,0-1-1,-2-1-1,0 1-7,0 2 0,-2 0 7,-3-1 6,1 1-14,-2 0 0,-1 0-6,1 0 1,0 1 14,-3-1-1,1 0-1,0-1 0,-3 1-1,3-1-6,-3 2 6,3 0-6,2 0 0,-1 0 7,-1-1-1,-1 2 0,3-1-7,-4 1 1,1-2 0,1 1 13,0 2-1,-1-2-8,1 0 0,-1 1 0,1 2-12,0-2 7,-1 0 7,1 0 6,-1 0-8,1-1-6,2 3 1,-3-3 0,1 1 7,2-1-13,-3 1 14,1 1-13,0-2 7,-1 1 0,1 1 1,-3-1 6,-1 1-1,-1 0-6,-1-2 6,1 1-13,-1 2 8,-1-2 12,-2-1-14,1 0 7,-1 2-7,2-1 1,-1 0-6,-1 1 7,0-2-6,1 1 7,-1 1-6,0-1 13,3-2-14,-1 0 20,1 0-8,-1 1-7,0 0 13,1 0-20,-1-2 1,-1 0-5,-1-1 20,0 1-19,-1-2 1,-1 2 1,0 0 1,-2-1 1,1-1 0,-3 0 0</inkml:trace>
  <inkml:trace contextRef="#ctx0" brushRef="#br0" timeOffset="14227">5002 1901 20,'-2'-1'4,"0"1"-1,0-2-1,-2 1 0,2 1 1,-2-1-1,-1 0 1,3 1-1,0-1 1,-2 1-2,2 0 0,0-1 1,2 1-1,0 0 0,0 0 0,0 0 0,0 0 0,0 0 0,0 0-1,0 0 1,0 0 0,0 1 6,2 1-1,0 0-1,2 1 0,0 0-1,3 2 0,-1 0 5,0-1-1,2 2-14,3 0 1,-3 0 14,2 1-14,3 0 13,-3 0-1,2 1-7,1 0 0,1 0 0,-1 0 0,1 1 6,-1 0-7,1-1 0,-1-1 0,1 1 1,-2-2 6,-1-1-7,1 1 6,1-1-7,-3 1 7,0 0-7,-1-3-6,-1 2 13,-2-2-13,0 1 14,0-1-13,-1-1 7,1 0 0,-2 1-7,0-1 14,-2 0-7,0-2 6,-2 2-1,2-1-7,-2 1 7,0-2-13,0 2 13,0 0-7,0 0 1,0 1 6,-2 0-1,2 3 0,-4-2-1,0 2-6,0 0 6,-2 0 0,1 1 0,-1 1-1,0 0 6,0 1-1,0 2 6,-3-2-8,1 2-13,0-1 7,0 2 0,-1 1 0,1-1 6,0 0 0,-1 1-7,1-2 13,2 1-8,-2 1-7,1-2 1,-1 1 13,2 1-8,-2-1-6,2 0 7,1 0 5,-1 0-19,2-2 14,-2 2-13,2-2 1,0 2 14,-1-2-14,3 0 8,-2 0 0,2-1 0,0 1 13,0-1-8,0-1-7,0-1 7,0 1-1,2-2-6,0 1 6,-2-1 6,2 0-7,0-2-13,-2 1 8,2-2 0,0 1-12,0-1 1,0 0 1,2-2 2</inkml:trace>
  <inkml:trace contextRef="#ctx0" brushRef="#br0" timeOffset="19453">8198 1080 18,'0'0'3,"0"-3"0,0 2 0,0-1 0,0 0 0,2-2-1,-2 2 0,0 0 0,0-2 0,-2 2 0,2-2-1,2 2 1,-2 1-1,0 0 0,0-2-1,0 2 1,2 1 0,-2 0 0,0 1 0,2 2 0,-2 1 0,0 1 0,0 2-1,0 1 0,0 2 1,0 3 6,0 1-1,0 1-7,0 3 0,0 0 0,0 2 0,0 3 0,-2 2 7,2 2-7,0-1 6,0 5-7,-2 1 7,2 3-1,0 0 6,-5 2-14,3 1 7,4 1 6,-2-1-14,3-1 13,1 1-13,0-2 1,0-1 13,2-2-8,0 1-6,1-1 13,1-1-14,2 1 7,1-1 7,1 2-1,0 0-1,1-2-1,-1 2-7,3-3-6,-3 1 7,2-1 7,-3-1-1,1-2-7,-1 0-6,-3 0 20,2-4-14,-4 1 6,1-1-13,-1-3 14,-2 1-1,0-2-13,-2-1 1,0-3 1,0 0 1,0-2 1,-2-1 0,0-1 1,2-2 0,-2-1 0,0 0 0,0-2 1,0-2 0,0 0 0,3-2 0</inkml:trace>
  <inkml:trace contextRef="#ctx0" brushRef="#br0" timeOffset="20077">8229 1325 17,'0'0'3,"0"0"0,0 0 0,0 0 0,0 0-1,0 0 1,0 0-1,0-1 0,0 0 0,0-2-1,-3 1 0,3 1 0,3 1 0,-6-1 0,6 0 0,-3 0-1,0-1 1,0 2 0,0-1 0,0 1 0,0-1-1,2 1 1,-2 0 0,-2 0 0,2 0-1,0 0 0,0 0 0,0 0 0,0 0 0,0 0-1,0 0 2,0 0-1,0 0 0,0 0 0,0 0 0,0-1 0,2-3 0,-2 1 0,2-1 0,0 2 0,-2 0 0,2-2 0,0 1 1,0 2-1,-2-2 1,0 1-1,2 1 0,-4-2 0,2 2 0,0 0 0,0 0 0,-2 0 0,2 1 0,0-1 0,0 1 0,0 0 0,0 0 0,0-2 0,0 1 0,0 1 0,0 0 0,0-1 0,0-1 0,-2 1 0,2-2 0,0 2 0,0-1 0,-2 1 0,2-2 0,0 1 0,0 1 1,0-1 0,0-1 0,0 1-1,0 0 0,-2-2 0,4 2 0,-2-1 0,0 0 0,0 1 0,0-1 0,2 0-1,0 0 1,-2 1 0,0-1 0,0 2 0,0-1 1,0 1-1,0 0 0,0 0 0,0 0 0,2 0-1,-2-1 1,0 2 0,2 0 0,-2-1 0,0 1 0,0 0 0,2 0 1,-2-1-1,2 1 0,0-1 0,2 1 0,-2 0 0,3-1 0,1 1 0,-2 0 0,0 1-1,2-1 1,3 1 0,-1 0 0,0 0 0,2 1 1,3-2-1,3 1 0,1-1-1,2 0 1,1 0 0,3-1 0,0 1 0,2-3 0,1 2 0,3-1 0,0 1 0,2-2 0,0 1 0,2-2 0,3 2 0,1-1 1,0 0-1,2 0 0,1-1-1,-1 2 1,0 0 1,1-1-1,-3 1 0,0 0 0,0-1 0,0 0 0,1 1 0,-1-1 0,0 2 0,0-1 0,1-1 0,-1 1 0,0 0 0,0-1 0,5 1 0,-1 1 0,2-1 0,1-1 0,-1 1 0,5 0 0,-3-1-1,3 0 2,2 0-1,-3 1 7,3 0-1,-3 0-7,5 0 0,0 0-1,2 1 8,-3-1-7,3-1 0,0 1 0,0 0 0,-1-1 6,1 2 0,0-1-8,0 1 1,-1-2 0,1 1 0,2 1 1,-2 0 0,0-1 0,1 0 0,-1 1 0,0 0 7,0 0 5,0-1-14,-5 0 0,3 1 7,-3-1-7,1 0 1,-2 1 0,1 0 1,-1 0 6,2 0-1,-3 1 0,3-1-7,-1 0 0,-1 1 1,0 0 6,-3 0-7,1 0 1,-3 0 0,-2 0 0,1 0 0,-3 0 1,-2 0 0,0 0 0,-1 0 7,-1 0-7,-2 1 6,0 0-7,-2 0 0,0-1 7,-2 1-7,0 0 0,-2 0 7,0-1-8,-3 2 1,1-1 0,0 0 13,-2 0-7,-2 0-1,1 2-7,-3-2 7,2 0 0,-3 0-7,-1 0 0,1 0 1,-1 1 0,-1-1 1,1 0 0,0 0 7,-3 0-1,3-1 6,-3 1-8,3-1-6,-1 0 0,1 0 7,-1 0-7,3 0 1,-3 0 7,3 0-1,0 2 0,-1-2-1,1 1-7,-1-1 1,1 1 1,-2 0 0,1 0 7,-3 0-7,1-1 0,1 0 1,-1 2 0,1-1 7,-1-1-8,1 1 1,2-1 7,-1 1-1,1 0-7,2 0 1,-1 1 0,1-1 0,0 1 0,-1-1 7,1 2-1,-2-2-6,1 1 0,1 0 0,0-1 0,-5 2 0,3-1 7,-3 0-7,-1 1 0,-1-1 0,-1 0 7,-1 1-7,-2-2 0,1 1 0,-1-1 7,-4 1 0,3-1-8,-3 1 1,0-1 7,-2 0-1,0 1-7,0-1 0,1 0 1,-1 1 7,0 1-1,0-1-7,0 0 1,0 2-1,0 0 7,3 1-6,-1 0 0,0 2 0,0 0 0,0 0 1,5 0 0,-3 1 0,0 1 0,1 0 0,-1 1 0,0 0 0,0 2 1,1 0 0,-3 1 0,-2 1 6,2 0-7,-2 0 6,-2 2 0,0 1 5,0 1-7,-2 2 6,0 2-14,-2 1 7,0 1 6,-2 0-14,2-1 14,-2 3-1,0-2-14,0 2 14,0-1-14,-1 1 14,-1-2-8,2 2 1,0-2-7,-2 1 1,2-1 1,2 1 19,-3-2-8,1 0-13,0 2 13,2-1-7,0-1 1,2 2 6,-2 0-1,2-1-1,-2 0-13,2 2 8,-2-1 6,0 1-7,-2 1 1,-1-2 0,3 1 6,-2 0-1,0 1-6,0 0 0,-2-2 6,2 1 0,0-2-1,-1 1-6,1-2 0,0-1 1,0-1 6,2-2 6,2-2-1,-2 2-8,2-3 6,0 0-7,0-2 6,2 1-19,-2-2 8,2 1 7,-2 0-1,2-1 0,-2-1 6,0 0-13,2 0 7,0 0 6,-2-2-1,0 1 0,2-1-1,0 0-7,-2 0 0,2-2 7,-2-1-20,2 0 8,-2 0 8,0-1 6,3-2-1,-3 2-1,0-2 6,0-2-14,0 1 13,-3 0-8,3-1 0,-2 2 0,0-3 6,0-1-8,-4 1 7,0-1-7,-2 1 6,-3-2-1,1 1-1,-3-1 0,-1 1-1,0 0 6,-3-1-13,-2-1 13,1 2-8,-3 0 0,0-1-6,-1 1 0,-3-1 1,0 1 7,-2-1-7,0 1 7,2 0 6,-1 0-1,-3 0-8,0 0-6,0 0 1,0 0 1,-2 0 6,0 1 0,0-1 0,-2 1-7,-3-1 7,1 1 6,0-1-1,0 0-19,-2 0 14,-1 0-7,1 2 7,0-1-13,0 1 8,0 0 6,-3 1-6,3-1 13,0-2-20,0 1 1,-1-1 7,1 1 7,2-1 5,0 0-1,0 0-1,-1-1-1,3 1-7,0 0-6,-2 1 13,2-1-1,0-1-7,-2 1 0,2 0 7,2 0-20,0-1 21,0 1-8,0 0 7,0 1 5,0-1-7,0 1-1,0-1-19,2 0 21,0 2-7,0-2 6,0 1-6,0-1 6,0 0-19,0 0 21,0 1-14,0 0 14,0 0-1,0-2-7,0 1 7,-2 0-1,2 1-7,0-1 7,0 0-7,0 1 13,0 2-7,-2-2-7,0 1 0,0-1 7,0 0 0,-2 1-13,2-1 14,-2 1 5,0 0-7,-2 1-6,0-2 13,-1 1-14,1 1 1,0-1 0,-2-1 7,2 0-1,0 0-6,-3 1 7,1-2 6,2 1-8,0 0-6,2 0 0,-2-1-5,1 0 7,1 1 1,2 0 6,-2-1 0,2 2-13,0-2 13,0-2 0,0 1-1,-2 0 0,2 1-7,-2-2 13,2 1-7,0-1 6,0 1-7,2-1 6,0 1-7,2 0 12,2-1-14,0 1 7,1 0-1,3 0-7,0 0 13,-2 1-14,3-1 1,-3 1 7,2-2-13,1 4 1,-1-1 13,2-1-13,1 1 7,-1 0-6,1 1 14,1 1-1,-2 0-1,1 0-1,-1 1-13,3 0 14,-3-1-1,2 2-19,-1-2 14,1 2 1,1-2 6,-1 1-1,1-1 6,-1 1-8,1-2-7,-1 1 7,0-3 6,1 2-7,-1-1-1,3 1 0,-3 1-6,3-2-6,-3 1 2,1 1 13,-1-2 0,1 1-1,-3-2 6,0 1-13,3 0 6,-1 1-12,1-1 1,-3 0 7,3 1 7,-3 1-7,3-1 6,-3 0 6,0 0-14,3-2 7,-3 0 0,1 2-1,1-2 6,-2 0-7,3 1 0,-3 0-13,1 0 2,-1 0 7,0 2 7,1-1 6,-3-1-2,0 1-1,-1 1-19,1-1 8,-2 0 6,3 2-6,-3-2 7,2 1-1,0 0 6,3-1-7,-1 0-6,1-1 0,-1 0 1,2-1 13,3 0-8,-1-1 7,3 1-14,-2 1 7,3-2 0,1 0 0,0-1 6,3 1-7,-1 1-6,2-1 0,2 0 1,0 1 7,-1 0 0,3-2 6,-2 0-20,0 4 8,2-2 6,2-2 0,0 2-6,0 0 13,0 0-8,0 0-6,0 0-6,0 0 14,0 0 6,0-3-20,-2-2 8,2-1 6,-2-2 0,2-2-13,-2 1 14,2-3-7,0 0 1,0-2 6,4-1 0,-2 1-1,2-1-7,2-1 1,1-2 7,-1 1-7,2 0 0,-2-2 1,0 1-6,1 1 1,-3 0 13,0 0-13,0 2 13,-2 0-7,0 2-6,0 1 7,0 0-6,-2 0 1,2 2-6,-2 0 20,0 4-14,0-1 14,0 1-8,0 0 0,0 1-6,0 2 7,0-1-7,0 1 13,3 0-7,-3 2 0,0-1-7,0 1 7,0 0 7,0-1-8,0 1-12,0 0 20,-3-1-13,3 2 0,-2-1 1,2 1 0,0 0 1,0 0 6,0 0-6,0 0 0,0 0-12,0 0 2,0 0 20,0 0-19,0 0 14,0 0-19,0 0 21,0 0-1,0 1-7,0 0-5,-2 1-5,2 2 8,-2-1 13,2 0-14,-2 0 1,2 1 7,0-2 0,-2 0-12,2 1 13,0-2 0,0 1 0,0-1-13,0 0 8,0-1 0,0 2 7,0-2-13,0 1 7,0-1 0,0 0-6,0 1 14,2-1-7,-2 1 0,0-1 6,2 2-6,-2 0 6,0-1-1,0 0-6,0 0 0,0 0-12,2 0 8,-2 1 0,0-1 7,0 0 0,0 0-12,0 0 7,0-1 1,0 1-6,-2 0 7,2 1-6,2-2 14,-2 0-7,-2 0-6,2 1 7,0-1 0,0 0 0,0 0-7,0 0 20,0 0-8,0 0-7,0 0 7,0-1 5,2 1-7,-2 0 6,2 0-8,-2 0-6,0 1 7,0-1-7,-2 0 7,2 1 6,-2-1-7,4 0-6,-2 0 0,0 0 7,0 0-6,-2 0 0,2 0 13,0 0-1,0 0-13,0 0 13,0 0-1,0 0-14,0 0-5,0 0 8,0 0-6,0 0 14,0 0-1,0 0 0,0 0-7,0 0-6,0 0 8,0 0 13,0 0-8,0 0-7,0 0-5,0 0 0,0 0 2,0 0 13,0 0 0,0 0-7,0 0 0,0 0 0,0 0 6,0 0 0,0 0-1,0 0-1,0 0-6,0 0 13,0 0-8,0 0-6,0 0 0,0 0 7,0 0 6,0 0-8,0 0-6,0 0 13,0 0-7,0 0 0,0 0-7,0 0 7,0 0 0,0 0 0,0 0-6,0 0-6,0 0 2,0 0 13,0 0-7,0 0 7,0 0 0,0 0-7,0 0 0,0 0 13,0 0-1,0 0-20,0 0 8,0 0 12,0 0-13,0 0-6,0 0 1,0 0 1,0 0 20,0 0-14,0 0 0,0 0 7,0 0-1,0 0-13,0 0 8,0 0 6,0 0-7,0 0 13,0 0-8,0 0-6,0 0 0,0 0 0,0 0 13,0 0-7,0 0-13,0 0 7,0 0 1,0 0 0,0 0 7,0 0 5,0 0-7,0 0-7,0 0 1,0 0 0,0 0-6,0 0 7,0 0 13,0 0-14,0 2 7,0-1-7,0 1 7,0-1-13,0 0 7,0 0 13,0-1-8,0 1 0,0-1-7,0 1 13,-2-1-7,2 0 0,2 0-7,-2 2-5,0-2 20,0 0-8,0 0-6,0 0-6,-2 0 20,4 0-14,-2 0 1,0 0-6,0 1 0,0-1 14,0 0-13,0 0 1,0 0 7,0 0-6,0 0 1,0 0 0,0 0 1,0 0 1,0 0 19,0 0-15,0 0-6,0 0 7,0 0-7,0-1 1,0 1 13,0 0-7,0-2-1,0 2 0,2 2 6,-2-2 6,0 0-14,0 0 0,0 0-6,0 0 19,0 0-1,0 0-2,0 0-13,0 0-6,0 0 7,0 0-5,0 0 7,0 0 0,0 0 0,0 0 0,0 0 7,0 0-7,0 0 6,0 0-1,0 0 0,0 0-1,0 0-6,0 0-6,0 0 7,0 0 7,-2 1-1,2 0-7,0 0 1,0 0 12,0-1-7,0 0-7,0 1-5,0-1 1,0 2 0,0-2 14,0 1-1,0-1-6,0 0 0,0 0-7,0 0 14,0 0-7,0 0 6,0 0 0,0 0-7,0 0 0,0 0 7,0 0-1,0 0-7,0 0-6,0 0 14,0 0-7,0 0 0,0 0 7,0 0 6,0 0-21,0 0 8,0 0 6,0 0-6,0 0-6,0 0 19,0 0-1,0 0-7,0 0-13,0 0 1,0 0 14,0 0-7,0 0 0,0 0 13,0 0-8,0 0-7,0 0 1,0 0 7,0 0-7,0 0-6,0 0 1,0 0 14,0 0-7,0 0 0,0 0 0,0 0 6,0 0-7,0 0 7,0 0 5,0 0-13,0 0 6,0 0 6,0 0-13,0 0 6,0 0-6,0 0 7,0 0-7,0 0 0,0 0 7,0 0 0,0 0-7,0 0 7,0 0-13,0 0 8,0 0 12,0 0-13,0 0 12,0 0-7,0 0-6,0 0-6,0 0 1,0 0 20,0 0-8,0 0-6,0 0 13,0 0-8,0 0-6,0 0 6,0 0 0,0 0 0,0 0-7,0 0 13,0 0-7,0 0 0,0 0-13,0 0 8,0 0-6,0 0 20,0 0-7,0 0-7,0 0 1,0 0 6,0 0 0,0 0-7,0 0 1,0 0 7,0 0-1,0 0-7,0 0 1,0 0 7,0 0-1,0 0-13,0 0 1,0 0 20,0 0-7,0 0-14,0 0 2,0 0 13,0 0 0,0 0-13,0 0 7,0 0 6,0 0-7,0 0-6,0 0 8,0 0-7,0 0 14,0 0-1,0 0-7,0 0 0,0 0-6,2 2 0,0 0 0,0 1 1,1-1 1,1 0 0,-2 2-1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01:31.896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14 17 20,'0'0'4,"0"0"-1,0 0 0,0 0 0,-2 0 0,2 0 0,0 0-1,0 0 0,0 0-1,0-1 1,-4 0 0,2 0-1,0 1-1,2 0 1,-2-1 0,2 1 0,-2 0 0,2 0 0,0 0 0,0 0 0,0 0 0,0 0-1,0 0 0,0 0 1,0 0-1,0 0 0,0 0 0,0 0 0,0 0 0,0 0 0,0-2-1,0 0 0,2-1 0,2-1 0,-4 2-1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01:33.097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16 20,'0'0'4,"0"0"-1,0 0 0,0 0 0,0 0-1,0 0 0,0 0 0,0 0 0,0 0 0,0 0-1,0 0 1,0 0-1,0 0 0,2-1 0,0 0 0,2-1 0,0 1 0,1 0 0,-1 0 0,2 0 0,-2 0 0,0 1-1,0-2 0,0 2 1,1-1-1,1 0 0,-2 0 1,2 0-1,-2 1 0,3-1 0,-1-1 0,2 2 7,0-1-7,1 1-1,1-1 1,-2 0-1,0 1 0,1 0 7,1 0-7,-2 1 0,3-1 0,-1 1 7,0-1-7,1 0 6,1 0-7,-2 1 7,3-1-7,-1 0 6,3 0-6,-1-1 0,1 2 6,3-1 0,-1-1-7,-1 1 7,1 0-1,2 0 0,-1 1-7,1-1 1,1 2 0,-1-2 7,2 0-1,-3 0 0,3 1 0,-2-1-1,1 0 6,1 0-13,0 1 7,-1-1-7,-1 0 7,2 0 0,-3 0-7,3 0 7,-2-1 6,1 1-14,-1 0 14,-1-1-14,1 1 14,0-2-8,-1 1 0,1 1 7,-3 0-8,1-1 7,0 0-7,-1 0 6,1 1-13,-1-1 1,1 1 13,-1 0 0,-1-2-7,-3 2 0,3 0 0,-1 0 0,1 2-6,-1-2 7,3 0 0,-3 1 6,3-2-7,-3 1 7,3-2-7,-1 2 12,1 0-14,-1-1 1,1 0 13,-3 1-14,3 0-6,-3 0 1,3 0 13,-3 0-6,1 0 6,-1 0-1,1 0 0,-3 0-7,3 0 7,-3 0-1,1 1 0,-1 0-1,0-1 0,1 2-6,-1-1 6,1 0 0,-3-1-6,0 1-6,1-1 7,1 1 13,-2-1-13,3 1 0,-1-1 0,-1 3-6,-1-3 2,2 0 19,-1 0-8,1 0 0,0 1-13,-1-1 7,-1 0 7,3 0-1,-3-1-7,0 2-5,1-1 7,-1 1 0,0-2-7,1 1 21,-3 0-8,2 0-1,1 1-7,-1-1-6,0 1 14,1 0-1,1-1-13,0 2 14,3-1 6,-3-1-8,1 1-7,-1-1 13,0 1-13,1-1 0,-1 0 13,3 0-7,-3 0 0,3 0-1,-1-1 0,1 1 0,-1 1 0,-2-1 0,1 0-6,-1 1 0,1-1-5,-3 0 7,2 1 0,1-1 7,-3 2 0,3-2-13,-1 0 19,3 1-7,-3 0 0,2 1-1,1 1-6,-1-2 0,1 0 7,1 0 0,-1-2-7,1 2-6,1 0 14,0-1-13,1 0 20,1 1-8,1-1 0,1 2 6,2-1-8,2-2 6,2 1-19,-1 0 14,3 0-7,0 1 13,4-2-1,1-1 0,1 1-1,2-1 5,0 1-7,2-2-1,1 1 0,-1 1-19,2-1 20,1 0-6,-1 0 0,3 1 6,-3-1-13,2-1 1,3 2 1,-5-1 8,3 2-1,-3 0 7,0-1-7,1 1 0,-3 0 6,-2 0-1,0 0-1,1 0 0,-3 1-7,0 0 1,-2 0 6,-2 0 6,0 0-14,-2 2 7,0-1-1,0-1 0,-2 0-6,-2 2 6,-3-2-6,1 0 7,2 0 6,-4 0-8,-1 2 0,-1-3 0,0 2-13,-3-2 8,-1 0 7,1 1-1,-1 0 0,-1-1-6,1 0-6,-3 0 7,-2 0 1,3 0 0,-1 2 7,1-2-20,-1 0 15,-2 1 0,3-1 6,-3-1-1,0 1-1,3 0-6,-3 0 0,3 0 6,-1-2 6,0 2-7,1 2-13,-1-4 7,1 1 7,1 1 6,-1 0-20,-1 0 13,2-1 0,1 0 6,-1 0-14,3 1 7,-3-1 6,3-1-26,-3 2 15,3-2 7,2 1-7,-1 1 6,1 1 6,-1-3-7,1-1 0,4 2-13,0 0 14,1 0-1,-1 0 0,4 1-6,-2-1 0,0-2 7,2 3-13,-1 0 8,1-1 12,2 1-13,-2 0 12,2 0-7,-2-1-6,2 1 13,-2 0-20,2-1 14,-2 0-7,2 1 0,-2 1 7,1-2-6,-1 1 6,-2 1-6,4-1 6,-2 0 0,0 0-7,2 0 7,0-1-7,0 1 13,-2 0-7,2 0-13,0 0 14,-3 0 6,3 1-14,-2 0 7,2-1-13,-2 0 2,0 0 13,0-1 0,-2 2-13,2 0 14,-3 0-1,-1-1-1,2 1 0,-2-1-13,-1 3 14,1-2-1,-2 0 0,2 0-7,-1 0-5,-1-1 13,2 2-6,-2 0 0,1-1 13,-1 0-14,0 0 6,-1 1-6,3-1 13,-2 0-8,-1 0-13,1 0 14,0 0-13,-1 2 8,1-1 13,0-1-21,-3 0 14,3 1-13,-2 0 8,-1-1 0,-1 0 12,2 1-7,-1 1 5,1-3-7,-1 2 0,-1-2-7,2 0 7,-3 1 6,3 0-13,-1 1 13,-1 0-7,1-1-1,-1 0-12,0-2 14,1 2-7,-1 0 14,-1-1-2,-1 0 0,1-1-14,1 0 14,-3 1-8,3 0 1,-3-1-13,1 1 20,-1 0 0,3 0-8,-3 0-12,3 0 14,-1 0 0,1 0-6,0 1 7,-1-1-1,1 1 6,1-1 0,1 0-8,-1 1-6,3-1 7,-2 0 0,-1 2 0,3-2 0,-2 0 0,-1 1 0,3-1-6,0 0 7,-1 0 0,-1 0 6,2 0-7,-3 1-12,3 0 20,0-1-14,-1 0 7,1 1 0,0 0 0,-1-1-13,1-1 14,0 2-6,1 1 7,-1-1-7,2 0 13,0 1-14,-1 1 7,3-2 0,2 0 6,-2 0-7,-2 0 0,1 0 0,1 2-7,0-2 13,2 0-13,-2 0 7,2 0-6,-3 2 7,1-2-13,2 0 20,0 0-20,-2 1 14,2-2-7,-2 0 7,1 0 6,-1 0-14,0 3 1,0-2 7,0-1-13,2 1 14,-3-1-7,-1 1 13,2-1-8,0 3-13,-2-2 8,1 0 0,-3 1 7,2 1 0,2-2-1,-1 1 0,1 0-7,-2-2 13,0 2-14,2-2 7,-1 1 0,1-1-6,-2 1 13,2 0-8,0 0 6,-1 0-7,1-1-12,-2 2 14,2-2-7,-2 0 13,-1-2-13,1 2 13,0 0-7,0 0 0,-3-2 6,1 2-14,0 1 7,-1-1 7,1 0-7,2-1 0,-5 2 6,-1-2-1,2 2-1,1 0-13,-3 1-5,-1-1 8,3 1 7,0-2 0,-3 1 6,3 2-7,-3-2 0,1 0 6,-1 0 0,-1-1-14,1 0 14,-1 1-7,1 2-6,-1-2 13,-1 1-1,1-1-13,1-1 14,-1 1-13,1-1-6,1 1 21,-3 2-1,3-3-14,-1 1 14,1 1-8,2-2-6,-3 0 14,3-1-14,-1 1 7,1 0 7,0 0-1,-1-1-7,1 2 6,-1-2 0,1-1-7,2 0-6,-3 1 7,1 0 0,0 0-6,1 1 1,-1-2 13,2 1-7,-1 2 6,-1-1-7,0 1 0,3 0 7,1-1-1,0 0-7,0 0 7,1 0-7,-1 0 0,0 1-6,0-1 13,1 0-13,-1-1 14,2 1-13,-2 0 13,2 1-7,-3-1 6,1 0-13,2 0 7,-2 1 7,1 0-7,1 1-6,-2-1 7,0-1-13,2 1 21,-1 0-14,-1-1-5,0 1 20,2-1-1,0 1-8,-1 1 7,1-1-1,0-2-7,-2 2-6,2 0-6,-1-1 14,1-1-12,0 1 7,0 1 13,0-1-13,-1 2 13,1 1-1,0-2-14,0-1 13,-2 0-7,1 1-12,-1-1 8,2 0 13,-2 0-14,2-1 1,-3 0 13,3 1-8,-2 0-6,2-3-6,0 2 14,-1-2 0,3 0-7,0 2 1,0-1 6,-2 2 0,2-3 6,-2 2-8,1-1 0,-1 0 6,0 1-7,2-3 0,-2 3 0,-2 0 6,1 0-13,1-2 1,-2 3 13,2 0-7,-2-1 6,1-1 0,1 1-7,0-1-6,0 0 7,0 1-7,-3 0 14,3-2-7,0 2-7,-4 1 14,1 0-7,1-1-13,-2 1 14,0-1-6,1 1-6,1-1 14,0-2 0,-3 1-7,3 0 7,0 1 0,-2-2 5,-1 2-1,1 1-19,-2-2 20,-1-1-1,-1 2-7,-1-1-6,1 1 7,1 0-7,-3-2 14,2 1-1,-3 1-1,0-3-1,1 2-1,-3 0 0,1-1-1,-3 1 0,3 0-7,-5 1 1,0 1 0,0-2 7,1 1-1,-1 0 0,-2-1 6,0-1-8,3 1 7,-3 1-1,0-1-8,0 0 1,0 0 6,-1 1-7,-1 0-6,-2 1 1,2-1 7,-2 1 6,2 0-7,-2-2 0,0 2 0,-2 0 0,2-1 6,-2 1-1,2 0 6,-2 0-2,2 1-1,-2 1-20,0-4 2,0 2 14,2 0 5,-2 2-13,0-2 7,0 1-7,0-1 19,0 0-8,0-1-13,0 1 0,0 0 7,0 0 7,0 0-8,0 1 7,-2-1-1,2-1-1,0 1-13,0 0 13,0 0-7,0 0 13,0 0-1,0 0-14,0 0 7,0 0 6,0 0-14,0 0 7,0 0 0,0 0-7,0 0 13,0 0-1,0 0-19,0 0 14,0 0-7,0 0 7,0 0 6,0 0-20,0 0 8,0 0 7,0 0-13,0 0 7,0 0 7,0 0 0,0 0-1,0 0-7,0 0 7,0 0-6,0 0 12,0 0-1,0 0-13,0 0 7,0 0-1,0 0-18,0 0 20,0 0-6,0 0 6,0 0-12,0 0 1,0 0 7,0 0-12,0 0 26,0 0-14,0 0 6,0 0 6,0 0-1,0 0-20,0 0 7,0 0 13,0 0-1,0 0-20,0 0 1,0 0 8,0 0 6,0 0 0,0 0-1,0 0-6,0 0 6,0 0-6,0 0 6,0 0-6,0 0 0,0 0 7,0 0-1,0 0 6,0 0-14,0 0 7,0 0-6,0 0 0,0 0 7,0 0 6,0 1-20,0-1 8,0 1 6,0-1-13,0 1 8,0-1 13,0 1-14,0-1 6,0 0-6,-2 0 6,2 1-6,0-1-6,0 0 14,0 0-1,0 0-7,0 0 1,0 0 12,0-1-20,0 1 2,0 0 13,0 0-1,0 0-13,0 0 14,0 0-1,0 1 6,0-1-7,0 0-1,-2-1-6,2 1 13,0 0-1,0 0-20,0 0 8,0 0 6,0 0 6,0 0-7,0 0 0,0 0-6,0 0 13,0 0-7,0-1-7,0 2 7,0-1 0,0 0-6,0 0 0,0 0 1,0 0 7,0 0-1,0 0-6,0 0 13,0 0-8,0 0-6,0 0 1,0 0 0,0 0 13,0 0-7,0 0-7,0 0 1,0 0 13,0 0-14,0 0-5,0 0 13,0 0-12,0 0 7,0 0 0,0 0 7,0 0-1,0 0 0,0 0-7,-2 0 0,2 1 1,0-1 6,0-1-7,0 2 1,0-2 0,0 1 13,0 0-14,0 0 6,0 0 0,0 0 6,0 0-1,0 0-7,0 0-7,0 0 7,0 0 0,0 0 0,0 0-13,0 0 14,0 0 0,0 0-6,0 0 6,0 0 0,0 0 0,0 0 6,0 0-14,0 0 7,0 0-6,0 0 7,0 0 0,0 0-7,0 0 1,0 0 6,0 0 0,0 0-13,0 0 8,0 0 7,0 0-1,0 0 0,0 0-1,0 0 0,0 0 0,0 0-13,0 0 8,0 0 6,0 0-12,0 0 7,0 0 0,0 0 7,0 0-7,0 0 13,0 0-8,0 0-7,0 0 7,0 0 0,0 0-7,0 0 7,0 0-1,0 0 0,0 0 0,0 0-7,0 0 7,0 0 0,0 0 6,0 0-13,0 0 0,0 0 7,0 0 6,0 0-1,0 0-13,0 0 0,0 0 7,0 0 0,0 0 0,0 0 6,0 0-19,0 0 7,0 0 1,0 0 7,0 0-7,0 0 7,0 0 0,0 0 5,0 0-7,0 0 0,0 0-6,0 0 0,0 0 13,0 0-13,0 0 7,0 0 0,0 0-1,0 0-19,0 0 21,0 0 0,0 0 0,0 0 6,0 0-20,0 0 7,0 0 7,0 0-7,0 0 7,0 0 0,0 0-13,0 0 7,0 0 7,0 0 0,0 0 5,0 0-13,0 0 0,0 0 7,0 0 0,0 0 5,0 0-7,0 0 6,0 0-7,0 0-12,0 0 7,0 0 7,0 0 6,0 0-7,0 0-6,0 0 0,0 0 7,0 0 6,0 0-13,0 0 0,0 0 7,0 0 0,0 0-13,0 0 8,0 0 6,0 0-12,0 0 1,0 0 7,0 0 6,0 0 6,0 0-14,0 0 7,0 0-1,0 0 0,0 0-1,0 0-6,0 0 0,0 0 7,0 0 6,0 0-7,0 0-7,0 0 1,0 0 7,0 0-1,0 0-13,0 0 14,0 0-13,0 0 14,0 0 0,0 0-1,0 0-6,0 0 0,0 0 7,0 0-1,0 0-13,0 0 14,0 0-7,0 0 7,0 0-1,0 0-6,0 0 13,0 0-14,0 0 7,0 0-1,0 0 0,0 0 0,0 0-7,0 0 13,0 0-7,0 0 0,0 0-6,0 0 0,0 0 13,0 0-19,0 0 13,0 0-6,0 0 13,0 0-7,0 0-1,0 0-6,0 0 13,0 0-7,0 0 0,0 0 0,0 0-1,0 0 0,0 0-6,0 0 1,0 0 7,0 0 6,0 0-20,0 0 8,0 0 7,0 0-1,0 0-13,0 0 14,0 0-6,0 0 6,0 0 0,0 0 6,0 0-8,0 0 7,0 0-20,0 0 8,0 0 0,0 0 7,0 0-1,0 0-6,0 0 7,0 0-1,0 0 0,0 0-6,0 0 13,0 0-8,0 0 0,0 0 0,0 0 0,0 0-7,0 0-11,0 0 14,0 0 1,0 0-13,0 0-4,0 0-10,0 0 16,0 0-11,0 0 3,0 0 2,0 0 2,0 0 1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01:39.415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0 107 20,'0'0'4,"0"0"-1,0 0 1,0 0-2,0 0 1,0 0-1,0 0 0,0 0 0,0 0 0,0 0 0,0 0-1,0 0 0,0 0 0,0 0 0,0 0 0,0 0 0,0 0 0,0 0-1,0 0 1,0 0 0,0 0 0,0 0-1,0 0 0,0-1 1,2 1 0,0 0-1,0-3 0,2 2 0,0-1 0,-2 1 0,2-1 0,-2 1 0,2 0-1,1 0 1,-1 0 1,2 0-1,-2-1 0,0 1 0,2 1 0,-1-1 0,-1 0 0,2 0 0,0 1 0,0 0 0,0 0 0,-1 0 0,1-1 0,0-1 7,0 1-8,0 1 0,3-1 1,-3 1-1,2-1 1,0 1 0,-1-1 0,1 0 0,0 1 6,3-1-7,-1 1 0,0 0 0,1-2 0,-1 1 0,0-1 7,3 1-7,-1 0 6,3-1-6,-3 1 0,2 0 6,1-1-7,-3 1 7,3-2-1,-1 2 6,3 0-8,-3 0 0,1-2 0,-1 2 6,1 0-7,1 0-1,1-1 0,-3-1-6,3 1 1,-1 1 1,3-2 13,-2 3-14,1-2 1,1 1 6,-1 1 0,1-2-6,0 0 6,-3 1-6,3 0 13,-1 0-14,1 1 20,0 0-15,1-1 6,-1 1-7,0-2 7,1 0-1,-1 1-13,-1 0 1,1-1 13,2 1-7,-3-1 7,1 0-1,0 2-1,-1-1-6,3 0-6,-3 0 7,3-1 6,-2 2-13,1-1 14,1-1-14,-2 1 14,1 0-1,3 1 6,2-2-8,-2 1-7,2 0 1,-3 1 0,1-1 7,0 0-7,2 0 7,-5 1-7,3 0 13,0 1-8,2 0 6,-5-1-1,1-1-13,2 1 1,-3 1 0,-1-1 7,2 1 0,-1 0 6,-1 0-1,2 2-1,-3-2-13,1 0 13,0-1-7,1 1 7,-1 0 5,2 1-7,-3-1-7,3 1 0,2 0 7,-1 0-7,3-1 0,-2-1 7,2 2 0,0 0-7,-1 0 6,1 0 0,0 0 0,-2 0-1,2 0-6,-3-1 13,1 0-20,0 2 1,0-1 14,-1 0-7,1-1 1,-2 3 6,2-2 6,-3 0-14,1 2 7,0-3 6,-1 1-14,1 1 7,-2 0 6,-1-1-13,1 1 0,-1 0 13,-1 1-26,2-1 28,-3-1-20,3 2 13,-3-2-13,3 2 20,-1-1-13,1 1 6,0-1-6,1 2 0,-1-3 7,2 2-13,-3-1 1,3 2 13,0-2 0,-1 1-1,1-1 0,0 0 5,1-1-13,1 1 13,0 0-8,0-1 0,-3 0 6,3 1-19,0-1 20,0 0-14,-3 1 7,1-1-6,0 0 7,-1 0-13,1 0 20,0-1-20,-1 1 21,1 0-14,-2 0 13,1-1-14,1 0-5,-2 2 13,-1-2-13,-1 1 14,1-1-7,-1 1 13,2 0-13,-1-2 0,1 1 13,-1 0-1,1 0-2,2 0-7,-5 0 0,3-1 7,2 2-8,-3-2 7,1 1-1,-1-1-13,1 1-5,-2-1 1,1 0 14,-1 1-12,-1-1 20,1 0-2,-3 0-7,3 0-6,-3 1 13,3-1-1,-1 1-7,1-1 0,0 0 6,-1 2-1,1-2 0,-1 0-1,1 1-7,-1-1 1,1 1-6,-1-1-6,1 0 21,-1 0-7,3 1-7,-2-1 14,-1 0 5,1 0-8,1 0-6,-1 0 0,-3-1-6,3 1 13,1 0 0,3-1-1,-2 1-13,-3 1 8,3-2 6,2 1-1,-3-1-13,1 1 1,-1 0 8,1 0 0,0 0 0,-3 0-7,3 0 8,-1 0 6,-1 0-1,2 0-7,-3 0-6,1 1 13,-1-1-1,1 1-13,-1-1 7,1 1 7,-1-1-7,1 0 6,0 1-7,-1-1 7,1 0-1,-1 1 0,1-1-7,1 0 0,-1 0 1,1 2 0,-1-1-6,2-1 7,-3 1-6,1-1 7,-1 0 0,1 0 0,1 0 6,1-1 0,0 1-1,1 0-7,1-1-12,0 1 20,-1 0-13,1-2-5,0 1 7,-1 0 1,1 0 7,0 0-7,-1 1 1,3-1 6,0 1 6,-2-2 5,1 2-20,1-1 7,0 0 0,0 0 0,-3 0-1,3 0-6,-2-1 1,-1 2 7,1-1 6,-2 1-14,1-1 7,-1 0 13,0 1-15,-1-1 1,-1 1 6,-3 0 5,3-1-14,-3-1 13,1 2-1,1 0-1,-1-1-20,-1 2 8,-1-1 0,1 0 7,-1 0 6,1 2-7,-2-2-7,3 0-5,-1 0 7,1 0 0,-1 1 7,1-1-7,-1 0-6,1 1 14,1-1-7,3 1 0,0-1 13,-1 1-7,1 0-13,1-1 13,3 0-7,0 0 1,0 0 0,2-1 7,-1 1-7,1 0 0,2-1 0,0 1 7,2-1 5,0 0-1,0 0-7,0-1-7,2 2 7,-2-1 6,2 1-1,-2-1-7,0 1-6,2-1 0,-2 0 7,2 0 0,-2 1 0,2 0-6,-2 0 0,-2 0 7,1 1 6,-1 0-1,0 0-1,-2 0-19,2 0 14,-2-1 6,0 3-13,-1-2 7,-1 0 0,0 0 6,0 0-1,-1 2-7,-3-2 0,2-1 6,-1 1 0,-1-1-7,0 1 6,-1 0-19,1 1 8,-3-1 14,1-1-14,-1 1 14,-1 0-14,4 0 1,-5-1 7,1 1 6,1 1-1,-4-2-13,1 1 14,-1 0-1,1-1-7,-1 1 0,1-1 6,-1 1-7,0-1-6,-1 1 14,-1-1-20,2 0 15,1 0 6,-3 2-7,3-2 6,-3 0-7,0 0 6,3 0-13,-1 0 14,-2 0-1,3 0-13,-1 0 7,-1 0 6,1 0-13,0 0 14,1 1-14,-1-1 1,1 0 14,-1 1-7,0-1 0,1 1 0,-1-1 6,1 1-7,1-1 6,1 1-13,-3-1 7,3 2-12,-1-2 14,0 1 6,3 0-1,0 0-7,-1 0 7,3-1-1,-1 1-7,1 1 13,2-1-20,-1 0-5,-1 0 14,0 0 6,1 0-13,3-1 7,-2 1-12,-1 2 14,3-2-1,0 0-6,0 0 13,-1 0-1,1-1-7,-2 2 0,2-1-6,-3 0 7,1 0-7,0 0 7,-1 0 0,1-1-6,0 2 13,-1-2-1,-1 1-7,2-1 6,-3 1-19,1-1 14,-1 1 6,1-1-7,0 1 0,-3-1 6,3 1-7,-1-1 6,-1 2-13,2-1 14,-3-1-14,3 0 8,-5 0-13,3 0 14,-3 0-6,5 0 7,-3-1 6,3 1-1,-2 0-7,-1 1-7,1-1 1,-1 0 7,1 0 6,-1 0 0,-1 0-8,1 0 7,1 0-20,-3 0 15,3 1 6,-3-1 5,1 0-26,1 1 14,-1-1 6,-1 0-13,3-1 13,-3 1 6,3 0-14,-3 0 0,3-1-6,-3 1 1,1-1 13,-1 1-19,1-2 14,1 2 0,-1 0 6,-1-1-13,3 1 13,-3-1-20,1 1 8,-1-1 13,1 1-1,-3 0-7,3 0 6,-3 0-19,3 0 14,-3 0 6,2 1-7,1-1 12,-5 1-7,3-1-1,-1 0 0,1 0-13,-1 0 7,0 0-12,1 0 20,-1 1-19,3-1 14,-3 2 12,0-2-20,1 0 1,1 0 13,1 0-20,-1 0 21,1 0-1,-1-2-7,3 2 0,-3-1 6,-1 1-13,1 0 0,1 0 14,-3-1-14,3 1 14,-1-1-20,-2 1 14,3-1 6,-1 1 0,1-1-8,-1-1 7,1 1-13,1 1 13,-1-1-20,1 1 21,3-1-1,-2 0-7,1 0 0,3-1-6,-3 1 13,3 1 0,2-1-1,-2 0-13,1 1 13,1-1-7,2 1-6,-2-1 20,-1-1-8,1 2 0,0-1-1,0 0 0,-3 1 0,3 0-7,2-1 13,-2 1-14,-3 0 7,1-1-12,0 2 20,-1-1-14,-1 0 0,0 0 7,-3 0-7,1 0-5,-1 0 13,-1 0-6,-1 1-6,-1-1 7,-3 0 0,0 0 6,-1 0-7,-1 0 7,0 1-1,-2-1 0,-2 0-1,3 0-13,-3 0 2,2 0 1,-2 0 19,0 0 5,0 0-8,-2 0 5,3 0-8,-1 0-13,-2 0-6,2 0 8,-2 0 1,2 0 6,-2-1 0,2 1 6,-2-1-20,0 1 21,1 0-14,-1 0 1,-2 0 6,2 0 0,-2 0 0,2 0 6,-2 0-1,2-1 5,-2 1-1,0 0-14,0 0 7,0 0-1,0 0-13,0 0 14,0 0-13,0 1 26,0-1-21,0 0-6,-2 0 20,2 0-1,0 1-7,0-1 0,0 0 6,0 0 5,0 0-8,0 0-1,0 0-13,0 0 1,0 0 14,0 0-1,0 0-13,0 0 7,0 0 13,0 0-8,0 0-7,0 0 1,0 0-6,0 0 7,0 0 0,0 0 7,0 0-7,0 0 12,0 0-14,0 0 1,0 0 6,0 0 6,0 0-20,0 0 7,0 0-12,0 0 8,0 0 8,0 0-1,0 0 0,0 0-12,0 0 1,0 0-11,-2 0 16,2 0-6,0 0 2,0 0-5,0 0-5,0 0-4,0-2 2,2-3 4,0 1 1,2-2 2,0 1 1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01:44.594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10 92 21,'0'0'3,"-2"0"0,0 0 0,2-1 0,0 0-1,-2 0 0,2-1 0,-2 1 0,2 1 0,0-1-1,-2 1 0,2-1 0,0 1 0,0-1 0,0 0 0,0 2 0,0-2 0,0 1-1,0 0 0,0-2 1,0 4 0,0-2 0,0 0 0,0 0 0,0 0 0,0 0-1,0 0 0,0 0 1,0 0-1,0 0 0,0 0 0,0 0 7,0 0-7,0 0-1,0 1 1,0-1 0,0 1-1,2-2 1,-2 1-1,0 0 1,0 0 0,0 0 0,-2 0 0,2 0 0,0 1 0,0-1-1,2 0 7,-2 0-7,0 0 0,0 0 1,0 0 0,0 1 0,2-1-1,-2 1 0,2-1 1,0 0-1,-2 0 7,2 0-7,3 0 7,-3-1-7,2 1 6,0-1-7,0 1 0,0 0 7,0 0-7,-2 0 13,2 0-8,1 1 0,-1-1-1,0-1 6,2 0-13,2 1 7,1-1-1,-1-1 7,2 0-8,3 0-6,-1-2 1,0 2 13,3 0-7,1-1 0,1 1 6,2 0-1,-1-1-7,1 0-6,-1 1 19,1 0-1,0 1-2,-1 0-13,-1-1 0,-1 1 1,1-1-6,2 1 7,-3 1 13,1 0-14,-1 0-6,1-1 8,-1 1-6,1-1 7,-1-1 6,3 0-7,-2 0 6,1 2 0,1-1 5,-1 0-7,3 0 12,0-1-8,-1 1-14,1 1 14,0-1-14,-1 1 1,1-1 14,0-1-1,2 0-8,-1 4 1,-1-4-13,-2 2 8,1 0 13,-1 0-7,0 0 0,-3 0 0,3 0-1,-3 2 13,1-1-20,-1-1 0,-1 0 8,1 0-1,1 0 7,-3 0-1,1 0-13,1 0 7,-1 0 0,1 0-7,1 1 8,-3-1-1,3 1 7,0 0-14,-1-1 7,1 1 0,-3-1 7,3 0-1,-1 0-7,1-1 6,-1 1 0,1 0-1,-3-1-7,3 1 1,-3-1 6,1 0-13,-3 1 7,3-1 7,-1 1-19,-1 0 20,-1-2-13,0 2 7,-1 0 6,-1 0 6,0 0-14,1 0 12,-3-1-7,0 1 0,1-1-7,-1 1 7,-2 0-7,-2 0 7,2 0 6,-1 1-14,-1-2 7,-2 1-7,2-1 1,-2 1 7,0 0-7,0 0 7,0-1 0,0 2-13,-2 0 1,2-1 7,0 0-6,-2 0 14,2 0-13,-2 0 13,0 1 5,3 0-7,-1-2-13,-2 1 13,0-1 6,0 0-7,2 1-1,-2 0-6,0 0 13,0-1-14,0 2 13,0-1-19,0 1 13,0-1 0,2 0 6,-2 0-7,0 0 6,0-1-7,0 1 0,0 1 0,0 0-6,2-1 7,-2 0 0,0 0-1,0 0-12,0 0 20,0 0-7,0 0-6,0 0 13,0 0-8,0 0 0,0 0-6,0 0 13,0 0-7,0 0-6,0 0 13,0 0-7,0 0-12,0 0 20,0 0-1,0 0-7,0 0 6,0 0-1,0 0-13,0 0 14,0 0-7,0 0 0,0 0 6,2-1 0,2 1-1,-2-1-7,0 1-12,-2 0 8,2-1 7,2 0 0,0 1-6,-1 1 13,-1-2-1,2-1 0,0 2-14,0 2 1,-2-4 8,4 1 6,0 0-7,1 1 0,-1 0-7,-2 0 14,2-1-14,3 2 14,-3-1-1,2-1-7,-2 1-6,2 0 13,3 0-1,-3 0 0,2-1-1,1 2 0,-1-1-1,3 0 0,-3 0-1,0-1-6,1 0 7,-1 0-1,0-1-13,1 2 8,-1 0 0,0-1 13,1 1-7,-1 0-1,-2-1-12,3 1 1,-3 1 1,0-1 1,2 0 13,-1 0 0,1-1-7,-2 0 0,1 1-6,-3 0 7,0 0 0,2-1-6,-2 1 13,1 1-1,-3-1-7,2 0 0,0 0 6,0 0 0,1 0 5,-3 0-7,0 0-7,0 0 1,0 0 13,-2 0-8,2-1 6,-2 1-13,1 0 0,-3 0 1,2 0 7,0 1 6,-2 0-8,2-1-12,-2 0 13,2 0 0,-2 1 0,2-1-7,-2 1 1,2-2-6,-2 1 2,0 0 13,0-1-1,0 1-13,0 1 8,0-1 0,0 0-6,2 0 1,-2 0 0,0-1 7,0 1-6,0-1 7,0 1 6,0-1-7,0 2 0,0-1-1,0 1-6,0-1 7,0 1 0,0-1 6,0 0-1,0 0 0,0-1 5,0 1-8,0 0 0,0-1 0,0 0-7,0 1 1,0 0 0,0 1 0,0-1 1,0 1 0,0 0-6,0-1 13,2 1 6,-2-1-8,2 0-12,-2 0 7,0-1-6,0 1 1,0 0 1,0-1 13,2 1-7,-2-1 6,2 1-1,-2-1 6,2 0-14,-2 1 1,2 0 6,-2 0-7,2 0 1,-2 0 0,3 0 0,-3-2 0,2 2 1,-2-1 0,2 2 0,-2-1 6,2 0 0,-2 2 5,2-2-7,-2-2-1,2 4 0,-2-4 0,2 2 0,-2-1-1,0 1 0,0-1 0,2 1 0,-2 1-13,2-1 14,-2 0 6,0 1-13,0-2 7,0 1 0,2 0-1,-2 0 0,0 0 0,0 0 0,0-1 6,0 1-13,0-1 7,0 1 6,0 0-20,0 0 8,0 1 13,0-1-1,2 0-7,-2 1-6,0-1 13,0-1-7,0 1-6,0 1 13,0 0-1,0-1-7,0 0 6,0 0 0,0 0-7,0 0 6,0 0-13,0 0 8,0 0 0,0 2 0,2-2 0,-2-2 7,0 2-1,-2 0-13,2 0 13,0 0-7,0 0 7,0 0-13,0 0 7,0 0 13,0 0-14,0 0 6,0 0-7,0 0 13,0 0-7,0 0-13,0 0 14,0 0-13,0 0 13,0 0 0,0 0-7,0 0 13,0 0-8,0 0-12,0 0 20,0 0-20,0 0 7,0 0 7,0 0-7,0 0 0,0 0 13,0 0-7,0 0-7,0 0-6,0 0 14,0 0-7,0 0 1,0 0 6,0 0-7,0 0 7,0 0 0,0 0-1,0 0 0,0 0-13,0 0 7,0 0 13,0 0-7,0 0-7,0 0-6,0 0 8,0 0 0,0 0 7,0 0 5,0 0-7,0 0-1,0 0-6,0 0 7,0 0-7,0 0 0,0 0 7,0 0-6,0 0 12,0 0-1,0 0-7,0 0 6,0 0-1,0 0 0,0 0-1,0 0-1,0 0-7,0 0 7,0 0 6,0 0-8,0 0-6,0 0 7,0 0-7,0 0 7,0 0 6,0 0-8,0 0-6,0 0 13,0 0-14,0 0 14,0 0-8,0 0 7,0 0-1,0 0-13,0 0 13,0 0-13,0 0 13,0 0-19,0 0 20,0 0-1,0 0-1,0 0-13,0 0 14,0 0-7,0 0 6,0 0-1,0 0-13,0 0 8,0 0 6,0 0-7,0 0 7,0 0-7,0 0 0,0 0 7,0 0-13,0 0 13,0 0-13,0 0 13,0 0-13,0 0 14,0 0-7,0 0 6,0 0 0,0 0-20,0 0 21,0 0-7,0 0 6,0 0-7,0 0 7,0 0-13,0 0 13,0 0-13,0 0 14,0 0-14,0 0 14,0 0-1,0 0-19,0 0 20,0 0-1,0 0-6,0 0-7,0 0 8,0 0-7,0 0 14,0 0-14,0 0 1,0 0-5,0 0 20,0 0-14,0 0 13,0 0-13,0 0 13,0 0-1,0 0-7,0 0 0,0 0 6,0 0-7,0 0-12,0 0 20,0 0-13,0 0-6,0 0 2,0 0 20,0 0-8,0 0 6,0 0-13,0 0 13,0 0-1,0 0-1,0 0-13,0 0 13,0 0-1,0 0-19,0 0 21,0 0-8,0 0 1,0 0-7,0 0 7,0 0 0,0 0 7,0 0-1,0 0-1,0 0-1,0 0-6,0 0 6,0 0-7,0 0-5,0 0 13,0 0-7,0 0 7,0 0-13,0 0 13,0 0-7,0 0-6,0 0 14,0 0-7,0 0 12,0 0-7,0 0-7,0 0 7,0 0-13,0 0 7,0 0 0,0 0 7,0 0-13,0 0 13,0 0-7,0 0 7,0 0-13,0 0 13,0 0-1,0 0-13,0 0 14,0 0-13,0 0 13,0 0 0,0 0-1,0 0-7,0 0 7,0 0 0,0 0-7,0 0 6,0 0-6,0 0 0,0 0-6,0 0 14,0 0-7,0 0 7,0 0-1,0 0-13,0 0 14,0 0-7,0 0-6,0 0 7,0 0 0,0 0-6,0 0 1,0 0 13,0 0-13,0 0 7,0 0 6,0 0-1,2 0-7,0 0-6,3-1-6,-1 1 8,0 1 1,-2-1 13,2 0-1,2-1-1,0 1-14,1 0-5,-3 0 14,2 1-13,0-1 8,2 0 13,1 2-14,-1-2 13,2-2-7,-1 4-1,3-2 7,0 0-14,1 0 1,-3-2 13,3 2-1,3 0-13,1 0 13,-1 2-1,-1-2-7,3 0-6,1-2 1,0 4 13,1-4-7,1 2 6,2-1-1,-1 1-7,1 1 7,2 1-13,0-2 13,2 0 0,-3-2-1,3 4-7,0-2 7,0 0-13,0-2 14,2 1-14,0-1 8,-2 2 6,0-1-7,0 0 7,2-1-7,-1 1 6,-1 0-6,0 1-13,0-2 21,0 1-1,0-1-7,-2 1 7,-3 1-13,1 0 7,0-1-6,-2 0 7,-3 1 6,1 1-7,0 0 7,-3 0-1,3 2-19,-3-3 8,1 1 13,-1 0-14,1 1 8,-1 1-7,1-1 13,-1-1-13,1 0 13,0 1-7,1 0-6,-1 0 7,1 2 6,3-2-7,0-1 6,-1 0-1,1 0 0,4 1-7,0-1 6,0-1-6,-1 1-6,3-1 13,2 0-13,2 0 14,-2 0-1,4 1-1,-2 0 0,2-2-7,-2 2 7,2-1-7,-1 1-6,1 1 14,0 0-7,0-1 6,0-1-7,0 0-5,0 0 7,0 1 6,0-1-7,0 0 7,2-1-1,-1 2 0,-1-1-7,-2 1 7,0 1-7,0-1 0,0 0-6,-2 1 14,0-2-7,-2 1 0,-1 1 1,-3-1 0,0 0 0,0 0 0,-5 0-6,1 0 7,-3-1 0,1 2 0,-3 0-6,1-1 13,-3 0-13,1 0 7,-3 1-1,0-1 0,1-1 7,-1 1-1,-2 0-7,3-1 6,-3 1 0,0 0-1,1-1-7,-1 2 7,0-1-7,0 0 7,3 0-13,-3-1 13,0 0 0,1 1-13,1-1 7,-2 1-12,3 0 14,-3-1-6,2 0 13,0 0-1,1 2-7,-1-2-6,0 1 14,1-1-14,-1 1 14,3-1-14,-1 0 14,0 1-14,1 0 14,1-1-8,1 1-12,1 1 14,-1-2 0,1 0 6,-1 0-13,3 0 13,-1 0-13,2 0 13,-1 1-13,1-1 13,-1 0-14,1 1 8,0-1-13,-1 1 20,1-1-1,2 1-1,-3 0 0,3-1-7,-3 0 0,3 2 6,0-1-13,0-1 1,-1 0 7,1 1 6,2-1-13,-3 1 13,1-1 0,0 0-1,1 0-1,-3 0 0,2 0-1,1 1-6,-1 0-6,0-1 13,-3 2-19,1-1 21,0 0-7,-3 0 0,3 0 0,-3-1-6,1 1 1,2 1 13,-3-1-7,1 0-6,-1-1 13,1 0-20,-3 1 21,3-1-1,-1 0-7,-1 0-7,-1 0 7,1 0 7,1-1-7,-1 2 6,-1-1-13,1 0 13,-1 0-13,-1 0 7,1-1 0,1 1-6,-3-1 7,2 1 6,-1 0-14,-1 0 7,1 0-6,-1 0 13,0 0-7,-1 0 7,1 0-1,-1 0-7,-1 0 6,0 0-1,3 0-6,-3 0 6,0 1-7,1 0 7,-1-1-13,2 1 14,-1-1-13,1 1 13,3-1-7,-3 0-6,3 2 7,-3-2 7,2 1-1,3 0-13,-3-1 7,3 0-6,2 0 1,-5 0 13,5 1-13,-3-1 7,1 1-7,1-1 14,1 0-8,-2 1 7,-1 1-7,3-2 6,-3 0-7,3 0 6,0 1-7,-1-1 1,1 0 0,1 0 6,-1-1-13,2 1 13,-3 0-6,3 0 0,-2 1-6,1-1 13,1-1-7,0-1 6,-1 2 0,-1-1-1,2 1-7,-1-1-6,-1 0 14,2 0-7,-3 1 7,1-1-20,-3 1 15,3 0 0,-2 0 6,-1 0-13,3 0 13,-1 1-7,1-1-6,-3 1 7,3 0 6,-2 0 0,1 0-14,1 1 14,-1-2-20,1 2 21,-2-1-1,1 0-7,1 0-12,-3 0 20,1 1-20,2-1 21,-3 0-14,1-1 7,-1 1 0,1 0 0,-1-1 6,1 1-7,-1 1-6,1-1 0,-1 0 14,-1 0-8,-1 0 0,1 0 7,-1 1-14,-1-1 14,1 0-1,-1-1-1,1 1-1,-1 0-6,-1 0 6,-2 1-13,3-2 8,-1 0 0,-2 1-13,3 0 15,-3 0-13,3-1 20,-3 1-7,0-1 0,1 0-7,-1 0 1,0 0 7,1 0-6,-1 0 6,-2 0-6,3 0 7,-3 0-1,2-1 6,-1 1-7,1 0 6,0 0-7,3 0 6,-3-1-7,0 1-6,3 0 1,-3 0 13,0 0-19,3 0 20,1 0-14,-1 0 7,-1 0-6,3 0 7,-3 0 6,0 0-14,3 0 14,-1 0-1,1 0-8,-1 0 7,3 0-7,-3 0 0,3 1-6,-3-1 13,3 0-1,-3 0-6,3 1-13,-3-1 8,3 1 7,-3-1-12,3 0 13,-3 0 0,3 0 0,0 0 6,-1 0-7,1 0 6,1 0-14,1 0 14,2 0-14,-3-1 14,3 1-1,2 0-7,1 0 6,-1-1-7,6 1 1,-2-1-13,2 1 8,0 0 14,0-1-1,0 1-20,0 0 14,2 0-13,0 0 8,-2 1 7,2-1-7,0 0 7,-2 0 6,2 1-20,-2-1 14,2 1 6,-2-1-14,2 1 7,-2 1 6,2-2-13,0 0 6,2 1 7,0 0-8,0-1-6,0 1 7,2-1 6,0 0-13,-1 0 1,1 1 6,0 0 7,0-1-20,0 0 14,0 0 6,-2 2-20,0-2 8,1 0 7,-3 1-13,-2 0 13,2 0 0,-2-1-7,-3 1 7,3 0 0,0-1 6,-2 0-14,2 2 13,2-2-1,-2 1-19,0-1 14,-2 1-1,0-1-12,0 1 14,0 0 5,0 0-13,-3-1 1,1 1 6,0-1 0,0 0-13,-2 0 14,1 0-13,-1 0 8,2 2 0,-2-2 7,-1 0-7,1 0 0,-2 1 6,2-1 0,-1 1-7,-1-1 13,2 1-1,-2-1-14,-1 0 7,1 1-13,2-1 14,-1 1 6,-1-1-7,2 0-13,-3 2 14,3-1-1,2 0 0,-2-1 0,2 1-7,-3-1 14,3 0-8,0 0-6,-2 0 0,2 0 14,-1 0-2,1 1-19,-2-1 14,2 0 0,-2 1-1,1-1-6,1 0 1,0 2 6,0-2 0,-2 0-13,1 0 8,-1 1 7,2-1-7,-2 0 6,-1 1-12,1-1 13,0 2 6,0-1-8,-1-1 0,1 2 0,2-1 6,0-1-14,-2 1 1,-1 0 13,1 0-1,2-1-13,0 3 1,0-2 13,-1 0-14,3 0 7,-2 0-12,2 0 1,0 1 14,0 0 6,2-1-8,0 0 6,-2 0-1,1-1-7,-1 2-6,2-1 13,-2 0-13,0 0-6,0 0 14,-2-1 6,2 1-26,-3 0 15,3 1-6,0-2 7,0 1 7,2-1 5,-2 1-7,2-1 0,-2 0 5,2 1-7,0-1 0,0 1-6,0 0 7,2-1-1,0 2-6,-2-1 1,2-1 6,0 1-12,-2 0 13,2 0 0,0 2-13,0-2 14,0 0-7,2 0 7,0 0-1,-4 2 0,2-2-1,0 0 6,-2 0-19,0 0 7,0 0 7,0 1-13,-2-1 8,0 0 6,-1 0-13,1-1 14,0 1-1,0-1-7,-2 1 7,2 1-13,0-2 14,2 1 5,-3-1-13,3 1 12,0 0-13,0 0 7,0 0 5,2 1-13,-2-1-12,0 0 15,4 0 6,-2 0 0,0-1-1,-2 1-6,0 0 0,0 1 13,0-1-14,0-1 1,-2 1 6,2-1-6,-2 0 12,0 1-7,0-1-6,0 0 6,-1 0 0,1 0-6,2-1 6,-2 1-12,2 0 7,0-1 7,0 1-1,2-1-13,2 1 8,-2-2 6,2 2 6,0 0-1,0 0-14,1 0 13,-1 0-13,-2 0 0,0 0 7,-2 0-6,2 2 0,-2-2-5,0 1 13,0 0 0,-1-1 5,1 1-13,-2 1 13,2 0-14,-2-1 13,0 0-1,0 1-13,0 1 7,2-1-6,0-1 6,-2 1 0,2 0 6,2 0-7,-2-1-6,2 1 13,0 1-1,-2-2-13,2 1 14,-2-1-8,2 1-12,-3-1 14,4 0 6,-4 0-13,1 0 1,0 2 7,0-3-7,0 2 7,-2-1 6,2 0-20,0 0 14,0 0-13,0 1 8,0-2-6,0 1 1,0 0 14,2-1-13,-2 0 0,2 0 14,0 0-14,-2 0 8,2 1 12,-2-1-20,0-1 7,-2 1 12,2-1-14,-3 1 7,-1 0-20,0-1 21,0 1 5,0-2-20,0 2 14,-3 0 6,1-1-14,0 1 6,-2 1-6,1-1 6,-1 0-13,0 0 14,-3 0-13,3 0 14,0 2 5,-3-2-7,1 1 0,-1-1-13,-1 1 7,2 0 13,-5-1-1,1 1-14,-1 0 13,1-1-7,-3 2 6,0-2-1,1 1 0,1 0-14,-1-1 8,-1 1-7,-2-1 7,1 1 7,-3-1-14,2 0 14,1 0-7,-1 0 0,-2 1 6,3-1-13,-1 0 13,0-1-1,-1 1-7,-1 0 7,2 0-13,-2 0 13,1 0-7,1 1 7,-2-1-20,3 0 15,-3 0 6,2 0-13,-1 0 13,1 0-13,-4 0 7,2 2 6,1-2 0,-1 0-1,-2 1-13,0 0 13,3-1-7,-3 1-6,0 0 14,0-1-7,0 1 6,1 1-7,-3-2 1,2 0 0,-2 0-13,0-2 21,0 2-1,1 0-7,-3 2-12,2-2 20,-2 0-13,-2 1 13,2-1-14,0-1 14,-2 1-7,0 1-7,2-2 8,-2 1-13,0 0 20,0 0-1,0 0-19,2-2 26,-2 2-8,0 0-7,-2 0 0,2 0-6,0 0-5,0 0 26,0 2-8,0-2-13,0 0 13,0 0 0,0 0-1,0 1-1,-2-1 0,4 0-1,-2 0 0,0 0-1,-2 0 0,2 0-6,0 0 0,0 0 7,0 0 6,0 0-8,0 0-12,0 0 1,0 0 14,0 0 6,0 0-20,0 0 1,0 0 14,0 0 5,0 0-14,0 0-12,0 0 9,0 0 13,0 0-13,0 0 1,0 0 19,0 0-8,0 0-13,0 0 1,0 0 14,0 0-1,0 0-7,0 0 6,0 0-1,0 0-13,0 0-5,0 0 15,0 0-1,0 0 13,0 0-8,0 0-1,0 0 6,0 0-14,0 0 1,0 0 7,0 0-1,0 0-7,0 0 1,0 0 7,0 0-7,0 0-12,0 0 20,0 0 0,0 0-13,0 0 13,0 0-7,0 0 0,0 0 13,0 0-7,0 0 5,0 0-7,0 0-7,0 0 1,0 0 7,0 0-1,0 0-12,0 0 1,0 0 14,0 0-1,0 0 6,0 0-8,0 0-6,0 0 0,0 0 7,0 0-7,0 0 1,0 0 6,0 0 0,0 0-7,0 0 1,0 0 13,0 0-8,0 0-6,0 0 13,0 0-8,0 0 0,0 0-12,0 0 14,0 0 5,0 0-13,0 0 13,0 0-7,0 0-7,0 0 14,0 0-26,0 0 14,0 0 1,0 0 7,0 0-1,0 0-7,0 0 1,0 0 7,0 0-7,0 0 0,0 0 1,0 0 0,0 0 0,0 0 0,0 0-6,0 0 8,0 0 0,0 0-7,0 0-5,0 0 1,0 0-4,0-1-17,-2-2 10,0 0-5,2 0 3,-2 0 3,0 2 1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02:14.156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0 108 17,'0'0'3,"0"0"0,0 0 0,0 0 0,0 0-1,0 0 0,0 0-1,0 0 1,0 0-1,0 0 0,0 0 1,0 0-1,0 0 0,0 0 0,0 0 0,0 0 0,0 0-1,0 0 0,0 0 0,2 0 1,2 0-1,2-1 1,0 0 0,0 1-1,1-1 0,1 1 1,-2 0-1,2 0 0,1 0 0,1 1 1,-2-1 0,3-1-1,1 1 0,0-1 0,1-1 1,-1 1 0,3 1-1,-1-1 0,3 0 0,-1-1 0,1 1 1,-1-2-1,1 2 0,1-1 0,1-1 0,2 2 0,-3-1 0,3 1 0,0-2 1,-1 2-1,3-1 0,2 1 0,-2-2 0,2 1 0,-1 0 0,1 1 0,-2-1 0,2 1 0,0-1 0,-3 2 0,3-1 0,-2 0 0,0-1 0,-1 1 0,1 0 0,0 0 1,0-1-2,-1 0 1,-1 2 0,2-1 0,-2 0 0,-1 1 0,3 0 0,-2-1 0,-1 1 0,1 0 0,-2 0 1,1 0-1,1 0 0,-2 0 0,1 1 0,1 0 0,-2 2 1,-1 0-1,1-1 1,-1 1-1,1-1-1,0 0 1,-3 2 1,3-2-1,2 1 0,-3-1 0,1 0 0,-1 1 0,3-2 0,-2-1 0,1 1 0,1-1 0,0 1 0,-1-1 0,1 0 0,0 0 0,-1 0 0,1 0 0,-2 1 0,1-1 0,-1 1 0,2 2 0,-3-2 0,-1 1 0,1 1 0,-1-1 0,2 1 0,-3 1 0,1-1 0,-1 0 0,1-1-1,1 0 1,1 1 0,0 0 1,-1-1-1,1 0 0,-1-1-1,1 0 1,2-1 0,-3 1 0,3-1 0,0-1 0,-1 1 0,1 0 0,2 0 0,-2 0 0,-1 0 1,1 0-1,0 0 0,-1 1 0,1-1 0,-2 2-1,-1 0 1,1-1 0,-1 0 0,-1 0 0,2 0 1,-3 0-1,3-1 0,-3 0 0,1 2 0,-1-4 0,1 2 0,-3 0-1,1-1 1,1 0 1,-1-1-1,1 1 0,1-2-1,-3 1 1,3 1 0,-3-2 0,1 1 0,2 1 0,-5-1 0,2 0 1,-1 2-1,1-1-1,1 1 1,-1 0 1,1-1-1,-1 0 0,1 1 0,-3 0 0,3-1 0,-3 1 0,0 0 0,1 0-1,-3 0 1,3 1 0,-3 0 1,2-1-2,3 1 1,-3 0 0,1 1 0,1-1 1,-2-1-1,3 1 0,-3 0 0,3-1 0,1 0 0,1 0 0,-3-1 0,3 1 0,-1-1-1,-1 0 1,2-1 0,1 1 1,-1 0-1,-1 0 0,1 0 0,-1 1 0,1 0 0,1-1 0,-1 1 0,0-2 0,-1 2 0,1 0 0,-1 2 0,1-2 0,-1 1 0,3 0 0,-3 0 0,1 0 0,2-1-1,-3 0 1,3 0 1,-1 1-1,1-1 0,0 0 0,1-1 0,-1 1 0,2 0 0,1 0 0,-1-1 0,0 1 0,-1-1 0,1 0 0,0 0 0,-1-1 0,1 1 0,0 0 0,-3 0 0,1 1 0,0 0 0,-1-1 0,-1 1 0,1 0 0,-1 0 0,-1 0 0,-1-1 0,4 2 0,-3-1 0,1 0 0,-1 0-1,1 0 1,-1 0 0,5 0 0,0 0 0,-3-1 1,3 1-1,0 0 0,1-2 0,-3 1-1,4 0 1,-3 0 0,3 1 1,-2-1-1,0 0 0,-3 0 0,3 1 0,-3-2 0,1 2 0,0 0 0,-1 0 0,1 0-1,0 0 2,-1 0-1,-1-1 0,1 2 0,-1-1 0,1 0 0,-1 0 0,2 0 0,-1 0 0,3 0 0,0 0 0,-1 0 0,1 0 0,2 0 0,2-1 0,-3 1 0,1-1 0,0 1 0,0-1 7,-1 0-8,1 0 1,-2-1 0,-1 1 0,1 1 0,-2-1-1,-1 1 0,1 0 1,0 0 0,-3 0 0,1 1 0,-3-1 0,3 1-1,-3 1 1,1-1 0,-1 0 6,3 0-7,-3 0 0,3-1 0,-1 0 0,1 1 1,-1-1-1,3 0 1,-3-1 0,5 2 0,-2-1 6,1-1-7,3 0 0,-2-1 0,0-1 1,1 1 0,1 1 0,0-1 0,2 0 0,-1 1 6,1 0-8,0 0 7,2-1-7,-2-1 1,0 1-1,-1 1 1,3 0 0,-2-1 7,2 0-7,0 1-1,0 0 7,0-2-7,0 2 0,-1 0 0,1 0 7,0 0-7,0 0 0,2-2 1,-2 2 0,2 0 0,-2 0 0,2 0 0,0 0 0,0-1 1,0 1-1,-3 0 7,3-1-7,0 2 0,0-1 7,0-1-8,-2 1 0,2 0 1,-2 1 0,0-1 7,0 0-8,2 0 1,-2 1 0,0 0-1,-1-2 1,3 2 0,-2-1 7,2 0-8,0 1 1,0-1 0,0 0 0,0 0 7,2-1-8,0 1 7,2 0-7,0 0 0,0 0 7,3 0-7,-3-1 0,0 1 0,2 0 1,-2-1 6,2 1 0,-2-2-8,2 1 1,-2 0 0,1 2 0,1-2 1,-2 2 6,0-1 0,0 1-7,2-1 0,-2 1 0,0 1 0,0-1 0,0 0 7,-1 0-7,1 0 0,-2 3 0,0-3 7,-2 0-6,0 1-1,-3 0 7,3 0-7,-2 0 7,-2 0-7,0 1 0,0-1 7,-3 0-7,1 0 0,-2 0 0,2 0 0,-3 2 7,1-2-7,0 0 0,-1 1 0,1 0 1,2 0 6,-2 0-7,-1 1 1,3-2-1,0 1 1,2 0 0,-3 0 0,5 0 0,-2-1 7,2 0-8,0 0 1,0 2 0,-3-2 7,3 1-7,0-1 0,-2 0-1,2 2 7,-2-1 0,0-1-7,-1 2 0,1-1 0,0 0 0,-2 1 1,2-1 0,-3 0 0,3 1 0,-2-1 7,2 0-1,-3-1-7,1 2 0,2-1 0,-2 0 0,2 0 1,1 0 0,-1-1 0,0 1 0,2 0 0,2 0 1,-2-1 6,2 1-1,0-1-7,0 2 0,0-2 7,0 0-7,0 0 0,0 0 1,-1 1-1,1 0 1,-2-1 6,0 1-7,0 0 0,-2-2 1,0 1 0,0 1 0,-1-1 0,1 2 0,-4-2 1,2 0-1,-3 0 0,1 0 1,0 0 6,-1 1-7,-1-1 0,0-1 7,-3 1-7,3 0 6,-3 0-1,3 0 0,-3-1-7,1 2 0,0-2 0,-5 1 1,2-1 0,-1 1 1,1 0 0,-1 0 0,-1 0 0,1 1 0,-3-1 0,4 1 7,-1-1-7,-3 0-1,3 0 1,-1 1 0,0 0 0,1-1 0,-1 0 0,1 0 0,1 1 0,1-2 1,-1 1 0,0 0 6,3-1-7,0 1 0,-3 0 0,3 0 7,1 1-1,-1-2-7,1 1 0,-1 1 0,2-2 1,-1 1 0,1-1 6,1 1 0,-1 1-1,2-1-7,-3-1 7,1 1-7,0 0 7,-1 0-1,3 0-7,0 1 1,-3-2 1,1 0 0,-1 1 0,1 0 7,0-1-7,-5 1 0,3-1 0,-3 1 1,1-1 0,-3 0 0,2 1 0,-1 1 6,1-2-7,-3 1 7,1 0-7,-2 0 0,3-1 7,-1 0-7,-1 1 6,1 0-6,0 1 0,-1-1 0,1 0 0,1 0 13,-1-1-14,0 0 0,1 1 7,1 0-6,-1-1 0,1 0 0,-1 1 7,1-1-8,-2 0 1,1 2 0,1-2 7,-1 0-7,-1 1 6,1-1-6,-1 1 0,0-1 0,1 0 7,-3 0-7,3 0 0,-1 1 7,-2-1-7,1 1-1,-1 0 8,0 1-1,3-1-1,-3-1-6,0 0 0,-1 0 7,1 0-1,0 0-7,1 1 14,-1 0-14,2-1 7,-1 0-8,1 1 2,1 0 0,-3-1 7,0 0-1,3 0 0,-1 0-1,1 0-6,-1 2 0,-2-1 13,3-1-13,-1 1 0,-2 0 7,1-1 6,1 1-14,-1-1 1,-1 0 7,2 0-1,-1 0-7,-1 0 1,2 1 13,1-1-14,-3-1 1,3 1 7,-1 1 0,0-1-7,3 2 7,-3-2-7,3 1 1,-3-1 0,3 0 7,-1 1-7,1-1 13,-3 1-8,2-1 6,-1 1-7,-1-1 0,1 1-6,1 1 7,-1-1-1,-1-1-6,-2 1 13,3 0-7,-3 0 0,0 0 6,1 1-7,-3-2 6,0 1-7,1 0-6,-3-1 7,0 0 6,0 0-13,-2 1 1,3-1 13,-3 0-7,0 0 6,0 1-7,0-1 7,0 0-14,-2 0 8,2 0-7,1 0 14,-1 0-14,0 0 14,-2 1-14,0-1 14,0-1-14,0 1 1,0-1 13,0 1-13,2 1 13,-2-1-13,3 0 7,-3 1 0,0-1 0,0-1-7,2 1 14,0-1-14,0 1 13,0 1-13,0-1 0,1 0 8,-1 0-1,2 0 7,-2 0-14,0 0 0,0 1 8,0-1 6,-1 0-1,1 2-7,0-2 0,0 1 6,0-1-7,-2 0 0,2 0 0,0 0 0,1 0 0,-1 0 1,0 0 0,0 0-7,0 1 1,0-1 7,2 0 0,-1 0 6,1 1-7,-2 0-6,2-1 1,0 0 0,-2 0 13,3 1-1,-3-1-13,2 0 0,2 0 8,-1 1 6,-1 1-8,4-2 0,-2 1 0,1-1 7,-1 1-1,0-1-13,2 0 0,-1 1 8,3-1 6,-1 0-14,-1 1 1,0 0 13,1-1-13,1 2 13,-4-1-1,3 0-13,-1 0 7,0-1-6,1 1 1,-3 2 0,0-2 1,0 1 7,1-1 6,-1 0-14,0 1 13,-2-1-13,3 0 7,-1 0-7,0 0 13,-2 0-1,3 1-1,-3 0 0,2-1-7,-2 0 6,3-1-7,-1 0 7,-2 1-1,2-1-7,-1 2 7,1-2-7,0 1 7,-2-1-13,3 2 13,-3-2-13,2 0 8,-2 1-6,3 0 0,-3 1 8,2-2 6,-2 2-7,3-2 6,-1 1-13,0 1 13,0-1-13,3-1 7,-1 2 0,0-1 6,1 0-7,-1-1 6,-2 0-6,3 1 0,1 0-6,1 0 13,-1 2-1,0-3-13,1 0 14,3 1-14,-1 1 14,1-1-7,1 1 6,1-1-13,1 1 14,2-1-14,-1 2 14,3-3-14,0 2 8,0-1 6,-1 0-13,1 0 7,-2 1-6,2 0 0,-1 0 7,1-1 7,0 2-14,-2 0 13,1 0-7,-1-2 6,-2 0 0,1 2-7,1 0 6,-2-2-13,-1 1 7,-1-1-6,1 2 7,1-1 6,-2-1-13,1 1 14,-1 1-14,-3-2 1,3 0 0,-1 0 2,1 0 13,-1 1-2,1-1-13,-1-1 1,1 1 13,0-1-7,-1 1 0,1-1 6,-1 1-1,1-2-13,-3 1 13,1 1-7,-1-2-6,1 0 7,-1 0 0,1 0-6,-1-1 0,1 2 14,-3-1-8,2 1-6,-1-1 13,1 1 0,-1 0-14,1-1 1,3 0 7,-3 0 6,3-1-1,-1 1-13,1 1 7,-1-2 6,1 1-13,2 1 1,-1-3 13,1 3-1,-1 0-7,1 0 7,0 2-1,-1-1-7,1-1 7,-1-1-13,1 1 13,2-2-13,-3 2 7,3 0-6,-2 0 7,-1-1 6,1 1 0,2 0-7,-1 1 0,-1-2 6,-1 1-13,1-1 7,-2-1 7,-1 1-14,3 1 14,-3 0-7,1-2 0,1 1 6,-1 1-13,0 0 14,-1-1-13,1 0 13,-1 1-1,1-1-13,-3 1 7,1 0-6,-1 0 14,1 0-8,-1-1-6,-1 2 14,-1-1-1,-2 0-1,1 0-13,-1-1 13,-2 1-6,1 0 0,-1 0 0,0 1 6,-2-1-13,3 0 14,-1-1-14,-2 1 14,0 0-1,0-1-7,3 1 13,-3-2-8,0 1 0,0-1-7,1 1 7,-1 1 0,0-1-1,0-1 0,-2 1-13,3 0 14,-3 0 0,-2 2 6,2-1-8,0-1 0,0 0-6,-2 1 7,0-1-1,-2 1 0,2-2-6,0 2-6,-2 2 14,0-2 0,0 0-1,0 0 0,0 0 0,0 1-7,2-1 1,-2 1 13,3-2-7,-3 1-1,-3 0-6,3 0 1,0 0 0,0 0 1,0 0 13,0 0-14,0 0 7,0 0-1,0 0 0,0 0-7,0 0 7,0 0 6,0 0-7,0 0 0,0 0-6,0 0 0,0 0 7,0 0-6,0 0 0,0 0 13,0 0-14,0 0 7,0 0 6,0 0-7,0 0 6,0 0-7,0 0 0,0 0 0,0 0-6,0 0-6,0 0 21,0 0-14,0 0 7,0 0-7,0 0-5,0 0 13,0 0-6,0 0-6,0 0 14,0 0-14,0 0 14,0 0-13,0 0 1,0 0 0,0 0 1,0 0 1,0 0 0,0 0 0,0 0 0,0 0-1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04:07.131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608 2755 20,'-7'0'4,"-1"-1"0,-4 1 0,-3 1-1,1 0 0,-1 0-1,-1 0 0,-1 1 0,1-1 0,3-1-1,-1 1 1,1-1-1,3 1 0,0 0 7,-1 0-8,3-2 0,2 1 13,-2 0-2,1 0-14,3 0 13,-2 0-1,0 0-14,0-1 7,-1 0 0,3 1 0,0-1-7,-2 0 20,2 1-9,0-2 6,0 1-2,1 0-13,-1 0 6,2 1 6,0 0-1,-2 0-20,2-1 21,2 1-2,0-1-19,0 1 26,2-2-14,-2 4 0,2-2 13,2 1-8,5-1-1,-1 1 6,4-1-8,3 0 0,3 1 0,3-1 0,2 0 6,2 0-14,1 0 7,5-1 12,0 0-7,3 0-1,3 1-1,0-2-7,2 2-5,1 0 7,1 2 12,2-2-20,1 0 8,-1 0 0,1 0 6,-1 1 6,1-1-2,-1 1-1,-4-1-1,1 0-13,-3 0 7,0 1 6,-4-1-20,0 0 8,0 0 7,-4-1 0,2 1 0,-2-1-1,-2-2 0,0 2 0,-2 0-6,-2 0 7,-1-1-26,-1 0 3,-4 0 9,-1 1-5,-1 0 2,-1 0 2,-4-1 0,1 1 2</inkml:trace>
  <inkml:trace contextRef="#ctx0" brushRef="#br0" timeOffset="546">1135 2504 20,'-2'0'4,"2"1"0,-4 0 0,2 0-1,2-1 0,-2 1 0,2-1 12,0 2-8,0-1 5,0 0-1,0 1-14,2-1 13,0 1 5,0 1-2,2 1-8,2 0 12,0 1-21,3-1 19,-1 3-8,2-1-13,3 0 1,3 1 19,-1-1-14,5 2 0,3-1 6,0 0-1,2 0-13,2 0 14,-3-1-1,3 1-1,0-1-7,0-1 7,0 1 0,-2 0 5,-2-1-7,-1-1 0,1 1-1,-2 1-12,-3-3 14,-1 2-1,-3 0-12,-1-2 1,-3 2 20,0-1-14,-1 1 6,-3 1 0,-2 0 0,0 1-13,-4 0 20,-2 0-1,0 2-8,-2 0 0,-2 2 6,0 0-1,-5 1 6,1 2-20,-1 1 7,-1 0 6,-2 1 0,-1 3-1,-1 1-7,-3-1 13,-2 1-14,3 1 20,-3 0-21,0 1 13,-1 0-7,1 2-7,-4-2 14,4 0-1,1 0 5,1-1-20,0 0 13,3-2-7,1 0-12,1 0 21,-1-2-8,1-2 13,4 0-8,1-2 0,3-1 6,-2-2-14,2-1 0,-3-2-5,3 0 7,4 0-6,-2-2 7,2 0-12,0-2-5,0 0-4,2-1 2,-2-1 3,2 0 1</inkml:trace>
  <inkml:trace contextRef="#ctx0" brushRef="#br0" timeOffset="4634">3867 3463 18,'0'0'3,"0"0"0,0 0 0,0 0-1,0 0 0,0 0 0,0 0 0,0 0 0,0 0-1,0 0 1,0 0-1,0 0-1,0 0 1,0 0 0,0 0 0,0 0 0,0 0-1,0 0 1,0-1-1,0-3 1,0 1 0,2 1-1,-2-1 0,2 1 1,-2 0 0,0-1-1,0 1 1,2 1 0,-2-2-1,0 2 1,2-1-1,-2 1 0,0 0 1,0-1-1,0 1 0,2-1 0,-2 1 0,0 0 0,0 1 0,0-1 0,0 1 0,0 0 0,0-2 0,2 2 0,-2 0 0,0 0 0,0-1 1,0 1-1,0 1 0,3-1 0,-1 0 0,0 0 0,0 0 0,2 0 1,2 0 0,-2 0-1,2-1 0,3 0 0,1 0 0,2-1 0,1-1 0,-1 1 0,5 0 0,-1-2 0,3 1 0,0-1 1,1 1-1,3 0 0,0 1 0,2 0 7,-3-1-7,1 1-1,2 1 0,-2-2 1,1 2 0,-1 0-1,2 1 1,-2-1 0,0 1 0,-1-1-1,1 1 0,0 0 1,0 0 0,-3 1 0,-1 0 0,2 0 0,-3 0 0,3 1 0,-3-1 0,3 0 6,-4 0 0,1 0-7,1 0 6,-3 1-1,5-1 0,-2 0-7,1 1 1,-1-1 6,2-1 0,-3 2-7,3-2 6,0 0 0,1-2-7,-1 1 7,2 0 0,-2 0-1,1 1 0,1-1 0,0 0 0,0-1 6,1 1-14,-1 0 7,0 0 6,2 1-7,-3-1-6,1 1 1,-2 0 13,0-1-14,-1 1 7,1-2 0,2 1-7,-3 0 2,1 1 0,2-1 1,-3 0 6,1 1-7,0-1 7,-1 0-7,1-1 7,2 1 0,-2 1 0,1 0-7,-3-1 7,2 1-1,-1-1 0,3-1 0,-2 0 0,2 0 6,-1 1-14,1-1 13,2-1-13,0 2 7,-1 0 0,-1-1 6,0 0-7,2 1 6,-2 0-1,-1 0-6,1 0 0,0 0-6,-3-1 0,1 1 1,0 0 14,0-1-14,-1 1 7,-1-1 6,-1 0-1,1 1-13,0 0 13,1 0-13,-1-1 7,2 1 7,-3 0-14,1 0 14,2 0-14,-3 0 14,3 0-8,0-1 7,-3 0-7,3 1 6,0 0-7,-1 0 7,1-1-7,-3 1 6,3-1-6,0 1 6,2 0 0,-1-2-14,1 2 14,2 0 0,0 0-13,4-2 1,0 1 20,4 1-20,0 0 13,4 0-7,0-2-6,3 1 14,1 1-7,2-2 0,-1 1 0,1-1 13,-1 0-2,1 1-7,-2 0-1,3-2 0,-5 2-7,2 0 7,1-2 0,-3 1 6,0 0-7,1 0-7,-5-1 7,0 2 7,0 0-1,-2-2-1,-2 2-1,-2-2-7,-2 2 7,-2 1-7,0-2 0,-3 1-6,-1 1 7,0 0 0,-3 0 0,-1 1-6,2-1 1,-5 1 7,1 0 0,-3 0 0,0 1 0,1-1 6,-1 0-1,-1 1-13,-1-1 1,-2 1 13,3 0-7,1-1-6,-2 1-6,1 0 8,-1 1-6,2-2 14,-1 1-7,1 1 7,3-2-1,-1 1-6,1-1 0,-1 1 7,0 2-1,3-2 0,0 0-1,3-1 0,-1 1 6,-1 2-13,5-2 13,-2-1-1,2 1-7,1 0 6,-1 0-1,2 0-1,0 1 0,0 0-1,0 0-6,-3 2 0,3-2 7,-2 0-1,0 2 0,-3-1-13,3 1 14,0-1-1,-3 0-6,3 0 6,-2-1 0,0 3-19,-3-1 2,3-1 2,0 1 14,-1-1-1,1 2-6,0-2 13,-1 1-1,-1 0-1,2 1-7,1 0-6,-1-2 13,2-1 0,-3 2-1,3-2-1,-2 2 0,2-2-1,-1 2-6,3-2-6,-2-1 1,2 0 7,-3 2-6,3-2 13,0-1 0,0 1 5,-2-1-7,2 0-1,-1 0 0,1 1-1,0-1-12,2 0 13,-2 0 0,2 0 0,-1 0-7,1 1 0,0 0 7,2-1 0,-2 2-7,0 0 7,0-1 0,0 0-13,2-1 7,0 1 1,0 2 6,0-2 0,-1 0-13,1 1 19,0-1-13,0 1 0,-2-1 7,2 0-1,2-1-13,0 0 8,-2 1-6,2-1 7,-2 1 6,2 0 0,-2-1-7,0 2 6,0-2-6,0 0 0,0 0 0,-2-2 7,2 2-13,0 0 1,-4 0 7,1 0 12,1 0-14,-2 2 7,-2-2-1,2 0-7,0 0 1,-1-2-6,-1 2 7,0 0 13,0 0-14,-1 0 6,-1 0-7,0 0 7,-3 0-13,1 0 1,0 0 7,-1 0 7,1 0-7,-3 2 0,1-2 6,-1 0 0,1 0-14,-3 0 8,-1 1 12,-1-1-13,1 0 6,-5 0-13,2 0 20,-1 1-26,-1-2 14,0 1 6,0 0 0,-1 0 5,-1 0-7,0 0-1,0 0-6,-2 0-6,3 0 14,-1 0-7,-2 0 13,2-1-7,0 1-13,1 0 13,-3 0-12,2 0 19,0 0-13,0 1-6,0 0 7,-1-1 0,1 1 13,0-1-7,-2 0-1,2 0-7,-1 1 13,1-1-13,0 1 7,0-1 5,-2 2-13,0-2 7,3 1-13,-3 0 20,0-1-13,-2 1 13,0-1-14,0 0 7,0 1 0,0-1-7,0 1-6,0-1 8,-2 0 7,2 0 5,0 0-13,-2 2 7,0-4-1,0 4 0,0-2 6,0 0-1,0 0-7,0 0 0,0 0-6,0 0 0,0 0 14,0 0-1,0 0-8,0 0 7,0 0-7,0 0-6,0 0 13,0 0-1,0 0-7,0 0 1,0 0-13,0 0 21,0 0-1,0 0-1,0 0-13,0 0 1,0 0 13,0 0 0,0 0-7,0 0 0,0 0-6,0 0 1,0 0 13,0 0-1,0 0-1,0 0-7,0 0 1,0 0 6,0 0-1,0 0 0,0 0-7,0 0 7,0 0-1,0 0-6,0 0 0,0 0 7,0 0-1,0 0 0,0 0 6,0 0-8,0 0 6,0 0-7,0 0 6,0 0-7,0 0-6,0 0 7,0 0 7,0 0-20,0 0 2,0 0 7,0 0 1,0 0 0,0 0 1,0 0 0,0 0 13,0 0-2,0 0-1,0 0-7,0 0 0,0 0 0,0 0 6,0 0-20,0 0 14,0 0-6,0 0 7,0 0-1,0 0-18,0 0 8,0 0 7,0 0-6,0 0 8,0 0 6,0 0-7,0 0 0,0 0 0,0 0 13,0 0-2,0 0-7,0 0-1,0 0 0,0 0 0,0 0-7,0 0 7,0 0 0,0 0 0,0 0-13,0 0 14,0 0-13,0 0 1,0 0 1,0 0-5,0 0 8,0 0-12,0 0 8,0 0 2,0 0-6,0 0 1,0 0 1,0 0 1,0 0 2,0 0 0,0 0 0</inkml:trace>
  <inkml:trace contextRef="#ctx0" brushRef="#br0" timeOffset="8113">12036 3407 19,'0'0'3,"0"0"0,0 0 0,0-1 0,0-1 0,0-1-1,0 2 0,0 0 0,0-1-1,0 1 0,-2-1 0,2 0 0,0 1 0,0-1 0,0 0 0,0 1 0,-2 0-1,2 0 1,0 0 0,0 1-1,2-1 1,-2 1-1,0-2 0,0 2 1,0-1 0,0 1-1,0 0-1,2 0 1,-2 0 1,5-1-1,-3 1 0,0-1 1,2 1-1,2 0 0,0-1 1,0 1-1,1-1 0,-1 1 0,0 0 0,2-1 0,1-1 0,-1 1 0,0 1 0,0 0 0,3 0 0,-3 0 0,2 0 1,-1 0-1,1 0 0,2 0 0,1 0 0,1 0 0,3-1 1,1 1-1,1-1 0,0 0 1,1 0-1,5 1-1,-2-2 1,4 2 1,-2-1-1,2 1 0,-1 0 0,1-1 0,-2 1 0,2-1 7,0 0-7,-2 1-1,0-1 7,-1 1-7,1 0-1,0 0 1,-2 1 0,2-1 0,-5 0 0,3 0 7,-2 0-7,1 1 6,1 0-7,-2-1 7,2 1-7,-3 0 0,3-1 7,0 2-7,2-2 0,-3 0 7,3-2-7,0 4 6,-2-1 0,2-1-7,-1 0 7,1 0 6,0 0-8,-2 0 6,2 1-7,-1-1-7,-1 1 1,0-1 13,0 0-7,-1 0-6,1-1 7,0 1-1,0 0-6,-1 0 7,1 0 6,-2 1-14,2-1 7,-3 1 6,3-1-13,0 1 7,-3-1 0,3 2 0,-2-1-7,0 0 7,-1-1 7,3 1-8,-2 0-6,1 0 1,1 0 13,0 1-1,-2-1-7,1 0-6,1 0 7,0 0 6,0-1-14,-1 1 14,3 1-14,-2-2 20,2 1-8,-3-1-7,3-1 7,-2 2-13,-2-1 0,1 1 14,-1-1-13,0 0 13,0 0-7,-1 0-6,1 1 13,-3-1-7,3 0-6,-2-1 7,1 1-6,-1 0 13,2 1 0,-3-1-8,3 0 13,-2 0-8,1 0-6,1 0 6,-2 0 6,3 1-14,-1-1 7,2 0-13,-2 0 14,1 0-7,1 0 7,0 1-7,0 1-6,1-2 14,-1 0-7,0 1 6,2-1-7,-3 1-5,1-1 0,2 1 8,-2-1-6,-1 1 0,1-1 14,-2 0-8,2 1 7,-3-1-1,-1 3-7,2-3-6,-1 1 13,1-1-1,-2 0-13,-1 0 14,1 0-7,2 0 0,-3 0 6,1 0-1,-3 0-6,3 1 12,0-1-20,-1 0 14,1 0 0,-1 0-14,-1 0 8,2-1 0,-3 1-6,1 0 8,-1 0-7,1 0 1,-1-1 20,1 1-14,1-1 0,-1-1-7,2 1 14,-3 1-7,3-1 0,-3 0-7,1 0 14,1 0-7,-1-2 12,2 2-14,-3 0 0,3-1 7,-3 0-1,3 0-7,-3 1 7,1-1-7,-3-1-6,3 2 2,0-1 13,-3-2-7,1 3 0,1-1 6,-1 1-6,1-2 0,-1 2 6,-1-1-1,-2 1-6,3 1 6,-3-1-7,1-1 1,1 1-6,1-1 13,-1 1-7,-1 0 7,-1-1-13,0 1 13,1 0-7,-3-1 7,3 1 6,-3-2-2,0 2-13,1-1-6,-1-1 14,-2 0-1,0 1-7,1-2 13,-1 1-13,-2-1 7,0 1-7,-1-1 0,-1 0 13,2-1-7,-2 0 0,0 1 0,0-1-7,0 0 7,1 2 6,1-2-14,-2-1 7,-2 2 0,2-2-6,0-1-6,0 0 14,1 0-6,-3-1 0,2 0 0,-2-2 1,0 1 12,2 0-7,-2-2 0,0 0-7,0-2 7,0 0 6,0 0-2,0 1 0,1-2-8,-1 0 7,0 0-13,2 0 0,-2 0 8,0-3-1,2 0 0,-2 1 7,4-1-1,-2 0-1,-1 1 6,1-2-14,0 1 13,0-1-14,-2 1-6,2 1 20,-2-2-7,0 1 6,0-1-8,0 2 0,-2 0-6,0-2-6,0 2 20,0 0-20,0 0 20,-2 0-1,2 1-1,-2 0-1,2 2 6,-2 1-14,2-1 0,-2 1-6,2 1 7,0-1 1,-2 1 0,2 0 0,-2-1 6,2 1-1,-2-1-1,0-1 0,2 2-7,-2-1 1,2 0 0,-2 1 13,0 0-2,0 0-7,0-1 0,-1 1-13,3 1 20,-2 1-1,0-3-7,0 2-1,0-1-6,0 1 1,0-1-6,0 0 8,0 0 7,-2 1-1,0-1 0,0 1-7,-1 0 1,-1 2 6,2 0 0,0 0-7,0 0 1,0 2 0,-1-1 0,1 1 7,0 2 0,-2-1-7,2 0 0,-2 1-12,-3 0 21,1 1-14,2 0-5,-2 2 14,-1-1 0,1 1-6,-2-2 13,-1 1-7,1 1 0,-2 0 6,-1 0-7,-1-1 0,-1 1 0,-3 0 6,-1 0-1,-2 1-13,-1-1 1,-1 1 7,-2-1 0,0 1-12,-2-3 14,0 1-7,1 1-6,-1 0 14,-2-2-13,2 2 8,-2-1 0,2-2 7,0 1-13,2-1 13,1 2-13,-3 0 7,0 1-6,0-2 7,-2 1 6,2 0 0,-2-1-14,0 1 14,0 1-7,-2-2 0,0 2 0,-2 0-6,0 0 7,-2 1 0,0-1-6,-3 1-6,-1 0 21,2 0-8,0-1 0,-5 1 0,3-2 6,0 1-7,1 0 0,3-1 6,0-1-7,0 1 0,2 1 1,0-1 0,0-1 0,2 1 6,0 0-7,0-1 0,0 1 0,0 1 0,0 0-6,0-2 13,-3 1 0,3 2-7,-2-1 6,0 1-1,0-1 0,0 1-7,0 1-12,-2 0 8,4 0 7,2 0-6,-2 1 7,2-1 0,0 1 0,2 0 0,-2-1-7,2 2-5,2-1 7,-2 0 7,3 1 6,-1-1-1,2 0-7,-2 1 6,2 0-7,-1 0-13,-1-1 8,0 1 7,0 0 0,0-2-7,1 0 1,-1 1 13,0 0-1,-2-1-14,-2 0-5,2 0 14,0 0-7,0-1 0,1 1-5,-1-1 20,0 2-8,0-2 0,0 0-7,0 1 7,2-1-1,-2 0-6,3 0-6,-1-1 14,0-1-1,0 1-6,0 0 13,1 0-8,-1 1 0,0 0 0,2 0-7,-2 0 7,3 0 6,-3 0-14,0 0 1,0 0 7,0 0 0,-2 1 0,3-1-7,-1 1 13,-2-2-20,2 1 2,0 0 14,0 0-7,-1 0 13,1 0-14,0 0 7,0 1-7,0 0 7,3-1 0,-3 2-7,2-1 7,0 0 6,0 0-14,-1 1-6,1 1 8,0 0 7,0 1-7,3-1 0,-3 1 1,2-2 6,1 1-7,-1 1 7,2-1-1,-1 1 0,1-1-7,2 1 7,3-2-6,-3 2 6,5-1-13,-2-1 14,-1 2-13,3-1 14,-1 1-13,1-1 13,1 2-1,1-1 0,-2 0-7,1 0 1,-1 0 6,2 1-13,-3 1 14,3-2-1,-3 2 0,1 1-1,-2-1 0,1 1-7,1-1 1,-1 0 6,1-2 0,0 1-1,1 1-6,1-3 0,0 2-5,1 0 13,1-2 0,0 2-1,-1-2 0,3 0-13,0 0 1,2 1 14,-2-2-13,2 1 13,1 1-7,-1 0-6,2 0 14,-2 1-1,0 0 0,2 1-7,2 0 6,-2 1-7,0 0 7,-2 0-7,2 1 7,0-1-7,-1 1 1,1 0 6,2 1-7,0 0 1,0-1 0,0 1 0,0 2-6,0-2 14,2 2-1,1-1-13,-1 0 0,0 2 14,0 0 0,2-1-7,0 2 0,-2 0 6,2 0-1,0 1-6,-2 0 0,0 1 6,1 0 0,-1 0-1,4 0-6,-2 0 0,2 1 7,-4 2-7,2-2 7,1 0-1,-1 2 0,0-1-1,0 1-12,2-3 13,-2 1-6,0 2 13,3-3-2,-1 2-7,0-1-12,-2 0 7,2-1-6,1 0 14,-1 0 0,-2-1-1,-2 0 6,2 1-7,-2 0-1,0 0-12,-2 0 1,0-1 1,2 1 1,-4-1 8,4 0 6,-4-1-7,2 0 13,0 0-2,2-2-14,-2 1 7,0 0 0,0-2-7,2-1 13,-2-1-7,2 1 6,3 0-1,-1-1-14,-2-1 8,0-1-1,2 0 0,-2-1 7,2 1-14,-2-1 14,0 0-20,2-2 14,-1 2 0,-1-2 6,0 1-1,0-1-7,0 1 7,0-2-14,-2 1 8,0 1-7,0-2 14,4 1-1,-2-1-7,-2 0 6,0 1 0,0-1-1,0 0 0,2 2-7,-2-2 6,0 2-12,0-2 7,2 0 0,-2 2 7,2-2-1,-2 0 0,0 1-1,0 0-19,2-1 8,-2 1 1,2-2 7,0 0 0,1 0 0,-3 0 0,2 1 0,0-2 7,0 1-1,-2-1-7,2 1 6,0-1-1,0 1 0,0 0-7,0-1 7,0 0-1,0 1-6,0 1 0,0-2 0,0 1 1,-2 0-6,3-1 1,-3 0 1,2 0 13,2 1-1,-4 0-7,2-1 0,0 1-6,-2 1 7,2-2-6,0 1-6,2 0 14,-2 0-12,0 0 1,2 0 1,-2 1 20,3-1-20,-1 0 7,0 0 12,2 0-1,0 0-7,0 1-1,3-2-6,-1 1 6,2-2-6,1 1 13,-1 0-14,2 1 7,1-1 6,-1-1-13,-1-1 7,1 2-13,0 0 1,1 0 8,-1-1 0,1 1 6,-3 0 0,0 0-1,1 0-6,-3 0 6,0 0-6,1 0-6,-3 1 20,0 1-20,0-2 20,0 1-2,1-1-7,-1 1-7,-2-1 1,2 1-6,-2-1 8,2 1-6,1-1 7,-1 1 0,2 0 0,-2-1 7,1-1-7,-3 1 0,2 0-6,-2 0 7,0-1 12,0 1-1,0 1-8,1-1 0,-3-1-7,0 1 13,0 0-7,2 0-7,-2 0 7,0 0-6,-2 0 6,2 0 0,-2 0-13,2 0 14,0 1 0,-2-2 6,0 1-14,0 0 1,2 0 0,-4 1-6,2-1 14,2 0 6,-2 0-1,2 0-8,-2 0 0,0 0-6,0 0 0,-2 0 1,2 1-6,0-2 20,0 1-13,0 0 12,0 0-13,0 0 7,0 0-14,0 0 8,0 0-6,0 0 8,0 0-6,0 0 7,0 0 0,0 0-7,0 0 1,0 0 7,0 0-6,0 0 0,0 0 1,0 0 1,0 0 0,0 0 1,-2 0 6,2 0 0,0 0-1,0 0-7,0 0 7,0 0 0,0 0-7,0 0 7,0 0-7,0 0 7,0 0-7,0 0 7,0 0-6,0 0 0,-2 0 0,2-1 1,-2 0 6,0 1 0,0-1-7,2 0 7,-2 1-8,2 0 14,-2 0-8,0 0-6,2-1 7,-2 1-7,2 0 0,0 0 7,0 0-7,0 0 1,0 0 0,0 0 0,0 0 1,0 0 0,0 0 1,0 0-1,0 0 0,0 0 0,0 0 1,0 0 0,0 0 0,0 0 1,0 0-1,0 0 0,0 0-1,0 0-1</inkml:trace>
  <inkml:trace contextRef="#ctx0" brushRef="#br0" timeOffset="13401">13612 2141 15,'0'0'3,"0"0"0,0 0 0,0 0-1,0 0 1,0 0-1,0 0-1,0 0 1,-2 2 0,0 1-1,0-1 0,0 1 0,0 0 1,0-1-1,0 0 0,0 1 0,2-1 0,-2 0-1,2 1 1,-2 0 0,0 0 0,0-1 0,2 0 0,0-1 0,-3 0 0,3 1 0,-2-1-1,2 0 1,0 1 0,-2-1-1,2 1 1,0-2-1,0 1 1,0 0 0,-2-1-1,2 1 0,2-2 0,-2 1 0,0 0 0,2 1 0,-2-1 7,0 0-1,2-1 5,-2 1-1,0 1 5,3-2-8,-3 1 5,0 0-1,2 0-14,-2 0 6,0-1 6,2 0-7,0-1 0,0 0 6,0-3-20,2 2 20,0-3 5,0 0-14,3-1 7,-1-1-14,0-1 14,0 0 5,0-2-13,3 0 6,1-3-13,2 0 14,-1-1 5,1-3-13,-2-2 12,5 1-13,-3-4 13,3 0-8,-1-2 0,1-1-6,1-2 7,1 0-7,1-2 1,-1 0 7,2-2-7,-1 1 7,1 0 6,2 0-14,-3 2 7,1 1-7,-1 0 7,-1 3-6,-1 2 13,1-1-20,-3 2 8,3 1 6,-2 0 0,-1 2-7,-2 1 1,1 1 6,-1 0 0,1 2-7,-3 1 7,-2 2-7,1 0-5,-3 3 7,0-1 7,-2 2 5,0 2-7,0 1-7,-2-1 1,3 0-6,-3 1 7,-2 2-12,2-1 1,-2 1 2,0 1 2,-2 0 1,2 1 0,-5 1 1,1 0 1,-2 0-1,0 3 2,-2-1 0,-1 0 0,-1 1 0</inkml:trace>
  <inkml:trace contextRef="#ctx0" brushRef="#br0" timeOffset="14025">13813 1255 19,'0'0'3,"0"0"1,0 0-1,0 0-1,0 0 1,0 0-1,0 0 0,0 0 0,0 0 0,0 0-1,0 0 0,0 1 1,0 1-1,0 0 0,0-1 0,2 1 0,-2 0 0,2 1 0,0-1 0,0-1 0,0 0 0,2 2-1,3-2 0,-1-1 0,0 1 0,4 0 7,1-1-1,-1 0-1,5 0 0,-1-1-1,1 0-7,-1-1 1,3-1 6,-1 1 6,3 0-7,-3-1 5,3 0-1,-3-1-7,3 1-6,-2-1 7,-1 1 6,-1-2-13,-1 2 13,1-2-13,-3 0 13,-2 2-13,1-2 13,-3 2-14,0-2 1,0 2 14,-3-1-1,-1 1-14,0-1 1,0 2 7,-2-1 0,0 1-6,0 1 0,0 0 7,0 0 12,-2 1-1,2-2-15,-2 2 7,2 0-7,-2 2 0,3-1 1,-3 0 6,0 1 6,0 2-2,-3 0-1,3 2-13,-2 0 0,0 1 7,0 1 0,2 1 6,-2 1-1,0 0-14,0 2 1,0 1-5,0-1 20,0 0-1,2 1-14,-2 0 1,2-1 7,0 2 0,-2-1 12,2 0-14,0 0 0,2 0 6,-2-1-1,2 1-7,0-1 1,0-1 12,2 1-7,-2-2-7,2 0 6,0-1-6,-1 0 13,1 1-14,-2-2 0,2-1 7,-2 2 0,2-1-1,-2-1 6,2 0-13,-2 0 7,0-2 0,1 1-7,-3-2 7,2 2 0,0-1-1,0-1-6,0 1 7,-2-1 0,2-1-7,-2 2 7,2-3-13,-2 2 14,0 0 0,2 0-7,-2-2 13,2 0-20,-2 1 8,0-2 7,2 0-7,-2 1 6,0-2-12,0 1 7,2-1 0,-2 0 0,2 0-6,-2 0 8,0 0-13,0 0 14,-2 0 0,2 0-6,0 0-6,0 0 1,0 0 1,0 0 1,0 0-1</inkml:trace>
  <inkml:trace contextRef="#ctx0" brushRef="#br0" timeOffset="20608">13751 127 19,'0'0'4,"0"0"-1,0 0 0,0 0 0,0 0-1,0 0 0,0 0-1,0 0 0,0 0 1,0 0 0,0 0-1,0 0 0,0 0 0,2-1 0,-2-1 0,0 2 0,0-2 0,2 2 0,-2 0 0,0 0 0,0 0 0,2 0 0,-2 0 0,0-1-1,0 1 0,2 0 0,-2 0 0,-2 0 0,2 1 0,0-1 0,0 0 0,0 0 1,0 0-1,0 0 0,0 0 0,0 0 0,0 0 1,0 0-1,0 0 7,0 0-8,0 2 1,0-4 0,0 2-1,0 0 1,0 0 0,0 0 0,0 0 0,0 0 6,0 0-1,0 0 0,0 0-7,0 0 6,0 0 0,0 0-7,0 0 1,0 0 0,0 0 6,0 0-6,0 0 0,0 0 6,0 0 0,0 0-1,0 0 6,0 0-1,0 0-14,0 0 1,0 0 1,0 0 7,0 0 6,0 0-2,0 0-13,0 0 7,0 0 6,0 0-7,0 0 6,0 0-7,0 0 7,0 0-7,0 0 6,0 0-7,0 0 0,0 0-6,0 0 14,0 0-7,0 0 13,0 0-14,0 0 6,0 0-7,0 0 7,0 0-7,0 0 7,0 0-7,0 0 7,0 0-7,0 0 7,0 0-7,0 0 6,0 0-6,0 0 6,0 0-6,0 0-6,0 0 20,0 0-14,0 0 13,0 0-8,0 0-6,0 0 7,0 0-7,0 0 13,0 0-7,0 0-1,0 0-12,0 0 7,0 2-5,0 2 13,0 2-7,2 1 1,0-1 6,-2 1-6,0 0 0,0 0 0,0 0 13,-2 1-2,2 0-1,0 1-1,0-1-7,-2 3 6,2-2 0,-2 2-1,2 0-7,0 1 7,-2 1-7,4-1 6,-2 1 0,0 1-13,0 0 7,-2 1 7,4-1-1,-2 1-1,0 0 0,0-1 0,0 0-7,0 0 1,2 0 12,-2 0-13,-2 0 0,2 0 1,0-1 0,-2 0 1,2 0 0,2-2 0,-4 0 0,2-1 7,0 1-1,0-2 0,0 0-13,2 0 7,-4 1 7,2-2-1,0 0-1,0-1 0,-2 0-7,2-1 7,0 0-6,0-2 6,0 0 0,0 0-7,0-1 7,0-1-13,0 0 8,0 1 6,2-2 0,-4 0-7,2 0 6,0 0 0,-2-1-7,2 0-5,0 0 1,0 0-6,0 0 2,-2 0 0,2 0 0</inkml:trace>
  <inkml:trace contextRef="#ctx0" brushRef="#br0" timeOffset="21809">14231 8 18,'-2'0'4,"2"-1"0,-2 0-1,0 0 0,-1 0 0,1 1-1,-2-1 0,2-1 0,0 1 0,0 0-1,0 1 1,2 0-1,-2 0 0,2 0-1,-2 0 1,2 0 0,-2 0 0,0 1 0,0 2-1,-2-2 1,1 1 0,-1 0-1,-2 1 1,2 0-1,-2 1 0,2 0 0,-3 1 0,1 0 0,2-1 0,-2 2 0,2 0 0,-2 0 0,1 0 1,-1 1-1,2 0 0,0-1 1,0 1 0,0 2-1,0-1 7,-1 0-8,3 0 1,-2 0 0,2 0 0,0 0 0,0 1 0,2-1 0,-2 1 6,2 1-7,0 1 6,0-1 6,2 1-8,-2-1 0,2 2 6,0 0-8,0-1-6,0 1 13,2 1-7,-2 1 0,3-3 6,-3 4-13,2-1 13,-2 1-1,0-1-1,2 0-7,-2 0 7,-2 0-7,2 1 0,-2 0 7,2-1-13,-2 2 7,2-1 6,-2 0-7,0 0 7,0 0-7,2 0 6,-2 0 6,0 0-14,3-1 1,-3 1 7,2-1 5,-2 1-7,2-1-13,-2 0 8,2 0 6,-2-1-12,2 0 13,0 0 6,-2-2-1,2 1-1,0 1-8,-2 0 0,2-2-6,-2 1 13,2-1-1,0 1-19,-2 0 8,0 0 0,2 0 7,-2-1 0,0 0 6,-2 1-1,2 1-7,0 1 0,0-2 0,-2 1-6,2 0 13,0 0-7,-2-2 0,2 2 12,-2-1-20,0-1 14,0 0-1,2-1-1,0 0-13,0-1 8,0 0 6,0 1-7,0-1 0,0-2-6,0 0 1,0 0-5,0-1 14,0-1-7,-2 1-6,2-1 2,0 0 0,0-2 2,0 2 0,0-2 1,-2-1 0,2 1-1</inkml:trace>
  <inkml:trace contextRef="#ctx0" brushRef="#br0" timeOffset="22652">13983 860 20,'0'0'3,"0"0"0,0 0 0,0 0 0,0 0-1,0 0 0,0 0 1,0 0-1,0 0 0,0 0-1,0 0 1,0 0-1,0 0 0,0 0 0,0 0 0,0 0 0,0 0 0,0 0 0,0 0-1,0 0 1,2-4 0,4 2 0,-2 1 0,2-3-1,2 2 0,-1-1 1,1 1-1,2-1 7,1 0-7,-1 0-1,2 0 7,-1 0-7,1 1 0,1-2 6,1 2-6,1-2 0,-1 2 0,0-1 6,1-1-7,1 2 7,-1-1-7,1 1 0,-3 0 7,1-1-1,-1 1-7,-1 1 1,1 0 0,-3-2 0,2 3 0,-1-1 1,-3 0-1,2 0 1,-1 0 0,-1 0 7,0-1-8,-2 1 7,1 0-7,-1 1 7,-2-1-7,0 0 0,0 1 0,-2-1 1,2 1 6,1 0-7,-3 0 0,0 0 7,-2-1-1,2 1 6,-2 0-14,0 0 7,0 0 0,0 0-1,-2 0-6,0 0 0,-3 0 7,1 0-7,0 0 1,-2 1 0,0-1 0,-3 1 7,-1 0 6,0-1-8,-3 1 0,3 0 0,0 0-7,-1 1 7,-1-1 0,0 0 0,-1 1 0,-1-1 6,1 1-8,-1 0-6,1-1 13,-1 1-1,-1 0-7,1 0-6,2 0 7,-3-1 0,3 1-6,-1-1 1,3-1 13,0 1-1,-3-1-13,3 1 7,2-1 0,-3 0 6,3 1-14,0-1 7,-1 0 7,1 1-7,2-1 0,0 2-7,2-2 7,-1 0 0,1 1-6,2-1 13,0 0 0,-2 0-14,2 0 14,-2 0-8,2 0 1,0 0-7,0 0 7,2 0 0,0 0-6,0 0 7,0 0 0,0 0 0,0 0-6,0 0 6,0 0 0,0 0 6,0 0-13,0 0 1,0 0 0,0 0 14,0 0-14,0 0 7,0 0 6,0 0-1,0 0-7,2 0 0,2 0-7,4-1 14,2 1-1,3-2-7,-1 1 6,3 0-13,-1 0 14,3-1-14,-1-1 1,1 1 1,1-2 7,1 2 6,0 0-13,-1-1 13,1 1-7,-1 1 0,1-1-6,-2 0 13,-3 0-7,3 1 6,-3 0-7,-1 0 7,-1 0-14,-4-1 8,3 1 0,-3 0-7,0 0 14,-2 0-7,1 1 0,-3 0-7,0-1 8,-2 1 6,2 0-7,-2 0-7,0 0 7,-2 0 7,2 0-7,0 0 0,-2 0-7,0 0 7,2 0 7,-2 0-14,0 0 7,0 0-6,0 1 13,-2-1 0,2 1-14,-2-1 14,0 0-14,0 0 1,0 0 7,-2 1-7,-2 0 1,-1 0 1,1 1 7,-2-1-1,0 0 6,-1 1-7,-1 0-6,0 1 7,-1 0-7,1 0 0,0-1 1,-1 1 1,1 0 0,0-1 1,-1 2-1,3-2 1,0 0-1,0 1 1,1-2 0,3 0 0,0 0-2</inkml:trace>
  <inkml:trace contextRef="#ctx0" brushRef="#br0" timeOffset="31856">233 2687 18,'0'0'4,"0"0"-1,0 0 0,0 0-1,0 0 0,0 0 0,0 0 0,0 0 0,0 0 0,0 0 0,0 0-1,0 0 0,0 0 0,0 0 0,0 0 1,0 0-1,0 0 0,0 0-1,0 0 1,0 0 0,0 0 0,0 0 0,0 0 0,0 0-1,0 0 0,0 0 7,0 0-1,-2 0-7,2 0 0,0 0 0,0 0 7,0 0-1,0 0-1,0 0-6,0 0 0,0 0 0,0 0 0,0 0 0,0 0 13,0 0-7,0 0 6,0 0-14,0 0 7,0 0 5,0 0-1,0 0-13,0 0 7,0 0-6,0 0 0,0 0 0,0 0 2,0 0 6,0 0 0,0 0 6,0 0-14,0 0 0,0 0 8,0 0-7,0 0 0,0 0 7,0 0 0,0 0-7,0 0 1,0 0 0,0 0 7,0 0-1,0 0 6,0 0-14,0 0 1,0 0 7,0 0-7,0 0 1,0 0 0,0 0 7,0 0-7,0 0 0,0 0 7,0 0-7,0 0 0,0 0 1,0 0-1,0 0 0,0 0 0,0 0-1</inkml:trace>
  <inkml:trace contextRef="#ctx0" brushRef="#br0" timeOffset="92961">3855 3358 18,'0'0'4,"0"0"-1,0 0 0,0 0 0,0 0 0,0 0-1,0 0 0,0 0 0,0 0 0,0 0-1,0 0 1,0 0-1,0 0 0,0 0 0,0 0-1,0 0 1,0 0 0,0 0 0,0 0 0,0 0-1,0 0 1,0 0 0,0 0 0,0 0-1,0 0 0,0 0 0,0 0 1,0 0-1,0 0 0,0 0 1,0 0-1,0 0 7,0 0-8,0 0 7,0 0-7,0 0 6,0 0-7,0 0 0,0 0 1,0 0 0,0 0 0,0 0 0,0 0 0,0 0 7,0 0-7,0 0 0,0 0 0,0 0 0,0 0 7,0 0-7,0 0-1,0 0 1,0 0 0,0 0 7,0 0-8,0 0 1,0 0 0,0 0 0,0 0 0,0 0 0,0 0 0,0 0 1,0 0-1,0 0 0,0 0 0,0 0 1,0 0 0,0 0-1,0 0 0,0 0 1,0 0-1,0 0 0,0 0 0,0 0-2</inkml:trace>
  <inkml:trace contextRef="#ctx0" brushRef="#br0" timeOffset="110620">3809 2265 21,'0'0'4,"-2"0"-1,2-2 0,-2 0 0,0-2-1,0 0 1,0 0-1,0 1 0,0-1 0,0-1 0,0 1 0,-1 0-1,1 0 0,-2 0 0,2 2 6,0-2 0,-2 1-8,2-2 7,-2 2-1,2-1-7,-2 0 7,2-1-1,-3-1 6,1 0-1,2 1-8,-2-1 6,2 0-13,0 0 13,0 0-7,0 0-7,0 1 14,2-1-1,-2 0-13,2 0 7,0 0 6,0 1-7,0-1 7,0 0-7,0 1 0,2 1 6,-2 0-13,0 1 1,0-1 1,2 2 1,0-2 13,0 1-14,2 1 7,-2-2 7,4 1-1,-2 0-8,3 1 7,1-2-7,0 2-6,0 0 7,3-1 12,-3 2-20,4-1 7,1 0 0,3 0 1,1 0 6,4 1 5,1-1-7,5-2-1,4 2 0,2-2-1,3 1-6,-1-2 7,2 2-7,0-2 7,2 2 12,1-2-21,-1 1-5,0 0 14,3 0 6,1 0-8,1 0 6,1 0-13,1 0 7,1-1 6,-1 3-1,-1-1 6,1-1-2,-1 1-1,1-1-20,-1 2-5,-1-2 21,1 2-1,-1-2 0,1 1-7,-2-1 0,3 2 1,-1-1 13,1 0-8,2 0 0,-1-2-13,1 2 7,-1-1 13,1 0-1,-1 0-1,1-1-8,0 1 0,1-1 7,1 0-7,-1 0 0,1-2 0,0 1 0,3-1 0,-1 1-7,2 0 1,-2 0 13,-1 2 0,1-1-8,0 1 1,-3-1 6,3 0-13,-2-1 0,1 2 14,-1 0-1,0 1-7,-1-1-6,1 2 13,0 0-1,-1-1-6,-1 0 0,1 0 6,-1 1-1,0 0 0,-3 0 6,3-2-14,1 2 7,-1 1-13,-1-3 7,3 2 1,0 1 6,-1-1 0,1 1-13,-2 0 7,-1 0 0,1 1-6,-1-1 8,1 1 12,-3 1-20,-1 0 20,1 0-8,-1 0-1,-3 1 0,3-2 0,-3 1-1,2 0 6,1-1-7,-3 1 0,3 0 0,-1 0 0,0-1-13,1 2 14,-1-1-7,1 0 7,-3 0-12,2 0 1,-1 0 13,-3 2 0,0-1-1,1 0 0,-1-1 0,0 2-1,-1-2 0,-1 0-6,0 0 6,-2 2 6,2-1-7,1-1-6,-1 0-6,0-1 8,-2 1 6,2 1-6,1-2 13,-3-2-2,2 2-7,-2 0-6,0 0 0,3 0 1,-1-2 7,-2 2-7,0-2 1,0 2-6,-4 0 7,0 1 7,0-1-1,-2 1-13,-2-1 20,2 1-2,-2-1-7,-2 3-6,0-2 6,0 1-6,-3-1 0,1 0 13,2 2-26,-2-1 27,-1 0-1,1 1-7,0 0-1,-2 1 0,1 0 0,1 2-12,-2-1 13,-1 1-19,1-2 15,-2 2 0,-1 1 1,1 0 12,-3 0-7,1 1-1,0 1 0,-1 2-7,1-2-12,-1 2 15,3 0 0,-1 0 6,-1 0 6,2 0-8,-3 1 0,3-2-7,-1 2 7,-1-1-1,-1 1-6,1-1-6,0 1 8,-1 0 6,1-2-19,-1 1 8,1-1 13,-3 1 0,1-1-7,1-1-6,-3 1 0,1-1 14,1 0-1,-3 1-7,0-1 0,-1-1 0,1 0-6,1-1 13,-1 1-13,-2 0 14,1-1 5,-1 0-14,0 0 0,1 1 0,-1-1 1,0-1 0,-1 2 12,1-1-7,0-1-7,1 0 0,-1 2 1,-2 0 0,1-1 0,-1 0 7,0 0-1,0 0-7,1-1 1,-3 1 0,2-2 0,-2 0-12,1 2 14,-1-1 0,0 0-12,0-2 1,-2 0-5,2 0 1,-1-1 0</inkml:trace>
  <inkml:trace contextRef="#ctx0" brushRef="#br0" timeOffset="112367">6949 1218 20,'0'-1'5,"-2"-2"-1,2-1 0,-2-1 0,-1-1-2,1-1 0,-2 0 7,0 0 5,0-2-2,0 1-8,0-2-6,0 1 19,-1 0-15,1 0 0,0-1 12,-2 2-14,0 1 6,-3-1-7,3 1 19,-2 0-9,2 0-13,-2 1 0,-1 0 20,-1 2-15,2-1 0,-3 2 6,1 0-13,-2 1 13,1 1-1,-1 1 6,-1 2-8,1 2-1,-2 1-6,-1 4 13,-2 0-14,1 1 13,1 2-1,-1 2-8,1 0-6,-1 1 7,1 0 6,1 1-7,2 1 6,-1-1-7,5 0 7,2 0-1,2 0-13,1-1 13,3-1-6,3 0 0,-1-3-6,4 1 19,0-2-20,2 0 1,3-3 13,1-2 0,0-1-1,3-2-7,-1-2 0,1-1 0,1-1 1,1-3 12,2-1-20,-3-2 1,1 0 20,-1-1-8,-1-1 0,-3 1-13,0 0 1,-1 1 13,-1-2-6,-2 3-7,1 0 14,-3 0-13,0 2 7,-2 0 0,2 0 0,-3 2-6,1 1 13,0-1 5,0 1-14,0 0-6,2 0 1,0 2 7,1 0 7,-3 0-8,2 2 7,0 0-1,-2 0-1,3 2-13,-1 0 8,0 2-6,0 0 19,0 2-7,1 1-7,-1 1 6,0 0 0,2 2-1,1-1-13,-1 3 8,0-1 6,0 0 0,3 1-1,-1 0 6,0 0-1,3 0-1,-3 1-13,3 0 7,-1-1-7,0 0 14,1-1-8,-1-2-6,1 1 7,-1 1 6,0-3-19,1 2 14,-3-3-1,1 0 0,-1-2 6,0 0-13,1 0 7,-1 2 0,-2-4-13,0 0 14,1 0 12,-1-2-1,0 1-21,1-2 8,-1 0 6,-2 1 5,0-2-7,0 0-1,3 0 6,-3-1-1,0 0-1,-2-1-1,2 0-13,-1-3 13,1 1 6,-2-1-2,0 1-1,-2 0-14,2 0 13,0-1-7,1 1 6,-3 1-13,0-2 13,0 2-7,0 1-6,0-3 13,0 1-7,0 0 6,-2 1-13,2 1 7,0-1-6,0 0 1,-2 1 6,-2-1 0,2 1-12,0 0-5,2-1 2,-2 2-18,-2-1 4,2 0 3,0 1 2</inkml:trace>
  <inkml:trace contextRef="#ctx0" brushRef="#br0" timeOffset="136626">9515 4562 22,'0'0'5,"0"0"-1,0 0-1,0 0 7,0 0-2,0 0 6,0-1-2,-2-2-14,0 1 0,0 0 13,2-1-8,-2 1 0,-2 0 12,0-1 4,0 1-2,-1 1-21,-1 0 26,-2 0-28,0 1 26,-1 0-15,-1 0-1,0 1 12,-3 1-2,1 0-8,0 2 12,-3-1-15,1 1 6,-1 1 5,-1 0-14,1 1 6,1 0 6,1-1-14,1 0 6,-1 2-7,1 0 13,2 0-7,1 0-7,-1 0 7,2 1-13,2 1 1,-1-1 14,1 0 5,0 2 5,2 0-8,0 0-1,2 1 6,0 0-8,-1 0 0,3 0 5,0 2-13,0 0 7,3 0-13,1-2 20,2 3-14,-2 0 13,4 0-7,1-2 6,-1-1-8,2 1-6,0-3 13,3 1-1,-1-1 0,1-1-1,1 0 6,-1-4-2,1-1-7,3 1 0,-1-2-13,1-1 14,-1 0-7,1 1 1,1-4 0,-1 0-6,-3 1 14,1 0-1,1-2-7,1 1 7,0-1-1,-3 0 0,-2 0 0,1 0-7,-3 1 1,1 0 0,-1-1 7,0 2-1,1 0-13,-3 0 8,0 0 0,-2 0 6,1-2 0,-3 2-1,2 0-6,-2 1 6,2 0 0,-2 0-7,0-1 1,1 1 7,-3-1-1,2 1 0,-2-1-13,0 1 14,0-2-7,0 1 0,0 1 1,0 1 6,-2-1 0,0 0-7,0 2 0,2-2 13,-2 0-7,0 0-7,0 0 0,0 0 13,0 0-7,0 0-6,0 0 6,0 0-6,0 0-6,0 0 1,0 0 14,0 0-7,0 0-6,0 0 1,0 0 13,0 0-7,0 0-6,0 0 7,0 0 0,0 0 0,0 0 7,0 0 5,0 0-20,0 0 1,0 0 7,0 0 6,0 0-19,0 0 8,0 0-6,0 0-11,0 0-4,0 0-3,0 0 3,0 0 2</inkml:trace>
  <inkml:trace contextRef="#ctx0" brushRef="#br0" timeOffset="-210253.73">78 3030 18,'0'-1'4,"-2"0"-1,-2-2 0,2 0 0,-2 2 0,0-2-1,-3-1 0,3 1 0,0 0 0,0 0 0,0-2 0,2 2-1,-2-2 0,2 0 0,-3 1 0,3-2 0,-2 0 0,2 2 6,-2-1-7,2 0 0,-2 2 7,2 0-8,0 1 7,0-1-7,0 0 0,2 2-1,0-1 1,2 1 0,0 1 7,4-2-1,0 2-1,4-1-6,5-1 6,1 1-7,5 0 13,4-2-13,2 1 12,4 0-7,2-1 6,4 1-1,5-1-14,-1-1 8,4 1-7,1-1 14,1-1-1,1 1-1,0 0-1,1 0-1,-1-2 0,1 0-1,-1-1-6,-5 1 6,3-1 0,-1 1-13,-1 1 14,-1-2-7,1 1-6,-5 0 14,-2 0-7,-2 2 7,-4-1-1,-4 0-7,-2 2 1,-2-1 12,-4 2-7,-3 0-7,-1-1-6,-3 2 14,-2 0-13,1 0 1,-3 0 1,-2-1 1,0 1 1,-2 1-1,1-1 0</inkml:trace>
  <inkml:trace contextRef="#ctx0" brushRef="#br0" timeOffset="-209738.73">531 2461 21,'-2'-1'4,"0"-1"0,0 2-2,0-1 0,0 1 1,0 0-1,2 0 0,0 0 0,0 0-1,0 0 1,2 1 0,2 2-1,0-1 0,4 2 0,1 0 0,3 1 0,2 1 0,3 1 0,2-2 0,1 1 6,3 1-1,0-1-7,2 1 0,1 0 0,3 1 7,-2-1-7,2 0 0,2 1 0,0 0 0,0 1 0,4-1 0,-1 0 0,1-1 0,2 0 1,-2-1 0,0-1 6,0 0 6,-1-1-8,-1-1-7,0-1 0,-2 1 1,-2-2 6,0 0-6,-5 0 0,1 0 0,-2-1 7,-2 1-7,-5-1 0,1 0 0,-5 2 0,1-1 1,-3-1-1,-2 0 1,-2 0 0,1 1 0,-1-1 0,-2 1 7,-2-1-7,0 1 0,0 0 0,-2 2 0,0-1 0,-2 0 7,0 2-7,-2 1 0,0-1 0,0 1 0,-3 2 6,1 0 6,-2 1-8,0 1 6,-3 1-14,1-1 8,0 1-7,-1 2 7,-1 1 6,0 1-8,1 2 6,-1 0-7,-1 2 6,1 0 0,0 2-1,-1 0-1,3 1 0,-1 0-7,1 0 7,2-2-1,0 2-13,-1-1 2,3 0 13,0-2-13,0 1 1,2-1 20,-1-1-21,1-1 1,2-1 20,-2 2-21,2-2 1,-2-1 20,2 0-14,-2 0 0,0 0 0,-1-2 13,1 1-14,0-1-6,0-1 1,-2 0 7,2-2 0,-3 0 0,3 0 12,0-1-1,0-1-8,0-1-6,2 1 13,-2-3-14,2 1 7,2-1-1,-5 1-6,5-1 13,-2-2-8,0 0-6,0 1 1,0-2-7,2 0 2,-2 0 1,2 0 8,2-1 0,-2 1 0,0-1 6,0-1-1,2 0-1,-2 0-13,0-3 2,4 0 0,-2-2 0,3 0 1,-3-1-1</inkml:trace>
  <inkml:trace contextRef="#ctx0" brushRef="#br0" timeOffset="-189692.73">13887 2067 20,'0'0'4,"0"0"0,0 0-1,0 0 0,0 0 0,0 0-1,0 0 0,0 0 0,0 0 0,0-2 0,-4-2-1,-2 0 0,2 1 1,-2-2 6,2 2-8,-1-1 0,1 1 0,-2-1 0,2 1 0,0-1 7,0 2-1,-2 0-1,1-1-1,1 2 0,0-1-1,0 1 0,0-1 0,2 1-7,-2 0 0,0 1 7,-1-1 0,1 1-1,-2 1 0,0 0-6,-2 0 0,-1 2 1,1-1 6,2-1 0,-2 2 6,-3-1-1,1 0-14,0 2 7,-3-2 0,1 1 6,-3 1-7,-1-1 0,1 1 6,1-2-13,-5 2 7,3-3 6,1 1-13,-1 1 14,-3-2-1,2 1-14,1-1 14,-1-1-1,1 1 0,-3 1-1,1-2-1,-1 0 0,0 0-7,-1 0 7,-1-2-6,0 2 6,1 0 6,-1 0-14,0 0 1,1 0 1,1 0 0,-4 0-6,2 0 14,-1 0-7,-1 2 0,2 0 7,-1-1-7,1 1 0,-2 1-6,0-2 7,1 0 0,-1 1 13,-2-1-2,2 1-7,1-1 6,-1 0-1,0 1-8,2-1 0,-1 2 7,1-1-7,-2 2 0,2-2 0,1 0-7,-3 2 14,0-1-14,3 1 7,-3-1 0,0 1 7,0-1-1,1 2-7,-1-2 0,0 1 0,0-1 6,3 2-6,-3 0-7,2-1 8,1 0-7,1-1-5,0 1 20,1 0-13,1 0 13,1 1-1,1-2-1,1 0-7,-1 1 0,3 1 7,-1-2-1,1-1-7,2 1 0,-3 0 0,3 1-6,0 0 1,-3 0 14,3-1-7,-1 1 6,1-1-13,0 1 1,-3 0 13,3 2-20,-2-2 21,1 2-1,1 1-1,0-2-7,-1 0 0,1 0-13,0 1 8,-1-1 7,1-1 0,0 2 6,-1-2-13,3 1 13,0-2-1,-1 2 0,1-1-1,0 1-1,0 0 0,-1 1-7,-1 0 0,2-1 7,-1 4 0,-1-4-7,2 1 6,-3 1 0,1-1-7,-2 1 7,1 0 0,-1 0-1,2-1 0,-3 1 0,3-3 0,0 2-1,-1 0 0,1 0-12,0 0 1,-1-2 8,1 1 0,-1 1 0,3 0 0,-2-2 7,2 1-13,-1 0 7,3-1 0,-2 1-12,2-1 8,-3 1 0,3 0 7,-2 1 0,2-2 0,-3 2 6,3 0-8,0 1 7,-2-1-1,-1 1-7,1-2-6,2 1 7,0 1 0,0-1-7,-1 0 8,1 0 6,0 1-14,0 0 7,2-2-6,-1 2 1,1-1 1,0 1 13,-2-2-2,2 1-19,0 0 14,0-2 0,-1 2-1,1-1 0,0-1 6,2 1-1,-2-2 0,2 1-1,0-1-1,0 1-19,0-1 2,0 0 14,0 0 0,2 2 0,-2-2 0,2 1 6,-3-1-1,1 0-7,0 0 0,2-1 0,-2 1 7,2-1-1,0 0-7,0 1 0,-2-1-12,2-1 2,-2 2 14,2-2-1,-2 1-6,2 0 1,-2 1 13,2-1-14,0-1 13,0 2-1,0-1-1,0-1-7,0 0 0,-2 0 1,2 0-7,0 1 7,0-1-6,0 1 13,0-1 0,0 0-1,0 1-7,2-1-13,-2 0 21,0 0-1,0 0-1,0 2-7,2-2 1,-2 0 0,0 0 6,0 1-1,0 0 0,2 0-1,-2-1 0,0 1 0,0 0-1,0-1 0,2 1-6,-2 0-6,2 1 7,-2-1 1,2-1 6,-2 2 0,2-1-7,-2 0 7,0 2-1,2-1 0,-2-1-19,3 1 20,-1 0-6,-2 0 0,2-1 6,-2 1-13,0 1 14,2-1-1,0 2-19,0-1 14,0 0-6,-2 0 14,2-1-7,0 1-7,-2-1 7,2 1 7,0-2-1,-2 1-13,2 1-6,-2-1 8,2 1 7,0-1 6,0 0-1,-2-1-7,3 2-6,-3 0 7,2-1-1,0 1 0,0 0 0,0-2 7,-2 1-1,2 1-1,-2-1-1,2 2-6,0 0 0,2-3 6,-2 2-13,0-1 2,2 1 7,-2-2 6,3 1-1,-1 1 0,-2 0-7,0-1 0,0 0 0,0 1-12,0-2 2,0 0 14,0 2 6,0-1-8,0 0 7,3-1-7,-3 3 6,0-2-7,0 1 6,-2-2 0,0 0-7,2 1 6,-2-1-7,2 0 7,-2-1-7,2 2 1,-2-2 6,0-1-7,2 0 7,-2 1 6,2 1-8,-2 0 0,0-1-13,2-1 2,-2 2 13,2 0 6,-2 0-7,-2 0-1,2 0 6,2-1-7,-2 2 0,0-1 0,0 2-13,2-2 14,-2-1-13,2 1 14,0 1-6,-2-2 0,0 1-6,2-1 7,-2 1 7,3 0-7,-3-1 0,0 0 1,2 0 6,-2 0-13,0 1 13,2-1 0,-2 0-7,0 0 6,2 0-13,-2 0 8,0-1 12,2 2-20,-4 0 20,2-1-1,2 0-8,-2 0 6,0 1-20,0-1 8,2 1 7,-2 0 0,2 1-1,-2-2 0,0 1 0,2 1 6,-2 0-8,2-1 0,0 0-6,-2 0 7,2-1 0,-2 1 0,2-2 0,-2 0-7,0 2 1,0-2 1,-2 0 13,2 0-14,0 0 7,0 0 0,0 0 0,0 1-7,0-1 13,0 1-20,0-1 14,0 0 0,0 0 0,0 0-7,0 0 7,0 0 0,0 0 0,0 0-7,0 0 7,0 0 0,0 0 0,0 0-13,0-1 14,0 1-7,2 0 7,-2 0-19,-2 1 8,2-2-5,0 1 14,0 0-13,0 0 1,0 0 2,0 0 0,0 0 1,0 0 1,0 2-1</inkml:trace>
  <inkml:trace contextRef="#ctx0" brushRef="#br0" timeOffset="-187492.73">11747 2925 16,'0'0'4,"0"0"-1,0 0-1,0 0 1,0 0-1,0 0 0,0 0-1,0 0 1,0 0-1,0 0 0,0 0 0,0 0 0,0 0-1,0 0 1,0 0 0,0 0 0,0 0 0,0 0 0,0 0 0,0 0-1,0 0 0,0 0 0,0 2 1,-6 0 0,2 1-1,1-1 1,-1-1-1,2 0 0,-2-1 1,2 1-1,2-1 0,-2 2 1,2-1-1,-2 0 0,0 1 0,0-1 0,2 1 0,-2-1 0,2 1 0,-2-1 0,2 2 0,-2-1 0,0 0 0,2 1 0,-3-2 0,1 0 0,0 0 0,2 1 0,-2-2 0,0 3 0,2-1 0,0-1 0,-2 0 1,2 1-1,0 0 0,0-2 0,-2 1 0,2 1 1,-2-2-1,2 1 1,-2 1-1,2-2 0,0 1 0,-2-1 0,2 0 0,0 0 0,0-1 0,0 1 0,0 0 0,0 0 0,0 0 0,0 0 0,0 0 0,0 0 0,0 0 0,0 0 1,0 0-1,0 0 0,0 0 1,0 0-1,0 0 0,0 0 0,0 0 0,0 0 0,0 0 0,0 0 0,0 0 0,0 0 0,0 0 0,0 0 0,0 0 0,0 0 0,0 0 0,0 0 0,-2 0 0,2 0 0,0 0-1,0 0 0,0 0 0,0 0-1,0 0 0</inkml:trace>
  <inkml:trace contextRef="#ctx0" brushRef="#br0" timeOffset="-186946.73">11606 3001 19,'0'0'4,"0"0"-1,0 0 0,0 2-1,0 0 1,-2-1-1,0 0 0,2 0-1,-2 1 1,2-1-1,-2 0 0,2 1 0,0-1 0,0 2 0,-2-2 0,2 0 0,-2 1 0,2 2 0,0-2 0,0 3 0,-2-2 0,2 2 0,0 0 0,0-1-1,0 2 7,0 0-7,-2 1 0,2-1 6,0 1-1,0 0-6,-2 1 0,2 0 6,0-1-1,0 1-6,-2 0 6,2 0-7,0 0 7,2-1-7,0 2 1,-2-2 0,2 0 6,-2 1-6,2-3 0,0 2 0,0-1 7,0 0-8,2 0 14,-2-1-2,2-1-7,-2 2-7,1 0 14,1 0-8,0-1 6,0 1-7,0-1 6,2 0-7,-4 0 13,2 1-14,1-1-6,1 1 7,0-2 13,0 1-8,0 1 0,3-2-1,-1 1 0,2 2-7,1-1 7,1-1 6,0-1-8,5 2 7,0-1-1,-1-2-20,3 2 8,-1-1 7,1 1 6,0-1 5,-3 0-8,3 1-1,-1-2-13,-1 2 8,1 0 6,-1-2 0,0 3-7,-1-1 0,-1-1 6,1 0 0,-1 0-7,-1 1 1,1 0-6,1-1 13,-1 0-1,1-1 6,1 1-1,-1-1-7,1 0 6,1 0-14,1 1 13,2-2-1,-1 0-7,1-1 1,2 1 6,0-1-1,-1 0-7,1 1 0,0 1-6,-3-2 1,1 1 8,0 0 6,-3 1-7,3-2 12,-2 1-8,-1-1 0,3 2 6,-2-1-8,3 0 0,-1-1 6,2 2-1,2-2-7,-1 1 6,3-1-7,0 1-6,0-2 7,0 0 6,0 0-7,-2 0-12,2-2 8,-3 2 0,-1 0 13,0 0-7,0 2-6,-3-2 7,3-2-1,-2 1 7,-1 0-8,1 1 0,2-1 7,0 1-8,-3 0-12,3-1 8,0 0 7,0-1 0,1 1 6,1-1-1,0 1-14,0 0 7,0 0 7,0-2-20,-1 2 8,1 0 7,-2 0-1,0 0-6,-1-1 7,1 0 6,0 0-1,-2-1-13,1 2 7,-1-1 6,2 0-1,-3-1-7,3 2 6,-2-1 0,2-1-7,-1 1 6,-1 0 0,2-1-7,2 1 7,-1 0-7,-1-1-6,2 2 1,-2-1 14,2 0-1,-3 2-7,1 0 6,2-1 0,-2-1-7,1 1 7,-1 0-13,2 1 7,0-1 7,0 0-20,0 0 15,-3-1 0,3 1 6,-2 1-7,2 0 6,-3-1-13,3 0 14,0 0-20,0-2 21,0 2-7,2-1 6,-1 0-1,-1-1-13,2 1 1,0 1 7,-2-2 6,2 1-13,0 0 7,0-1 6,-1 0-13,1 1 14,-2-2-1,0 2-7,-2-2 0,1 2 12,-1 0-7,0-2-7,0 2 7,-1-2-7,1 2 7,-2-1-1,0-1-13,-1 2 14,1-2-13,-2 1 14,1-2-1,-1 2-13,2-1 7,-5 0 7,3 0-13,-3-1 13,3 1-7,-1-1-6,-1 0 8,0 1 6,-1-1-7,1 0 6,-3 0-7,5 0 1,-3-1 6,1 2-13,1-3 7,-1 1 13,2 0-14,-1 0 0,-3-1 6,1 1-13,1-1 14,-1 2-19,1-2 20,-1 1-13,1-1 7,0 1 6,-3 1 0,-2-1-7,1 1-7,-1-2 14,1-1-7,-1 1 0,-2-3 6,1 1-13,-1-1 14,0-1-13,-1 1 7,1-1 6,-2 1-7,3-1 6,-3 1-13,0-2 1,0-1 14,1 1-14,-3 0 1,2 1 13,-2 0-13,1 0 7,-1 1 0,0 1 6,-2 0-13,2 0 7,-1 0 6,1 0-1,-2 0-13,2 2 7,-2-1 0,0 1 6,0 0-7,3 1 0,-3 1 6,0-1-6,0-1 6,2 1-7,-2 0 0,1 0 1,1 1-13,-2 0 14,2-1 13,-2 0-14,0 1 0,1 0-6,-1-1 7,0 1 6,-2 0-13,2-1 7,-2-1-12,0 1 14,0-1-1,0 0 0,0-1-12,-2 0 1,0 1-11,0 0 1,0 1 3</inkml:trace>
  <inkml:trace contextRef="#ctx0" brushRef="#br0" timeOffset="-184809.73">16338 3415 17,'-2'-1'3,"-2"0"0,0 1 0,-2-1 0,0 0 0,-3 1-1,1-3 0,0 2 0,-1 1 0,3 0 0,-2-1-1,0 0 1,1 1-1,1-1 0,-2 1 0,-2 0 0,1 1 0,-1 1 0,0 1 0,-3 0-1,1 1 0,-3 0 0,-1 1 1,-1 1-1,-1-1 0,-1 1 1,0 0-1,-1 0 0,-1 2 0,0-1 1,1 1-1,-1-1 0,0 1 1,3-1 0,1 1-1,-1-1 1,3 0-1,1 0 0,-1 1 0,3 1 0,-1 0 0,1 0 0,0 2 7,1-1-7,1 1-1,0 1 0,-1 1 7,3 1-1,-2 0-7,-1 1 0,3-1 1,-2 1 6,1 2 0,-1-1-7,2 0 0,-3 0 7,1 1-7,0-2 0,1 0 0,1 0 0,-2 0 0,2 0 1,-1 0 0,1-1 0,0 0 7,-1-1-7,1 0-1,2 0 7,-2-1 0,1 0-1,-1 1-1,2-2-6,-2 1 13,-1 0-14,3-1 0,-2 1 1,2 1 0,0 0 1,-3-1 6,3 1 0,-2 1-1,2 1-6,-1-2 0,1 1 0,2 1 13,-2 0-7,4 0-1,-2 0 6,2 2-1,0-1-13,2-1 13,0 1-1,0 1-13,0 0 13,2 1-7,0-2 13,0 0-14,0 0 0,2 0 7,0-1-7,0-1-6,0 1 7,0 0-6,1-1 1,-1-1 13,0-1-1,2 0-13,-2 0 13,2-2 0,-1 1-14,-1-1 14,2 0-1,0 0 6,0-1-2,1 0-1,-1 1-7,0-2 0,2 1 6,3-1-7,-3 0 6,2 2-1,-2-2-13,3 1 1,-1-2 7,-2 1 0,3 0 0,-1-1 13,0 2-20,-1-3 13,1 1 5,-2-1-20,3 1 8,-1-1-13,0 0 15,1-1 6,-1 0-1,0 1-1,3-1-7,-1-1 13,1 1-14,-1-1 13,2 0-1,1 1-14,-1-2 13,3 1-1,0-1-1,-3 0-7,0-1 0,5 0 1,-2 1 0,-3-3 6,3 1-1,-1 1-7,3-1-6,-3 0 1,-1 1 7,-1-2 0,3-2 7,-1 2-1,1-1-1,-3-1-1,3 0 0,-3-1-7,3 0 7,0-2-13,1 1 13,-1-1-6,-1 0 6,1-1-7,1 1 1,-1-1 6,-1-1 0,1 1-7,0-1 0,-1-1 1,1 0-6,-3 1 1,3-1 13,-1 0-7,-1-1-12,-1 1 1,1-1 21,-1 1-2,-1 0 0,1 0-8,-2-2-6,1 2 1,1 0 1,-1-1 1,-1-1 13,1 1-2,-1-1 0,0-1-14,1 1 20,-1-1-21,-1 0 1,1-1 20,-2-2-14,3 0 6,-3 0 0,2 0-7,-1 1 0,1 1 0,-1-1 7,1 0-7,-2 0-6,1 0 1,-1 1 13,-2-1 0,-2-1-1,3 0-1,-1 1-7,0 0 1,-2 0 0,3 2 0,-3-2-6,0 0 14,2 0 5,-1 1-7,-1-1-1,0 0 0,0 0-7,0 2-6,-1 0-5,-1 0 15,0-1 0,0 2 0,0-1-6,-2-1 13,2 1-1,-2 0-7,3 2 0,-3-1 0,0-1 13,-2 1-14,2-1-6,0 1 7,0 0 6,0 0 0,-2-1-1,0 1 6,0 0-8,0-1-6,2 1 0,-2-1-5,2 0 1,-2 0-5,0 1 20,-2-2-7,2 1 6,0 1-7,-2 0 0,2-1 0,-2 2 0,0-2 1,0 1-7,0-1 7,0 1 13,-3-1-2,3 3-7,-2 0-1,0-1-6,-2 1 6,0 0-6,0-1 0,-1 1 7,1 1 5,-2-1-7,0 1 0,-3 0-1,1-1 0,0 0 0,-1-1 0,-1-1-6,-1 2 7,1 0-7,0 1 1,-1-1 6,1 0 0,1 1-6,1 0 6,2 1 0,0 0 6,-1 0-1,3 2-1,0-1-19,0 0 20,-1 2-13,3 0 13,0-1-20,2 2 8,0-1 7,-2 3 0,2-1 0,0-1 6,0 0-8,0 2 7,2-2-7,-2 1 0,-1 0 6,1 1-7,0-1-6,2 1 1,0 1 7,0-1-1,0 0 0,0 0 0,0 0 7,0 0-1,0 0-13,0 0 7,0 0 0,0 0 0,0 0 0,0 0 0,0 0-7,0 0 8,0 0-7,0 0 7,0 0 0,0 0 6,0 0-1,0 0-13,0 0 1,0 0 13,0 0-7,0 0-12,0 0 20,0 0-14,0-1 7,2 1 6,-2-1 0,0 1-8,0 0-6,0 0 14,0 0-1,0 0-13,0 0 0,0 0 8,0 0-1,0 0 7,0 0-7,0 0 12,0 0-20,0 0 7,0 0-12,0 0 14,0 0 6,0 0-13,0 0 7,0 0 6,0 0-1,0 0-7,0 0 6,0 0 0,0 0-7,0 0 0,0 0-6,0 0 1,0 0 7,0 0 6,0 0-7,0 0 0,0 0-6,0 0 7,0 0 0,0 0 7,0 0-1,0 0-7,0 0 0,0 0 6,0 0-7,0 0 7,0 0-13,0 0 7,0 0 0,0 0 7,0 0-1,0 0-7,0 0 0,0 0 7,0 0-7,0 0 6,0 0-19,0 0 14,0 0 1,0 0 0,0 0 0,0 0 6,0 0-7,0 0 0,0 0-12,0 0 14,0 0 0,0 0-7,0 0-12,0 0 15,0 0 1,0 0-6,0 0-12,0 0 9,0 0-5,0 0 2,0 0 1,0 0 1,0 0 2,0 0 0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04:57.894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281 1264 18,'-2'0'4,"-2"0"-1,0-2 0,2 2 0,-4 0-1,1-1 0,-1 0 0,0 0 0,0 0 0,0 0 0,-1-1-1,1 1 0,0 0 0,0 0 1,2 1-2,-3-1 1,3 0 0,0 1 0,0-2 0,2 2-1,0-1 1,0 0-1,0 1 0,2 0 0,0 0 1,0 0-1,0 0 0,2 1 0,4-1 0,0 1 0,0 2 0,1-2 0,1 0 1,2-1-1,1 1 0,1-1 0,-2-1 0,3 1 1,1 1-1,-1-1 0,1 1 0,1-1 0,-1 0 0,3 0 0,-1 0 0,3 0 1,1 0-1,1 0 1,2 0-1,0 0 0,1 0 0,1-1 0,2 1 0,0 0 0,2 1 0,0-1 7,2-1-8,2 0 1,-2 0-1,2 0 0,2 0 7,-2-2-7,3 0 0,-3 2 0,2-2 1,-2 1 6,0 0-8,0-1 1,0 2 6,-2-1-6,-2 1 6,0-2-7,0 3 13,-2-1-14,-2 1 7,0 1-1,-3-1 0,1 1-7,0-1 0,2 2 7,-1-1 0,-1-1 0,2 0 5,2 0-13,0 0 13,0-1-1,2-1-13,0 1 13,0 0-14,0 0 14,-1 0-14,1 1 14,0-1-7,-2-1-6,-2 1 0,2 0 1,-2 1 1,2 0 0,-2 1 0,-1-1 14,1 0-8,0 1 6,-2-1-13,2 2 13,1-2-14,1 1 14,-2-1-14,2 0 13,-2 0-7,0 1 6,-1-1-7,1 1 1,0-1 6,-4 0-1,-1 0-1,-1 0-13,0 1 14,-3-1-13,1 0 1,-3 1 7,1-1-7,-3 0 14,-2 0-7,-1 2 0,1-2 6,-2 0-7,-1 1 7,1-1-7,-2-1 12,-2 1-14,2 0-5,1-2 13,-3 2-13,0 2 13,0-2-6,-2 0 0,2 0-6,-2 0 13,2 0-1,-2 0-7,1 0-6,-1 0 1,-2 0 14,2 0 5,0-2-8,-2 2 0,2 0-7,-2-1 7,2 1-1,-2 1 6,2-2-1,0 0-7,0 0 0,2 1-7,-2-1 1,2 0 13,-1 1-7,-1-2 0,-2 2-7,2 0 7,0 0-12,-2 0 20,2 0-8,0-1-6,-2 1 1,0 1-6,0-1 7,0-1 7,2 1 0,-2-1-1,2 1-7,-2 0 1,2 1 0,0-1 7,0 0 6,-2 0-2,2 0-7,0 0 0,0 0 0,0 0-6,1 0 13,-3 0-8,2 0 0,-2-1 0,0 1-6,2 0 7,-2 0 0,0 1-6,0-1-6,0 1 20,0-1-7,0-1-7,0 1 1,0 0 0,0 0-5,0 0 1,0 0 7,0 0 6,0 0-13,0 0 1,0 0 1,0 0-1,0 0 2,-2 0 0,2 0-1</inkml:trace>
  <inkml:trace contextRef="#ctx0" brushRef="#br0" timeOffset="83055">0 11 19,'0'0'4,"0"0"0,0 0-1,0 0 0,0 0 0,0 0-1,0 0 0,0 0 0,0 0 0,2 0-1,0 0 0,4 0 1,0 0-1,1-1 1,1 0-1,0 0 0,0 0 0,1-2 0,1 3-1,0-1 13,3 1-8,1 0-6,1-1 12,1 0-1,1 0 5,4 1-2,1 0-14,-1 0 19,4-2-15,-2 2 6,1 0-8,1 2-6,0-2 19,0 0-14,0 1 0,-1 1 13,1-2-2,-2 2-8,2 1-6,0-1 0,-1 2 1,1-2 0,0 1 0,2 1 13,0-2-2,0 0-1,0 1-1,0-2-7,-1 0 0,3 0-6,-2 2 7,2-2 0,-2-1 0,0 0 0,0 1 6,0-2-1,0 2-1,0-1-7,-1 0 13,-1 0-8,0 0 6,0 0-7,0 0 6,0 0-20,-1 1 14,-1 1 6,2 1-13,0-1 6,0-1 7,-1 0-1,1 2 5,2-3-14,0 2 0,0-1 13,2 0-20,0 1 13,0-2-6,0 1 0,0-1 13,0-1-2,2 1-1,-2 1-1,2-2-7,-2-1 6,2 2-7,0 0 7,0-2-7,0 1 0,0 0 6,0 0-13,2-1-5,-2 0 14,2 1 6,0 0-1,2 0-19,0-1 8,0 2 6,3-1 0,-1 1 6,-2 0-13,2 0 7,0-1 6,-1 1-1,1-1-19,0 1 14,-2-1 6,2 1 5,1 0-7,-1-1-7,-2-2 6,2 3-6,-2-2 0,1 1 6,-1 1-13,2-1 8,0-1 6,-2 1-7,1 0 0,-1 1 7,0 0-1,0 0-6,0 0 12,0-1-20,1 1 14,-3 0 0,2 1-1,-2-1 0,2 0-1,-2 0 6,2 0-13,0 0 13,1 0-7,1 0-13,0-1 8,-2 2 7,0-1-1,1 0 0,-1 1-7,0 0 1,0-1 1,0 0 6,-2 2 0,0-2-7,-2 2 13,2-3-1,-1 2-13,-4 1 6,3 2-12,1-3 14,-4 2 6,3-1-14,1-1 7,-4 1 0,3 2-7,-2-1 7,2-1 0,0 0-7,-2-1 7,2 1-6,0 2 13,1-3-8,-1 0 0,-3 2-6,4 1 7,-4-1-1,3-2 0,-2 2-6,0-1 7,0-1-1,0 0 7,0 2-8,-2-2 0,0 0-6,2 1 7,2 1 6,-2-2-7,0 0 6,2 1 0,0 1-1,-2-1-13,2 2 7,-2-2 0,2 1 6,-2 0 0,0 0-7,0-1 6,0 2-19,-2-1 15,0-1 6,-1 1-7,1-1-6,-2 3 7,2-3 6,-2 1-7,2-1 0,-2 0 0,1 1 7,1-1-1,-2-1-7,2 3 7,-2-2-7,2-1-13,2 2 21,0-1-19,0-1 20,0 0-13,-1 0 13,1 2-14,2-2 14,-2 0-7,0 0 6,0 1-7,0 1 6,0-1-7,0-1-6,2-1 14,-2 1-13,2 1 13,-2-1-13,2 0 13,0-1-7,0 0 0,0 1 0,0-2 1,2 0 0,0 0 6,1 1-13,-1 0 13,0-2-13,-2 2 13,2 0-13,0 0 7,0-1 0,-2 0 6,2 1-1,-2-1 0,0 2-7,-2-1-6,0-1 7,-2 2 7,2-1-14,-2 0 1,0 1 14,0-1-7,-3 0 6,3-1-13,-2 1 7,2-1 0,-2 0 6,2 1-13,0 0 7,-1-1 6,3 1-13,-2-3 13,2 2-13,-2 0 13,0 0-7,0-2-6,0 1 14,0 1-14,0-1 20,-3 2-21,3-1 14,0-2-7,-2 2-6,2 0 7,0-1 6,-2-1 6,1 1-14,1 1 6,0-2 0,2 3-1,-2-2 0,2 1-7,0 1 7,-2-2 0,2 2-1,2-2 0,0 1 0,2 0-7,-2 0 7,0 1-6,0 0 6,2 0 0,0 0-6,-2 1 6,2-1 0,-2 0 0,0 0 0,0-1-13,0 1 14,0 0-1,-2-1 0,2 2 0,-2-1-7,2 0-5,-2 0 13,0-1 6,2 2-7,0-1-19,0 1 21,-2-1-7,2 1 7,0-1-1,0-1 0,0 1-1,0 0-6,-2 1-6,2 0 14,-2-1-7,0-1 7,0 0-1,-2 0-6,0 1 13,-2-1-14,2 1 7,-4 0 5,1 0-7,-1 0-6,0 1-6,0-1 14,-1-1 0,1 0-7,0 2 7,-2-2-1,1-1 0,-1 0-6,2 1-6,-1 1 7,3-1-5,-2 0 13,2-1-1,-2 1 0,1-1-7,1 3-6,0 0 14,0-2-7,-2 0-12,1 2 20,1-1-7,0 0-6,0-1 14,0 0-1,2 1-1,-3 1-1,3-1-6,0-2 6,0 3 0,0-2-7,0-1 6,0 4 0,2-2-7,-2-2-12,-1 4 21,1-2 0,2-2-1,2 1-1,-2 1-6,2-1-6,0 0 14,0 0-7,-2 2-6,2-1 1,0-1 13,0 1-7,0 0-6,-2-1 20,2 0-8,0 1-7,0 1 6,0-1 0,0-1-13,0 1 13,0 0-6,-2 0 6,2-2-7,3 1 7,-3 0-13,0 0 14,2-3-7,0 3-6,0-1 1,-2 0 7,2-1 0,0 2 0,0 0 6,-2 0-13,2 1 7,-2-3 0,2 2 6,-4 0-7,0 0-6,0-1 14,-2 0-8,-2 1-6,0-1 14,0 0-1,-3-1-7,1 3 0,0-1 0,-2 0 6,-3 1 0,3-1-1,0 1-7,-3 0-5,-1 0 1,1-3 7,3 2-7,-2 1 1,-1-1-11,3-1-5,-3-2-3,1 3-4,0 0 3,-3 1 2</inkml:trace>
  <inkml:trace contextRef="#ctx0" brushRef="#br0" timeOffset="-56031.73">17617 6822 20,'0'-2'3,"-4"1"1,-1 0-1,1 0 0,0-1-1,-2-1 0,2 2 0,-2-1 0,-1 0 0,1 0 0,0 0 0,0 0-1,0-1 0,-3 1 0,1 0 0,0-1 0,-3 0 0,-1 1-1,0-2 1,-3 2 6,1-1-1,-5 0-7,0 1 7,-1-2-7,-1 2-1,-4-2 0,0 3 1,-1-1 0,-5 0 0,0-2 0,-3 3 0,-3 0 7,0 1 6,-2 0-8,-3 0 6,-1-1-2,2 1-7,-3-2 0,-1 2 6,-1-1-14,1 1 2,-3-1 7,0 0-1,1 1 0,-3-1 6,1 0-13,-1 1 1,0-2 13,1 2-14,-3 0 14,0 0-1,-1 2-1,-1-2-1,-2 0-13,-2 1 13,0 0-7,0-1-6,2 1 14,-2 0-14,3-1 8,1 1 6,-2 2-7,2-1 7,0 0-14,3 2 8,-3-1 6,2 1-7,-2 0 0,3 1 6,-1 1-13,0-1 1,3 0 20,-1 1-14,5 1 6,-1-1-7,3 1 7,-1 1-14,5-1 2,0 0 1,1 1 0,3 0 7,0 1-6,2-1 13,2 0-13,0 0 6,2 0-6,2 0 13,2 0-7,0 0 0,3 1 6,1-2-7,0 1-6,3 0 13,-1-1-14,3 1 14,-1-1-7,0 1 0,5 0 6,-2-1-7,3 1 6,1-1-13,0 1 14,1 1-14,1-1 8,0 0 0,-1 1-7,1 2 14,2-2-14,-2 0 14,2 1-1,-1 0-7,-1 2-6,2-1 13,-4 2-7,1 0 7,1 0-7,0-1 0,-1 2-6,-1 0 0,2 0 1,-3 3 1,3-1 13,-2-1-7,0 1 0,-1 1 6,1-1-13,-1-1 13,1 1-7,0-1 6,2 0-7,-1 1 6,3-1-13,0-1 7,2-2 1,0 2-7,-1 0 14,3-1-14,2 0 1,2-1 13,1-1-13,1 1 7,2-2 6,-2 1-13,4-1 13,1 2-7,1-2 6,0 1-13,1-1 13,1 1-13,0-1 13,-1 2-13,1 1 7,3-2 0,-1 2 7,1 1-8,1 0 1,1 0 6,-1 0-1,5-1-13,0 1 13,1 0-13,1-2 1,2 2 1,2 0 1,0 0 13,0-1-13,1-1 13,1 0-14,0 0 1,0 0 13,2-1-1,0-1-1,0 0-1,3-1-6,-1 1 6,0-2-13,2 0 13,0 0-13,0 0 14,2 0-7,1 0-6,-1 1 13,0-1-7,2 0 6,-1-1 0,1 0-7,0-1 13,0-1-8,-1 1-13,1 0 14,-2 0 6,0-1-14,1-1-6,-1 1 20,0 0-14,-2-1 1,0 1 6,1-1-6,-1 0 0,-4-1 7,2 2-7,-4 0-6,2-2 20,-2 2-14,-2 1 1,2-2 0,-2 1 13,-1 0-8,1-1 0,0 1-7,-2 1-6,2-2 1,0 2 2,2-1 7,0-2 12,0 2-8,2 0 0,0-1-1,0 0 0,0-2 0,0 2-7,0-1-6,2-1 20,-2 1-1,0 0-1,0 0-7,0-2 6,0 0-7,0 0-7,0 1 1,0 1-5,0-2 14,0 1-7,0-1 1,2 2 0,-2-2 7,2 0-1,3 1-13,-1 0 14,-2-1-7,2 0-6,-2 0 8,0 0-7,0 0 8,-2 0 6,2-1-7,-2 2 0,2-1 13,-2 0-14,0 0 0,1 0 0,-1-1 1,0 1 12,0 1-14,-2-1 13,2 1-1,0-1-20,0 0 8,0 1 6,0-1 0,0 0-7,2 0 1,0 0 0,-2 0 13,2 1-20,-2-2 8,0 1 12,0-1-20,0 1 2,-2 0 1,2 0 19,-2-1-8,0 1 6,0-1-7,0 2 6,0-1-14,0-1-6,0 1 8,-2 1 13,2-1-1,-3 1-20,1 0 1,2-1 14,-2 0-1,0 2 0,0-2 6,0 1-8,-2-1 0,-1 0 0,1 2-6,0-1 0,0-1 14,0 1-2,0 0-7,-1 0 7,1-1-1,0 1-14,-2 0 1,2-1 8,-3 0 6,3 1-1,-2-1 5,2 1-14,-3 0-5,3-1 7,0 0 0,0 0 6,0 1 0,2-1-20,-3 0 8,5 0 14,-2 0-1,2 0-1,0 1 6,2-1-20,0 0 1,0 0 13,2 0 0,0 0-1,-2 1 0,3-1-13,-3 0 1,0 1 1,0-1 7,2 0 0,-2 1 6,0-1-1,2 1-13,-2-1 7,0 0 1,2 2 0,-2-2 6,2 0-7,2 0 0,-2 0 0,0 1 0,1-2 7,-1 0-20,0 1 14,0-1 0,2 1 7,-2-1-1,0 0-7,0 0 0,0 0 6,0-1 0,3 2-14,-1-1 14,2 0-1,0 0-19,0 1 8,3-1 14,-3 0-1,2 0 5,1 0-20,-1 1 20,0-1-20,3 0 14,-3-1-7,2 1 6,-2 0-7,3 0 7,-3 1 0,0-1-7,3 1 6,-3-1 6,0 0-7,-1 2-19,1 0 15,-2-1 6,4 1 0,-1 0-1,-1-1 0,-2 0-7,3 0 7,-3 0-13,0 0 1,0-1-5,3-1 2,-3 1 1,-2-1 1,2 0 0,-4 0 1,0-2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01:24.400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27 0 31,'0'0'23,"0"0"-10,0 0-1,0 0 17,0 0-10,2 0 4,-2 0-3,0 0-2,0 2 4,2 0 3,2 1-9,-2 2-8,0-2 24,2 1-11,0 2-9,1-2 5,-3 2-2,2-1-8,0 1 12,0 1-9,0 0 5,-2 0-8,0 1-7,2-1 18,-2 2 4,1 0-9,-1 2-1,-2-1-2,2 2 12,-2 1-28,0 2 13,2 1-1,-2 3 12,2 2-9,0 1 6,2 2-2,-2 2-8,2 2 5,0 2 5,0-1-1,-1 2-2,-1 1-8,2-2 6,-2 1-14,0 1 19,-2-2-2,0-1-14,2 0 7,-2-1-14,0-1 8,0-2 6,0 0-7,0-2 0,0-1 0,-2-1 7,0 0-7,2-2-7,-2-2 1,2-3 8,-2-1-19,2-2-11,0-1 17,0-3-5,-2 0-23,2-3-1,0 0-1,2-2-1,-2-2-2,2-3 5,-2-3 5</inkml:trace>
  <inkml:trace contextRef="#ctx0" brushRef="#br0" timeOffset="437">47 210 31,'0'-2'10,"-2"1"5,2 0 4,0 0 4,2-1-9,-2-2 5,2 3-3,3-1-2,-1 1-1,0-1 4,2 1-8,0 1-1,5-1-8,-3 1 13,2 1-2,1 0-1,1 2-8,0-1 6,3 0-7,-1 2 0,3-1 6,-3 2-7,3-2-6,-3 2 19,-1 1-14,1 0 0,-1 0 0,-3 1 1,-2 1 12,1-1-1,-5 2-2,-2 0 5,-2 1-1,0 2-8,-4 0-1,-3 1 6,1 1 5,-4 2-8,-3-1-1,3 1 5,-2 2-7,-3-1 5,3-2-13,-1 1-6,1-1 20,0-1-1,1-2-1,-1 0-1,2 1-1,-3-3-7,1 1-6,1-3 7,1-1 6,0-1-13,-3 1 7,3-4 0,0 1 0,-1-2-6,1 0-12,2-1 8,-1 1-5,3 0-4,0-2-16,4-1 3,0 0 3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06:40.885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305 710 23,'-2'-2'4,"2"1"-1,-2-1 0,2-2 0,-2 1 0,0-2 6,0 0-1,0 0 5,-2 0-1,2-1-8,-2 0-1,0 0 12,-1 0-8,1 0-7,-2 0 6,2-1 6,-2 1-2,2 0-7,-3 0 0,1 1-1,-2 0 12,0-1-8,-3 2 0,3 0-1,-2 2 6,-1-1-2,-1 3-7,-3 0 6,1 4-7,2 1-7,-5 0 20,3 3-2,1 1-8,-1 1 6,1 2 5,1 1-14,2-1-7,1 2 13,1 0 0,2 0-14,2 0 7,0 0 13,1-1-14,3 0 6,0-1-7,3 0 7,1 0-7,2-1-6,0-1 20,2-3-8,3 0 6,-1-2-14,0 0-6,3-1 20,-3-2-7,3-1-13,-1-2 7,2-1 7,-1-3-7,-1-2 13,1-1-14,-1-3 7,-2-1-19,1-2 21,-1-2-7,-2 1 6,-1 0-7,-3 0 7,0 0 0,0 0-7,-2 1 0,-2 1 19,2 3-20,-2 0 6,0 2 13,0 2-15,0-1 0,-2 3 6,2 1 6,0 2-8,0 1 6,0 1-14,0 3 13,-2 2-13,2 1 6,-2 1 0,2 1-6,0 0 13,2 2-14,-2-1 13,2 2-7,0 0 6,0-1-7,0 1 6,0 0-7,2-1-6,-1 0 13,-1 0-7,2 1 7,0 0-7,0-1-6,0 0 13,2 0-7,-2 0 6,3-2 0,-1 0-7,0 1 6,2-1 6,-1-1-14,-1-1 7,0 0 0,0-1 6,0 0-8,1-2 0,-1 1-6,-2 0 7,0-2-1,0-1-6,0 1 1,-2-1 6,0-1 0,1-1-6,-1 3 0,-2-2 1,2-1-6,-2 0-18,0-3 3,-2 2-9,2-2 3,0-1 2</inkml:trace>
  <inkml:trace contextRef="#ctx0" brushRef="#br0" timeOffset="858">940 581 43,'0'0'21,"0"0"-9,0 0 5,0 0 10,0 0-9,0 0 10,0 0-10,0 0-15,0 0 6,0 0 12,0 0-9,0 0-2,0 0-7,0 0 12,0 4-2,0 2-2,2 2-1,-2 0-1,3 1-1,-3 2-1,2-1-1,-2 2-1,2 1-13,-2-1 7,0 1 0,2 1 7,0-1-1,0 0-1,-2 1-13,2-1 8,0-1 0,2 0 6,-2-3-7,2 1 7,3-2-7,-3-1 6,2-2-6,0 0 0,0-1 0,5-2-6,-3-1 7,0-2 7,0-3-1,3-1-13,-3-2 7,2-1-6,-1-3 7,1-1-6,-2-2 1,1 1 0,-3-1 1,0 0 13,0 1-7,-2 1-1,0 2-6,1 2 19,-3-1-1,0 4-2,0-1-1,0 1-2,-2 2-13,2 0 13,-2 2-7,0 4 6,-2-1-7,2 1 6,0 3 5,0 2-1,0 2-7,0-1 5,2-1-1,0 2-7,0 1 7,2-1-20,0 1 8,1-1 0,-1 0 7,2-1 0,0 0 6,2-1-7,1 2 12,1-2-20,-2-2 7,5-1 6,-1 1-1,0-2-13,1 0 8,-3 0 6,1-2-7,-1 1 6,-2-2-7,-2-1 1,1-1-13,1-2 8,-2-1 7,0-1-12,-2-2 7,-2-1 13,1 0-1,-3-2-7,-3 0 6,1-2-7,-4-1 0,0 2 0,-2-2 6,-1-1-13,-1-1 1,0 1 13,-1-1-1,3 1-1,0 0-13,0 1 14,1 3-7,3-2-19,0 2 3,0-1-11,2 2-9,2 0 4,0 0 4,2 2 3,2 2 1</inkml:trace>
  <inkml:trace contextRef="#ctx0" brushRef="#br0" timeOffset="1498">1431 265 36,'-2'0'16,"2"0"-2,0 0 10,0 0-3,0 0-2,-3 1 4,1 0-16,2 1-1,0 0 18,-2 1-9,2 2-2,-2 2-8,2 0 6,2 2 5,-2 4-2,2 3-8,-2 2 5,5 0-13,-3 5 0,0 1 13,-2 0-8,4 1 6,0 0-8,-2 2 13,2-1-8,-2-1-7,2 0 6,-2-1-7,3-1 7,-3-1-7,0-1 13,0-1-8,0-2-7,0-2 13,0-2-7,0-1 6,-2-3-1,2-1-7,-2 0-13,2-2 21,0-2 5,0 0-8,-2-2 0,0-1-1,2-2-1,-2-2 0,0-2-7,2-2 1,0-3 0,1-2 7,3-2-7,0-2-6,2 0 1,-2 0 14,3 0-7,-1 1 0,-2 0-6,2 1 13,-1 3 0,-1 2-7,-2 0 6,2-1-1,-2 4-19,0 1 21,3 2-14,-3 2 1,2 1 14,-2 4-14,2 0 14,-1 2-7,1 3 0,-2 0 0,2 3 0,-2 1-7,-2 0 8,2 1-1,-2 0-12,3 0 1,-1-2-4,0 0-5,-2 0-10,2-3 3,-2 1 3,0-2 2,2-1 1</inkml:trace>
  <inkml:trace contextRef="#ctx0" brushRef="#br0" timeOffset="1982">1838 695 30,'0'0'16,"0"0"-8,0 0 5,0 0-14,0 0 19,0 0-2,0 0-2,2 0-8,0 0 5,4 0-7,1 0-1,-3-1 6,4-1-7,-2 1 12,2-3-14,1 0 12,-3-1-1,0-2-20,2-2 13,-1-1-6,-3 0 6,-2-2 0,0 2-1,0-2-13,0 2 14,-4-2-7,0 2 13,-2-1-7,-5 4-1,3 1 0,-2 2 6,0 1-1,-1 3-7,-1 4 6,0 1 6,-1 0-8,3 5-7,-2 0 13,2 3-14,1 1 7,1 0-13,2 1 20,2 0-14,2 0 1,0 1 13,2 1-14,0-3 13,2 0-7,0-3 6,0 1-14,1-3 13,1 0-7,-2 0 0,2-4 6,-2 0 0,2-1-7,1-2 0,-1-2 6,2 0-13,-2-1 7,1-2 7,-1 1-20,0-3 14,0-2 0,0 0 7,3-1-1,-1-1-7,0 1 6,-2-3-7,3 2-6,-1-1 8,2-1 6,-1 2-1,-1 1-19,0 1 14,-2 0 6,-2 2-13,3-1 13,-3 3-13,-2 1 13,2 0 0,0 2-7,0 2 6,0 1-7,1 2 7,-1 0-7,0 2 0,2 3 7,-2-1-7,0 0 0,3 2 0,-3 0 7,0 1-7,2-1 0,-2-1 0,2 0 7,1 0-7,-1-1-6,-2-2 13,2-1-25,-2 0 15,0-1 7,0-1-13,-1-2 8,1-1 12,0-3-13,0-3 13,0 1-20,0-4 8,2-2 0,1 1 7,1-3-1,-2 0 0,0-3 6,1 1-2,1 0-7,-2 0-6,0 0 7,-2 2 6,3 0-13,-1 3 7,0 0 6,-2 2-1,0 0-13,-2 1 1,2 3 19,-1 0-14,1 2 6,0 3-6,2 2-7,-4 1 14,2 0-1,-2 4 0,2-1-7,-2 1 0,3 3-12,-3-1 20,0 2-13,2-1 7,-2-1 6,0 1-7,2-2-6,-2 1-5,0-2-11,0-1 2,0-1 2,0-1 1</inkml:trace>
  <inkml:trace contextRef="#ctx0" brushRef="#br0" timeOffset="2762">2415 700 31,'0'0'10,"0"0"5,0 0-8,0 0-1,0 2 12,2 1-2,0 0 4,0-1-15,2 2-7,1-1 13,1 0-14,0-1 0,0-1 7,2-1 6,1-1-2,-1-1-7,2-3-6,-1-1 13,1-2-1,-2 0-1,-2-4-1,1 2 0,-1-3-14,-2 2 2,-2-2 0,0 1 1,-2 0 14,-2 2 5,-2 1-8,0 1-13,0 1 20,-3 2-14,-1 4 0,0 1 13,0 2-2,-3 2-1,3 1-13,0 2 0,-1 3 13,3-1-13,0 1 13,2 2-1,0 1-1,0 1-1,2 0-7,-1 0-12,3 0 14,3-2 13,-1 1-8,2-1-1,0-2 0,2 1 6,0-3-8,0 0-6,3-1-6,-3-1 14,2-1-13,-2-1 13,3-1 0,-1-2-13,0-1 13,3-1-6,-3-2-6,2 0 13,-2-3-7,3-1 7,-3-1-13,0-2 7,1 0 0,-1-2-12,-2 1 8,0-2 0,-2 1 13,3 0-1,-3 0-7,2 1 0,-2 1 0,0 1 13,-2 2-2,0 1-1,0 1-14,1 1 7,-1 0 6,0 3-2,-2 0-13,2 2-5,-2 2 13,0 2 6,0 2-1,0 0-19,0 1 14,2 3 6,0-2-1,0 1-14,-2 1 8,2-1-1,0 1 7,2-1-14,-2 1 1,2-2 1,-2 2 7,3-2 6,1-1-1,-2 0-20,0-1 14,2-2 0,1-2 0,-3 1 0,2-3 0,0 0 0,2-3 6,1-2-20,-1 0 21,-2-3-20,4-2 8,-1-1-6,-1 0 20,-2-2-1,2-1-2,-1 0 6,1 1-2,-2 0-7,-2 1-1,2 2 12,-1 0-14,-1 2 12,-2 0-14,0 2 13,0 1-14,0 0 12,-2 2-13,2 1 6,-2 1-6,-2 2 13,2 1-2,0 3-7,-2 1 6,0 1-7,-2 2 6,2-1 0,2 0-14,-2 2 8,2-2 0,-2 1-13,4 0 8,0-1-6,2 0-5,0 0 15,0-1 6,2 0 0,0-1-13,1 0 13,-1 0-13,2-1 7,3-2 0,-3 0-18,2-1 15,0-2-6,1-1 1,1 0 7,-1-3-6,1-2 1,-2-1-5,-1-2 8,-1-1 7,0-2-1,0-2-6,-3-3 0,-1 0 7,0-1-7,0-1 13,-4 0-13,2 1 6,-2 0 0,0 1 6,-2 1-20,2 2 8,-2 1 7,2 2-7,0 3-5,2-1-12,-2 2 2,2 2 2,2 1 1</inkml:trace>
  <inkml:trace contextRef="#ctx0" brushRef="#br0" timeOffset="4634">3035 735 20,'0'0'4,"0"0"0,0 0 0,0 0-1,0 0 0,0 0 0,0 0 0,0 0-1,0 0 0,0 0-1,0 0 0,0 0 0,0 0-1,0 0 1,0 0 0,0 0 0,0 0-1,0 0 1,0 0-1,0 0 7,0 0-1,0 0-1,0 0-6,0 0 6,0 0-1,0 0 0,0 0-7,3 0 7,1 0-7,0 0 7,0 0 5,2-1-13,-2 0 6,3-1-6,-1 0 0,0 0 13,-2-1-1,2 0-7,0-1-6,1 2 7,-3-1 6,2-1-1,-2 1-8,0-1 1,0 1 12,-2-2-8,3 0-6,-1 0 0,-2-1 6,-2-1 12,2 0-2,-2 0-8,0 0 0,0 0 5,0 1-8,-2-1 13,0 1-15,2 2-6,-2-1 13,0 0-1,0 2-7,-1 1 6,1-2-1,0 3 0,0-1-7,0-1 6,-2 3-7,2 0 7,-2 1-7,-2 2 7,2-1 6,-3 2-8,1 0 6,0 1-1,2 1-19,-2 1 7,-1 1 1,3 0 7,-2 0-7,2 0 7,0 0-7,0 2 13,-1-1-7,-1 0 6,2 1-1,-2-1-14,2 0 1,2 0 7,0 0 0,-2 0 6,1 0-19,3-1 14,0 0-1,0 1-12,0-1 14,3 0-1,1-1-6,0 0 7,-2-1 5,2 1-13,2-3 13,0 1-13,-1-2-6,1 1 14,2-2-13,-2 1 14,3-1-7,-3-1 7,2-1-7,0-1 6,1-3 0,1 1 6,-2-3-1,0-1-1,3-2-7,-1-2-13,-2 0 21,3-2-14,-3-2 20,2-1-8,1-2-7,-1 1 0,-2-1 6,3 1-13,-3-1 1,0 1 7,0 1 6,1 0-7,-3 1 7,2 0 5,-2 4-7,1 0-1,-3 3-7,2 0 7,-2 1-6,-2 1 6,0 1 0,0 2-7,0-1 7,0 2 0,0 1-20,-2 1 9,-2-1 13,2 1-13,-2 2 7,-2 0 7,-2 1-13,0 0 0,-2 0 8,1 0 6,-1-1-7,0 2 6,2-1-7,-1 1 6,1-2-13,2 2 14,0-1-14,2 1 8,-2 0 6,4 1-7,-2-2 6,2 1 0,2 1-14,0 0 14,0 2-13,2-1 13,0 0 6,0 0-14,0 0-6,1-2 14,-3 1-1,2 0-6,-2 0 6,2 1-7,-4 0 7,2 0-7,0 1 13,-2-1-7,2 1 5,-2 0-7,-2 0-6,2 1 7,0 0-1,0 0-6,-2 0-12,2 0 27,0 2-7,2-2-7,-2 0 7,2 0 6,0-1-1,0 0-8,0 0-6,2 0-5,1-2 20,-1 0-8,0 0-12,2-2 14,0 0-19,0-2 8,3 0 1,-3-2-12,0 0-4,2-3 2,1 0 2,-3-2 2</inkml:trace>
  <inkml:trace contextRef="#ctx0" brushRef="#br0" timeOffset="7364">4506 583 23,'0'0'4,"0"0"0,0 0 0,0 0-1,0 0 6,0 0 5,0 0-1,0 0-2,0 0 5,0 0-8,0 0 11,0 0-9,0 0-1,0 0-7,0 0 6,0 0 5,0 0-8,0 0 12,0 0 4,0 0-9,0 0-1,0 0-2,0 0 6,0 0-9,0-2 12,0 2-2,-2-1-2,0-2-14,0 0 12,-2 0-1,2-1-2,-3 1 5,1 1-1,-2-2 4,2 1-21,-2-1 7,0 2 12,-1 0-20,1-1 7,-2 3 6,0-1-8,1 1 0,1 0 7,-2 0-14,2 1 1,-3 2 1,3-2 13,0 1-1,0 2-13,0 0 7,-1 2 6,1-1-14,2 0 14,-2 2-7,0-1 0,2 1 0,1 0 0,-1 0-7,0-1 7,-2 2 7,2 0-1,2-1-13,0 1 7,0 1 6,-3-1-20,3 1 2,0 0 8,2 1 7,0-2 6,0 1-20,0 0 14,2 1-1,-2-2 6,2 0-13,3 1 7,-1-1 6,0-1-1,0 0-8,0 0 1,0 0 6,3-2-7,-3 1-13,2 0 15,2-1 0,-2 0 6,1 1-7,1-2-7,0 1 14,0-1-7,1-1-7,-1-1 14,-2 2-7,2-2 12,1-1-14,-3 1 13,2-1-14,0 0 7,1-1-1,1-1-7,-2 0 1,3-1-6,-3 0 14,2 0-1,-1-1-13,1 0 20,0-1-14,-2 1-6,1-1 8,-1 1 12,0 1-7,-2-2-13,1 2 13,-1-1 0,0 2-13,-2-2 13,0 1 6,1-1-7,1 0-7,-2 0 13,-2 2-14,0-1 7,2 1 0,-2-2 6,0 2-14,0 1-5,0-1 14,-2 0-7,2 1 7,1-1-7,-1 0 1,0 1 6,-2 0-6,0 0 13,0 0-8,0 0 0,0 0 6,0 0-1,0 0-7,0 0-6,0 0 0,0 0 14,0 0-8,0 1 0,0-1 0,0 0-6,-2 1 13,2-2-1,0 1-13,0 0 1,0 0 1,0 0 7,0 0-1,0 0-6,0 0 1,-2 0 0,-1 0 7,3 0-7,0 0-5,0 0 1,0 0-6,0 0-10,0 0-16,0 0 11,0 0-3,-2 0 4,2 0 3,0 0 1</inkml:trace>
  <inkml:trace contextRef="#ctx0" brushRef="#br0" timeOffset="10047">5203 604 30,'0'0'16,"0"0"5,0 0-15,0 0 18,-2 0-10,2 0 5,0 0-15,0 0-1,0 0 0,0 0 6,0 0 11,0 0-21,0 1 6,-4 2 6,0 1 5,-1 0-2,1 3-8,-2 0 5,2 1-7,-2 1 6,2 0-2,-3 0-7,1 3 12,2-1-7,2 2-1,-2 1-7,0 0 6,2-1 6,0 1-7,2-1-13,-2-1 1,2 1 20,2-1-1,-2-3-8,2 0 0,0 0 0,0 0-1,2-2 0,0-1 0,-2-3 6,2 1-1,-2-3-13,3-1 7,-1-1-12,2-3 7,0 0 7,2-2 0,-1-2 6,1-2-7,-2 0 0,0-3 0,-2 0-1,-2-1-6,-2-1 7,0 0 0,-2-1-6,-2-1 0,0 1 7,-2 1 6,0 0 5,-1 1-14,1 2 0,0 1 1,0-1 6,0 3 5,2 1-1,-1 1-14,3 2 13,0-1-1,0 0-1,2 3-13,0 2 13,2 0-7,0-1 6,0 2-1,3 0 0,-1 2-1,0-1-13,0 1 14,0 0-7,2 2 6,0-1-13,-1 2 8,1-1-6,0 0 13,0 2-13,0 0 7,1 0 0,1 1 6,-2 0-1,2 0-13,1 1 14,-1 0-7,0 0-6,3 1 7,-1 1 6,2-1-7,1 1 0,-1 1-19,1-1 15,-1 1-5,0 0 1,3 1 7,-3 1-6,-1-2-5,-1 1 14,0 0-12,-1-2 7,-1-1-5,-2 2 7,-2-2 0,0-2-6,0 0 7,-2-1 7,1 0-20,-3-2 15,-3 1 6,-1-1-14,4-1 7,-4 1 7,0-3-7,0 0 0,-2-2 6,0-2-7,-1 1 6,1-1-7,0-2 7,0-1-1,2-1 0,-1 0-1,3-1-6,0-1 6,2-2-6,2 0 12,0-2-13,5 0 7,-1 0-1,0 0-6,2 2 6,-1-2-12,1 0 13,0 2 6,0-2-7,1 1 0,-1 1-7,0 0 1,-2 1 13,3-1-14,-3 1 13,0-1-7,0 2-6,0 1-6,1 0 20,-1 2-13,-2 0 13,0 1-2,-2 2 0,2-1-8,-2 0-6,0 1 14,-2 1-7,5 0-7,-5-1 14,0 2-7,0 1-7,0 0 7,-2 0 0,2 0 0,0 0-6,0 0-18,0 0-3,2 0 3,-2 1 3,0 2 1,0-1 1</inkml:trace>
  <inkml:trace contextRef="#ctx0" brushRef="#br0" timeOffset="11342">5985 508 24,'0'0'11,"0"0"5,0 1 4,2-1-2,-2 0 4,0 0-3,0 3 4,0-3-3,0 1-3,2 0-8,-2 0 5,2 0-8,0-1-7,-2 0 13,0 1-8,0 2 6,2-2-2,0 1 6,0 2-15,-2-2 13,2 2 5,0-1-2,0 2-8,0 1-1,3 1-7,-3-1 12,2 1-7,2 2 12,-2 0-9,2 1 12,1 1-2,-1 0-15,-2 1 6,4 0-1,-2 1-1,1 0-1,-1 1-6,0-1 12,2 1-7,-2-1-7,1 0 6,-1 0 6,0-1-7,-2 0-7,0-2 7,3 1 0,-3-1-6,-2 1-6,2-2 20,-2 0-14,2 0 13,-2 0-7,0-2-7,0 0 13,0 0-1,0-1-13,1 1-6,-1-3 21,-2 1-8,2-2 0,0 1-12,0-2 20,0 1-8,-2-2 0,2 0 6,0 0-7,-2 0 6,2 0 0,0-1-1,-2 0-13,2-2 7,0-1 6,0-2 6,0-1-1,3-1-27,-3-1 21,-2-3 0,4 0-1,0-1 0,0-1 6,-2 1-8,2-2-6,0-1 1,1-1 6,-3 2 0,2-1-13,0 0 8,-2 1 0,4-1 1,-2 1 6,0 0 6,1 0-1,-3 2-20,2-2 14,0 1-1,0 1 0,-2 2 6,4 0-13,-4 1 0,0 2 1,3-1 7,-1 2-7,0 0 7,-2 1 6,2 0-8,-2 1 0,0 1-6,0-1-6,0 1 14,0 1 0,-2-1-1,0 2 0,0-1-6,2-1 6,-2 3 6,0-1-7,0 1 6,3 0-19,-3 1 1,4-1 1,-4 0 2,2 2-18,0 0 3,0-1-3,-2 0-9,2 3-3,-2-1 2</inkml:trace>
  <inkml:trace contextRef="#ctx0" brushRef="#br0" timeOffset="17504">1139 1121 19,'0'-1'4,"0"0"0,-2-2-1,2 2 0,-2 0 0,0 0-1,0 0 0,2-1 0,-2 2-1,0-2 1,2 0 0,-3 1-1,3 0 1,-2 1-1,2-2 7,0 2-8,0 0 0,0 0 7,0 0-1,0 0-8,0 0 7,0 0-7,0 0 0,0 0 0,0 0 0,0 0 8,0 0-1,0 0 5,0 0-7,0 0-7,0 0 7,0 0 6,2 0-7,3 0-7,-1 0 13,0 0-1,0 0-1,4-2-13,1 1 13,-1 0 0,2 1-7,-2-1-6,3 2 13,1 1-7,1-1 0,-1 2 0,0-5 7,-1 4-1,1 0 5,3-1-7,-3 0 0,5 0-13,-1 0 20,1 1-8,-1-1 0,1-1 0,1 1-7,-1 1 13,4 1-1,-3-2-7,1-1 6,2 1 0,-3-1-20,3 2 21,0-1-1,-3 1-1,3-1-7,0 1 7,-1 2 5,1-3-7,2 0-1,-3 0 0,3 0-13,0 2 2,0-1 13,1 1 0,1 1-1,0-1-12,0 1 13,0-3 0,2 2-7,-1 1 7,-1-3-7,0 0 6,2 2-12,0-1 1,0-1 7,-2 0 0,1 2 6,1-1-6,-2 0 6,0-1-1,0 1 0,0 0-7,-1-1 7,-1-1 5,2 1-13,-2-1 7,2 0-13,-3 1 13,1-1 0,0 2 0,0-1-7,-3 0 7,1-1 6,2 1-14,-3-1-6,3 1 8,-2 0 7,-1 1 5,1-2-13,-2 0 7,1 1-1,3 0 0,-4-1 6,-1 1-1,1-1-13,0 0-6,-1 0 8,1 0 7,2 1-7,-3 0 7,1-1-13,1 0 7,-1 2 13,2-1-7,-1 0-1,3 0-12,-2 0 13,2 1 0,-3 0-7,3-1 13,-2 0-7,-1 0 6,-1 0-14,0 0 1,-1 1-5,1-1 13,-3-1 6,1 1-7,-1 0 6,1 0-14,-2-1 7,-1 1 0,-2-1 0,1 0 6,-1 0-7,-1 0 6,-1 0-7,0 0 7,1 0-14,-3 0 14,0 0-13,0 0 13,1 0-13,-1-1 7,-2 0 0,2 0-6,-1 1 7,-1 0 0,-2 0-1,2 0 0,-2 1 7,0-2-1,-1 0-13,-1 1 7,0-1 0,0 1-7,0 0 14,-2 0-14,0 0-5,2-2 14,-2 2 0,2 0 0,0 2-1,-2-4-6,0 2-6,0 2 20,2-2-13,-2-2 0,0 2 1,0 0 13,-2 0-2,2 0-1,0 0 6,0 0-8,0 0-1,0 0 6,0 0-7,0 0 5,0 0-7,0 0-6,0 0 0,0 0 1,0 0-6,0 0 14,0 0 0,0 0 5,0 0-13,0 0 6,0 0 6,0 0-7,0 0 13,0 0-8,0 0-14,0 0 8,0 0 12,0 0-8,0 0-6,0 0 6,0 0 6,0 0-8,0 0 0,0 0-6,0 0 0,0 0 7,0 0-1,0 0 0,0 0 0,0 0 0,0 0-1,0 0 7,0 0-1,0 0-1,0 0-1,0 0-13,0 0 1,0 0-6,0 0 21,0 0-1,0 0-7,0 0 0,0 0 0,0 0 6,0 0-7,0 0 0,0 0 0,0 0-6,0 0 1,0 0 1,0 0 7,0 0-1,0 0 0,0 0 0,0 0-6,0 0 13,0 0-7,0 0-7,0 0 7,0 0-12,0 0 7,0 0 1,0 0-12,0 0 8,0 0 1,0 0-6,0 0-5,0 0 9,0 0-12,0 0 2,0 0 1,2-1 2,0 0 0</inkml:trace>
  <inkml:trace contextRef="#ctx0" brushRef="#br0" timeOffset="44382">4320 78 19,'0'0'4,"0"0"0,0 0-1,0 0 0,0 0-1,0 0 0,0 0 0,0 0 0,0 0 0,0 0 0,0 0 0,0 0-1,0 0 0,-2-2 0,0 0 0,0 1 0,0 1 0,-1-1 0,1 1 0,2-1-1,0 1 0,-2-1 1,2 1-1,-2 0 7,2 0-8,-2 0 1,2 1 0,0-1 0,-2 0 0,0 1 6,0-1-7,0 1 0,-2 0 0,2 1 0,-2-1 1,-1 0 6,1 1-7,0-1 6,0 2 0,-2-1-7,0 2 0,-1-1 7,-1 1-1,0-1-7,2 2 0,-5 0 1,3 1 13,0 0-14,-3 0 6,1 1 0,0 0-7,-1 0 7,1 0-6,2 2 12,0-1-1,-3 2-7,3-1 0,-2 0 6,1 2-7,1 0-6,0 1 19,0 0-14,-1-1-6,1 2 7,0 1 0,-1 2 0,-1-1 13,2 0-2,0 1-14,-1-1 0,1 1 7,0 1 6,-1 0-8,1 0 0,0-1-6,2 2 6,-3-1 0,1 0 6,2-1-7,-2-1 6,1-1-1,1 1-1,0-1 0,0 0-7,0 0 0,2-1 0,-1 1 1,1 0 12,0-2-1,0 2-14,2 0 7,-2 0-13,2 0 20,0 0-1,0 0-1,-1 0-8,3 0 0,0 0-6,0 0 7,3 0 0,-1-1 6,0 1-7,0 0 6,0-1-1,2 0-6,0 1 0,0 1 6,0 0 6,1-1-2,-1 0-13,0 1 0,0 1-6,2-1 8,-2-1 6,0-2 6,1 2-1,-1 0-7,0 1 6,0 1-1,0-2-1,0-2-1,0 0-1,0 0-6,1-2 0,-1 2-12,0-2 14,0-1 6,2 1-7,0-1-6,-1 0 13,1-2-19,0 1 26,0 1-14,0-1 7,1 0-1,1-1-7,0 0 0,-2-1 7,1-1-7,1 0 0,0 1 7,-2-1-13,3-1 19,-3 0-7,0 0-7,0 1 7,0-1-1,1-1-7,1 1 1,-2-2 13,-2 0-1,2 0-14,1 1-6,-1-2 14,0 1-6,0 1 0,0-2-6,1 0-11,1 0 21,-2 0-6,0 0-6,1-1-11,1-1 3,-2-1 1,0 0 2,2-1 1</inkml:trace>
  <inkml:trace contextRef="#ctx0" brushRef="#br0" timeOffset="45755">5983 14 19,'0'0'4,"0"0"0,0 0 0,0 0-1,0-1-1,0 0 0,-2-1 0,2 1 0,0 0 0,0 0-1,0 0 1,0 0 0,0 1 6,0 0-1,2-1-7,-2 1 0,0 0 0,0-2 0,0 1 0,0 1 0,0 0 0,0 0 6,0-1-7,0 1 6,0 1 0,0 0-7,2 1 6,-2-1 0,4 1 6,-2 0-2,2 1-1,0 0-13,0-1 7,0 1 6,1 0-1,-1 2-7,0-2 7,2 2-7,-2-1 0,2 0 6,1 1-1,-1 0 6,0 0-7,2 0 6,-1 1-8,1 0-6,0-1 0,-2 1-5,3 1 7,-3-1 7,0 1-13,2 0 14,-2 0 5,1 1-20,-3-1 8,0 0 6,0 0 0,0 0-13,0 0 13,0 1 0,3 0-1,-3 0 0,0 1 6,0-1-1,2 0-1,-2-1-7,1 2 6,-1-1-13,2 2 7,-2-1 0,2 0 6,-2 0-1,1 0 0,-1 0-1,0 0-7,0 0 1,2 0-6,-4-1 13,2 0-1,-2 0-6,0 0 12,1-1-13,1 1 0,-2-1 13,0 0-8,0 0 6,-2 1-1,2 1 0,0-3-14,-2 1 7,2 2 7,0-1-1,0-1-7,0 1 0,0 0 6,0 1 0,3 1-1,-3-2-7,0 1 7,0-1-13,2 1 7,-2 0 0,2 0 7,-2-1-1,0 0 0,0 0 6,0-1-14,3 0 7,-3 0-7,0 0 7,-2 0-7,2 0 7,0 0-1,0-1-6,2 0 0,-2 0 1,-2-1 7,2 1-1,-2 0-7,2 0 7,0 0-6,0 1-6,2 0 20,-1-2-21,-1 2 2,2-1 19,-2 1-7,2 0-7,0 0 7,0 0-7,0 0 0,3 0 1,-5-1 0,2 1 0,0 0 0,-2 0 1,0 0 0,0-1 6,-2-1-13,0 2 7,0-1 0,0 2 1,0-1 12,0 0-14,-2 0 0,0-1 7,2 1-1,-2-1 0,2 1-1,-2 0 0,-2 0 6,2 0-8,0 0 0,-3-1 0,3 1 6,-2 0-19,0 0 20,0 0-14,0 1 1,2 0 7,-2-1 0,2 0 6,-3 1-14,1 0 7,0 0 0,-2 1 6,2-2-1,-2 3-7,-1-1 0,1 2 7,2-2-20,0-1 8,-2 2 7,2-1 6,-1 0-7,1-1 0,-2 1 0,2-1 7,-2 2-1,2-1-1,-1-1-13,1 2 1,0-1 13,0 0-1,-2 0-13,2 1 8,0-2 6,-1 0-13,-1 1 7,0-1 6,2 1-13,-2-1 7,2 0 6,-3 0-7,3-1-6,-2 1 13,0 0-13,-2 0 7,1-1 6,-1 0-13,2 0 14,0 0 5,-3-1-14,1 1-12,0 0 14,2-1-13,-3 1 21,1-1-1,0 1-7,0-2 12,-1 2-20,3-1 13,-2 1-6,0-1 6,-1 0-7,1 1 7,2-3-7,-3 2 6,3 0 0,-2 0-13,2-1 7,0-1 13,-1 1-8,1 0 6,0-1-1,0 1-1,0-1-7,-1 1 0,1-1 6,0-1-7,0 2 0,0-2-6,-1 1 7,1-2 0,2 0 6,-2 1 0,2-1-1,0 0-1,-1 1 0,1-1-13,2 0 13,-2 0-19,2 0 15,-2-1 0,2 1 0,0 1 0,0-2 6,0 1 5,0-1-14,-1-1 13,3 1-7,-2-1-7,0 2 13,2-2-13,-2 1 13,2-1-8,0 1 6,2-1-7,-2 0-6,0 0 13,0 1-7,0-1-6,-2 0 13,2 0-1,0 0-19,0 0 20,0 0-7,0 0 6,0 0-1,0 0-6,0 0 0,0 0 0,0 0 0,0 0-6,0 0-6,0 0 15,0 0-13,0 0 26,0 0-14,0 0 6,0 0 5,0 0-14,0 0-12,0 0 21,0 0-8,0 0 7,0 0-1,0 0-13,0 0 13,0 0-6,0 0 6,0 0-1,0 0 0,0 0 6,0 0-8,0 0-6,0 0-6,0 0 14,0 0-1,0 0 0,0 0 6,0 0-14,0 0 13,0 0-13,0 0-6,0 0 14,0 0-7,0 0 1,0 0 6,0 0-6,2 0-12,0-1 20,-2 1-7,0 0 1,0 0 12,0 0-7,0 0-7,2 0-6,-2 0 14,0 0-7,0 0 0,0 0 6,0 0-6,0 0 12,0 0-7,0 0-19,0 0 21,0 0-7,0 0 0,0 0 6,0 0-6,0 0-13,0 0 21,0 0-7,0 0 6,0 0 0,0 0-20,0 0 21,0 0-7,0 0 6,0 0 0,0 0-13,0 0 13,0 0-7,0 0 7,0 0-1,0 0-13,0 0 14,0 0-7,0 0-6,0 0 7,0 0-12,0 0 20,0 0-1,0 0 0,0 0-20,0 0 14,0 0-6,0 0 1,0 0 13,0 0-14,0 0-5,0 0 14,0 0-1,0 0-6,0 0 7,0 0 6,0 0-14,0 0 7,0 0 0,0 0-13,0 0 14,0 0-7,0 0 7,0 0 6,0 0-8,0 0 6,0 0 0,0 0-14,0 0 7,0 0-12,0 0 8,0 0 13,0 0-8,0 0 0,0 0-13,0 0 21,0 0-8,0 0-12,0 0 14,0 0 5,0 0-1,0 0-13,0 0 1,0 0 0,0 0-5,0 0 7,0 0-6,0 0-5,0 0-10,0 0 3,0 0-4,0 0 3,0 0 2,0 0 1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07:41.835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23400 0 24,'0'0'4,"0"0"6,0 0-7,0 0 0,0 0-1,0 0 0,0 0-2,0 0 0</inkml:trace>
  <inkml:trace contextRef="#ctx0" brushRef="#br0" timeOffset="48719">153 1040 17,'-2'-4'4,"0"2"-1,-2-1 0,0-2 0,-2 0 0,-3 2 0,1-2 0,0 2-1,-1-1 0,1 1 0,0-2-1,0 3 7,1-1-1,-1 0-1,0-1 6,0 2-14,1 1 0,1-3 19,0 2-2,0 1-14,2 0 18,0 0-2,-1 1-9,3 0 6,0-2-2,0 1-2,0 0 5,2 0-14,0 1 12,0 0-14,0 1 13,2-1-14,2-1 6,3 1 6,1 0-7,4 0 6,5 0-2,3-1-7,7 0 7,2-2-1,6 1-1,3 1-1,1 0-6,6-3 12,1 2-1,2 0-14,3-2 1,3 1 7,2 0-7,2 0 1,2-1 6,0 1 0,2-3 0,0 1-7,-2-1 13,2 0-20,0-1-5,-2 0 8,-2-2 8,0 1 6,-2 0 5,-5 0-7,-1 1-1,-3 0 0,-1-1-7,-3 1 1,-5 1 0,-1 0-6,-4 0-5,0 1 14,-4-1-12,-4 0-11,0 0 3,-5 0 2,-3 3 2,-3-1 2,-1 0 0,-3 0 1</inkml:trace>
  <inkml:trace contextRef="#ctx0" brushRef="#br0" timeOffset="49202">1127 557 21,'-2'0'4,"0"0"-1,0 0 1,0-1-1,0 0 0,0 1 0,2 0-1,-2 0 7,2 0-2,0 0 0,0 1-8,0-1 7,0 1-1,0 1-1,0-2-6,2 1 19,2 1-9,0 0 6,0 1-2,2 0-8,1 2 0,3-2-7,0 1 19,1 0-8,1 2-1,3-1-7,1 0-7,1 0 14,1 0-1,1 2-1,4-1-1,-1 0 0,3-1-1,2 1 6,0-1-7,0 1-7,4 0 7,-2-2 0,2 1 0,0 1-13,0-2 20,-2 0-7,-2 0 0,-2 1-1,-3 1 0,-3-1 6,0-2-7,-3 2 0,-1-1-6,-5 0 13,0 0-7,-4 1 6,-1 1-7,-3 0 0,-4 2-6,-5 1 1,1-1 13,0 2 0,-4 1-1,-1 2-1,-1 1-13,-3 0 7,1 3-6,-3 1 1,1-1 13,-3 1-1,3 0 6,-1 1-2,-1 1-7,1-1 6,0 1-2,1 1 0,-1-1-20,3 0 8,-1-2 0,1 2 14,2-1-8,1-2-12,-1 1 13,1-3-12,3 0 13,0-2 6,0-1-13,1 0 6,1 0-6,0-2 19,0-2-20,0 2 6,1-2 0,-1-1 13,2 0-8,0-2-14,0 1 20,2-1-8,0-2 0,0 1-7,0-1 7,0 1-7,2-2-6,-3 1 14,1-2-1,2 1 0,-2-1-1,2 0 0,-2 2-7,2-3 7,-2 0 0,2 1-1,0 0 0,-2 0-7,2-1 7,0 0 6,0 0-13,0 1 0,0-2 14,0 1-14,0 0-12,0-1 2,0 1 21,0 0-7,0-1 6,0 0-7,0 1-12,0-2 8,0 1-5,-2 1-5,2-1 2,0 0-5,0 1 3,0-1 1,0-1 1,0 0 1,-2 1 0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08:33.642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1754 19,'-2'0'4,"2"0"-1,0 0 0,0 0 0,0 0-1,0 0 0,0 0 0,0 0 0,0 0-1,0 0 1,0 0 0,0 0-1,0 0 0,0 0 0,0 0 0,0 0 0,0 0-1,0 0 1,0 0 0,0 0 0,0 0-1,0 0 1,0 0 0,0 0-1,0 0 0,0 0 1,0 0-1,0 0 1,0 0-1,0 0 0,0 0 1,0 0-1,0 0 0,0 0 0,0 2 0,2 0 0,1-2 0,-1 1 0,0 1 0,0 0 0,2-2 0,-2 2 0,0-2 0,2 1 7,0 1-8,0-1 7,3 2-8,-3-2 1,2 0 0,-2-1 0,2 1 7,0 0-7,1-1 6,-1 1-7,2 1 7,-2-1-7,3 0 6,-3-2 0,2 0-1,2 1 6,-1 0-13,-1 1 13,0-1-1,3-1-8,-3-1 7,2 1-14,1 0 14,-1-1-14,2-1 14,1 1-1,-3 0-7,0 1 0,3 1-6,-1-2 19,-1 1-14,1-2-6,0 2 1,1-1 14,1 1-7,1-1-7,-1 1 1,3 0 13,-3-1 0,1 0-14,1 0 14,3 2-1,-3-1-1,3-2-1,0 1-6,-1 1 6,3-2-7,0 1 1,-3 0 6,3-2-7,0 2-5,-3 1 7,3-1 6,0-1-13,-1 1 7,-1 0 7,2-1-7,-1 1 6,1 0-13,-2 0 13,1 0-6,-1 1 0,2 1-7,-3-1 20,3-2-1,0 2-8,-1 0-13,1 0 14,0 0-13,-1 0 1,3-1 7,0 1 1,-1 0 6,1-1-1,2-1-1,-2 2-6,2 0 0,-3-1 6,3 1-6,-2-2-6,2 1 19,-2 1-7,1-3-1,-1 3 0,-2-1-7,2 1-5,-3-2 1,3 1 7,-2 0-6,-1-1 13,1 1-7,0 1 0,-1-1 0,1 0-6,-2 0 1,1 0 7,1 1 0,-2-1 6,1 0-1,1 0 6,2-1-8,-3 2 0,1-1-7,2 1 13,-2 0-20,1 0 7,1 1-6,-2-2 1,1 1 1,1 1 14,-2-1-7,0 0 6,-1 0 5,1 0-13,0-2 0,-1 2-6,3 0 1,-2 0 7,2 0 6,-3-1 6,1 1-14,0-1 12,-3 1-7,3-2 0,-3 2-1,3-1 0,-2 1 0,1 0-7,-1-2 1,0 2-6,1 0 1,-3 0 1,2 0 8,-1-2-7,1 1 8,-1 1-7,1-2 7,0 2-6,1 0 13,1 0-14,0 0 14,-1-1 5,-1 0-14,0 1 12,-1 0-13,-1 0 0,-1 0 0,-1 0 0,1-1 7,-1 1-1,-1 1-7,1-1 1,-1 0-6,1 1 1,-3-2 7,0 0 6,1 0-7,-1 1 7,1-1-14,-1 0 8,-2 1 0,3 0 0,-1 0 6,-1 1 5,-1-1-1,0 0-14,1-1 19,1 2-8,-2-1-13,1 1 13,-1 0-7,2-1-6,-1 1 7,1 0 0,1 0 6,-3 0-1,0 0-1,3 0-19,-3 0 14,2 0 0,3 0 0,-3-1 13,1 1-27,-1 1 20,1-1 0,-1-1-1,2 0-1,-1 1-19,-1 0 14,3-1-6,-1 2 1,-1-1 1,1 0 7,-1-1 6,1-1-14,0 2 14,-1-1-8,1 1 7,3-1-1,-3 1-7,1 0-6,1 0 7,-1-1 6,-1 1-1,3 0-19,-3 0 14,3 0 6,-3-1 0,1 0-14,-1-1-5,3 4 20,-3-4-7,-1 2 7,1 0-14,-1 0 1,1 0 13,-1 0-1,-1 0-13,2 2 14,-1-2-1,-1 1-1,3-1-1,-3 0-13,3 0 8,-3 0 6,3 1-13,-3-1 13,2 0 0,1-1 5,-1 1-13,1-1 6,1 1-13,1-2 14,-3 2 0,3-1-1,2 0-6,-3 1 6,1-1 6,-1 1-14,1 0 7,-1-1-6,3 1 7,0 0-1,-3 0-6,1 0 6,-1 0-6,1 0 7,-1 0-1,1 0 0,-1 0 0,1 1-13,-1-1 8,1 0 6,2 1-6,-3-1 6,1 0 0,-1 0-7,-1-1 7,3 1-7,-1 0 7,1 1-6,-1-1 6,2 0 0,-1 0-7,1-1 7,-1 1-13,1 0 14,2 1 6,-3-2-2,3 0-13,-2 1 13,1-1-14,1 1 7,0-1-12,1-1 7,1 1 13,0 0-19,2 1 7,0-2-6,-3 1 8,3-1 12,0 1-7,2 1-7,-2-1 6,2 1 6,-3-1-13,-1 0 6,2 0-12,-2 1 1,2 0 14,-3-2 5,1 2-14,0 0 7,-3 0 6,3 2-14,-2-2 7,2 1-6,-3-1 7,1 1-13,0 0 7,1 0 13,-1-1-7,0 1-7,0-1 7,-1 2-7,3-1 7,0-1-7,-3 1-6,3-1 14,0 0 0,0 0-1,-1 1 0,-1-1-7,0 0 13,-1 0-13,1 0 13,0 0-20,-3 0 14,1 0-1,0 0 0,-3 0-7,1 0 7,-3 0 6,3 1-7,-3 0 6,-1-1-7,-1 0-12,-2 2 7,3-2 1,-3 0 13,-2 0-14,3 0 7,-3 0 0,0 1-13,3-1 14,-3 1 0,2-1-7,1 0 13,-3 0-7,2 0-7,3 0 13,-3-1-13,2 1 7,1 0 6,-1 0-8,3 0-12,-1 0 14,1-1 0,-3 1-7,3-2 7,-1 2-6,-2 0 13,1 0-8,1 0 0,-1 2-13,-1-2 14,1 0 0,-1 1 0,-2-2-7,3 2 14,-1-1-8,-2-1-6,-1 1 13,1 0-14,-2 0 14,1 0-14,-1 0 1,0 1 13,0-1-7,-1 1 6,-1-1-13,0 1-6,0 0 20,0-1-1,3 1-13,-3 0 7,-2-1 0,2 0-7,0 2-5,1-1 20,-1 0-7,2-1-7,-2 1 13,1-1-7,-1 1-6,-2 0 7,2 1-7,0-2 1,3 2 13,-3-1-8,0 0 0,0 0-12,0 2 20,3-2-8,-1 1-6,0-1-6,0 1 14,1 0 0,-1 0-1,0 1-6,1-2 7,-3 0-7,2 1-6,0-2 20,1 3-7,-3-3-1,2 1-6,-4 0 13,2 0-7,-1-1-7,-1 0-6,0 0 21,-2 1-8,0-1 0,0 0 6,0 0-7,0 1-1,-2-1-6,2 0 13,-2 2-13,0-2 1,2 1 13,-2-1-1,0 0-1,0 0-13,0 0 7,0 0-6,0 1 7,0-1 0,0 1 6,0-1-7,0 0 12,0 0-1,0 0-8,0-1 0,0 1-1,0 0 0,0 0 0,0 0-1,0 0 7,0 0-8,0 0 7,0 0-1,0 0-14,0 0 8,0 0 6,0 0-13,0 0 13,0 0-7,0 0-6,0 0 13,0 0-13,0 0 7,0 0 6,0 0-7,0 0 7,-2 0-13,2 0 13,0 0-13,0 0 13,0 0-1,0 0-7,0 0 13,0 0-14,0 0 7,0 0-7,0-1 7,0 0-7,-2-1 7,2 2 5,-2 0-13,0 0-6,2 0 8,0 0 0,0 0 6,0 0-6,0 0 6,0 0 0,0 0-1,0 0-7,0 0 7,0 0-6,0 0-13,0 0 15,0 0 0,0 0 6,0 0-6,0 0 0,0 0 6,0 0-7,-2 0 0,2 0 7,0 0-7,0 0 13,0 0-8,0 0 6,0 0-1,0 0-1,0 0-7,0 0-13,0 0 14,0 0 0,0 0 0,0 0-12,0 0 13,0 0-12,0 0 7,0 0 1,0 0-19,0 0 3,0 0-5,0 0 3,0 0 1,0 0 2</inkml:trace>
  <inkml:trace contextRef="#ctx0" brushRef="#br0" timeOffset="10702">1558 54 18,'0'1'4,"0"-1"-2,0 0 1,0 0 0,-2 0 0,2 0 0,-4 0-1,2-1 0,-3 2-1,3-1 1,0 1-1,0-1 0,2 0 0,0 0 0,0 2 0,0-2 0,0 0 0,0 0 0,0 1 0,0-1 0,2 0-1,-2 0 0,0 0 1,0 1-1,0-1 1,0 1-1,0-1 7,0 0-1,0 0-7,0 0 7,0 0-1,0 0-1,0 0-7,2 0 7,-2 0 6,0 0-14,0 0 1,0 0 12,0 0-7,0 0 0,2 0 6,-2 0-1,0 0-7,0 1 6,0-1 5,0 0-7,0-1 6,0 1-8,0 0-6,0 0 13,-2 0-2,2 0 0,0 0-8,0 0-6,0 0 14,0 0-14,0 0 20,0 0-8,0 0-7,0 0 13,0 0-8,0 0 6,0 0-7,0 0 0,0 0-1,0 0-6,0 0 19,0 0-1,0 0-2,0 0-8,0 0-6,0 0-6,0 0 7,0 0 0,0 0 1,0 0 0,0 0 0,0 0 6,0 0 0,0 0-7,0 0 0,0 0 0,0 0-6,0 0 14,0 0-13,0 0 0,0 0 1,0 0 7,0 0 0,0 0-6,2 0 7,0 0-1,3 0 0,1 0 6,2-1 0,2 1 5,3-2-2,3-1-7,1 1-7,2 0-5,-1-1 7,3-1 13,2-1-14,1 0-6,3 1 20,-2 0-2,2 2-19,-2-2 7,0 2-6,-1-1 20,-1-1-1,2 3-8,-4-1 0,-1 0 6,1 1-7,-2 0 6,-3-1-7,1 2 6,-3 0-7,1-1 0,-3 1 0,-2 0 7,3 1-7,-3 0 6,1 0-7,-1 1-12,-2 0 14,0-1 6,1 0-25,-3 1 21,2 1-19,-2-1 8,-1 0 14,-1-1 5,0 2-1,0-2-14,-2 1 1,2 1 7,0-1-13,-2 0 14,0 0 5,0 2-7,1-1 0,-1 1 6,-2-1-7,2 3-7,-2 0 1,0 1-6,0 0 2,2 1 7,-2 1 0,0 1 7,2 0-1,-2 2 6,0 1-8,-2-2 0,2 3-13,0 1 8,0 2 7,0-2-13,2 1 13,-2 1-6,2 1 12,-2 1-7,2 0 6,-2 1-8,2 1-12,0 1 1,2-1 14,-2 1-7,0-2 7,0 1-1,1-1 0,1-2 6,0 1-14,-2-3 1,2-2 13,-2-1-8,0-2 0,2 0 0,-2-2 6,0-2-1,0-1-13,-2 0 7,0-2 6,3 1 6,-3-1-14,0-2 0,0 0 0,0-2 13,0 0-14,0-1 1,-3 0 12,3-3-13,-2 0 6,0-1-6,-2-1-12,0 2-5,0-1-4,0 0 2,0 1 3,-3-1 2</inkml:trace>
  <inkml:trace contextRef="#ctx0" brushRef="#br0" timeOffset="11903">2586 276 21,'0'0'4,"0"0"0,0 0-1,0 0 0,0 0-1,0 0 1,0 0-1,0 0 0,0 0 0,2-2 0,-2 0-1,2-2 1,-2 1 6,-2-1-1,2 1-8,0-1 7,0-1-1,0 1-1,-2 0 0,0 0-7,-3-1 7,1 0-1,-2 1 0,2-1-7,2 0 7,-4 2-7,2-1 13,-3 1-7,-1 1-7,0 0 14,0 1-8,-1 0 0,3 1 13,-2 0-15,2 1 0,-1 0 7,1 3 5,0-1-7,0 1 5,0 2-7,-1 0 6,3-1-1,0 2-7,0 3 6,0-1-7,2 1 7,0 1-7,0 2 0,0-1 0,0 1 0,2 0 6,0 0 0,0 0-1,0 2-7,2-2 13,-2 0-7,2 1-1,0 0 0,0 0 0,0-2-7,0-2 13,2 1-13,0-3 13,-2-1-7,2-1 6,-2 0-13,3-2 0,-1 1 14,0-3-14,2-1 13,0-1-13,0 0 13,1-2-1,-1-1-7,-2-2 7,2 0-14,3-2 14,-1-1-7,-2 0-6,4-1 13,-3-1-7,1 0 7,0 0-14,0 0 8,-1 0-13,-3-2 14,2 2-12,0-1 7,0 2 7,-2-2 0,1 2-1,-3 0 0,0 0 6,0 0-7,0 2-7,-2 0 7,0 2 6,0-1-7,0 0 0,0 1-6,0 2 1,0-1 0,0 1 1,0 1 1,0-1 0,0 2-6,0-1 7,0 1-6,0-1 20,2 2-8,-2-1 0,0 0-7,0 2 7,0 0-7,2 2 0,-2 0 13,2 1-1,0 0-7,0 2-1,2 1 7,-2-1-1,3 2-14,-1 1 7,0 0 7,2-1-1,0 1-14,0 0 14,1 1 5,-1-2-13,0 1-6,2 1 7,1 0 0,1 0-6,0 0 7,1-3 6,-1 0-1,2-1-6,1 1 0,-1-1 6,-1 0-7,1-1 13,0-1-1,1 1-8,-1-3 0,-2 2 6,3-2-7,-3-1-1,3-1 0,-5 2-6,2-4 7,1 0 6,-3 0-19,2-1 7,-2-1-5,-1 0 7,1 0 13,-2-3-1,0 1-1,1 0-20,-1 0 2,0 2 7,-2-1 7,-2 1-1,2 1 6,-2-2-1,0 2-7,-2 0 6,3 0-7,-3 1-13,2-1 14,-2 2-6,2 0-6,-2 0 8,0 1 7,0-1-1,0-1 0,0 1-1,0 0 0,0 1 0,0-1 0,0 1-1,0 0 0,0 0 6,0-1-19,0 1 14,0 0-7,2 0 7,-2 0-6,0 0 6,0 0 6,0 0-19,0 0 13,0 0 6,0 0-13,0 0 7,0 1 0,0-2-1,0 1 6,0-1-19,0 2 14,0-1 0,0 0-1,0 0 6,0 0-7,0 0 0,0 0 7,0 0-1,0 0-14,0 0 1,0 0 14,0-1-14,0 1 1,0 0 7,0 1 0,0-1-12,0-1 1,2 1 14,-2 0-7,0 0 7,0 0-1,0 0-7,0 0 7,0 0 0,0 0-1,0-2-6,0 2-6,0 0 8,0 0-6,-2 0 7,2 0 0,-2-1-6,2 1 1,0 0-6,0 0-4,0 0 2,0 0 1,0 0 1,0 0 1,-2 0 1</inkml:trace>
  <inkml:trace contextRef="#ctx0" brushRef="#br0" timeOffset="13978">6846 416 20,'-2'-1'3,"-2"-1"1,0 2-1,-2-1 0,1 1-1,-1 0 0,2 0 0,-4 1 0,2-1 0,-1 2 0,-1-2-1,0 1 1,2 1 0,-3-1-1,3 2 0,0-2 0,0 1 0,0-1-1,-3 0 0,1 2 1,0 1-1,0 0 1,-1 0 0,1 2 0,2 0-1,-2 0 0,-1 1 7,1 1-7,0 2 6,-1 1-7,1-1 0,0 2 6,0 1-7,-3 0 7,3 1-7,0 0 7,-1-2-1,1 2-7,0-1 7,0 1-1,1 0 0,-1-1-7,2 1 0,0-1 14,0-1-1,-1 1-8,1-1 0,0 1 6,0-2-1,2 2-7,-3-1 7,1-1-7,0 1 6,2 1-7,-2-2 7,1 2-1,1 0 0,0 0-7,-2-1 0,2 2 7,0-1-1,0 1 0,-3 1 6,3-1-20,0 0 14,0 1-7,0 0 7,2-1 0,-2 0-7,2 0 0,-3 0 13,3 1-1,0 0-1,0 1-1,0-3 0,0 1-7,0 0 0,2 0 6,-2 0 0,2 0-7,-2 0 0,2-1 6,0 0 0,0 0-7,0 1-6,2-2 8,-2 0 0,2 0 6,-2-1 0,2 0-1,0 0-1,2 0-19,-2-1 21,3 1-13,-3-2 13,2 1 6,0 1-20,0-2 7,0-1 7,0 2-1,0-2-7,1 0 1,-1 0 6,0 1-13,2 0 8,-2-1 6,0 1-1,2-1-13,-1 1 8,1 0 0,-2 0 6,0-1-13,0 1 7,0-1 1,1 1 6,-1-1-1,0 0-13,0-1 7,0 1 0,2 0 7,-2 0-7,3-1 6,-3 0 6,2 0-14,-2-1 6,2 0-12,0 0 13,1-2-13,-3 2 1,2 0 14,0 0-1,0-2-7,-1 3 7,1-2 5,-2 1-20,2-2 14,0 1 6,1 0-14,-1-1 7,0 0-7,0 1 7,0-1 0,1 2-1,1-4 0,0 3-7,0 0 7,-1-2 0,1 1 0,-2-1 0,2-1-1,1 3-6,-1-1 13,0-1-13,0-2 13,1 2-14,-1-1 1,0-1 13,3 0-1,-3 2-13,0-3 0,2-2 1,-1 2 13,1 0-7,0 0-6,-1-2 13,1 1-7,0 0-7,1 0 7,-1-1 0,0 1 6,-1 0-1,-1-1-7,2 1 7,-1-2-7,-1 0 0,0 0-6,2 1 19,-1 0-7,1-1-7,0 1 6,1 0 0,-3-1-7,0 1-6,1 0 14,1-2-1,0 1-7,-1-1-6,-1 1 14,0-1-1,0 1-6,3-1 0,-3 1 0,0-1 0,0 1 1,1-2-13,-1 2 21,0-2-14,1 2 14,-1-1-7,0 1 6,0-1 5,1 1-20,-1-2 8,0 2 0,-2-2-6,3 1 7,-3 0 0,2-2 6,-2 1-1,3 1 0,-3-2-1,0 0 6,0 0-1,0 0-8,1 1-6,-1-2 0,-2 1-5,2 0 7,0-1-6,-1 1 8,1-1 12,0 0-26,0 0 8,0-1-5,-1 1 20,1 0-20,-2-1 27,0 0-2,2 0-2,-2 0-7,0-1 5,1 1-1,-1 0-13,0-1 0,-2 0 7,2-1-6,-2 2 0,0-1 1,2-2 0,-2 2 1,0-1 0,1-1 0,-1 1-6,0-1 1,-2 1 7,2-1 0,0 0 0,-2-1 0,2 0-6,0 1 13,-2-1-1,2 1 0,-2-1-1,2-1-1,-2 0 0,0 1-1,0 0 0,0 0-7,0-1 1,0 2 0,0-1-6,0 2 8,0-2 6,-2 2 6,2-1-14,0 1 0,-2-1 0,0 1 1,0-1-6,0 1 7,-2-1-12,2 1 1,-3-1 27,3 1-8,-2 0-1,0-1-1,0 1-1,0-1-6,2 2 6,-2 0-7,-1-2 7,1 2-19,0-2 27,0 2-8,0 0-1,0-1 0,0 1 0,2 0-1,0-1-6,-3 2 7,3-1-7,0 0 0,-2 1 13,0-2-13,0 1-6,-2 0 14,1 1-7,1-2 0,-2 1 7,2 1 0,-2 0-1,0 0 6,-3-1-1,3 1-14,-2 0 7,2 0 6,-1 0-7,1 0 7,0-2-14,-2 3 14,2 0-1,-1-1-1,1 1-13,-2-1 13,2 2-13,-3-1 14,3 2-7,0-1 12,0 1-20,0 0 8,-1 0 6,1 0-13,2 0 1,-2 1 13,2-1-7,-3 2 7,1-1-1,0 1-13,0-2 13,-2 0 0,1 3-1,3-3-1,-4 1-6,2 0 6,-2 1 6,1 0-20,-1 0 14,2 1-6,-2-1 6,1 0-13,-1 2 14,0-1 0,0 1-1,-1-2 0,3 2-7,0 1 7,0-2 0,-3 0-7,5 0-6,-2 2 14,0 0-1,2-1-6,-3 2 6,1-2 0,2 1 0,-2 1-1,4 0 0,-2-2-6,2 1 13,-2 0-14,1 0-6,-1-1 14,2 1-6,-2 0 6,2 0-6,0 1 12,-2-2-7,2-1 6,0 1-7,0 1-7,0 0-5,0-1 14,-1 0-1,1 1 6,2 0-1,0 0 0,0 0-8,0 0 7,0 0-1,0 0-19,0 0 8,0 0 7,0 0 0,0 0 6,0 0-7,0 0 0,0 0 0,0 0 0,0 0 0,0 0 0,0 0 0,0 0 0,0 0 0,0 0 6,0 0-13,0 0 0,0 0 14,0 0-14,0 0 14,0 0-1,0 0-1,0 0-7,0 0-6,0 0 8,0 0 0,0 0-7,0 0-5,0 0 8,0 0 13,0 0-8,0 0-6,0 0 7,0 0 6,0 0-1,0 0-7,0 0-7,0 0 8,0 0-7,0 0 7,0 0-6,0 0 13,0 0-7,0 0 0,0 0-1,0 0-12,0 0 8,0 0 6,0 0 0,0 0 6,0 0-7,0 0-6,0 0 6,0 0-12,0 0 20,0 0-7,0 0-1,0 0 0,0 0 6,0 0-1,0 0-7,0 0 1,0 0 0,0 0 6,0 0-13,0 0 0,0 0 14,0 0-14,0 0 14,0 0-7,0 0 6,0 0-13,0 0 7,0 0-6,0 0 13,0 0-1,0 0-7,0 0 0,0 0 6,0 0 0,0 0-1,0 0-7,0 0 7,0 0 0,0 0-7,0 0 0,0 0 1,0 0 0,0 0 0,0 0-6,0 0 7,0 0 7,0 0-14,0 0 8,0 0 0,0 0 0,0 0-7,0 0 8,0 0 6,0 0-1,0 0-1,0 0-13,0 0 7,0 0 0,0 0 0,0 0 1,0 0 0,0 0-7,0 0 7,0 0 0,0 0 0,0 0 7,0 0-1,0 0-7,0 0-6,0 0 13,0 0-13,0 0 1,0 0 0,0 0 7,0 0-6,0 0 7,0 0 6,0 0-20,0 0 20,0 0-7,0 0 6,0 0-1,0 0-13,0 0 14,0 0-1,0 0-7,0 0-6,0 0 13,0 0-7,0 0 6,0 0-7,0 0 1,0 0 0,0 0 6,0 0-7,0 0 1,0 0 6,0 0-1,0 0 0,0 0-13,0 0 7,0 0 7,0 0-1,0 0 0,0 0-7,0 0 0,0 0 7,0 0-1,0 0 0,0 0-13,0 0-5,0 0 8,0 0 14,0 0-8,0 0 1,0 0 6,0 0-13,0 0 7,0 0 6,0 0-1,0 0-13,0 0 7,0 0-6,0 0 14,0 0-8,0 0-6,0 0 14,0 0-1,0 0-7,0 0 0,0 0 6,0 0-7,0 0 7,0 0-1,0 0-6,0 0-6,0 0 1,0 0 0,0 0 8,0 0 6,0 0-7,0 0-7,0 0 7,0-2-12,2 0 8,3 0-6,-1 0 1,0-2 1,0 1-5,0 1-11,0-1 3,0 0 2,-2 0 2,1 1 1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07:33.738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4066 291 20,'0'0'4,"0"-1"-1,0 1 1,0 0-1,0 0 0,0-1-1,2-4 0,-2 2 1,2 0-1,-2 0-1,2-1 0,-2 2 0,0 0 7,0-1-1,0 1 5,-2 0-8,2-1 0,-2 2-7,0-2 1,0 0 12,0 2-13,-2-2 12,0 2-7,0-1-6,-3 2 6,1 0 13,0 0-2,0 2-8,0 0 5,-3-1-7,1 3 0,0-1-1,0 2-6,-3 1-6,3-2 14,-2 3-7,-1 0 7,1 2-1,0 0 6,1 0-1,-1 0-1,2 2-1,-1-1 5,-1 2-20,2-1 14,-3 0 6,1 2-14,2-2-6,0 2 7,-1-1 0,-1 0 7,4 1-1,-3-1-6,3 1 6,-2-2 0,2 1 5,2 0-1,-1-1-7,3 0 6,-2-1 5,0 1-7,4-1-7,-2 0 6,2 0 0,0 0-1,2 1-19,0-2 15,2 1 0,3 1 0,-1-3 6,0 1 0,4 1-7,-1-1 6,1 0 6,2-1-7,-1 1 5,-1-1-1,2-1 0,1-1-8,1-1-12,-1 0 2,1 0 7,-1-1 7,1 1 0,1-2-1,-1 0-6,-2-1 0,3 0 7,-1-2 0,-1 0-1,1-1 6,-1 1-13,1-2 13,-1 0-7,-3-1 6,2 0-14,-1 0 14,-3 0-7,0 1 6,0-1-20,1 1 15,-5 1-13,2 0 14,-2-2-6,0 3 6,1-1-6,-3 0 7,0 0-1,0 1 0,0 0 6,0-1-7,0 1 6,0-1-7,0-2-13,0 2 21,0 0-8,0 0 7,0 0-8,0-1-6,0 0 7,-2 1 0,0 1 0,3-1-12,-3 1-11,0-1 3,0-1 1,-3 1 2,3 0 1</inkml:trace>
  <inkml:trace contextRef="#ctx0" brushRef="#br0" timeOffset="796">4391 318 23,'-2'0'4,"0"-1"0,0-2-1,0 1 0,2-1 0,0 0 6,0 1-1,-2 0 11,2-1-8,-3 2-2,3 1 5,-2-1-1,2-1-14,2 2 12,-2-2-14,0 2 7,3 0 6,-3 0-8,0 2 12,0-2-8,0 2-13,0-1 7,0 1 13,0 1-2,2-1 5,-2 2-14,2-1-7,0 1 7,0 0 12,0 1-8,0-1-1,0 1-6,2 0 6,0 1 6,0-1-14,-1 2 6,3 2 6,0-3 5,-2 3-14,0 0 6,2-1 0,3 1-7,-3 2 12,0-1-1,2 2-8,1 0 0,-1-1 0,2 1 0,1 1-7,-1-2 13,0 2-7,1-1 0,-1 0 6,2 0-1,-1 0-1,-1-1 0,0 1-1,-1 0 0,1-1 5,-2 1-26,1-2 9,-1 1 7,0-1 0,-2 1 6,3-2-7,-1 0 7,0-1-1,0 2 0,1-3-13,-3 1 7,2 0 7,0 0-1,-1 0 0,1-1 5,-2-2-13,0 1 6,0 0 0,-1-1 0,1 0-7,-2-2 14,0 1-20,0-1 14,0 0-7,1 0 13,-3 0-1,0-1-14,0-1 7,0 0 0,0 2 6,0-1 6,0-2-14,-2 0 12,2 1-1,-2-4-8,2-1 6,0-1-13,0-2 13,0-1-14,0-1 7,0 0 7,1-1-8,-1-1 7,0-1-8,2-1 1,-2-1-13,2 0 14,-2-1-12,2 0 13,-2 0 0,0-2 6,0-1-13,0 1 7,-2-1 12,3 0-21,-3-2 14,0 3-14,2-1 7,-2 1 7,0 0-14,2 2 7,-2 1 7,0-1-1,2 2-7,-2 1 6,2-1 0,-2 2-7,0 1 6,0 1-7,0-1 7,-2 1 6,2 2-14,0 1 7,0-1-13,0 3 14,0-1 5,0 0-7,0 2-6,0-2 6,0 4-6,0-1 7,0-1-1,0 1-6,0 1 0,0-2 7,0 2 0,0 0-13,0 1-5,0 0-17,2 1 4,-2-1-3,0 1-2,0 2 4,2-1 2,0 2 3</inkml:trace>
  <inkml:trace contextRef="#ctx0" brushRef="#br0" timeOffset="1935">5179 342 23,'-2'-1'4,"2"-1"0,0 1 0,-2-1 6,2 0 5,0 1-9,0-1 6,0 0 5,-2 1-9,2-1 6,2 1-2,-2 1-8,2-1-7,0 1 7,-2 0-1,0 0 13,0 0-9,0 0-7,0 0 13,0 1-2,0 1-8,0 0 6,2 1-7,-2-1 6,2 2 5,0 0-14,0 2 0,0 1 7,0 0-1,0-1 5,-2 2-1,4 0-1,1 1-1,-3 1 5,2 0-1,0-1 5,2 1-15,-2-1 6,3 2-19,-3 0 14,2 0 6,0 0-14,0 0 7,0 2 6,1-2 6,-1 1-14,0-1 12,2 1-14,-1 1 7,-1 0 6,2-3-14,-2 2 7,0-2-13,1 2 14,-1-2-1,0 0 0,2 0-1,-1-1 0,-1 1 6,2-2-1,-4-1-7,2 0 6,1-1 0,-1-1-14,0 0 14,0 0-1,2-2-7,1 1 7,-1-2-1,0-2-7,1 0 1,-1-1-6,0 0 7,2-2 6,1 1 0,-1-1-7,-2-1 0,3-1 0,-3 0 1,0-2 0,1 0 6,-1-2 6,0 1-8,0-1-7,-1-1 1,-1-1 0,-2-1 13,2 2-7,-2-2-7,0 0-6,1-1 14,-3 0-7,0 0-6,0 0 8,0-1 0,-2 1 6,0 0 0,0-1-7,0 0 6,0 1-13,-2 0 14,2 0-7,-2 1 7,0 1-14,-3 2 8,1 0 0,0 0 0,0 1 6,0 1-13,-2 2 8,-1-2-13,-1 2 20,0-1-19,0 3 20,-3-1-13,1 1 13,0 0-20,-1 1 8,3 1 0,0 0 13,-1-1-13,3 1 13,-2 0-14,2 1 13,2-1-20,0 0 21,-1 1-8,1 0 6,2 1-7,0-1 0,0 1-12,0-1 14,2 1-7,-2 0 13,2 2-1,0-1-1,0 0 0,2 2-14,0-2 8,2 2-13,-2-1 21,2 1-14,1-1 13,-1 1-19,0 0 14,2 1-7,-2 0 13,2-1-7,-2 1 6,3-2-13,-1 1 13,2 1-13,-2-2-6,1 2 14,1-2 0,-2 1 0,2-1-1,-1 1 7,1-1-14,-2 1 13,2-2-7,-2 0 0,3 1 6,-1-1-13,0-1 1,1 0 7,-1 0 0,0 1 6,2-1-13,-1-1 0,1-1 14,-2-1-20,3 1 1,-3 0 14,-2 1-13,0-1 8,1 1 13,1-2-2,-2 0-7,-2 1-13,2 0 20,-1 0-7,-1 0 6,0 0-7,0-1-7,-2 2 14,0-1-14,0 1 13,0 0-7,0-1-12,0 1 1,0-1 8,0 0-12,-2 1-11,0-1 10,3 0 2,-3 1 1,2 0-11,-2 0 3,0-2 1,0 2 2</inkml:trace>
  <inkml:trace contextRef="#ctx0" brushRef="#br0" timeOffset="3385">5795 0 23,'0'0'11,"0"0"-1,0 0-8,0 0 12,0 0-1,0 0-8,0 0-7,0 0 13,0 0-8,0 0 0,0 0-7,0 0 7,0 3 12,6 1-8,-1 1-1,-1 0-1,0 2 6,4 0-2,-2 1-1,0 0-1,3 1-13,-3 2 13,2-1 6,-2 1-8,3 0-1,-1 2 6,-2 1-1,2 0 5,1 0-21,1 2 1,-2-1 7,3 3 12,-3-1-1,0 1-20,1-1 7,-1-1 12,0 2-1,-2 0-20,0 0 14,1-2-1,-1 2-13,2-1 8,-2-1 6,-2 2 12,1-1-14,-1 1 0,0-1-1,-2 0 0,-2 1-6,0 1 7,-2-2 6,2 0-7,-2 2-1,-2 1-6,2-2 7,-3 2 6,-1 0-7,0 0 0,-2-1 0,2 0 0,-3 0 0,3-1 6,0 0 0,-2-1-7,-1 2 6,1-2-13,2 1 20,2-4-14,-2 1 6,-1-3 0,3 0-13,-2-1 13,2 0-13,0-1-11,0-2 9,2-1 1,-1-2-11,1 0 2,0-1 2,0-1 2,0 1 1</inkml:trace>
  <inkml:trace contextRef="#ctx0" brushRef="#br0" timeOffset="4290">3622 75 19,'0'0'3,"0"0"1,0 0-1,0-1 0,-3-3-1,1 1 0,2-1 0,-2 2 1,2 1-1,-2 0 0,2-2 0,-2 2-1,-2 1 1,2 0-1,0 0 0,-2 0 6,-2 0-7,1 1 7,-1 2 5,-2 0-14,2 1 19,-3-1-2,1 0-2,-2 2 5,2 0-9,-3 1-14,3 1 7,-2 1 13,1 0-9,-1 2 6,2 1-14,-1 2 13,1-2-14,0 3 13,2 0-8,-3 1-6,1 0 13,2 2-1,0-1-1,0 1 5,-1 0-2,1 0-20,0 1 8,0-1 13,2 0-2,-3 0-13,1 0 6,2-1 0,-2 1 6,2 0-7,-2-1 0,1 1-13,1-1 14,2 0-6,0-1 6,0 0 6,0-1-7,2 0 13,0 0-15,2-1 7,-2 0-7,2 0 6,0-1-7,2 2 7,-2-1-1,3 0 0,-1 0 5,2 0-7,-2-1-7,2 1 14,0 0-8,1 0 0,-1-2-6,2 1 13,-2 0-7,3-1-1,-1 0 0,0 0 7,-2 1-1,3-2-7,-3 1 0,2-1-6,-2 0 1,3 0 13,-3-2-1,0 0-1,2 1 0,-2-2-1,1 1-7,-1-1 7,-2 0-7,2-2 7,0 1-1,-1 0-6,1 0-6,-2 0 7,0-2 0,0 0 1,0-1 0,2 2 6,-1 0 0,-1-1-7,0 1 0,0-2 0,0 2 0,0 0 7,-2-2-7,2 1 7,1-1-7,-1 1 6,0-2 0,0 2-1,2-2 0,-2 1 6,1 1-8,-1-1-12,0 1 1,0-1 1,0 1 14,-2-1-7,2 0 7,0 0-7,1-1-13,-3 0 21,0 0-7,0 0 6,0 2 0,-2-2-1,2-1 0,0-1-20,-2 0 21,2 1-7,-2-1 1,2 2 0,-2-2-6,-2 1 7,2-1 6,-2-1-13,2-1-12,0 1 2,-2-2-4,0-2-3,0 2 2,2-1 2</inkml:trace>
  <inkml:trace contextRef="#ctx0" brushRef="#br0" timeOffset="5679">6478 577 20,'-2'-1'4,"2"0"0,0 1 0,-2-1-1,2 1 0,-3-2 0,3 2 0,-2-1-2,2 1 1,-2-1-1,0 1 1,2 0-1,-2 0 0,0 0 0,0 0 0,-2 0 12,2 0-14,-2 0 7,2 0-7,-2 0 6,-1-1-1,1 1-6,0 1 12,0-1 5,0 0-8,0 1 6,-2 0-14,1-1 6,3 2-7,0-1 7,0-1-7,0 1 12,0-1-1,0 1-7,2-1 6,-2 1 5,0-1-8,2 0 6,0 0-8,0 0-13,0 0 8,0 0 19,2 0-15,0 0 12,-2 0-8,2 0-7,2 0 1,2 0 12,1 0-1,-1 0-21,2 0 20,0 0-7,3-1 12,1 0-8,3 1-1,-1 0-7,3-1-6,-1 0 1,3 1 19,-1-2-1,3 1-14,0 0 0,-1 0 0,1 0 0,2 0 13,0 0-7,1 1 5,3 0-7,-2 0 0,2 0-7,0-2 1,0 2 7,0 2-7,2-2 13,0 1-1,0 0-20,-1 0 20,3 0-1,1 0-19,-4 2 7,3-2 1,1 1-6,-1-1 14,0 0 6,0 1-1,0 0-14,-2-1 1,0 0-6,-3 0 20,3 1-14,-4-2 13,0 1-20,0 0 14,0-1 0,-5 1-7,3-1 1,-2 1 6,-1-1-13,-1 0 20,-2 0-1,1 0-7,-3-1-1,1 1 0,-1 0-12,-1-1-5,1 1 21,-3-1-1,0 1-1,-1-1-12,-1-1 1,0 1 1,1 1 1,-3 0-12,-2-1 8,1 1-5,-1 1 2,0-1-5,0 0 2,0 0 2,-2 0 2,1-1 0,-1 1 1,-2-1 1,0 1 1</inkml:trace>
  <inkml:trace contextRef="#ctx0" brushRef="#br0" timeOffset="6334">7677 466 20,'0'0'4,"-2"-2"0,2 1 0,-2 0-1,0-1 0,2 1 0,-2-1 0,0 0-1,0 1 0,0-1 6,0-1 5,0 0-1,0 0-8,-3 1-7,3-1 13,-2 0 5,2 0-2,0 0-8,-2 0-7,0 1 19,0-1 4,2 1-15,0 0 6,-1 1 5,1-1-3,0 1-8,0 0 6,0 0-2,2 0 5,0 1-1,0 0-2,0 0-2,0 0-1,0 0-1,2 0-7,-2 0 6,2 0-1,0 1-1,0-1 0,1 2-1,-1-1-1,2 1 0,2-1 6,2 2-7,0 1-1,1 0 0,1 0-19,3 0 9,-3 1-5,4 1 14,1-1 0,-1-1 0,3 1 6,-3-2-1,3 2 0,-3-2-20,1 1 21,-1-1-13,1 1-6,-5-1 8,-2 1 1,3-2-6,-3 1 14,0-1-13,-2 0 20,-1 1-8,-1-1 6,0 0-7,0 1-1,-2-1 0,0 1 0,-4 2 0,0 0-6,0-1 13,-4 2-1,0 0-1,-1 1-7,1 2 6,-2-1-13,0 2 7,-3 0-6,1-1 14,0 2-1,-1-1-1,-1 2-7,-1 0 0,1 0 7,-2 0-1,-1 0 0,3-1-1,-3 0 0,3-1-7,-1 1-5,1-1 7,0 1 0,1-3 13,3-1-20,-2 1 7,1 0 13,3-1-14,0-1 7,0-2-7,2 0 0,-1-1 1,1 0 6,2-1-13,-2 0 8,0 1 6,2-3-1,0 0-6,2 0 6,0 0-13,-2-1-5,2 1 8,0 0-6,0 0-17,0 0 3,2 0 3,-2 0 1</inkml:trace>
  <inkml:trace contextRef="#ctx0" brushRef="#br0" timeOffset="7192">8649 464 22,'-2'-1'4,"0"-1"0,-2-2 0,2 1 6,-2 1-2,2-2 6,-2 1-2,-1-2-8,1 0 6,2 2-1,-2-1-1,0 1-1,-2-1-1,2 0-1,-3 0 6,1 2-14,0 0 6,-2 0 0,-1 0 12,1 2-2,-2 0-1,-3 1-8,3 0 6,-2 2-2,-3 1-1,1 2 6,-3 1-2,1 1-20,1 2 20,-1-1-2,1 0-7,1 2-13,-1 0 20,3 1-7,-1 0 6,3 0-13,0 1 6,1 0 13,1 0-14,2-2 12,4 1-14,0 0 13,0-1-14,2 1 7,2-1-7,0 1 0,0-3-12,2 1 14,2-2 7,3-1-7,-1-1 0,2-2 13,-2 1-8,3-2-13,-3-1-5,2-4 20,1 1-13,-1-2 13,0-2-19,3-1 14,-3-2-6,1 0 6,-1-1 7,0-3-1,1-1-14,-1-1 1,0 0 1,1 0 7,-1 0 12,0-1-14,-1 1 6,-1 0-7,0 2 6,0-1 0,-1 2-13,-1 2 13,-2 1-19,0 1 26,0 0-7,0 2 5,-2 1-13,0-1 6,1 3 0,-3-1-1,2 2 0,0 0-6,-2 1 6,0 1-6,0 3 7,2-1-13,-2 2 14,0 1 5,0 0-20,2-1 21,0 2-8,0 1 0,2-1-7,0 2 7,0 0 0,3 0 0,-1 0-1,0 1 7,0-1-20,2-1 14,3 2 0,-1-2 6,0 0-1,1 0-1,-1-1-1,3 0-1,-3 1 0,0-1-1,3 0-19,-1-1 15,3 0 0,-1-2 6,-2 1-13,3 0 14,-3-1-7,3 0 6,-3-1-7,1 1 13,-1-2-20,-2 0 7,-1 1 7,1-1-7,-2-1 12,-2 0-7,1 0 6,-1 1-1,-2-1-8,0 0 7,0 0-1,-2-1 5,2 0-7,-1 0-7,-1 1 7,0-1 5,0 0-7,-2 0-7,2 0 7,0-1 19,-2 1-9,2 0-14,-2 0 6,2 0 6,-2 0-7,2 0 6,-2-1-2,0 0 0,2 0 5,-2-1-2,0 1-7,0 0 0,0 1-1,0 0-19,0-1-10,0 0-3,0 0-3,-2-1-8,2 2 4,-2-1 4</inkml:trace>
  <inkml:trace contextRef="#ctx0" brushRef="#br0" timeOffset="92664">89 979 18,'-2'-1'4,"2"-1"-1,-2 0 0,2-1 0,-2-1-1,2-1 0,0 0 0,-2 1 0,0-2-1,-2 1 1,2-1 0,-5 2 0,3-1-1,0-1 0,0 3 0,-2-3 0,-1 3 0,1-2 0,0 1 0,2 1 0,0 1 0,0-2 0,0 1 0,1 0 0,-1 1-1,2 0 0,0 2 0,0 0 7,2-2-7,0 2 6,0 0-8,0 0 1,0 0 0,0 0 0,0 0 0,0 0 1,0 0 6,0 0-1,0 0 6,0 0-2,0 0 5,0 0-8,0 0 6,0 0-2,0 0 5,0 0-8,0 0-1,0 0 6,0 0-2,0 0-13,2 0 13,0 0-8,2-1 0,5 0-7,1 0 1,4-1 13,1 0 5,-1 1-14,1 1 0,4-2 0,-1 1 6,3 1-1,4-1-13,-3 1 1,1 0 1,4 0 1,0 0 0,0 0 14,2 1-2,-2-1 0,0 1-8,-1 0 7,-1 1 5,0 1-7,-2-2-1,-3 1 6,1-1-1,-2 1-7,-3 0-7,-1 0 7,-1 1 6,1-1 0,-5-1-1,0 0-7,1 0 0,-3 1 6,0 0-7,1-1 7,-3 1-7,2 0-6,-2-1 1,-2 1 13,3 0-19,-3 0 14,0 1-13,0-1 21,-2 2-8,2 0 0,-2 1-13,0 1 14,-2 0 0,0 0-6,0-1 0,0 2 1,0 0 0,-2 3 7,0-2-1,0 1 6,0 0-7,0 2-1,-2-1 0,2 1-6,-2 0 1,0 0 0,-1 1 1,1-1 12,0 1-13,2-1 0,-2 1 1,2-2 6,0 1 0,0-1 0,2 0 6,0-1-8,0-1 6,0 0-1,0-1 0,2-1-14,0 0 1,-2-1 8,2-1-1,0 0-6,0-1-5,0 0 1,0-1-11,-2 0 2,0-1 2,0-1 2,0 0 0</inkml:trace>
  <inkml:trace contextRef="#ctx0" brushRef="#br0" timeOffset="93663">1076 924 20,'0'0'4,"0"0"-1,0 0 0,0 0 0,0 0 0,-2-2 0,-3 1-1,1 0-1,2 1 1,-2-1 0,0 0 0,-2 0-1,2 0 0,-1-1 0,1 0 0,0 1 0,-2 0 0,0 0 0,0-1 6,-1 1-8,-1 0 1,2 0 0,-2-1 0,1 0 0,-1 4 0,0-2 6,0 1 0,-1 1-1,1 0-7,2 1 0,-2 0 13,1 2-1,1-1-15,0 0 1,-2 1 7,1-1 6,1 2-7,0 0 6,0 0-8,2 0 13,-3-1-8,3 1 6,-2 1-8,0-1 0,2 1-7,0-1 7,-3 2-1,3-1 0,-2 1-6,2-1 0,0 1 1,0-1 6,0 0-6,2 1 6,-3-1 0,3 1 6,0 0-14,-2 1 7,2-4 6,-2 2-1,2-1-7,0 0 12,0 0-1,2 0-20,-2-1 20,2 0-14,0 1 0,0 0 1,2-2 6,-2 2-7,2 0 7,-2-1-7,2-1 7,0 2-7,0-1 13,0-1-14,0 1 13,2 1-7,2-1 0,-1-1 6,-1 1-8,0-2 0,2 2 0,-2-2-6,0 1 7,3-1 6,-1 1-7,0-1 0,0 0 6,0-1 6,3 0-8,-3 1-7,0-1 1,2 0 6,1 1 0,-3-2 5,2 1-13,0-1 7,1 2-7,-1-2 7,2-1-1,1 1 6,-1 0-1,0-1-1,1 0-13,-1 1 7,0-2 0,1 1 0,-1-1 7,0 0-1,1 0-14,-1 0 14,0-1-1,3 0-13,-3 1 1,0-1 1,3 0 7,-3 0 0,0 1 6,-1-1-13,-1 0 0,0 1 1,1-1 7,-1 1 6,0-2-14,-2 1 7,3 1 0,-3 0 0,0 0-6,0-1 7,0 1-1,-1 1 7,1-1-1,-2 1-1,0-1-7,-2 1 0,2 0 0,-2-1 6,2 1-13,-1 0 1,-3 0 14,2-1-8,-2 1 7,0 0-7,2 0-6,-2 0 13,0 0-7,0 0 6,2 0 0,-2 0-7,0 0 0,0 0 7,0 0-1,0 0 0,0 0 5,0 0-1,0 0-1,0 0-19,0 0 14,0 0-1,0 0 0,0 0 0,0 0 6,0 0-1,0 0-7,-2 1 0,2-1 7,0 0-1,0-1-1,0 1-13,0 0 8,0 0 0,0 0 0,0 0 6,0 0 0,0-2-20,0 2 9,0 0 7,0 0-1,0 0 7,0 0-1,0 0-13,0 0 7,0 0 0,0 0 0,0 0 6,0 0-1,0 0 0,0 0-7,0 0 0,0 0 6,0 0 0,0 0-7,0 0 7,0 0-1,0 0-6,0 0 6,0 0 0,0 0 6,0 0-20,0 0 8,0 0 12,0 0-13,0 0 7,0 0-1,0 0-6,0 0-6,0 0 14,0 0-1,0 0-6,0 0 0,0 0 0,0 0 7,0 0-19,0 0 8,0 0 1,0 0 13,0 0-13,0 0 0,0 0 7,0 0 6,0 0 0,0 0-1,0 0 5,0 0-20,0 0 1,0 0 7,0 0 1,0 0 6,0 0-1,0 0-1,0 0-13,0 0 2,0 0 13,0 0 5,0 0-13,0 0 0,0 0 6,0 0-19,0 0 8,0 0 7,0 0 7,0 0-1,0 0-1,0 0-1,0 0-19,0 0 14,0 0 7,0 0-1,0 0-19,0 0 8,0 0 13,0 0 5,0 0-14,0 0 1,0 0 0,0 0 0,0 0 6,0 0 0,0 0-1,0 0-19,0 0 20,0 0 0,0 0 5,0 0-7,0 0-1,0 0 0,0 0-13,0 0 8,0 0 0,0 0 7,0 0 0,0 0-20,0 0 27,0 0-20,0 0 8,0 0 6,0 0-1,0 0-19,0 0 14,0 0 1,0 0 0,0 0 6,0 0-7,0 0 0,0 0 6,0 0-19,0 0 14,0 0 0,0 0 0,0 0 0,0 0-6,0 0 1,0 0-12,0 0 21,0 0-13,0 0 13,0 0-13,0 0-5,0 0-4,0 0-5,0 0 3,0 0 2,0 0 3,0 0 0,0 0 1</inkml:trace>
  <inkml:trace contextRef="#ctx0" brushRef="#br0" timeOffset="129356">755 847 23,'0'0'4,"0"0"0,0 0 0,0 0 6,0 0-8,0 0 6,0 0 5,0 0-14,2-4 0,0 3 7,2-1 11,0 1-2,1 0-2,-3-1-14,2 1 19,-2 0-15,2 1 6,-2 0 12,0-1-9,0 0 5,-2 0-21,2 2 6,0-1 6,0 0 6,-2 0-21,2 0 14,1 0-8,-1 1 7,0-1 12,-2 1-15,2-2-1,-2 1 6,0 0-7,0 0 6,2 1 6,-4-1-8,2 0-1,0 0 0,0 0-1,0 0 0,0 0-7,0 0 7,0 0 0,0 0-1,0 0 0,0 0 0,0 0-1,0 0 0,0 0 6,0 0 0,0 0-1,0 0-7,0 0 0,0 0 0,0 0-6,0 0 7,0 0 0,0 0 0,0 0 0,0 1 0,2 0 0,0 2 0,0-1 6,0 0-1,0 1 0,0 0-1,0 1 0,0-2-7,0 0 7,2 2-1,-1 1 0,-1 0-1,0 1-12,0 0 7,0 1 0,0-1 7,0 0-13,2 1 14,-2 1-1,2-1 0,-2 1-13,2-1 7,1 1 6,-1 1-6,-2-1 12,2 2-1,0 0-7,0-1-7,0 2 7,-2-1 0,3 2-13,-1 0 20,2-1-1,-2 0-1,0 0-13,2 2-6,-1-1 8,-1 1 13,0-2-1,0 1-7,2 1-7,-2-2 14,2 1-14,1-1 13,-3 1-7,0-1 0,2-1 13,-2 0-8,3 0-7,-5 0 0,2 0 7,0-2-1,0 0-7,0 1 1,0-2 12,0-1-7,-2 1-7,3-2 1,-3-1-12,2 0 20,-2-1 0,-2 1-7,2-2 6,-2 0 6,2 1 5,0-2-14,0 0 6,0 0-1,0-1-13,-2 0 7,2 0 6,-2 1-1,2-1-7,0 0 7,-2 0-1,3-1 12,-1-1-14,2-1 6,-2 0-20,2 0 14,0 0 0,0 0 0,0 0-1,3 0 6,-3-2-7,2 2 7,-2-1-1,0 1-1,0-1-19,0 1 8,-1-1 7,1 1-1,0-1 0,0 1 13,0-1-8,0 1-7,0-1 0,0 1 7,1-2-13,1 1 20,-2-2-2,2 1-7,0-1-7,-1-1-6,3-1 8,0 1 6,0-1-13,1-1 8,-1-2-13,0 1 8,2-2-5,-1 1 1,-1-2 8,0-1 6,1 0 0,-1 0-7,0 0-6,0 1 7,1 0-12,-3 1 21,0-1-8,0 0-6,-2 0 7,3 0 0,-3 2-6,2-2 1,-2 1 7,-2 1-7,2-1 1,-2 2-12,0-1 21,-2 1-1,0 0 0,0 1-7,0 1 6,0 1-6,-2 0-6,2 0 14,-2 0-14,0 0 14,2 1-7,-2 0 7,-2 2-7,2 0 6,-2 1-6,2-1-13,-2 2 21,-1 0-1,1-2-7,2 2 1,-2 0 6,2 0-7,-2 1 7,2 1-7,-2 0 6,0 1-7,-1 1-5,3-1 13,-2 0-13,0 1 13,2 2-6,-2-1 6,2 1-13,-2 2 13,0-2 0,2 1-7,-1-1 6,1 1 0,-2 2-1,2 0-6,-2-1 0,2 1 7,0 1-7,0-2-6,0 0 20,0 1-8,2 0-13,0 0 14,-2 0-7,2-2-5,0 1 13,2 0-7,0 0 0,0 0 13,2-2-14,0 1-6,2 0 8,1-2 6,-1 2 0,2-2-1,0 0-13,3-2 14,-3 0-1,2-1-1,1 0-6,-1 0 6,0 0-12,1 0 1,-1 0 13,0-1 0,3 0-14,-3-1 8,0-1 6,1 1 6,1 0-8,1 0-6,-3 1 0,0-1 0,-2-1 13,3 2-7,-3 0-7,0-1-6,1 0 14,1 0-7,-2 1 1,-2-1-6,1 0 1,-1 1-6,0-2 2,-2 0-5,2 1-17,-1 0 3,-1-1 4,-2 1 2</inkml:trace>
  <inkml:trace contextRef="#ctx0" brushRef="#br0" timeOffset="131025">829 841 20,'0'0'4,"0"0"-1,0 0 0,0 0 0,0 0-1,0-1 1,0 1-1,0-1 0,3 0 0,-1-3 0,4 1-1,-2-2 7,2 1-7,-2 1 6,2 0 5,-3 0-1,-1 1-8,0 0 6,0-1 5,-2 1-2,2 0-14,-2-1 7,2 2 12,0 0-9,-2 0-1,0 0-7,0 1 7,0 0-8,0-2 13,2 2-1,-2 2-8,2-2-7,0 0 1,-2 0 6,2 1 0,-2-1 0,0 1-1,2 0 0,-2 3 6,0-2 5,2 0-1,-2 1-14,2 1 6,1 0 6,-1 3-1,0-2-8,0 2 6,0 2 0,2-1 5,0 1-20,0 0 13,0-1 6,0 3-2,3-2-7,-3 1 0,2 0-7,0 0 1,0 1-6,-1-2 20,-1 1-1,2 0-14,-2-1 13,0 1-1,2-2-7,-1 0 13,-1 0-8,-2 1-7,2-1 0,-2 1 7,-2-1-13,2 0 13,0 0 6,0 1-14,0-1 13,2 1-14,-2 0 7,-2 0-1,2-1-12,1 2 7,-3-2 13,2 1-14,-2-1 13,4 0-13,-2 2 0,0-2 1,-2-1 13,0 1-2,0-1-13,0 0 13,2 0-7,-2-1 6,2 1-7,-2-2 0,2 0 0,0 1 6,0 0-7,0-2 6,-2 1-7,2 0 7,0-1-13,-2 0 1,0 0 13,0 0-19,2-1 14,1 2 0,-3-1-7,2 0 14,-2-1-8,0 1 0,2 0 0,-2-2 0,0 2 0,0-1-6,2-1 13,0 1-7,0-1 0,-2-1-6,2 0 7,-2 2-13,2-2 21,0 0-14,0 0 7,0-1 0,0 1-1,-2-1-12,4-1 20,1 0-1,-1 0-14,2-3 1,-2 1 1,2-1-6,-2 0 20,3 0-8,1 0 0,-2-2 6,2 0 5,-1 0-8,-1 0 0,0 0-7,0 0-6,0-3 13,1 2 0,-1 0-7,0-1-12,-2 0 26,2 0-14,1 0-12,-1 0 21,0 0-14,2 1 7,0-2 0,-1 1 0,1 1 0,0-1 0,1 1-12,-3 0 14,2 0 0,-2-1-7,2 2 13,-1 1-13,-1-1 0,0-1 14,0 1-14,-2 0 1,3 0-6,-3-1 7,0 1 7,0 0-7,0 0 7,0-2-7,0 1 7,1-2-1,-1 1 0,0 0-7,0 0 7,0-1-7,0 1-5,0-1 13,1 0-7,-1 1 1,0 0-6,-2 1 7,0 0-12,0-1 1,2 1 21,-2 0-14,-2 1 7,2 1 6,-2 1-1,0-1-1,0 0-13,0 2-6,0-1 21,0 0-8,0-1-6,0 0-5,-2 0 14,2-1-1,-2 1-6,0-1 13,0 1-8,0 0-6,0 0-6,-2 1 2,0-1 20,2 1-21,-3 1 14,1-1-7,0 0 1,2 0 6,-2 1 0,0 1-1,2-1-6,-2 2 0,-1 0 7,1 0-1,0-2-6,2 2 6,-2-1 0,2 0 6,-2 0-1,0 1-20,-1 0 20,3 1-13,0-1 0,0 1 7,0-1 0,-2 1 0,0 1-1,2 0 6,-2-1-19,2 2 20,-2 0-7,1 0 0,-1 0 6,0 1-1,0-1-1,2 3 0,-2-2-7,2 2 0,-2-1 6,2 0 0,0 0-1,-1 0 0,1 1-13,2-1 14,-2 1-1,2 1 0,-2 0 0,2-2-13,0 3 1,0-1 14,0-1-13,0-1 1,2 2 13,-2-1-1,2-1 0,0 2-7,1-2-6,-1 2 7,0-2 13,2 0-2,-2 1-20,2 0 14,-2-1-1,2-2 0,0 1 6,0 1-20,1-1 20,-1 0-1,0-2-1,2 1-13,-2-1 7,2-1-13,1 2 1,1-1 14,-2 0-13,2-1 20,-1 0-1,-1-1-20,2 0 20,-2-1-13,3 2 0,-3-1 7,2 1 0,-2 0-7,2-1 7,-1-1-13,-1-1 14,2 2-1,0-1 6,1 1-14,1-2 7,-2 1-6,1 1 7,-1 0-7,0 0 0,0-2 7,1 0 0,1 0 6,-2 0-20,1 2 7,-3-2 7,2 1-6,-2 1 12,-2-1-1,3-2-7,-3 3 6,0 1-1,2-1 0,-2 0-7,2 0 6,1-1-13,-1 1-5,0-1 20,-2 1-13,0 1-6,3-1 20,-3-1-1,2 0-7,0 1 6,-4 0-7,2 0-6,2 2 14,-1-2-14,-3 1 14,2 0-7,-2 0 0,0-2 6,0 1-1,0 0-1,-2 0 0,0 0-1,2 1-6,0 1-6,-2-1 14,2 0-1,0 1-1,0 0-12,-2-1 13,0-2-7,0 1 1,0 1 6,0 0 0,0 0-1,0 0 0,0 0 6,0 0-8,0 0 0,0 0 0,0 0 0,0 1-6,-2-1-6,2 1 14,0-1 0,-2 1-1,2 0-6,-2 1 6,2-2-6,0 0 0,-2 1 1,4-1 13,-2-1-14,0 1 1,0 0-6,0 0 13,0 0-6,0 0 0,0 0 0,-2 0 7,2 0-1,0 0-1,0 0 0,0 0-7,0 0-5,0 0 1,0 0 7,0 0 0,0 0 0,0 0 0,0 0 7,0 0-1,0 0-1,0 0 6,0 0-1,0 0-7,0 0 6,0 0-8,0 0 7,0 0-1,0 0-1,0 0-1,0 0 0,0 0-1,0 0-6,0 0-6,0 0 1,0 0-5,0 0-5,0 0-4,0 0 3,0 0-17,0 0 4,0 0 2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10:33.295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176 804 19,'-3'-1'3,"3"1"1,0 0-1,0-2-1,0 0 1,0 1-1,0-2 0,0 0-1,3-1 0,-1 1 1,0-2-1,2 0 0,0 2 0,0-1 0,0 1 0,0-2 0,0 2 0,3-1 0,-1 1-1,-2-2 1,2 2 0,0 0-1,1 0 0,-1 1 0,2-2 1,-2 1-1,3-1 0,-1 1 1,0 0 0,2 0 0,3-1-1,-1 1 0,1-1 0,3 0 0,1-1 1,-1 2 0,3-2-1,0 0 0,-1 2 0,3-2 0,0 0 7,-1 1-8,1-1 0,0 2 7,-1-1-8,1 2 1,-2 0 0,1 0 0,-1 0 0,-3 1 7,3 1-7,0 0 6,-1 0-7,-1 0 7,-1-1-1,1 1-7,-1-1 1,1 1 7,0 0-7,1 0 6,-1 1 0,-1-1-1,1 1 6,1 1-14,1-1 7,-2 1-6,1-1 13,1 1-14,-1 0 7,-1 1-6,2-1 0,-3 1 0,-1 0 7,1 0-7,-1 1 7,-3 0 6,0 1-7,1 0-7,-1 1 1,1-1 7,-3 1-1,0 0 0,1 1 6,-3 1-7,2 0-6,-1 0 6,1 1 0,-2 0 6,2 1-13,1 0 7,-3-1 6,2 0-7,1 2 6,-1 0-13,3 0 1,-3 0 7,0 0 0,1-1 6,-1 1-1,0 0-1,-1 0 0,1-1-7,-2 2 13,2-2-8,-1 3-7,-3-1-5,2 1 7,0-2 6,1 2 0,-3 1-1,2 0-6,-2 0 13,-1 1-8,1 0-6,0 1 6,0 2-6,-2 2 7,0-1-1,1 2 6,-1 1 6,0 1-15,0 0 7,0-1-1,0 0-1,0 0-6,1 1 6,-1-1 0,-2-1-7,2 0 6,2 0-6,-2-1 6,0-1-12,1-1 7,-1 0 13,0 0-8,0 0-13,2-1 14,0-1-1,-2 1 6,1-1-13,-1 0 13,0 0-14,2 2 1,-2-1 13,-2 1-8,2 0 6,-2 2-13,3 0 1,-3 0 13,2 1-1,0 0-13,-2 0 13,2 1-1,0-1-7,-2-1-6,0 3 7,1-3-6,1 1 13,-2 0-1,2-1-7,0 1-6,0-1-5,0-2 26,2 0-2,1 0-7,-3 1-1,0-1 6,0 0-2,0 1-7,0-2 0,0 2 0,1 1 0,-1-1 0,-2 1 6,2 2-1,0 0-7,0 3-6,0-1-6,-2 2 15,1-1-7,-1 1 7,2 1-7,-2-1 7,2 2 6,0 0-7,0-1 6,2 1-1,-1 1-13,1-1 13,-2 0-19,2 0 14,0-2 6,-2 2-1,3 0-13,-3 0 1,0 0 13,0 0-1,0 1 0,-2 0-1,2 0-7,-2 1 0,1-1 7,-1 0-1,0 1 0,0-3-1,0 2-7,2-1 7,-2 0-19,2 0 15,-2-1-13,2 1 14,3-3 7,-3 2-1,0-1-13,2-1 13,0 1-13,0 0 7,1-1 12,-1 2-26,0 1 14,-2 0-6,2 0 1,-1 1 13,-1 0-14,0 1 13,0 0-7,-2 2 7,2-3-8,-2 0 7,2 0-7,0-2 12,-1-1-1,1 0-7,-2-1-1,2 0 0,-2-2-19,0 0 15,0 1-6,0-2 7,0 0-6,0-1 7,-2 1-6,2-1 7,-2 0 12,2 0-14,1 0 12,-3-1-20,2 3 8,-2-1-6,2 1 7,-2-1-7,0 4 8,0-3 6,0 1-1,2 1-7,-2 0 6,0 1-13,0-1 14,0 1-20,0-3 21,-2-1-1,2 0-7,-2 1 0,2-1 0,0-1 0,2-2 6,-2 1-6,0-1 6,0-1-1,0 0 0,0-1-1,0-1-6,-2 3 0,2-1-6,-2 0 14,-1 0-1,1-1-7,0 3 13,-2 0-20,0-1 14,2 1-13,-2 1 7,-2 1 7,1 0-7,1 0 7,2-1-1,-2 0 6,-2 0-20,2-1 13,0-3 0,0 2 0,-1-2-19,1 0 14,2-3 7,-2 0 5,2-1-14,-2 3 1,0-2 7,0-2-13,-1 2 1,1-1 7,0 0 6,-4 1-7,4 0-6,-2 0 8,-1 1-13,1-1 8,0 0-6,0 0 8,0 1 13,-3-1-8,5-1-6,-2 1 7,0-2-7,-3 1 13,3-1-7,-2 1 6,2-1-14,2 0 1,-3-2 1,-1 1 0,2-1 7,2 1-1,-2-2 0,-1 0-13,1 1 21,0-1-2,0 0-7,0 1 0,-1 0-6,3 1 0,-2-3 1,0 1 7,0 0-7,-1 2 7,3-2-1,-2 2-6,0-1 7,0 2-7,-1-2 0,1 1 7,0-1 0,0 0-1,0 2-6,-1 0 7,1-1 6,-2 2-14,2 0 1,0 0-12,-3 0 20,3-2 6,-4 1-20,1-1 14,-1 1-1,2 1 0,0-2-7,-1 1 7,1 1-13,0 0 8,-1-2-6,1 1 7,0 0-6,-2-1 7,1 1 12,1-1-1,0 0-8,-1-1-6,1 1 0,-2-1 13,2 0-8,-3 0 6,1-1-7,2 1-6,-1-2 0,1 1 7,0-1 6,0 0-13,-1 1 7,3-1-7,-2 0-5,2 0 13,-3-1 0,1 1 6,0-1-1,0 0-8,-1 0 0,1 0 0,0 0 0,-1 0-6,1 0 1,0 0 1,-2 1 6,-1 0-6,1-1 0,0 0-5,-1 0 13,1-1 0,-1 0-1,1 0 0,0 0-13,2 0 7,-1 0 7,-1-1-13,0-1 1,-1 1 1,1 0 7,0-1 0,-1 2 7,-1-1-1,-1-2-1,1 1-1,0 0-6,-1 1 6,3-1 0,-1-1-1,1-1-7,0 1 7,2-1-6,-3 0 6,1 0 0,0-1-7,-1 0 7,1 0 0,-1-2-1,1 0 0,-2 0 6,1-1-1,-1 2-1,0 0-1,-1-1-7,1-1 1,-1 0-6,1 0 13,0 0-13,-3-1 1,3 0 7,-1 0-13,1-1 8,-1 0 6,1 0-6,0 0 13,-3-2-1,3 1-1,-3-1-1,3 0-7,-1 2 6,1-2-13,0 0 14,-3-1-1,3 1-1,-1 1 0,1-1-1,-1 0 0,1-1 0,0 1-7,1 0 0,-1 0 7,2 0-6,-3 0 6,1-1-6,1 1 6,1 0 0,0-1-1,-1-1-6,3 1-6,-2-1 14,2 0-7,-3 0 1,1-2 6,4 0 6,-3 1-8,1-1-6,2 0 7,-2-1-1,1 1 0,-1-1-13,2 1 8,0-1 6,-3 1-6,3-1 6,0 2 0,0-1 6,0-1-20,-1 1 20,1-2-13,0 2 0,0-1-6,2 2 8,-3-3 6,-1 0 6,2 0-1,2-1-1,-2 0-1,-1 1-1,3-4-1,0 2-13,-2-1 1,2 0 7,0 0-6,2 0-6,-3 0 14,1 0 6,0 1-13,0-1-6,0-2 20,0 3-1,0 0-7,2 1-6,-3-1-12,3 1 21,-2-1-1,2 0-7,0 0 1,0 0 7,0-1-1,0 1 0,0-1-1,0 0 0,2-2 0,-2 2-7,0-2 13,0-2-7,0-1-6,-1 2 0,1 0 1,0 1 13,2-2-1,-2 1-7,2-1-7,0 2 1,0-1 7,0-1-13,0-1 2,-2 1 13,2-1 0,-2 2-13,2-1 13,0 2 6,0-2-14,-2 1 7,2-1 0,-2 0-13,0 1 20,0-2-8,0-1 0,0 1-6,0-1 6,2 0 0,-2 0 0,2 1 6,0-1-1,-3-2-14,3 1 1,-2 0 1,2 0 7,0 0 0,-2 0-7,2 1-5,-2 0 20,0-1-14,0 0 7,0 0-7,0 0 0,0 0 7,2 1 0,-2 0-7,0 0 7,0-1 0,2 1-1,-2 0 0,0-1-7,2 1-5,-2 0 14,2 0-1,0 0-19,-3 0 27,3 0-8,0 2 0,-2-2 6,2 1-1,0 0-14,0 1 1,0 0 7,0 0-7,0 0 1,0 1 13,-2-1-7,2 1-1,-2 0-12,2 0 20,-2-2-8,0 0 0,2 0-6,-2 1 13,2-2-13,-2-1 6,0-3-6,0 1 7,0-2 0,0-1-13,2 3 8,0 0 6,0-1 0,0 1-7,0 0 1,0 1 6,0 0 0,0 1 0,0-1-13,2 0-5,-2 0 8,0 1 7,2-1-6,-2 1 0,2 0 1,0-2 13,0 0-13,0 0 0,0-1 7,0 0-12,0 0 7,0 0 7,0-1-1,1-1-13,-1 1 8,0 1 0,0-2-6,-2 3 1,2-2 1,2 2 1,-4 0 7,2 0-1,-2 2-12,2 0 7,2 1 7,-2 0 0,0 0-1,0 0 0,0 2 0,3-2 0,-3 1-7,2 0 1,-2 0-6,2-1-5,0 0 14,0 1-6,3-1-5,-3 0 20,0 0-13,0-2 6,0 0-6,0 0 1,0 0 0,-2 0-6,0 1 8,1-1 0,-1 3 0,0-1 7,-2 0-7,2 1 7,-2 0-14,0 2 14,0-1-7,0 1 7,0 0-1,0 0-7,0 1-6,2 0 8,-2-1-7,0-2 8,2 2 6,0-1-13,0-1 13,0 1 0,2 0-7,-2-1 6,2-1-13,-2 2 7,3-2 6,-3 1-13,0 0 14,0 0-13,0 1 0,0-2 14,-2 0-7,2 1-7,0-2 1,-2 1 7,0 0-6,0-1 1,0 1 13,-2 0-8,2 1 6,0 0-13,0 2 7,-2-1 6,2 3-13,0-1 13,0 1-14,0 1 1,2 1 14,-2 0-1,2 0-14,-2 2 14,0 0-14,0-1 1,0 2 1,2-1 7,-2 0 6,0 0-14,2 0 7,-2 1 0,0 0-7,0-1 8,0 2-7,0-1 7,0 1 6,0 1-13,0-1 7,2 2 6,-2 0-14,0 0 1,0 0 13,2 0-1,-2 1-13,2-2 0,-2 1 14,0 0-14,3-1 1,-3 1 7,0-2 6,2 2-14,-2-2 1,2 0 7,-2 1 0,2-1-7,-2-1 7,0 2 6,0-2-7,0 1-7,0 0 7,0 0-6,0 1 7,0-2 0,0 1-7,0 0 7,0-2-7,0 0 7,0 1 0,0-1-6,0-1 6,0 2 0,0-2 0,0 1-7,0 1 1,-2-2 0,0 1 13,0 1-1,-1-1-1,1 1-7,0 1 0,0 2 6,0 0 0,0 0-14,0 2 14,2 0-13,-2 1 7,2 2 0,0-1 6,0 1-7,0 0 6,0 1 0,0 1-13,0-1 1,-2-1 7,2 2-6,-2-1 7,2 0 6,-2-2-7,2 2 6,-2-3-1,2 0-7,-2 1 0,2-1 1,0 0 0,0 1 6,-2-1-7,2 2 7,-3-1-7,3 1 6,0-1-6,0 1 6,0 0-7,0 1 7,-2 0-13,2 1 1,0-1 14,0 1-7,2 0 6,-2 0-1,0 0-6,0-2 6,0 1-7,0 0 7,3-1 0,-3 1-1,0-1-7,2-1 13,-2 1-7,2-1-6,0 1 13,-2 0-8,2 0 0,-2 1 6,0-1-7,0 2-6,2 0 7,-2 0-7,2 1-5,-2-1 1,2 1 1,-2 1 0,2 1 1</inkml:trace>
  <inkml:trace contextRef="#ctx0" brushRef="#br0" timeOffset="58749">1234 231 19,'-2'0'3,"0"-1"0,0 1 0,-2-1-1,0-1 0,0 0 0,0 1 0,0 0-1,-1-1 1,1-2-1,0 2 0,0 1 0,0-2 0,-2 1-1,2 1 0,1-1 1,-1 0 0,4 2-1,-2-1 0,2 0 0,-2 1 0,0-1 0,0 0 0,2 0 0,4 0 0,-2-2 0,4 2 0,1-1 0,5-1 0,3 0 0,1-1 0,3 0 0,1-1 0,7 0 0,0-2 0,6-1 0,2 1 0,5-1 0,1 0 0,7 0 0,3-1 1,1 0-1,0 3 0,2-3 0,-1 1 1,-1 0-1,0 1 0,1 0 0,-3 0 0,-2 0 0,-3 1 0,-1 1 1,-3 0-1,0 0 0,-5 2 1,-1-1-1,-4 2 0,-2 0 0,0-1 0,-5 1 0,-3 0 0,-4 0 0,-1 2 0,-1-1 1,-3 0-1,-2 0 0,-1 0 0,-3 2 0,0-2-1,-6 2 0,0-2 0</inkml:trace>
  <inkml:trace contextRef="#ctx0" brushRef="#br0" timeOffset="59264">639 416 17,'-2'-1'3,"0"0"0,0 1-1,0-1 0,2 1 0,0-2-1,0 1 0,2 1 0,-2-2 0,2 0 0,2-1-1,2 1 0,2 0 0,1-1 1,3 1-1,0-1 0,3-2 0,-1 0 0,3 1 0,1-1 0,1 0 0,2 1 0,2-2 0,1 0 0,1 0 1,4 2 0,2-1 0,2 0-1,0 1 0,5-1 0,-3 0 0,2 1 1,0-1 0,2 0 0,-1 1-1,-3-1 1,2 2 0,-2-1-1,0 1 1,1 0 0,-1 0-1,-2 0 0,0 0 0,0 1 0,-4-1 1,2 1-1,0-2 0,0 2 0,-2-1 0,0-1 1,-2 2-1,-2 0 0,1-1 0,-3 0 0,0 0 1,-2 0-1,-1 1 0,-3-1 0,-1 1 0,-1 0 0,-3 0 1,1 0-1,-5 1 0,0-1 0,-1 0 0,-1 1 0,0-1 1,-2 1-1,0-2 0,-2 2 0,2 0 0,-2 0 0,1 0 0,-1 1 0,-2-1 0,2 1 0,0 0 0,-2 0-1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09:11.566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856 38 20,'0'0'4,"0"0"-1,-2-1 0,0-1 0,0 0 0,-2-1-1,0 0 1,-3 0-1,1 1 0,-2-1 0,2 0 6,-3 0-7,1 0 0,0 1 0,0-1 6,-1 1-1,3 0 5,-2 0-1,2 1-8,-3 1 6,1 0-7,0 0 6,-1 1-7,1 1-6,0-1 19,-2 2-14,1 1 0,-1-1 7,0 0-1,-1 1-7,1 1 7,0 1-1,-1 1 6,-1 1-1,-1 0-14,1 0 7,0 1 6,-1 1-7,1 0 6,-1 2 5,1-1-20,0 2 7,-1 1 0,1-1 7,-1 0-14,3 0 14,0-1-1,1 1-13,1-1 7,0 1 7,-2-1-1,-1 0-1,3 0 6,2 0-1,-3 0-8,1 1-12,2 0 7,2-2 7,0 2 0,0-1-1,1 0-6,-3 0 7,2 0-7,0-1 7,0 1-7,2 0 13,0 0-14,0 0 7,0 1 0,0 0 6,-1-2-13,1 1 6,0-1 0,2 2 0,0-1-6,0-2-6,0 2 20,0-2-13,-2 2-6,2-2 14,2 1-1,-2-1 0,4 2 6,-1-1-20,1 0 14,0 0-1,0-1 0,0 2 0,2 0-13,-2 1 20,1-1-13,-1 1 13,0-1-2,0 1-7,2 0 0,0 1-12,1 0 26,-3 0-14,2 0-6,0-1 7,0-1 0,3 1 12,-1 0-8,0-1 6,0-1-8,3 1 0,-1 1-13,0 0 7,1-2-5,1 1 7,1-1-6,-1 1 1,0 0-6,1-2 20,-1 2-7,1-2-6,-3 1 7,2-1 6,1 1-1,-1-1-8,-1 1 7,1-2-1,0 1-1,-1-2 0,1 2 6,1-2-8,-3 0-13,0-1 14,1 0 0,-1 0 6,2-1-1,-1 0-20,-1-2 8,2 2 13,1-1-14,-3-2 13,0 1-7,1-1 6,-1 1-1,3-2-13,-3 1 1,2 0-6,-1 0 8,1 0 7,-2-1-7,5-1 13,-3-1-13,-1 1 6,-1 0 13,2 1-15,1-2 0,-1 0 6,3-2-7,-3 1 1,3-1 6,-1 1-13,1 0 13,-1-2-7,-2 2 0,3-1 6,-1-1 0,1 0-7,-3-1 6,1 1-6,1 0 0,-1 0-12,-1 0 14,0 0-6,3 0 13,-3-1-13,3 1 19,-3-2-20,3 2 7,-1-2 12,-1 0-14,-1 2 1,2-2 6,1-2-13,-1 2 20,1-1-14,-3 0-13,1-1 27,1 1-8,-1-1 6,-1 0-1,0 0-1,-1-1-7,-1 0-7,2-1-5,-1-1 20,-1 1-14,-2 0-5,3-2 20,-3 1-8,2-1 0,-3 1 0,1-2 6,0-1-8,0 1 0,1-1 7,-3 0-1,0 0-1,2 0-13,-1 0 7,-1-1 0,2-2 7,-2 2-14,0 1 14,1-1-1,-1 0-1,-2 1-6,2-1 0,0 0-6,-1 0 7,1 0 0,0 1 7,0-1-7,-2 1 0,2 0-13,-1 0 2,-1 1 2,0-1 1,0 2 7,0-1 1,0 0 0,-2 1 0,2-1 12,-1 2-7,-1-2-13,0 0 20,2 0-8,-2 0 6,0-1-14,0 2 1,0-2-6,-2 1 8,2-1 12,-2 1-13,0-1 19,0 1-2,0-1-8,-2 2-1,2-1-1,-2 1 0,0-1-1,2 0-6,-2 1 6,2 0 0,-4 2 0,0-2-1,-1 2 0,1 0 0,0 0-7,-2-1 7,2 2-13,0 0 8,0 0 0,-1 2-5,1-2 1,0 2 0,-2 0-5,-2 0 8,2 1 0,-1-4 1,-1 2 13,0 2-14,-3 0 0,3 0 1,-2 0 13,-1-1-1,1 1-8,0 0 0,-3 0 6,3 1-1,-2-1-7,1 1 0,-1 0-6,2 0-5,-1 0 14,1 0 6,0 0-7,-1 1 6,1-1-7,-1 2 6,1-2-7,2 2-6,0 0 7,-1-2 6,1 2-1,0 1-6,2-2-7,-1 2 1,1-1 14,0 1-1,2-2-7,-2 2-6,-3 1-6,3 0 21,0 0-7,0 0-7,2 0 13,-3 0 0,3 1-1,-2-1-7,2 1 0,0 1-6,0-2 1,0 0 0,-1 0 14,3-2-8,-2 2-6,2-1 7,-2 1-6,2 0 13,0 1-7,-2-1-1,2 2 0,0 0-12,-3-1 20,3 0-13,-2-1 13,2 1-7,-2 1-1,2-1-6,-2-1 1,2 1 7,0 0 0,0 0 6,0-1-1,-1 1-8,1-1-6,-2 2 7,4-1 0,0-1 0,0 1 0,0-1 7,0 1-1,0-1-1,0-1 6,0 0-8,-2 1 0,2 0-7,0 0 1,0 0 6,0 0-6,0 0 6,0 0-6,0 0 12,0 0-7,0 0-6,0 0 0,0 0 7,0 0-7,0 0-6,0 0 8,0 0 0,0 0 0,0 0-6,0 0 8,0 0 0,0 0-7,0 0 1,0 0 1,0 0 7,0 0-7,0 0 7,0 0 6,0 0-7,0 0 6,0 0-7,0 0 0,0 0 0,0 0 0,0 0 0,0 0 0,0 0 0,0 0-6,0 0 7,0 0 0,0 0 0,0 0-7,0 0 1,0 0 13,0 0-1,0 0-7,0 0-6,0 0 13,0 0-1,0 0 6,0 0-2,0 0-1,0 0-8,0 0-6,0 0 1,0 0 0,0 0 1,0 0 6,0 0 0,0 0 0,0 0-1,0 0-6,0 0-6,0 0 7,0 0 1,0 0 6,0 0-6,0 0 0,0 0 0,0 0-12,0 0-11,0 0 3,0 0-4,0 0 3,0 0 2</inkml:trace>
  <inkml:trace contextRef="#ctx0" brushRef="#br0" timeOffset="6724">3402 998 19,'0'0'4,"0"0"-1,0-1 0,-2 1-1,2-1 0,-2 1 1,0-1 0,-2-2-1,2 2 0,-3 0 0,3 0-1,-2 1 1,2 0-1,-2-1 1,2 1-1,2-1 0,-2 1 0,0-2 6,0 2-7,2 0 0,-2 0 0,2 0 6,-2 0-7,2 0 0,0 0 7,0 0-7,0 0 0,0 0 0,0 0 0,0 0 0,0 0 0,0 0 0,2 2 0,-2-2 0,2 1 1,0 0 0,0 0 6,0 1-1,0 0 6,0 0-8,4 0 6,-2 1-13,3-1 19,1-1-8,0 0-1,2 0-7,3 1-6,-1-1 0,1 0 1,1 0 1,3 0 1,-1-1 7,1 0-1,1 0 0,3 0 0,0 0 6,2-1 5,1 1-2,3-1-1,0 0-7,2 0-13,2-1 13,-2 1-6,2 0 0,0 0 7,0 0 6,2 0-8,-2-1 6,0 1-1,0 0-1,0 1-7,0-2 0,0 1 7,0-1-1,0 1-7,0 0 13,0-1-14,3 1 0,-3-1 7,-2 0-1,2 1 0,2 0 0,-2 0-13,0 0 20,0 1-1,0-2-14,0 1 7,0 0-7,-2 0 7,0 1-13,0-1 14,0 0 6,-3 1-13,-1-2 13,0 2-14,0 0 13,0-1-13,0 1 0,-3 1 7,1-2 6,0 1-7,-2 0 6,-3 0-13,3 0 0,-3 1 14,1 1-14,-2-1 13,1 0-13,-1-1-6,-1 0 14,-1 0-12,-1 0 20,-1-1-8,-3 1 0,-2 0 6,3 0-7,-3 0-7,-2 0 14,0-1-14,-2 1 13,1 0-7,-1-2 0,-2 2-12,2 0 7,-2 0 1,0-1-12,0 0 2,-2 0 1,0-1 1,0 0 1,-2 1 1</inkml:trace>
  <inkml:trace contextRef="#ctx0" brushRef="#br0" timeOffset="7535">3871 1069 16,'-2'0'4,"2"0"0,0 0-2,-2-1 1,-2 1-1,2 0-1,-2-1 1,0 1 0,2 0-1,0 0 0,-2 1 1,-3 0 0,3 2-1,0-2 0,0 0 0,0 0-1,-2 0 1,1 0 0,1 1 0,0-1-1,-2 0 1,2 0 0,-2 0 0,-1 0 0,3 0 0,-2 2 0,2-2-1,-2-1 0,2 1 0,2 0 0,-3 0 0,3 1 0,0-2 0,0 0 0,0 0 1,-2 0-1,4 1 0,-2-1 0,2 1 1,0-1-1,-2 0 0,2 0 0,0 0 0,0-1 0,2 2 0,0-1 1,-2 0-1,2 1 0,-2-1 1,2 1-1,2 0 0,2-1 7,1 2-7,3-2 0,0 0 6,3 0-1,1 0-1,5 0-6,-1-3 0,5 2 0,0 0 7,4 0-7,0 0 6,0-2 6,2 2-1,2-1-14,-2 1 7,2-1 0,-2 1 6,2 1-7,-2 0-1,-1 0-6,1-1 13,-2 1-7,2 0 0,-2 0 7,0 0-8,0-1 1,0 1 0,-2 0 6,-3-1-1,3 1-7,-2 0 0,0 0-6,-1-1 14,3 0-7,-2-1 6,-2 2-7,1-1 7,-1 1-7,0-1 7,-1 0-7,1 0-6,0 1 7,0-1 0,-3 1 6,1-2 0,-3 2 5,3-1-7,0 0-13,-3 1 1,1-1 14,-1 0-7,-1 0 7,-1 1-1,1-2-7,-3 2 1,-2-1 0,3 0-6,-3 1 13,-2 0-7,1 0-6,-1 0 1,-2 0 8,-2 0-7,2 0 13,-1 0 0,-1 0-8,-2-1 7,0 1-13,0 0 13,0 1-7,0 0 0,0-2 13,-2 1-8,0 1 6,2-1-2,-2 0-1,0 0-7,2-1 0,-2 1 0,0 0-6,0 0 7,2 0-6,-2 1 7,0-1-7,0-1 1,0 1 6,0 0-6,0 0 13,0-1-1,0 1-14,0-1 7,-2 0-6,2 1-6,-2-2 2,2 2 1,0 0 7,0 0 0,0 0 0,0 0-6,0 0 1,0 0 0,0 0 0,0 0 1,0 0 1,0 0 0,0 0 0,0 0-1</inkml:trace>
  <inkml:trace contextRef="#ctx0" brushRef="#br0" timeOffset="24898">2928 1095 19,'0'0'4,"0"0"0,2 0-1,0 0 0,5 0-1,1 0 1,4-1-1,1 1 0,1-2 0,3 1-1,1 1 0,1 0 0,2 0 0,-1 0 0,1 0 0,2 0 0,2 0-1,-1 1 0,3 2 1,0-2 0,2 1 6,0-1-7,2 2 0,0-2 6,2 1-7,0-1 7,3 2-7,1-3 6,0 1 0,2-1 5,3-1-14,3 1 1,3 0 0,-1-1 7,3-1-1,0 1 6,-1 0-7,3-1-7,-2 1 14,-1 1-2,1 0-13,-1 0 7,1 0 0,-2 1 6,1 0-1,1 0-13,0 1 7,-1 0 0,1-1 0,-1 1-6,1 0 13,0 0-1,-1-1-7,3-1 7,-2 1-14,1-1 14,1 0-7,0 0 6,2-1-13,-1 1 14,1-1-14,-2 2 8,2-1 0,-3-1-7,1 1 7,-2 1-6,1-1 20,-1 0-15,0 1-6,-1-1 14,1 1-1,0-1-13,-1 1 0,1-1 20,-1 1-8,1-1-7,0 0-6,-3 2 20,3-1-8,-2 1 0,1-1-7,-1-1-6,1 1 1,-1 1 1,-1-2 7,1 0 7,0 0-1,1 0 5,1 0-1,0 0-8,-1 0-6,-1 0 13,1-2-1,1 2-20,0 0 14,-1 2 6,1-2-20,-3 0 27,3 0-15,2 1 7,-3 0-14,3 0 14,0 0 5,2 0-8,-3 0 0,3 1-1,0 0 0,0-1 6,-1 0-1,3 2-8,0-1 0,0-1 7,2 0-7,2 2-7,0-2 1,0 1 20,0-1-27,2 0 27,-2 1-15,0-1 7,0 0-1,2 1-1,2-1-6,-2 1 0,2 0-6,-2 0 7,0 1 13,0-1-8,-2-1-1,0 1-12,0 0 1,-2 0 13,-2 0-7,2 0 7,-2 1-1,-1-2 6,1 1-8,-2 1 6,2-2-1,-2 0-7,-3 1 7,1-1-8,0 1 1,-3-2 6,-1 1-7,2 0 6,-3 0-7,1 0 7,-1-1-1,3-1 0,-2 1-20,1 0 21,1 0-7,-1 0 1,3-1 6,0 0-7,0 1-12,-1-1 8,3-1 1,-2 1-6,2 1 1,1-1 2,1 1 13,0 0-13,0-1 13,0 1-13,0 1 1,2-1 1,-3 1 13,1 2 0,-2-2-1,0 1-7,-3 0 0,-1 0 0,0-1 0,-5 0 13,3 1-8,-3-1-13,-3 1 20,-1-1-2,-2 0-19,-1 0 7,-5-1 0,-2 1 7,-4-2 0,-1 1 5,-3-1-1,-2 0-20,0 1 14,-5-1-6,-1 1 7,-1-2-1,-2 1 6,-1 1-1,-1-1-7,0 0-6,1 0 1,-1 1 7,1-1-13,-1 1 1,2-2-11,1 2 2,-1 0 2,3 0 1,-3 2 2,2-4 1</inkml:trace>
  <inkml:trace contextRef="#ctx0" brushRef="#br0" timeOffset="26473">6510 1423 23,'0'1'4,"0"0"-1,0 0 1,0 0-1,0 1 6,0-1-1,0 1-7,-2-1 0,2 0 12,2 0-1,-2 2-2,0-2 5,0 0-2,3-1-1,-3 0-2,2 0-1,0 1-1,2 0-1,0 1 5,2-1-1,0 0-14,3-1 13,-1 1-8,4-1 12,1 0-8,-1 1 12,5-1-8,1 1 5,3-1-2,2 2-8,4-1-1,-1-1 0,5 0-7,1 1 7,1-2-7,0 0 13,2 2-2,0-2-1,-2 1 0,0-3-14,-2 2 14,-2 1-1,-2-1-1,0-1-1,-4 2 0,-5 0-1,-1-3 0,-3 2 0,-1 1-1,-1 0 6,-4 1-7,1 0 0,-1-2 0,-4 1 12,0 0-8,0 0 6,1 1-8,-5 3-6,2-2 6,-2 1-6,0 1 6,0 1 0,-2 2-1,-1 1-12,1 4 1,-2-1 1,0 2 14,0 0 5,0 1-8,0 0 0,0 1-7,-1-1 7,1 2-13,0-1 14,-2 2-7,2 0 7,-2-1-7,1 1-6,-1-1 1,2 0 20,0-1-8,-2 1-6,2-2 0,2 0 0,0-1 0,-1-1 1,1-1 0,2-1 0,0-1-12,2-1 14,-2-1-13,3 0 2,-1-2-5,0-1-18,0 0 4,0-1 3,-2-1 2</inkml:trace>
  <inkml:trace contextRef="#ctx0" brushRef="#br0" timeOffset="27097">7789 1527 21,'2'0'4,"0"-1"0,0-1-1,-2-2 0,2 1 0,0-2-1,0 3 7,0-3-7,0 2 6,0-1-1,-2 2-1,0-2 5,0 3-1,0-2-1,-2 2 5,0 1-2,0 0-14,-4 0 13,0 0-8,-1 1 12,-1 0-2,-2 2-1,1 1-2,-1 1-1,-2 0 5,-1 0-14,1 2 6,2-1 6,-3 1-8,1 1 12,-3 2-8,3 0-1,2-1-1,-3 2-7,3-2 12,-3 0-1,3 2-1,2-1-8,-3 1 0,3-1 0,2 0 0,-2 1 0,1 1-13,3-1 14,-2 0 0,2 1 0,2-1 12,0 2-14,0-2 12,2 0-14,-2-1 0,4 0 13,0-1-7,0 0-13,2 0 19,0 1-7,2-2 6,3 0-1,1-1-1,0-1-1,3 0-7,-1-2-6,3 0 7,1-2-6,1 0 0,-1 0 14,1-2-14,-1 0-5,1 0 13,-1 0 0,1-3-6,-3 2 0,3-1 7,-2-2 0,-3 2-1,2 0 0,-3 0 0,-1 0 6,0 0-1,1 1 5,-5-2-14,2 2 7,-2-1-14,1 1 8,-3 0 0,0-1 0,0 1 13,0-1-14,-2 1 6,2-2-7,1 2 7,-1 0-7,-2 1-24,0-1 9,2 0-17,-2 0 11,0-1-3,-2 1 2,-2-1 2</inkml:trace>
  <inkml:trace contextRef="#ctx0" brushRef="#br0" timeOffset="39062">9555 2127 35,'0'0'3,"0"0"12,0 0-14,-2 3 25,0-4-3,2 1-9,0 0 4,0 0-2,0 0 4,0 0-2,0 0-21,0 0 12,0 0-1,2 1-1,-2-1-7,4 1 13,-2 0-2,0-1-8,0 1 13,-2-1-2,0 1-2,2-1-2,-2 1-1,2 1-14,0 0 7,0 0 0,0-2 6,0 1-7,1 2 0,-1-2 12,0-1-14,2 1 13,0 3-2,0-1-1,2-1-14,1 1 13,-1 0-1,2 0-1,-2-1 0,2-1 5,3 1-1,-1 1-1,3-2-2,-1 0 0,2 0-14,3 0 7,-3 1 7,3-2-1,0 1-7,-1 0 0,3-1 6,-1 0-13,1 1 7,0 0 13,1-2-14,-1 2 6,2-2-13,-3 0 14,1 0-13,-1-2 13,1 2-6,0-1 6,-3 1 6,3-2-8,-5 1 0,3 0 5,-3 1-19,1-2 20,-3 1-1,1 2-20,-3-1 14,-2 0 0,0 1-7,-1 0 7,-1 0 0,0-2 0,-2 2-7,0-1 13,-2 0-7,3 2-13,-3-1 14,0 0-6,0 1 7,-2-1-13,2 2 13,-2-2 0,0 1-13,0 2 14,0 1-13,0 0 20,0 3-14,2 0 13,-2 1-14,-2 1 13,2 1-14,-2 3 7,0 0 6,2-1-13,-2 2 0,2 2 7,0-1 0,2 0-6,-2 0 13,0 0-2,0 0-7,0 0 0,-2-1-12,2-1 14,2 1 6,-2-2-14,2-1 7,-2 1-6,2-2 13,-2 1-1,0-2-7,2-1 0,0-1-6,-2-1-6,0 0 20,0-2-1,2 1 0,-2-1-1,0-1-1,0-1-1,0 1 0,0-1-1,0-1 0,0-1-13,-2 0-11,2 0-10,0 0-2,0 0-9,0-1 5,0 1 4,0 0 2,0-1 4</inkml:trace>
  <inkml:trace contextRef="#ctx0" brushRef="#br0" timeOffset="39811">10543 2337 24,'0'-2'4,"2"0"0,1 0 0,-1-2 12,0-1-2,2-1-8,0-1 5,0 0-1,0-1 11,-2 1-3,0 0-2,0-1-8,0-1-1,-2 1 18,0 0-22,0 0 12,-2 1-14,-2 0 12,-2 1 5,0-1-3,-2 1-1,-1 1-8,-1-1 11,2 2-8,-3 3-1,-1 1 5,0 1-8,-3 3 6,3-1-8,-3 3 0,1 1-7,1 1 7,1 3 0,-1-2-13,3 1 20,2 2-20,0 1 13,1 0 6,1-1-20,2 0 14,2 0 6,0-1-13,0 1-6,2-2 7,2 1 13,2-1-1,-2 0-1,2-2-7,0-1-1,1-1 7,1-1-1,0 0-20,0-1 27,2-1-8,1-2-13,-1 0 14,2-2-1,1 0-7,-1-2 6,0-3-6,1 0 6,-1-1-13,0-1 14,-1 1-7,-1 0 6,0-1-6,0 1-6,-1 0 7,-1 1 0,-2 1 6,0 1-6,0 0 6,0 1-1,-2-1-6,3 2 6,-3 1-7,0 0-6,0-1 14,-2 2-13,2 0 13,-2 2-6,2-1-13,0 0 14,0 1 0,0 0 7,0 2-1,2-1-1,-2 1-1,3 1-13,-1-1 14,0 2-7,0 0 0,2 0 13,0 0-7,1 0-13,-1 0 1,0 0 13,2 0 0,-2 1-7,1-1 0,-1 0 6,2-2 0,-2 1-1,3-1-6,-1 1 6,0-3-6,-2 1 0,3-2-6,-1 0 1,0-1 8,-2 1 0,1-2 0,-1 1 0,0-1 6,-2 1-20,-2 0 8,2-1-5,-2 1-5,-2-1-4,0-1-10,3 0 3,-3 1 1</inkml:trace>
  <inkml:trace contextRef="#ctx0" brushRef="#br0" timeOffset="41106">11491 2042 23,'0'0'11,"0"0"-8,0 0 19,0 0-3,0 0-15,0 0 18,0 0-9,0 0 5,0 0-2,0 0-8,0 0-8,0 0 7,0 0-1,0 4 11,2-1-2,0 2-2,0 1-7,-2 1 5,2 0 5,2 0 4,-2 1-21,-2 2 19,0 1-9,2-1-7,-2 3 18,0 0-2,2 0-2,0 1-9,0 2 0,3-1 5,-3 0-8,0 3 6,0-1-1,-2 1-14,2-1 1,0 0 0,0 1 13,2-2-1,-2 2-20,-2-2 14,2-1 6,0-1-13,0 0 7,0-2-1,0-2 0,-2-1 6,3 1-13,-1-3 7,-2 0 6,2-2-1,0-1-13,-2-1-12,0 1 9,0-2-17,2-2-3,-2 0-3,2-1 3,0-3 2</inkml:trace>
  <inkml:trace contextRef="#ctx0" brushRef="#br0" timeOffset="41543">11935 2009 22,'0'0'5,"-2"-1"-1,2 1 0,-2-3-1,-2 1 12,0 1-14,2-2 6,-4 2 12,1 0-15,1 0 6,0 1-2,0 0 12,0 0-3,-2 1-2,2 3-2,-3-1 5,-1 3-8,2 1-2,0 1 12,0 0-15,-1 3-1,1 0 12,0 1-2,0 1-2,2 1 5,-1 1-14,1 1-1,0 3 0,2-2 12,0 1-14,2 0 6,0 2 6,0 0-2,2-2-7,0 2 6,0 0-8,0 0 0,2 0 0,1 0 6,1 0-1,0 1-1,0 0-13,0 0 20,1 1-14,-1 0 0,0 1 7,0 2 5,0-1-1,1 2-13,-1 0 13,-2 1-2,2-1-13,-2 0 13,0 2-7,1-1 6,-1-1 0,0-1-14,-2 0 8,0-2 6,0-1-13,0-1 7,-2-2-19,2-2 9,0-2 1,-2-1-5,2-2-5,-2-3-16,-2-1 4,2-3 3,-2-2 3,-2-3 2</inkml:trace>
  <inkml:trace contextRef="#ctx0" brushRef="#br0" timeOffset="41980">11764 2630 31,'0'0'16,"0"0"-2,0 0 5,0 0-3,0-1 5,0-2-9,0 1 5,0 1 4,0-2-9,0 1-8,0 1 6,0 0-14,0-2 13,2 3 5,2-1-14,0 0 12,0 0-7,0 0 5,2-2-7,-1 1 12,1 1-8,0 0-1,0 0-1,2-1 6,3 1-14,-1-1 0,1 0-6,1 0 20,0 0-7,1 0-1,-1-1 0,3 1-1,-3 0 0,3 0-6,-3 0 6,0 1 0,1-1 0,-3 1 0,2-2-1,-3 1 7,-1 1-8,0 0 0,1-2 13,-1 2-8,0 0-1,0 0 0,-1 0 6,-1 0-2,0-1-7,-2 1 6,0 0-7,0 1 0,1-1 6,-3 1-7,2 0-6,-2 0 1,0 0 13,0-1-7,0 1-6,0 0 13,-2 0-7,2 0 0,-2 0 6,2 0-7,-2 0-12,0 0 14,0 0-6,0-1-12,0-1-4,0 2-10,0 0 3,0-1 3,0 0 1</inkml:trace>
  <inkml:trace contextRef="#ctx0" brushRef="#br0" timeOffset="43212">12653 2103 23,'-2'-1'5,"2"1"-1,0 0 0,0 0-1,0 0 12,0 0-8,0 0-1,0 0 6,0 0 5,0 0-15,0 0 12,0 0 5,0 0-9,0 0-1,0-3-8,2 1 13,0 1 4,0 1-8,0-1-1,2-2-2,0 1 12,1 0-9,1-1-7,-2 0 12,2 2-8,2 0-7,1-3-6,-1 1 7,2 0 12,1 2-8,1 1 6,0-1-2,5-1-1,-3 2-7,3-1 6,2-1-7,-1 1 0,1-1 6,2 2-7,-3-1 7,1 0-7,-3-1 0,3 1 0,-3 1 0,1 0 0,-5 0 0,3 0 0,-3 0 0,1 1 1,-3-1-7,0 2 7,-1 0 0,1 0 0,-2-1 0,-2 2-6,1 0 7,-3 1 0,2-1 0,-2 2-6,2-2 6,-1 1 0,-1-1-12,0 1 14,-2-2-7,2 0 0,-2 1-5,2 1 13,-2 0 0,0-2-1,0 2 0,0 0-7,-2 0 7,3 1 12,-1-1-14,-2 2 6,0 0 5,0 0-7,-2 1-1,2 0-13,-3 1 20,1 1-14,0 1 13,0 2-14,0 0 1,2-1 6,0 2 0,-2 0 6,4 1-8,-2 0 6,0-1-7,0 1-12,0-2 20,2 1-1,-2 0-7,0-1-13,2 0 8,-2 0 7,0-3 6,2 1-7,0-2 0,-2 0 0,3-1 0,-3 0 12,2-3-8,0 0-1,-2 1-6,2-2-6,-2-1 13,0 0-7,2 0 1,-2-1-25,0 0-10,0 0 11,-2-1-3,2-1 2,0 1 3</inkml:trace>
  <inkml:trace contextRef="#ctx0" brushRef="#br0" timeOffset="43883">13298 2159 23,'0'0'4,"0"0"0,0 0 0,0-1-1,0-2 0,0 1 18,0 0-9,2-2 5,-2 2-8,2 1-1,-2-1 5,0 1 5,2 1-3,-2 1-8,0-1-1,0 2 6,0-1-2,0-1 5,0 1-2,0-1-7,3 2 5,-3 2-8,2-1-6,0 3 19,2 1-8,-2 1-8,2 0 0,0 3 0,2-1 13,-2 2 5,3 0-15,1-1-1,-2 1 6,2-1 6,1 2-8,-1 1-7,2-1 6,-1 0-7,1 0-6,0-1 14,3 0 5,-3 1-14,0-2 13,-1 0-7,1 0-7,0 0 13,-1-2-1,-1 1-1,0-2-20,0-1 14,1 0-6,-3-2 13,0 1-7,2-1-13,-4 0 21,3-2-14,-3 1 19,0-2-14,0 1-6,0-2 19,0 2-8,1-2 6,-1-1-1,0 0-8,0-1-6,-2 0 0,2-2 13,2-1-13,1-2 0,1-1 7,-4-1-7,2-2 1,2 0 0,-1-2-6,1 0 1,-2-1 14,0-2-7,1 0-6,-1-2 13,0 0-1,-2 1-7,2-2 1,-2 1 0,1-1 0,-5 1 0,2-2 0,-2 1-12,0-1 8,-2 2-6,-1 1 8,1 1-6,-2 0 1,0 1 1,0 1 1,2 1 1,-2 0 13,-2 2-1,-1 0-1,3 1-7,0 2-6,0 0 13,0 1-19,0 2 20,2-1-13,-3 1 0,1 1 14,2 2-14,0-2-5,0 1 20,0 1-20,0-1 20,0-1-14,0 4 7,0-1-6,0 2 13,-2-2-14,2 1 7,-3 0 0,3 0-13,-2 3 14,-2-1-7,2 1 13,-2-3-20,4 1 14,-3 2-6,1-3-6,2 0 13,0 2-6,2 1 0,-2-1 6,0 1-6,4-2 6,-2 2-7,4-1 1,0 2 12,1-1-7,-1 1 6,2 0-14,2-1-5,0 2 20,3-1-14,-3-1-6,2 1 14,-1 1-13,-1-1 1,-2-2 20,2 2-2,-1-2-7,-1 2-7,0-2 13,0 1-7,0-2 6,1 0-1,-1 1-1,0-2-1,-2 0-19,2 0 20,1 0-1,-1 2 0,0-1-7,2 0 6,1-2 6,-3 0-7,2 2-1,-2-2 0,0 1 0,1-1 6,-3 0-7,2 1 6,-2-1-7,-2 1 0,0-1 0,0 0 0,0-1 0,-2 1 0,2 1-19,-2-2 8,0 1 2,2 1 13,-2-1-6,3 0-13,-6 1 9,1-1-12,2 1-4,-4-1 3,2 0-6,0 0 3,-2 0 1</inkml:trace>
  <inkml:trace contextRef="#ctx0" brushRef="#br0" timeOffset="46738">943 1217 31,'0'0'10,"0"0"-7,0 0 18,0 0-3,0 0-21,0 0 19,0 0 5,0 0-28,0 0 26,0 0-15,0 0-7,0 0 13,2 0-7,4 0 6,2 0 11,7-2-9,3-2-1,1 1-8,0-1 6,1 1 6,3-1-2,4-1-8,0 2-7,2-1 1,0 1 12,2-2-1,0 3-20,0 0 27,2-2-27,0 2 20,0 0-1,-2 0-1,0 1-7,0 1 0,-2 0 6,0-1-13,-4 1 7,0 0-7,2 0-11,-5 1 21,1-1-7,-2-1-6,0 1-5,-5 0-4,1 0 2,-5 0 1,0-1 2,-1 1 1,-5 0 1</inkml:trace>
  <inkml:trace contextRef="#ctx0" brushRef="#br0" timeOffset="47065">738 1304 23,'-4'-1'4,"0"0"-1,0 1 1,0-1-1,-1-1 0,1 0 0,2 1-1,-2 0 6,2 0-1,0-1-1,2 2-7,-2-1 13,2 0 5,0 1-15,0 0 0,0 0-7,2 0 7,0 0-6,2 0 13,0 0 5,2-1-8,3 1-1,-1 0 12,2-1-2,3 0-8,1 1 5,5-3-8,-1 2 6,7-1 5,2 0-20,2-1 6,6 0 13,3 0-2,1 1-8,0 1 6,2-3-7,1 3 5,-1-1-13,1 0 13,-1 0-1,-2 1-7,-2 0-13,1 0 21,-3 1-14,-2 0 14,-2-1-14,-4 0 13,-2 1-1,-3 0-7,-1 0-6,-2 0 14,-3-2-1,-1 2-1,-3 0-13,-2 0 20,-1 0-14,-1 0-13,-2 0 21,0 2-7,1-2 0,-3-2 0,0 2 0,-2 0 1,2-1-13,-2 1 2,-2 0-12,2-1 3,0 0 2,-2 0 2,2 0 0</inkml:trace>
  <inkml:trace contextRef="#ctx0" brushRef="#br0" timeOffset="48735">14500 2123 23,'0'-1'4,"0"1"7,0-2-2,-2 0 5,2-1 5,-2 0-15,0 1 12,2 1-8,-2 0-1,2-1-1,-2 1-7,-1 1 6,1 0 12,-2 1-15,-2 2 6,0-1-7,-2 0 6,-1 3-7,1 1 13,0 0-2,-3 1-1,-1 1 5,2 1-15,-1 2 0,1-1 0,2 2 7,-3-1 5,5 2-2,0 0-7,0 0 0,4-1 5,0 1-7,2 0 6,2 1-13,0-1 7,2-2 12,2 1-14,0 0 7,3-2-1,1-1 5,2 1-13,-1-2-6,1-1 7,0-1 7,3-2-13,-3 0 7,3-2 6,-3-1 0,3-1-7,1-2-6,-1-2-6,-3-3 21,1-1-7,-1-3 0,-2-1 0,-1-2-6,1-2 7,-4-2-7,-2 1 7,-2-2 0,-2 0-6,-2 0 7,-2 0 6,-4 2-1,0 1-14,-1-1 14,-1 2-8,0 2 1,-5 2 6,3 0-7,-1 3-6,-1 2 19,1 1-7,1 2-14,2 1 20,1 3-14,-1 3 7,2 1 0,2 4-20,-1 0 9,3 0 0,0 2 1,2-1-11,0 1 2,0 0-5,0 1 2,4-2 3,0 1 1,0-1 1,2 0 0</inkml:trace>
  <inkml:trace contextRef="#ctx0" brushRef="#br0" timeOffset="49281">14605 2517 20,'2'0'4,"0"0"-1,3 1 1,-3-1-1,2 1 0,0 0 13,0 1-2,-2-2-15,2 1 0,0-1 13,3-1-1,-3-1-2,2 0 5,0-1-8,0-1 6,1 1-14,-1-2 13,0 0-8,0-1 12,0-1-2,1 1-1,-1-3-8,2 0-7,-2-1 13,3-1-14,-1 0 1,0-3 0,2 0 13,1-2-8,-1 0 0,0-1 6,1-2-1,3 1-13,-1-2-6,1 1 14,1-1-6,-1 2 7,1-1 5,-3 1-13,3 1 7,-1 1-7,-4 2 1,1 1-6,-1 3 8,-2 1 6,-2 0-7,1 2 7,-3 0 0,0 0-13,0 3 7,-2-1 0,0 2 7,-2-1-1,0 3 0,-4 1-7,0-1 0,-4 1 1,-1 1-6,1 1 1,-4 2 0,1 2 14,1-1-1,-2 1-1,-1-1 0,1 0-7,1 2 6,3-2-7,0 2 7,0 0 0,4-1-1,-1 0 0,1 0-1,4 1 0,0-1 0,2-1 0,2 2-1,3-2-12,-1 0 14,0-1-13,2 0 7,1 0 7,-1 1-7,0-1 7,0 0-1,-1 0 0,-1 0-1,0 1 0,0 0 0,-2-1 0,3 2-13,-3 0 8,0 0-6,-2 0 13,2-1 0,-2 2-1,-2 0-19,2 1 15,-2-1 0,0 2 0,0-1 6,2 1 0,-2 0-20,0 1 21,0-1-7,2 0 6,-2 1-7,2-1 1,0-1 6,3 1-13,-3 1 13,2-3-6,2 1 12,0-1-7,0-1-1,1 0 0,-1 0-7,0 0 7,2-1-1,-1-1-6,-1 0 13,2-2-7,0 1 6,-2-1-14,3-1 1,-1-1 13,-2 0-1,3-1-20,-3 0 8,2-2 7,2 1 6,-1 0-7,1-2 12,-2 0-8,0 0 6,-1 1-8,1-2 0,0 1 0,1 1-1,-3 0-6,0 0 13,0 0-20,-2 0 20,-2 1-1,2 0-20,-1 1 14,-1-1 0,-2 1 0,2 1-1,-2-1-12,0 0 20,0 0-1,-2 0-1,2 1-1,0-2-1,0 2-13,0 0 7,0-1-25,0 1 4,0 0 9,0 0-5,-2 0 1,-1 0 1,-1 1 1</inkml:trace>
  <inkml:trace contextRef="#ctx0" brushRef="#br0" timeOffset="51511">15691 1992 24,'0'0'4,"0"0"6,-2 0-7,-2-1 12,0-1-2,-2 0-8,-1-1-7,1 1 7,0 1 6,4 0 4,-2 0-14,2-1 6,-2 2 6,4-1-2,-2 0-1,2 0-8,0 0 0,0 1 12,2 0-8,-2 1-7,2 1 0,0-2 13,2 3-2,0-2-7,0 1 6,2-1-1,3-1-1,-1 0 5,2 1-8,1 0 0,-1 1 5,4-2-7,1 1 6,-1-1-7,3 0 0,1-3 6,-1 1-1,2 1-7,1 0 0,-1 0 6,0-2-6,-1 1 0,-1 0 6,-3-1-13,1 1 7,-5 1 7,0 0-1,1 1-7,-3-1 6,-2-1 6,2 1-7,-1 1-1,-3 0-6,0 0 7,-2 0-1,0 0-6,0 1-6,-2-1 7,2 3 7,-2-1-7,2 0 1,-2 3 12,0 0-7,0 0-7,-2 1 7,2 1-7,-2 1 1,0 1 13,0-1-1,0 2-8,0 2 0,0 1 6,0-1-1,-2 3 6,-1 1-2,3 0-1,0 1-20,-2 2-5,0 0 15,2-1 6,-4 1-13,2-1 7,2 1 13,-1 0-2,1-1-13,0 0 6,0-2 6,0-1-13,0 0 13,-2-1-14,2 0 13,0-2-13,0-2 6,2 2-6,0-3 7,0-1 0,0-1 6,0 0-8,-2 0 7,4-2-7,-2-1 0,-2 0 12,4-1-8,-2 0-13,0-1 1,0 0 14,0 1-1,-2-2-7,2 0 7,0 1-1,2-2 0,-2 0-1,0 0-6,-2 0 0,2 0-18,0 0 2,0 0-4,0 0-9,0 0 3,-2-2 3,2 1 1</inkml:trace>
  <inkml:trace contextRef="#ctx0" brushRef="#br0" timeOffset="52338">16392 2123 21,'0'0'5,"0"0"-1,0 0-1,0 0 1,0 0-1,0 0-1,0 0 0,0 0 0,0 0 0,-2-1 6,2 1-1,-2-3-1,0 1-1,0 1 6,0-3-8,-2 3 12,2-1-1,-2-1-8,-1 2-1,1 1-1,-2 0 0,2 0-1,-2 0 6,-3 0-1,3 3-14,-2-1 14,2 3-8,-2-1 13,-1 1-14,1 1 12,0 1-13,-1-2 12,1 4-1,0-2-1,0 1-1,1-1-7,-1 0 0,2 0-6,0 1 19,0 0-14,-1 0 13,1 1-14,2 1 12,-2-2-1,2 0-14,0 1 14,-1-1-14,1 2 13,2-1-1,-2-1-1,2 1-1,0 0-13,0-1-5,0 1 20,0 0 0,0-1-8,2 1 7,0-2-1,0 1-13,0-1 7,2 0-6,-2-2 20,2 2-8,0-1 5,0 0-1,0 0-1,2 0 5,0-2-8,0 1 6,3 0-14,1-1 7,0 1-1,0 0 0,-1-2-13,1 1 8,2-1-13,-2 1 15,1-1 12,1-1-20,0 1 7,-1-1 13,1 0-14,-2 0 0,3 0 7,-3-1-1,2-1-1,-1 1-12,-1-1 7,-2 0 6,2 0 6,1 0-7,-1 0 6,0-1-14,-2 0 13,3 0-7,1-2 0,0 1-7,-1 0 1,-1-1 13,0 1-1,0 0-19,-1-2 20,1 2-14,0-2 14,-2 1-1,1-1-8,-1 2-12,-2 0 20,2-1-13,-2 0 20,0 1-8,0 1-7,-1-2 6,1 2-1,-2 0 6,0 0-14,0 0 7,0 1 12,0-2-8,0 2 5,-2-1-14,2 1 1,0-1 6,-2 1-7,-2 0-6,2 0 14,0 0-1,0 0-7,0 0 7,0 0-7,0 0-6,0 0 13,0 0 6,0 0-8,0 0 0,0 0-7,0 0-12,0 0-10,0 0-3,0 0-9,0 0 4,0 0 2</inkml:trace>
  <inkml:trace contextRef="#ctx0" brushRef="#br0" timeOffset="56675">14190 2784 24,'0'0'4,"0"0"6,0 0-7,0 0 0,0 0 12,0 0-8,0 0-1,0 0 5,0 0-1,0 0-1,0 0-2,0 0 6,0 0-8,0 0-7,0 0 13,0 0-8,0 0 6,0 0-1,0 0-1,0 0-1,0 0 6,0 0-2,0 0-1,0 0-8,0 0 13,0 0-2,0 0 5,0 0-9,0 0-13,2 0 1,2 0 0,4 0 7,2 1 12,1 2-2,3-3-2,1 2-1,3 0-1,3 1 5,4-2-2,2 1-8,0 2 6,6-2-7,0 2-13,2-1 7,0-1 13,0 3-1,3-1-20,-3 0 14,0 0 6,-2-1-8,0 1 7,-2-1-20,0 2 14,0-2 0,-4 0 6,0 0-8,-2-2 7,0 2-1,-3-1-14,1 0 8,-2 1 6,-1-2-20,-1 0 15,2-1 6,1 1-20,-3-1 14,2-1 0,1 1 6,-3-1-7,2 0 0,-3-2-12,3 2 1,-2 0 8,-1-1-6,-1 0 7,-1 1 1,1 0-7,-5 0 8,1 0-7,-1 0 8,-2-1-7,1 1-18,-3 0 3,-2 0-3,3 1 2,-3-1 3,0 0 2,-2-2 2,2 2 1,-2-1 0</inkml:trace>
  <inkml:trace contextRef="#ctx0" brushRef="#br0" timeOffset="57283">14450 2917 21,'-2'1'4,"0"-1"0,-2 0-1,-2 2-1,2 0 1,-5-1 0,3-1-1,-2 0 0,0 1 0,1-1 0,1 1-1,0-1 1,0 1 6,2-1-8,-1 0 7,1 1-1,2 1-1,-2-2-1,2 1 0,0-1-1,0 0 12,0 0-1,2 0-15,-2 0 13,2 0-2,2 1-7,-2-1 6,0 0 5,0 0-8,-2-1-1,2 1 6,0 0-8,2 0 6,-2 0-1,4 0-7,2 0 0,2 1-1,3 0 7,3 1 5,3-1-1,-1-1-8,5 2 6,2-1-8,0 0 0,3 1-12,1 1 14,0-2-1,2 0 6,0 1-13,0-1 0,0 1 13,0 0-13,0-1 7,-2 1 6,0 0-1,-2 0-1,-1 1-7,1-1 6,0-1 0,-2 1-13,0 0 13,-5 0-13,3 0 13,-5-1-19,-1 0 21,1 0-8,1 2 1,-5-1 0,1 0 0,-3-1 6,-2 1-7,1-1 0,-3 0 6,0-1 0,0 0-7,-2 0 6,-2 0 6,1 1-7,-1-1-1,-2 0-6,2 0 0,0 0 7,2 0 0,-4 0 5,2 1-7,-2-1-6,0 0 0,2 0 7,-2 0-12,0 0 20,-2 0-2,2 1-1,2-1-13,-2 0 13,0-1-1,0 1 0,0 0-20,0 0 14,0 0 7,0 0 5,0 0-14,0 0-6,0 0 13,0 0-13,0 0 1,0 0 14,0 0-1,0 1-7,2-1-13,-2 0 21,0 0-7,2 0 6,0-1-7,-4 1 6,2 0 0,0 0-13,0 0 7,0 0 6,0 0-7,0 0 7,0 0-7,0 0 0,0 0 7,0 0-1,0 0-7,0 0 7,0 0-7,0 0-6,0 0 14,0 0-1,0 0 0,0 0-1,0 0 0,0 0-13,0 0-5,0 0 2,0 0 14,0 0-6,0 0 13,0 0-20,0 0 8,0 0 13,0 0-1,0 0-7,0 0-13,0 0 20,0 0-1,0 0-19,0 0 7,0 0 7,0 0 6,0 0-7,0 0 0,0 0 0,0 0-13,0 0 14,0 0 0,0 0 0,0 0-1,0 0-12,0 0 1,0 0 14,0 0 6,0 0-8,0 0-6,0 0 13,0 0-8,0 0 6,0 0-7,0 0-6,0 0 13,0 0-7,0 0 0,0 0 0,0 0 0,0 0-6,0 0 13,0 0-7,0 0-6,0 0 0,0 0 1,0 0 7,0 0-6,0 0 0,0 0 7,0 0-1,0 0 0,0 0-6,0 0 0,0 0 1,0 0 13,0 0-2,0 0-7,0 0 6,0 0-1,0 0-7,0 0 7,0 0-14,0 0 14,0 0-20,0 0 21,0 0-13,0 0 7,0 0-7,0 0 7,0 0-19,0 0 15,0 0 0,0 0 13,0 0-1,0 0-7,0 0 6,0 0-14,0 0 7,0 0 0,0 0-13,0 0 14,0 0-6,0 0 7,0 0 6,0 0-8,0 0 6,2 0-19,-2 0 7,0 0 7,0 0 6,0 0-1,0 0-7,0 0 0,0 0 0,0 0 0,0 0 0,0 0 0,0 0-6,0 0 7,0 0 0,0 0 6,0 0-13,0 0 7,0 0-7,0 0 1,0 0 13,0 0-7,0 0-13,0 0 20,0 0-7,0 0 0,0 0-13,0 0 8,0 0 1,0 0 13,0 0-8,0 0 0,0 0 0,0 0-1,0 0-6,0 0 1,0 0 6,0 0 6,0 0-7,0 0-6,0 0 0,0 0 7,0 0 6,0 0-7,0 0 0,0 0 6,0 0-1,0 0-1,0 0-19,0 0 2,0 0 14,0 0 6,0 0-14,0 0 1,0 0 13,2-1-13,-2 1 6,0-1 0,0 1 0,0 0-6,0 0 0,0 0 7,0 0-12,0 0 13,0 0-6,0 0 13,0 0-2,0 0-1,0 0-1,0 0-13,0 0 14,0 0-8,0 0 1,0 0 0,0 0 0,0 0-7,0 0 1,0 0 1,0 0 1,0 0-6,0 0-11,0 0 2,0 0-4,0 0 2,0-1 3,-2 0 1,4-1 2</inkml:trace>
  <inkml:trace contextRef="#ctx0" brushRef="#br0" timeOffset="59686">11505 3154 22,'0'0'5,"0"0"-1,0 0 0,-2 0-1,2 0 0,0 0 6,0 0 5,0 0-8,0 0-1,0 0 0,0 0 5,0 0 5,0 0-2,0 0-1,0 0-2,0 0-1,0 0-7,0 0 12,2 0-14,-2 0 18,0 0-8,2 0 5,2 0-8,3 0-7,3-1 6,0 0-1,5 0 6,3-1-2,-1 1-20,4 0 21,1 0-8,3 0 6,2 0-13,0-1 19,4 1-14,0 1-7,2-1 14,2 1-7,2 1-7,1-1 14,1 0-1,2 1-1,-1-1 0,-1 3-7,2-2-6,-1 0 13,-1 0 0,-2 0-7,-4 1-6,0-1 1,-2-1 19,-4 1-20,-2 0 14,-4 0-1,-3 0-7,-1-1 6,-3 2-19,-1-1 8,-3-1 1,0 0 1,-3 0-12,1-1-4,-2-1 2,-2 2 2,-2 0 2,0-1 1,-2 0 2,0 1 0</inkml:trace>
  <inkml:trace contextRef="#ctx0" brushRef="#br0" timeOffset="60185">11733 3255 19,'-2'0'3,"2"0"1,-3 0-1,3 0 1,-2 0-1,-2 0-1,-2 0 0,2 1 0,2 1 0,0-2 0,-2 1 0,2 0 0,2 0-1,-2-1 0,-1 1 0,-1-1 0,4 0 6,-2 0-7,2 1 6,2-1-7,-2 2 0,2-2 1,-2 0 12,0 1-1,0-1 4,0 0-1,0 0-2,0 0-8,2 1 0,3 0-1,-1-2 12,4 1-2,0 0-8,5-1 6,1-2-8,3 2 6,1-1 5,3 0-8,2-1 0,0 1 5,-1 0-7,3 0 5,2 2-7,-2-1 6,2 0-7,0 1 0,-3 0 6,3 1 5,-2 0-8,0 2-6,0-2 12,-3 1-13,-1 1-6,0-2 13,-5 1 0,1 0-7,-3 1 7,-1-2-7,-1 1-6,-1 1 7,-1-1 7,-2-2-7,-2 1-12,1-2 8,-1 2 1,-2 0 6,-2-1-6,2 0 13,0 0-7,-2 0 6,0 0-7,0 0 6,-2 0-7,3-1-12,-3 1 20,2 1-7,0-1 0,0 1 0,0 1 6,0-2-7,-2 0 0,0 0 7,0 0-7,0 0 12,-2 0-13,2 0 0,0 0 0,0 0 7,0 0-1,0 0 6,0 0-8,0 0-13,0 0 14,0 0-6,0 0-6,0 0 13,0 0 0,0 0-7,0 0 1,0 0 12,0 0-7,0 0 6,0 0-20,0 0 1,0 0 8,0 0-6,0 0-18,0 0 9,0 0 3,0 0-5,0 0 1,0 0 1</inkml:trace>
  <inkml:trace contextRef="#ctx0" brushRef="#br0" timeOffset="93741">9811 2880 19,'0'0'4,"0"0"0,-2 0-2,2 0 0,0 0 0,0 0 1,0 0-1,-2 0 0,0 0-1,0 0 0,-2 0 1,0-1 0,2 1-1,0 0 0,0 0 0,-1 0 1,-1 1-1,2-1 0,2 0 0,-2 0 0,2-1-1,-2 2 1,2 0-1,0-1 1,-2 0-1,2 1 1,-2-1-1,2 1 7,0 0-8,0-1 0,0 1 1,0 1 0,0-2 6,2 0-1,-2 0 0,0 0-7,2 0 0,-2 0 7,2 0-8,-2 0 1,2 0 0,2 0 7,-2 1-7,3 0 13,-1 1-8,0-1 6,0 1-14,0 0 13,2 0-7,3-1 0,-1 1-6,-2 0 13,4 1-7,1 0-1,1-1 13,1 2-8,-1-2-13,5 1 13,-3 0 6,5-1-14,-1 2-6,1-1 20,2 0-1,-1 1-1,3-1-8,0 0 0,2-1 0,1 0 0,1 1 6,0-2-1,-2 1-1,2 1 0,-2-1-1,2 0 0,-3-1-1,1 1 0,0 0-1,-2-1-12,2 1-5,-3 0 14,-1-1 0,2 1 0,-2 0 7,-1 1 5,1-2-8,0 1 0,-1-1 0,-1 0-7,-1 1 1,1-2 12,0 1-19,-3 0 1,3 0 13,-1 0 0,1 0-7,-2 1 7,-3-2 6,1 0-8,-1 0-6,-2 0 6,1 0 6,-1 0-7,-3 0 6,-1 0-13,-2 0 1,2-2 13,-1 2-14,-3 0 13,0 0-13,0 0 7,0 0-6,-2 0 13,0 2-7,0-2-7,-2 0 13,0-2-7,0 2 7,0 0-8,0 0 1,0 0-13,0 0 8,0 0-12,-2 0 2,2 0 1,-2 0 2,-2-1 0</inkml:trace>
  <inkml:trace contextRef="#ctx0" brushRef="#br0" timeOffset="95831">13116 2837 17,'0'0'3,"0"0"0,0 0 0,0 0 0,0 0-1,0 0 0,0 0 1,0 0-1,0 0 0,0 0-1,0 0 0,0 0 1,0 0-1,0 0 0,2 1 1,2-1-1,1 0 0,1 2 0,2-1 0,-2 2-1,0-2 0,3 1 1,-3 0-1,2 1 1,3-2 0,-3 0-1,2 0 1,1 2-1,-1-2 1,0 0 0,1 0-1,1 0 7,-2 0-1,3-1-8,1 2 1,-1-2 0,1 0 0,-2 1 7,3-1-7,-1 0 6,-1-1-7,1 1 0,-1 1 7,1-1-7,1 1 0,-1 0 1,1-1-1,-3 1 1,3 0 0,1 2 6,-1-2-6,1 1 12,-1-1-7,1 1 5,1-2-7,-1 1-7,3 0 7,-1 0 0,1-1 6,0 1-7,1 0-7,-1-1 14,2 0-14,-1 0 13,-1 0-7,2 0 7,-1 0-1,1 0-7,0 0 6,-1 0-1,1 0 0,-2 0-7,1 0 7,1 0-7,0 1 7,-3-1-7,1 0 0,0 0 13,-1 2-14,1-2 7,-3-2-6,3 2 0,-3 0 13,1 0-14,2 0 1,-3 0 6,3-1 0,-3 0-1,1 1-6,1-1 0,1 1 1,0 0 0,1 0 7,-1 0 6,0 0-2,3-1-1,-3 1-7,2 1 7,-1-2-8,1 1 7,0 1-13,-1 0 0,-1 0 14,2 0-7,-3-1 6,3 0-7,-2 2 6,-1-2-7,1 0 1,-1 1 0,-1-1-6,0 1 1,-1 0 7,-1-1-1,-1 1 0,1 0-6,-1 1 7,-2-2 6,1 1-1,-3-1-7,3 0 1,-1 0 6,0 1-1,1 0-1,-1-1 0,1 0-13,1 0 1,1-1 7,-3 2 7,2-1-7,1 0 0,-1 0 6,1 0 6,1-1-20,-1 1 13,3 0 0,1 0-1,-2 1 0,3 0-13,-1-1 14,0 1-1,-1 1 0,1-1-7,1 0 13,1 0-13,-2 0 0,1 0 7,1 1 0,0 0-13,-3-1 13,3 0 0,0 0 6,-3 1-7,1-1-7,2 0 7,-1 0 0,1 0-7,0-1 7,-3 1 0,3 1-7,0-2 13,-1 0-1,1 1-7,0-1 0,-1 1-6,3 0 7,0 0-6,-2-1 7,-1 1-1,3 1 0,2-1-12,-2 0 1,-1 0 14,3 0-7,0 1 0,-2 0 13,0-1-14,1 0 7,-1 0-6,0 0 12,0 0-7,-1-1-13,1 0 8,0 2 13,-2-1-14,-1 0 7,3-1-7,-2 1 7,-1 0-7,1-1 7,0 0-13,-3 1 14,3-1-1,0 0 0,-1 2 0,-1-2-1,0 0-6,-1 1 13,1-1-14,-3 1 13,1-1-1,-1 0-13,1 1 7,-3-1-6,1 1 13,-1 0-14,-1-1-12,-1 2 28,3-2-14,-5 0 0,2 1 7,3-1-6,-3 0 12,1 0-19,-1 0 20,1 1-8,1 0 6,-2-1-7,3 0-13,-3 1 20,1-1-7,-1 0-6,1 0 13,-5 0-7,2 0 0,-2 0 12,1-1-8,-3 1-1,0-1 0,-2 0 6,2 1-2,-1-1-1,1 1-19,-2 1 1,-2-1 14,2 0 6,-2 0 5,0 0-14,0 0 6,-2-1-13,2 1 13,-2-2-13,3 2 13,-3 2-13,2-2 20,0 0-14,-2 0 12,-2 0-1,2 0-14,0 0 7,0 0 0,0 0-1,0 0-19,0 0 21,0 0-13,0 0 14,0 0-7,0 0 6,0 0-13,0 0 20,0 0-1,0 0-14,0 0 7,0 0-13,0 0 14,0 0-13,0 0 13,0 0-13,0 0 14,0 0 6,0 0-21,0 0 20,0 0-13,0 0 0,0 0-6,0 0 8,0 0 6,0 0-13,0 0 13,0 0-7,0 0 1,0 0-6,0 0 7,0 0 6,0 0-20,0 0 15,0 0 6,0 0-7,0 0 6,0 0-7,0 0 6,0 0-13,0 0 7,0 0-6,0 0 7,0 0-6,0 0 13,0 0 0,0 0-8,0 0 7,0 0-7,0 0 6,0 0-13,0 0 14,0 0-14,0 0 8,0 0-13,0 0 14,0 0 6,0 0-7,0 0 6,0 0 0,0 0-7,0 0 12,0 0-20,0 0 8,0 0 12,0 0-20,0 0 14,0 0-13,0 0 13,0 0-1,0 0-19,0 0 15,0 0 12,0 0-20,0 0 13,0 0 0,0 0-13,0 0 7,0 0 6,0 0-7,0 0-6,0 0 8,0 0 6,0 0-20,0 0 15,0 0-7,0 0 7,0 0 6,0 0-1,0 0-19,0 0 8,0 0 0,0 0-5,0 0 7,0 0-6,0 0 14,0 0-19,0 0 8,0 0 0,0 0-5,0 0 8,0 0-13,0 0 2,0 0 2,0 0 1,0 0 2,0 0 1,0 0 0,0 0 1,0 0 1,0 0 0,0-2 1,-2-1-1</inkml:trace>
  <inkml:trace contextRef="#ctx0" brushRef="#br0" timeOffset="125409">14 4629 22,'-2'0'3,"2"-2"1,-2 1-1,2 0 0,-2 1-1,0 0 1,2-1-1,-2 0 0,2-2 0,-2 2 0,2 1-1,-2 0 1,2-1-1,0 1 0,0 0-1,0 0 1,0 0-1,0 0 1,0 0 6,0 0-7,0 0 0,0 0-1,0 0 7,0 0-7,0 0 0,0 0 7,0 0-7,0 0 6,0 0-7,0 0 1,0 1-1,2-1 7,0 1-7,0 1 7,0-1 5,0-1-13,2 1 6,2 1 6,1-2-1,1 1-1,2 1-13,1 0 0,-1-3 14,2 1-8,1 1 7,3-1-1,-1 1-7,1-1 12,-1 0-7,1 0-7,5 1 0,0 0 1,1 0 13,1-1-2,2 0-7,2 0-7,0 0 7,2-1-6,2 1 6,-2 0 0,4 0 0,-2-1 6,4-1-20,-2 1 14,2 1 0,0-1 12,3-1-8,-3 2-1,-2 0 0,4 2-1,2 0 6,-1-1-8,-1 1-6,-2 1 0,0-1 13,-2 1-7,-2 0-13,0 0 8,-4 1 0,0-1 7,0 2-13,-2 0 7,-2-1 1,-1 1 12,1-2-7,-2 1-1,1-2 0,1 0-7,2 0 7,0-2 6,0 0-8,4-2 6,0 1 0,4-1-1,-2 0-1,4-1-1,2 1-6,0 0 6,1 1 0,-1-3-20,-2 2 21,0 1-1,0 1-19,-2 0 21,-2 1-7,0 0-6,-2 0 13,0 0-7,-2 2-6,0-2 13,-2 0 0,2 0-14,-2 0 14,2-1-1,-1 1-7,1-1-6,0 0 14,2-1-1,2 0-1,-2 1-13,4-1 14,-2 0-1,2-2-6,-2 2 0,2 1 0,1-1 0,-3 1 7,0 1 5,-2-1-20,-3 3 2,3-1 1,-2-1 13,-2 1-1,0 0 0,-2 0-7,-1 0 13,1 0-14,0 2 0,0-2 7,-1-1-7,1-1 7,0 2-7,2-2 0,-3 0 1,3 0 0,0-2 13,4 2-8,-2-1 6,0 0-8,2 0 0,-2 1 6,0-1 0,1 1-14,1 0 1,0 1 7,0 1 6,0-1-1,0 1-7,0 0 0,0-1 7,0-1-13,0 2 0,0 0-5,0-1 14,2 1 0,-2 0 0,2-2-7,-2-1 7,0 0 6,2 0-7,-2 2 6,2-2-7,0 1 0,2 0 6,0-1-1,0-2 0,-2 2-7,0-1 6,2 1-13,-2 0 14,-2 1-7,2 0 6,-2 0-6,0 1 6,0-1-7,-2-1-5,2 1 13,-2-2-7,0 1 7,0 0-1,2 1 0,-2-1-7,-1 0 0,3 1 1,-2 0-6,2 0 19,0 0-7,2-1-1,-2-1 0,0 2-7,0-1 1,0 0 6,2 0 6,-2 0-7,2 0 6,-2 0-7,0-1-13,0 1 8,2 0 0,-2 0 13,-2-1-1,2 0-1,0 0-7,-2 0 6,1-1-13,1 1 7,0 0 0,0-1 6,2 1 0,0 1-7,-2-3 0,2 2 0,0 0 6,-2-1-7,2 1-6,-2 0 8,2 1-7,0-1 7,0 1 0,2-1-12,1 0 14,-1-1-7,0 2 1,2-1 13,-2 0-1,2 0-20,-2 0 8,2 0 0,3-1 7,-1 1 6,0-1-7,2 0 6,-1 1-14,-1-2 7,0 1 6,0-1-1,1 2 0,-5-1-1,2 0-19,-2 1 14,-2-1-6,-2 0 13,0 1-14,-2-2 14,0 2-14,-1 0 14,-1-1-7,-2 2 0,0-1 0,0 0 0,-3-1 6,1 2-1,-2-1 0,-1 1-7,3-1 0,-3 1 6,1-1 0,4 1-7,0 0 7,1-2-1,-1 1-13,2 0 14,2-1-13,0 1 1,0 1 8,-1-1 6,3-1-1,2 2-1,-2-2 6,2 0-1,-2 0-26,0 0 8,0 1 14,0-1-7,0 0-6,0 1 7,2 0 0,-2-1 13,0 0-20,0 0 7,0 0 0,0 1 0,2-1 13,-2 0-8,-2 1-19,2-2 14,0 2 0,-2-1 7,0 0 5,-1 1-20,1-1 7,-2 1 1,2 1 6,-2 0-1,0-2-13,-3 2 8,3-1 6,0 1-7,-2-1 7,0 0 5,-1 1-13,1-1 6,0 0 0,0 0 0,-3 1-7,3 0 0,-2 0 7,1-1 6,-1 0-14,2 1 1,0-1 13,-3 1-1,3-1-26,0 0 15,-3 0 0,3 1 13,2-1-8,-2 0-6,-1 1 0,3 0 13,-2 0-7,0-1-6,0 2 0,-1-1 7,1-1 6,0 1-14,-3 0 1,-1 1 6,2-2 6,-5 2-13,1 2 7,-1-2 6,1 1-1,0-1-14,-3 0 14,0 0-20,-1-1 14,-1 2 6,-1-1-13,1 0 7,-2 0 0,1 0 0,-3 1-7,-2-1 7,0 0-6,-1 0 7,-1 1 6,0-1-7,0 0 0,0 0 6,-2 0-14,0 0 14,-2 0-7,2 0 6,-2-1-7,0 2-6,-2-1 7,2 0 6,0 0-13,0 0 1,0 0 0,0 0-5,0 0-5,0 0-17,0 0 11,0 0-4,0 0 1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10:19.816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56 0 23,'-2'0'4,"2"0"0,0 0-1,0 0 0,-2 0 13,0 0-9,-2 0-1,0 0 18,-3 0-15,3 0 5,0 0-2,2 2 11,-2-2-3,2 0 4,2 0 3,-2 2-3,2-1-9,-4 0 4,2 1-2,0-2-9,2 1 6,-3 1 4,3-1-15,0-1 19,-2 0-9,2 1 4,0 1-2,0-1-8,0 0-1,0-1-7,0 0 13,-2 0-8,0 0 0,2 0 5,0 1-19,-2-2 20,2 1-2,0 0-7,0 0 6,0 0-1,0 0 6,0 0-8,0 0 0,0 0-1,0 0 0,0 0-1,0 0 0,0 0 6,0 0-7,0 0 0,0 0 0,0 0-7,0 0 13,0 0-7,0 0-12,0 0 20,0 0-13,0 0-6,0 0 8,0 0 6,0 0-6,0 0 0,0 0 7,0 0 5,2 0-7,-2 1 6,2-2-14,0 2 1,-2-2 7,5 2 0,-1-1-7,2 1 7,0 0 0,2-1-13,-1 0 8,1 0 6,4 2-6,-1-1-6,3-2 14,1 2-1,3-2 6,1-1-8,-1 1 0,3 0-7,2 0 7,-3 0 6,3 0-19,-2-2 7,0 1 7,-1 2 0,1 0-7,0-2-6,-1 2 14,-1 0-1,0-2 6,-3 1-7,-1 1 0,1 1 6,-1 1-14,-3-1 1,0-1 7,1 2 0,-1-1-13,-1-1 14,-1 3 6,-2-2-20,0-2 14,3 2 5,-3-1-19,0 0 14,-1 0-1,1 0-6,-2 0 0,-2 1 7,2-2-7,-2 1 7,1-1 0,-3 1-7,0 0 7,0 0-7,2 0 7,-2-2 6,0 4-14,0-2 7,0-2 6,0 4-13,-2-2 6,0 0 0,2-2-6,0 4 7,-2-2 0,3-3-1,-1 3 6,0-1-19,-2 1 8,0 0 0,0 0 7,-2 0 6,2 0-20,0 0 14,0 0 6,0 0-2,0 1-13,0-1 7,0 0 0,0 0 6,0 1-20,0-1 8,2 0 7,-2 2 0,0-2 6,-2 1-7,2 0 0,-2 0-7,2 1 1,0 2 13,2 2-7,-2 0 6,0 1-13,0 0 7,0-1-1,0 4 0,0-1 7,-2-1-7,2 3-13,0 0 8,-3 0 13,3 2-1,0-1-7,0 1-13,-2 1 8,4-1 1,-2 0 7,0 1-13,0 0 7,0-2 13,0 0-7,0 0-1,0-1 6,0 0-13,3-1 7,-3 1-1,2-1-6,0-1 13,0 0-13,0 0 13,0-1-14,-2 0 7,0-1-12,0-1 7,4 0 13,-4 0-13,0-2 13,0 2-8,2-1 0,0-2 6,0 2-7,-2-2 6,2 1-13,-2-2 7,2 0 0,-2 1 7,2-1-14,-2-1 7,0 0-6,0 1 7,2-1 0,-4 0 6,2 0-13,0 0 7,0 0-7,0 1 14,0-2-20,2 0 20,-2 0-7,3 0 6,-3 1-7,0-1-6,0 0 7,2 0-7,0 0 7,-2 0 0,0 0 6,0 0-7,0 1 6,0-1 0,0 0-14,0-1 14,0 1-1,0 0-7,0 0 0,0 0 7,0 0-7,0 0-12,0 0 8,0 0 7,0 0 6,0 0-13,0 0 13,0 0-14,0 0 1,0 0 7,0 0 6,0 0 0,0 0-14,0 0 7,0 0-6,0 0 7,0 0 0,0 0 6,0 0-1,0 0-1,0 0 0,0 0-13,0 0 13,0 0-7,0 0 13,0 0-8,0 0-6,0 0 6,0 0-6,0 0 0,0 0 7,0 0-7,0 0 7,0 0-7,0 0 7,0 0-7,0 0 13,0 0-14,0 0-12,0 0 21,0 0-1,0 0-19,0 0 14,0 0-6,0 0 7,0 0-12,0 0 14,0 0-1,0 0 0,0 0-12,0 0 20,0 0-14,0 0 1,0 0 13,0 0-14,0 0 1,0 0-6,0 0-11,0 0 15,0 0-6,0 0-4,0 0-5,0 0 3,0 0-23,0 0 5,0 0 4,0 0 3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10:24.808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126 43 25,'0'0'11,"0"0"-2,0 0-7,0 0 6,0 0-7,0 0 12,0 0 5,0 0-9,-2 2 5,2 2 5,-2 0-2,0 2-3,0 0-14,0 1 6,0 1 12,-2 0-2,2 2-8,-3 0-8,1 3 0,0 0 7,0-1 5,0 3-1,0 1-14,-2 2 6,1 1 0,1 1 0,-2 0 5,2 1-7,-2 0 6,0 0 6,1 0-8,1 0 5,-2-1-1,2-1-20,-2-1 8,2 0 7,2-2-1,-1-2 12,1-1-2,0-2-14,0 1 0,0-3 7,2 0-1,-2 0-13,2-2 7,-2-3 6,2 2 0,0-2-13,0-1 19,0-1-13,0-1 12,2-1-13,-2-1 12,2-3-19,0-3 13,2-5-13,1-2 2,-1-3 7,2-4 6,-2-5-7,2-2 7,0-1-1,1 0-6,1 0 0,-2-1-6,0 2-5,0 0 1,-1 2 8,-1 3 13,0 1-1,0 1-7,-2 3-7,2 0 7,-2 2-12,0 1 20,0 1 5,1 2-14,-1 2 6,0 0-1,0 1-1,0 1-13,-2 2 14,2 1 6,-2 1-14,2 0 13,-2 1-8,0 0-6,0 1 13,0 0-8,0 1 0,0 2-6,2 1 0,-2 0 14,2 3-8,0 1 6,0 1-7,0 1 6,0 1 0,0 3-1,3 2-1,-1 0 0,0 1 6,-2-1-8,4 1-6,0 1 6,0 2 6,3-1-1,-1 1-7,0 0 6,3 1-7,-1 0 13,0-1-1,1 0-14,1 0 0,0 0 7,1-1-7,-3-1 0,3-1 7,-1 1-7,0-2 13,1-2-1,-1 0-8,-1 1 7,-1-3-14,0-1 13,1 0-1,-3-1-7,0 0-6,0-1 14,-3-1-14,1 0 14,0-1-1,-2 0-20,0-2 21,-2 0-7,2-2-7,1 1-17,-3-1-4,0-1-9,0 0-3,-2-3 5</inkml:trace>
  <inkml:trace contextRef="#ctx0" brushRef="#br0" timeOffset="999">143 1006 22,'0'0'5,"0"0"-1,0 0 6,0 0-7,0 0 12,0 0-15,0 0 19,0 0-2,0 0-15,0 0 19,0 0-3,0 0 4,0 0-9,0 0 5,0 0 4,0 0-3,0 0 4,0 0-22,0 0 12,0 0 5,0 0-2,0 0-15,0 0 13,0 0 4,0 0-21,0 0 13,0 0-1,0 0-1,0 0-8,0 0 7,0 0-7,0 0 6,0 0-1,0 0 6,0 1-8,0 2 6,0 2-20,6 2 20,-2 1-1,2 0-1,0 0-7,1 3 6,-1-2-7,2 3 7,0-2-1,1 2-7,-1-1-6,0 2 13,1-1 0,-1 1-1,0-1 0,2 0-7,-1 1 0,-1 0-6,2-2 14,-1 0-7,-1-1 13,0 1-8,0-1-6,1-1 13,-1 1-8,0-1-6,0-1 13,1 0-8,-3-1 6,-2 0-13,4 0 1,1-1 7,-1 0-7,-2-1-6,0-1 14,3 1-6,-5 0 13,0-1-2,0 0-1,2-1-1,0 1-7,-1-1-12,1-1 14,-2 2 0,0-2 6,0 1-7,-2-1 0,2 0 6,-2-1-13,1 1 13,-1-1 0,-2 0-1,2-1-7,-2 0 7,2-1-1,0-2-1,0 0 0,0-3-13,0-1-5,0-2 15,0-3 6,2-1-13,-2-1 13,2-1-1,-1-2 0,1-1-1,0 0 6,0 0-8,0 0 0,0-1 0,-2 1-7,4 0-5,-1 2 1,-1-2 13,0 1 0,0 0-7,-2 0 1,2 3 6,-2-1-13,0 1 7,3 1-6,-3-1 14,0 3-7,0-1 6,0 2-7,0-2-6,0 3 20,0 0-14,2 0 0,-2 1-12,-2 1 21,0 1-1,2 1-13,-2 1 0,2 0 8,-2 1-13,2 1 14,-2 1 0,2 0 6,-2-1-14,0 0 13,3 1 0,-3 0-20,0 1 20,0-1-7,0 1 0,0-2-6,-3 2-6,3 0 21,0 0-8,0 0-12,0 0 20,0 0-8,0 0-6,0 0 13,0 0-7,0 0-6,0 0-6,0 0 1,0 0 2,0 0 1,0 0 0,0 3-5,-2 3-17,0 1-3,-2-2-2,2 3 3,-4-1 1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10:28.287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36 251 22,'0'0'5,"0"0"-1,0 0-1,0 0 7,0 0-2,0 0-7,0 0 6,0 0-1,0 0 0,0 0 5,0 0 5,-3 0-14,1 0 18,0 0-9,-2-1 5,0-1-2,0 2-8,2-1 6,0 1 4,0 0-2,0 0-8,0 0 0,-1 1-1,1-1-1,0 2 6,2-2-7,0-2 5,0 2 6,0 0-8,0 0 11,0 0-2,0 0-8,0 0-7,0 0 0,0 0 13,0 0-15,0 0 7,0 0-13,0 0 13,0 0-7,4 0 7,1 0-1,1 0-13,4 0 20,3-1-7,1-1 5,1 0 5,3 0-14,1 0-6,-1 0 7,3-1 12,2 0-20,0 0 1,1-1 13,1 1-1,0-2-1,2 1 0,-2 0-1,2 0-7,-1 0 1,3-1 0,-2-1-6,2 1 7,-2 1 13,-2 0-20,2 0 7,-2-1-6,-3 0-6,-1 1 27,0-2-27,-3 2 14,1 1 0,-2-1-6,-3 1 13,-2 1-1,-1 0-1,-1 1-13,-2-1 1,-1 1-6,-3-1 2,2 0 1,-2 1-11,0 0-4,-2-1 3,0 2-4,0-1 3,1 1 3,-6-2 1,3 1 2,-2 0 1</inkml:trace>
  <inkml:trace contextRef="#ctx0" brushRef="#br0" timeOffset="484">563 8 21,'-2'0'4,"2"-1"0,-2-1 0,-2 1 0,-3 0-2,3 1 1,0-2 6,-2 1-1,2 1-1,0 0-8,0 1 13,-1-1 11,3-1-15,0 1 5,0 0-8,0 1 12,0-1-2,0 0-2,2 2 5,0 0-21,0 2 19,0-2-9,0 2 6,2 0-8,2 0 6,-2-1-8,4 1 6,1 2 5,-1-3-21,2 2 14,2 1-1,1-2 12,-1 1-9,3 0-1,-1-1-7,2 0 6,3-1-1,-3 0-1,1 0-7,2 0 1,-3 1 6,0-1 6,-1 1-14,-1-2 6,-1-1-6,-1 2 6,-2-1-6,-2-1 6,1 0 0,-1 2-7,0-1 7,0-1-6,-4 0-13,2 1 21,1 0-7,-3 1 7,-2 2-1,-2 0 6,-3 0-14,-1 4 7,-2-1 0,2 1-1,-2-1-6,-1 2 6,-1 0-12,0 2 1,-1-1 7,1 1 1,2-1 6,-3 1-19,3 0 14,2-2-25,-2 1 9,1-2-4,1 0-4,0 1 2,2-1 1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10:29.769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126 231 23,'0'0'5,"0"0"-1,-2 0-1,2 0 0,0 0 6,0 0-1,0 0-7,0 0 6,0 0 5,0 0-1,0 0-8,0 0-6,0 0 12,0 0-7,0 0-6,0 0 13,0 0-8,0 0 6,0 0 6,0 0-8,0 0 5,0 0-1,0 0 5,2 0-1,-2 0-2,2 0-8,2 0 12,6 0-1,3 0-2,3 1-2,3-2-1,2-2-1,-1-1 5,3 1-1,4-1-2,0 0 5,0 0-14,-1 1 6,3-1-7,0 0 6,2-2 5,-2-1-13,2 2 0,2 0 13,-1 1-14,1-1 0,2 1 13,-2 0-8,0 1 0,-2-2-6,-2 0 0,0 3 7,-2-2-7,0 2 7,-5 0 0,1-1-7,-4 1 1,-5 1-6,1-1-5,-3-1 20,-2 2-19,-1-1-5,-1 1 8,-2-1-11,0 1 3,1 0-5,-5 0 3,2-1 3,-4 1 1,0-1 1,0 1 2,-2-2 0</inkml:trace>
  <inkml:trace contextRef="#ctx0" brushRef="#br0" timeOffset="390">891 20 22,'-2'-2'5,"0"1"-1,-4 0 0,-1 0-1,-1-1 0,2 1-1,-2-2 13,-1 2-8,1-1 5,0 1-8,2-2 12,-1 3-14,1 0 18,2 0-8,0-1-8,2 0 12,0 1-2,0 1-8,2-1-1,0 0-1,-2 1 0,2-1 6,0 1-2,0 2 6,4-1-2,0 2-2,2 0-1,2 1-1,1 1 5,-3 1-8,2 0 0,0-2-1,3 2 0,1 0 12,3 0-9,-3 0 0,3-1-14,-1-1 1,1 1 13,-1-2-1,0 1-19,-1-2 14,-1 1 6,1-2-1,-1 2 6,-4-2-20,3 0 13,-3-1-1,-2 1-6,0 0 0,-1 0 13,-1-1-8,0 1-7,-2-1 7,0 0 6,-2 1-14,0 1-11,0-1 20,-4 3-6,-2 0 12,-1 1-1,-1 1-20,-2 1 14,-1 2 6,1-2-1,0 1-20,-1 3 14,-1-1 6,0 1-7,3 0-7,-1-1-5,0 0 14,-1-1-1,5 2-6,-2-1 0,4 0-5,0-3-5,-3 0-11,5-1 3,-2-1-5,0-1 4,0-1 1</inkml:trace>
  <inkml:trace contextRef="#ctx0" brushRef="#br0" timeOffset="1186">155 115 20,'0'0'4,"0"-2"-1,4-1 0,-2 2 0,0 0-1,-2-1 0,2 1 1,0-1-1,0 2 0,0-1 0,-2 0-1,2 0 7,0 0-1,-2-2-1,0 3-1,0-1 6,0 1-8,0-1-7,2 1 14,-2 1-14,2-1 7,-2-1-1,3 2 6,-3-2 6,2 1-2,0 1-8,-4-1 12,2 0-8,0 0 11,0 1-8,0-1-14,-2 2 7,2-1-1,0 0 12,0 0-14,0 0 12,0 0-14,0 1 13,-3-1-14,1 1 19,0 0-15,2 1 0,0-2 0,-2 1-7,0 0 19,-2 3-8,0 0 0,-2 1-1,0 1-1,-1 1 6,1 1-1,0 0-14,0 3 13,-3 0-13,3-1 13,-2 3-7,0 1 6,-3-1-7,3-1 6,0-1-1,2 0-7,-3-1 13,3-1-14,-2 2 7,2-4 6,2-1-2,-3-2-1,3 1-7,0-2 0,2 0 0,-2-1 0,2 0 6,0-1 0,2 0 5,-2-2-7,2 1-1,0 1 0,0-2-1,-2 2 6,2-2-7,0 0 6,0 0-1,0 0-7,0 0 0,2-1 7,-2 2-1,2 0-7,0 0 7,2-1-7,2-1-6,2 3 7,-1-1-12,3 1 8,-2-1-6,0 0 8,5 1-6,-1-1 20,1 2-2,1-1-13,-1 2 6,1-1-6,1-1 0,1 2-5,-1-1 7,1 1 0,-1-1 0,-1 1 1,1 1 0,-3-2 0,-2 0 6,1 1-7,-1-2 1,-4 2 6,2-2 6,-1 0-8,-1 1 0,0-2 6,-2-1-8,0 0 6,0 2-1,1-1-7,-1 1-6,0-1 1,-2 0-5,0-1 14,0 1-1,0 0 0,0 0 0,0-2 6,0 1-1,-2-1-1,2 1-13,-2 1-6,0-1 8,0 0 7,0-1-7,0 0-11,0 1 8,0-1-5,-2 1-11,2-1-10,0-2 3,-2 1 3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01:25.492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44 280 24,'0'0'4,"0"0"6,0 0 5,0 1 11,2-1-9,0 0-9,-2 0 12,2 1-3,-2 0 4,2 2-9,0-2-7,0 1 5,2 2 5,1-1 11,-1 2-10,0 0-2,0 0-1,0 4 4,0-1 11,-2 2-4,0 3-15,-2 0 5,2 3 4,-2 0-2,3 1-8,-3 1-14,2 0 20,-2-1-2,0 2 5,2-1-2,0 0-15,0-3 7,0 0-1,-2 0-7,-2-3-6,2-2-6,2-1-11,0 1-3,-2-4-15,0-2 4,2-1 4</inkml:trace>
  <inkml:trace contextRef="#ctx0" brushRef="#br0" timeOffset="296">3 1 86,'0'0'28,"0"0"-10,0 0-2,0 0 4,0 1 4,-3-1-3,3-1-9,0 0-20,0 1 7,3 0-19,-1 0 2,4 2 2</inkml:trace>
  <inkml:trace contextRef="#ctx0" brushRef="#br0" timeOffset="515">553 194 23,'0'0'11,"0"0"5,0 0 4,0 0-9,0 0-1,0 0-1,0 0-1,-2 0-8,0 1 7,-5 3-1,-1 0-1,0 1-7,-3 0 7,1 0-7,0 2 25,-1 0-9,1-1 4,0 1-8,-1 0 5,3-1-2,2 0-14,0 0 6,0-2 6,1 0-14,3 0 7,-2 2 5,2 0-1,2 0-7,0 0-6,0-1 13,2 1-14,2 1 7,-2 0 6,5 0-7,-1 0 0,2-1 7,2 0-8,1 1 1,3 0-7,1 0 7,1 0 7,1-2-7,1 4 0,-1-2-13,-3-2 8,-1 1 13,-1 1-13,-1 0 13,-3-1-14,-2 1 13,-2 0-7,-2 1 7,-4 0-8,2 3 7,-4-2-1,2 1 6,-4-1-2,0 0 5,-3 3-1,1-4-14,-2 1 0,-1-1 12,-1 0 5,0 2-2,-3-2-2,1 0-1,-1-1-1,1 0-14,-1-3 7,1 0-13,-1-1 1,3 1-5,-1-2-23,1-1 4,2 1 3,-3-2 2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10:59.237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0 23,'0'0'4,"0"0"0,0 0 0,0 0-1,0 0-1,0 0 0,0 0 0,0 0-1,0 0-1,0 0 0,0 0-1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10:55.946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408 310 22,'0'0'4,"0"0"0,0 0-1,0 0 0,0 0 0,0 0 6,2-3-7,2 1 12,-4 0-8,4 0-1,-2 0 6,0 1-2,0 0 6,0 1-2,0-1-8,0-1-1,-2 1 12,0 1-2,2 0 5,-2 0-15,0-1 6,0 1-8,2 0 0,-2 0 12,-2 0-14,2 1 12,0-1-1,-2-2-20,2 2 20,-2-3-2,0 0-13,-2 0-6,2-2 14,-2-1 5,-2-1-13,1 0 6,-1 0 6,0-2-13,-2 0 7,2 1 6,-3-2-7,-1 1-1,-2 1 7,1-1-14,-1 2 1,-1 0 1,1 1 7,0 1-7,-1 0 1,-1 4 13,1 0-7,-1 1 6,-1 2-1,1 1-8,-1-1 1,1 4 6,-1-1-20,1 2 15,-3 0-7,3 2 7,-1-2 6,1 2-1,2-1-13,-1 2 14,1-2-1,3-1-7,1 2-6,0 0 13,2 1-7,-1-1 6,1-1 0,4 1 5,-2 1-1,4 0-14,0-1 1,2 1 7,0 0-7,2-1 7,0 2-7,3-2 1,1 1-6,0-2 20,1-1-8,1 0 0,0-2-7,1 1 1,-1-2 13,0-1-2,1-2-13,1-1 0,-2-1 7,3-1-6,-3-2-6,0-1 20,3-2-20,-3 0 20,1-2-7,-1 0-13,-2 0 13,0-2 0,1 1-7,-3-1 13,2 2-7,-2 0-6,3 0 6,-3-2-12,0 4 13,0-1-6,-2-1 0,5 2 13,-5-1-1,2 2-14,-2 1 1,0 2 0,0-1 7,-2 2 6,1-2-20,-1 1 20,0 1-20,-2 2 20,2-2 5,0 2-8,0-1 0,-2 0-1,0 0-1,0 2 0,2 1-7,-2 1 7,0 1-13,2 2 1,-2 2 13,2 0 0,0 3-1,0 1-7,2-1 1,0 2 6,1 1 0,1 1 5,-4 1-19,2 1 1,0 1 7,0 1 13,0-1-14,1 1 0,-1 0 13,0-2-13,0 2 0,2-1 13,0 0-14,-1-1 7,1 1-7,-2-1 1,0 2 0,0-3 0,0 1 7,0 0 6,1 0-8,-3 0 6,4 0-1,-2 0-7,0 1 6,0-2-7,0 0 7,1-1 5,1-1-1,0 0-8,-2-1-12,0-3 1,0 0 14,-2-1-7,3 0 0,-3 2 0,0-3 0,2-2-6,0 0 14,0 1-1,-2-2-7,-2 1 1,2-1 0,-2-2 0,2 1-6,-2 1 13,2-3 6,-2-1-8,0 2-1,2-1 6,-2 0-7,0-1-13,0 0 20,0-1-7,0 0 6,2 0-1,-2 1-1,0-1-7,0-1 0,3-2-12,-1-1 8,0-1 0,0-5 7,0-3 0,2-2 0,0-2-13,0-2 14,0-2-1,3 0 0,-3 0-6,2-1-12,-2-1 27,2 0-2,0 1-7,1 0 6,-3 1-1,2 1-14,-2 1 1,0 2 7,-2 2 0,2 1-6,-1 2 0,1 1 14,-2 2-8,0 1 0,0 1-19,-2 0 9,2 2 13,-2 0 0,2 1-7,-2 1-6,0 1 14,0-1-7,2 0 13,-2 2-8,-2-1-13,2 1 1,2-1 8,-2 1 0,0 1 6,-2-1-13,2-1-5,2 2 8,-2 0-25,0 0 10,0 0-10,0 0 4,0 0 2,0 0 3,0 0 1</inkml:trace>
  <inkml:trace contextRef="#ctx0" brushRef="#br0" timeOffset="1404">1061 98 22,'0'0'4,"0"0"0,0 0 12,0-2-2,-2-1 5,-2 2-9,2-1 5,2 2-20,-2 0 25,2 0-15,0 0 12,0 0-8,0 0-14,0 0 13,0 0-1,0 0 6,0 1-2,2 2-1,-2 2 5,2 1-2,-2 1-2,2 2-7,-2 3 12,2-2-9,-2 3-1,0 1 6,0 1-2,0 3-1,0-1-7,2 3-7,-4 0 13,2-1-7,2 1 0,-2 0-6,0 0 19,-2-1-8,2 1 6,0-1-14,0-2 0,0 1 0,2-2 0,0-1 1,-2 0-13,2-3 2,-2-2-5,2 0-10,0-2 3,-2-2 2,0-1 2</inkml:trace>
  <inkml:trace contextRef="#ctx0" brushRef="#br0" timeOffset="1778">1483 8 23,'-2'-1'5,"0"0"12,-2 1-9,0-1 6,-3 0-8,3 0-1,-2-1-1,2 2 0,-2 0 5,-1 0 6,1 3-9,0-1 6,2 2-2,-2-1-1,2 1-7,-1 1 0,1 2 12,0 2 4,-2 0-8,2 1 5,0 3-21,0 1 13,-1 2 12,3 3-2,0 0-2,0-1 4,2 4-2,-2 0-15,2 0 12,0 2-14,0 0 6,2 2-7,-2-1 13,0 2-8,2 0 0,0-2-7,0 2 13,1 0-2,-1 0-1,2-1 0,-2 1-20,2 1 20,0 0-7,0 0 6,2 0 0,1 1-1,-1 0-7,0-1-6,2 0 14,-2 0-7,1-3 6,-1 1-7,0-4-12,0-1-5,1 0-4,-1-4 3,-2-2-10,-2-1 4,2-2 2,-2-3 2,-2-2 1</inkml:trace>
  <inkml:trace contextRef="#ctx0" brushRef="#br0" timeOffset="2153">1255 617 23,'0'0'4,"0"-3"0,3 2 0,-1-2 6,4-1 5,0 1-9,4-1 6,1 1 5,1-1-9,3 0 6,1 0 4,1 2-15,-1-2-6,1 2 13,1 1-20,-1-2 7,2 2 13,-1 0-8,1 0 6,-3 0-7,1 0-13,-3-1 8,1 0 1,-1 1-7,3-3 1,-3 1 1,1-1 0,-1 0 0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10:58.426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0 22,'0'0'4,"0"0"0,0 0-1,0 0 0,0 0 0,0 0-1,0 0 7,0 0-8,0 0 7,0 1-8,0 3 13,2-1-2,0 1 5,2 1-14,-2 3 24,0 1-22,-2 1 6,2 3 11,-2 1-9,0 1 11,0 3-2,-2 0-9,0 2-2,2 2 5,-2 1-8,0 1-1,2 0-1,-2 2 12,2-1-8,-2 2-1,2 0-7,0 0 6,2 0-7,-2 2 12,2 1-8,-2 0 0,2 0-7,0 0 13,0 0-1,0 0-20,2-3 7,-1 0-5,-1-1 1,0-2 1,0-2 1,0-1-12,-2-1 2,2-3-4,-4-1-4,2-2 3,0-3 2,0-2 2,0-4 0</inkml:trace>
  <inkml:trace contextRef="#ctx0" brushRef="#br0" timeOffset="359">43 155 22,'0'0'5,"0"0"-2,0 0 1,0 0 6,0-1-2,0-3 6,2 0-15,2-1 7,-1 1 5,1 1-1,2-1-8,0 1-6,0 1 7,1-2 6,-1 2-8,2 1 6,0 0 6,-2-1-14,3 1-7,-1 0 20,2 1-8,1 0 6,-3 1-1,2 0-1,1 1-1,1-1-7,-2 1 0,1 1 0,1 1 6,-2-1-7,1 2 0,-3 1 6,0 0-6,1 1 0,-1 1 0,-2-1 0,0 1-6,-2 0 13,-1 3-7,-1-1 0,0 1 0,-2-1-6,-4 2 7,-1-1 0,-1 1 13,0-1-14,0 1 12,-2-1-7,-3-1 6,1 1-8,-1 0-13,-1 0 8,0-1 0,-3-1 1,1 0 6,-1-3 0,1 0-7,1 0 7,-1-1-20,-1-2 15,5 0 0,-2-2-13,1 0 9,3 0-7,2-1 1,0-1 1,1 0-1</inkml:trace>
  <inkml:trace contextRef="#ctx0" brushRef="#br0" timeOffset="6365">713 161 22,'0'0'4,"0"-1"-1,0-1 1,-2 0-1,2-1 0,-2 0-1,2 1 0,-2 0 7,2-1-2,-2 2-7,2 0 0,-2 0 13,2 0-14,-2-2 0,2 1 12,-2 1-13,2 0 6,-2 1-7,2-2 1,0 2 19,0 0-9,0 0-1,0 0-13,0 0 7,0 0 0,0 0 0,0-1 0,0 1 6,0 0 5,0 0-14,0 1 7,2-1 5,-2 2-7,2-2 12,0 1-15,0 0 0,2 0 13,0 0-8,1 0 6,3 2-2,-2-2 5,2 0-8,5 0 6,-1 0-2,0 1-13,3-1 6,2 0 6,1 0-13,1 0 13,3 0-8,1-1 0,0 0 6,4 0-13,0 2 7,2-4 6,-2 1-7,2 1 0,0-1-6,-1 0-6,1 0 2,-2 0-5,-2 1-5,-2-2 2,0 1 3,-5 1 1,1 1 2,-5 1 0,-1-1 1</inkml:trace>
  <inkml:trace contextRef="#ctx0" brushRef="#br0" timeOffset="6802">767 311 20,'0'0'4,"-2"0"-1,2 0 0,0 0 0,0 0 0,-2 0 0,2 0-1,-4-1 0,2 1 0,-2 0 0,2 0 0,0 0-1,-1 0 0,1 0 0,0 0 0,0 0 6,0 0-1,2 0 0,-2 0 5,2 1-14,0-1 7,0 1 6,0-1-2,0 0-7,2 0-6,-2 0 7,2 0 6,2 0 5,-2 0-14,5 0 19,1 0-15,0 0 0,5-1 12,-1 0-2,5-1-14,-3 0 0,5 0 0,-1-1 13,3 1-2,0 0-1,1 1-1,1-1-14,0 1-5,2 0 14,-3 0-7,3 0-6,0 0 1,-2 1 2,-2 0-6,-1 0 1,1 1 2,-2 0 1,-3 0 0,-1-1 2,-1 1 0,-2-1-1</inkml:trace>
  <inkml:trace contextRef="#ctx0" brushRef="#br0" timeOffset="7207">800 473 21,'-2'0'4,"-2"0"0,2 2-1,-2-1 0,2 0 0,-2 1-1,2-1 0,-1 1 0,1 0-1,2-1 1,0 1 0,0 0 0,0 0-1,2-1 0,1 1 13,1 0-15,2-1 0,0 0 7,0 0 5,1 0-7,1-1-1,0-1-6,2 0 12,1 0 6,1-2-2,1 1-8,-1 0 12,2-1-15,3 0 0,-3 1 6,5-2-7,-2 2 6,1-1-7,1 1 12,-3 0-14,3 0-6,0-1 14,-3 1-7,3 1 12,-1-2-14,-3 2 13,1 0-7,-1 1-7,-1-1 7,-1 1-7,-3 0 13,0-1-13,1 1 13,-5 0-14,2-1-6,-2 1 8,-1 0 13,-1-2-14,0 2 1,0-1 6,-2 1-13,0 0 2,0 0 1,-2-1-6,2 1 1,0-1 0,-2 0 2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11:06.351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40 0 23,'0'0'4,"0"0"0,0 0 6,0 0-1,0 1-1,0-1 5,-2 2-8,2-1 6,0 0-2,0 1-7,-3 1 0,3 1 18,-2 2-15,0 2 0,-2 1 11,2 2-2,-2 1-1,4-1 4,-2 1-2,0 3-14,2 0 12,0 0-14,0 3 19,0-1-9,0 2-7,0 2 0,0-2-7,-2 3 13,0 1-7,0 0 6,2 1-1,-2 1 6,-1 0-2,1 2-7,0 0 0,2 2 5,-2 0 6,2 1-15,0-1 7,0 0-1,0 0 6,0 0-2,2-2-7,-2-1 6,0-2-7,0-2-13,0-1 8,0-1-25,2-3 10,-2 0-4,2-3 9,-2-2-4,0-2-5,0-2 3,-2-1 2,2-3 2,0-1 0</inkml:trace>
  <inkml:trace contextRef="#ctx0" brushRef="#br0" timeOffset="359">40 228 20,'0'-1'5,"2"0"-1,0-3-1,0 1 1,0-1-1,2 1-1,-2-1 0,2 2 7,0 0-8,0-1 0,1 1 0,-1 1 0,2-1-1,0 0 7,0 2-1,1 0 6,1 2-14,0-1 0,0 1 6,3-1 0,-3 3-1,2-2 6,1 3-7,-1-2-7,0 2 7,1 0 6,-1 0-13,-2 0 0,3 1 7,-3 0 6,-2-1-13,0 1 13,1 0-7,-3 1 12,-2 0-2,0 0-1,0 1-1,-2 1-20,-2 0 20,0 0-1,-2 0-7,-3 0-7,1 1 7,-2-1 13,0 0-21,-1 1 7,-1-2 6,2 0 0,-3-1-20,1 1 14,2-1 7,-3-1-1,1-1-13,0-1 7,-3 1 6,5-2-7,0 1-6,2-2-6,-1-1 2,1 2 1,2-2 2,0-1 0,4 0 0,0-1 1</inkml:trace>
  <inkml:trace contextRef="#ctx0" brushRef="#br0" timeOffset="952">573 354 24,'-2'0'4,"0"1"0,0-2 6,0 1-8,-2-1 13,2-1-8,0 1-1,0-1-1,0 2-1,-1 0 6,3 0 11,-2 0-21,2 0 0,0 0 6,0 0 6,0 0-2,0 0-1,0 0-14,0 0 13,0 0-1,0 0-7,0 0 0,0 0 19,0 0-9,2 0-7,7 1 0,1 1 5,2 0 6,1-2-21,3 1 20,1 0-8,4 0 6,-1 0-2,3 0-13,0 1 6,2-2 6,2 1-7,-1-1 6,3 1-1,0 0 0,2 1-7,-2 0 0,0 0 6,0-1-7,0 1 7,0 1-1,0-2-7,-2 1-6,-2-1 2,2 0-6,-5 1-4,-1-1 8,0-1-5,-5 0-5,1 0 2,-3-1 2,3-1 2,-5 1 1,-1-1 1,-3 0 2,-4-1 0,-2 0 2,0 1 0,-4-1 1,-2-1 0,2 0 1,-2-1 1,0 1 1,-5-2 0,1 0 0,-2 1 1,-1 1 0,3 0 1,0 0-1,-2-2 2,-1-1-1,1 0 1,2 0 0,-1 1 0,1 1 1,2 1-1,-2-2 0,3-1 0,-1 2 7,2 0-1,2 0 12,-2 1-2,2 1-9,0 1 6,0 0-14,0 0 6,2 1 6,0 0 5,0 1-15,2 1 12,0 1-14,2 2 0,2 0 7,-2 1-7,2 1-6,3 1 19,-1 0-7,2 0-14,-1 0 20,1 1-1,0 0-8,1 0 0,-3 0 0,2-1 6,1 0-1,-3 0-13,0 0 13,0-1-1,-3 0-1,1-1-7,-2-1-12,-2 2 8,0-1 7,-2 0 0,-4 1 0,0 0-13,-2 1 20,-5 0-7,1 0 0,-1 1 0,-1 0 6,2 0-13,-3 1 13,1-1-13,0 0 0,1 0 7,1 0-12,-1 0-5,3 0 1,2 1 2,2-1 1,2 0 2,2-1 0,0-1 0</inkml:trace>
  <inkml:trace contextRef="#ctx0" brushRef="#br0" timeOffset="1700">1684 191 24,'-2'0'5,"0"-1"-1,0 0 0,-3-2 12,-1 0-15,0 0 12,0 1 5,-2-1-8,-1 0 5,-1 2-2,0 0-2,-1 0-1,3 1-14,-2 0 0,-1 0 20,1 1-21,2 0 7,-1 2 0,3 0-1,0-1 6,0 1 0,2-1-14,0 1 7,-1 0 7,5-1-1,0 2-1,2-1-7,1 1 7,1-2-7,2 1 6,-2 0 0,4-2-7,-1 1 0,1-2 13,0 1-14,0-1 7,1 0-6,-1 0 6,0 0-13,-2 0 8,1 2 6,-3-2-6,2 1 12,-2 1-13,0-1 6,0 3 6,0-1-7,1 2-13,-3 1 14,2-1 6,-2 4-8,0 0-12,0 0 7,0 3 13,0 1-1,-2 2-7,0 0-13,0 0 21,0 0-8,0 1-6,2 1 13,0-2 5,0 1-8,0-2-13,0 1-5,1-1 2,-3-1 26,2 1-14,-2 0-1,2-1-6,-2-2 13,0 2-13,0-1 7,-2-1 6,2 1-1,-2-2-13,2 1 13,-3 0 0,1-1-1,2-3-7,-2 1-6,2 0 1,-2-1 7,0 1-6,2-2 1,0 0 13,0-3-1,0 2-1,0-2 5,0-2-26,0-1 21,2-1-14,2-2 20,3-3-8,-1-2 0,2-3-7,2 1 1,3-4 0,-1-1 0,3-3-6,-3 2 7,3-1-6,-1-1 14,1 0-14,-1 0 7,-2 2 7,3 0-14,-3 1-5,1-2 20,-1 3-7,-2 0-13,1 2 14,-3 0 6,2 1-7,-1 1-6,-3 1 6,0 1-6,0 1 7,1 1 0,-3 1-1,-2 0 0,2 2 0,-2 0 0,0 0-6,0 2 13,0-1-1,0 1-7,-2-2 6,0 3-13,0-1 13,2 1-1,0 0-13,-2 0-11,2 1 2,-2-1 8,-2 1-5,2 1 1,0 0 2,-2-1 0,-2 1 1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04:51.373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960 54 17,'0'0'3,"0"0"0,0 0 0,0 0 0,0 0-1,0-2 0,0 1 0,-2-1 0,2 1-1,0-1 0,0 1 1,-2-1 0,2 0-1,0 1 0,0 0 0,0 1-1,0-1 1,0 0-1,0 1 1,0-1-1,0 1 0,-2 0 0,2 0 0,0 0 0,0 0 1,0 0-1,-2 0 1,0 0-1,0-2 0,-2 2 0,1 0 0,1 0 0,-2 0 0,2 0 0,0 0 1,0 0-1,0 0 1,0-1-1,0 1 1,0-1-1,-2-1 0,2 1 0,0-1 0,-1 1 0,-1 0 0,0 0 0,0 0 1,0 0 0,0-1-1,0 0 0,-3 1 0,3 1 1,-2-1-1,0-2 1,0 3-1,-3-1 7,3 0-1,-2 1-7,0-1 6,-1 0-7,1 1 7,-2 0-7,2-1 0,-3-1 1,1 2 6,-1-1-7,1 1 13,0-1-8,-1 1 6,-1-1-14,2 0 14,1 1-2,-3 0-7,2-1 0,1 1 7,1 0-8,0 0 7,0 0-13,-1 0 0,3 1 8,-2-1 6,2 1-7,-3 0 6,1 0-13,0 0 13,0 2-7,-3-1-6,1 0 13,0 0-13,-1 1 7,1-1 6,-3 2 0,3-1-7,-2 2-7,-3-1 14,3 0-1,-3 1-7,3-1 1,0 1 6,-1 0-1,-1-1 0,1 1-1,1 0-6,1-1-7,-1 2 21,2-1-2,-1 0-7,3-1-6,0 1 0,0-1-6,-1 2 8,1-2 13,2 0-8,0 2-7,-3 0 7,3 1 0,-2-1-7,2 1 1,-3 0 6,1 1 6,0-1-1,0 1-1,-1 1-1,1-1-7,0 2 0,-1-1 7,3-1-7,-2 2 6,0-1-7,2-1-6,-3 0 14,3 3-7,0-2 0,0 0 0,-1 2 0,3-1-6,-2 2 19,0-1-7,2 1-13,0 0 7,-1-1 0,1 2-6,0-1 13,0-1-1,0 2 0,0 1-13,2-1 13,-2 1 6,-1 0-20,1 0 7,0 0 7,2 0-1,0 0-13,0 0 7,0-2 1,-2 1 6,2 0-1,0-1 0,0 0-13,-1 1 13,1-1 0,2-1-13,-2 1 7,0 0 7,0-1-20,0 0 15,0 0 6,0 1-13,0 0 7,0-1 0,0 0 6,2 0-19,-2 2 14,0 0 6,2-1-7,-2-1 6,2 1 6,-2-1-14,2 1 6,0 0 6,-3-1-14,1 1 13,2 0-7,0-1-1,-2 1-6,2-1 13,0 1-13,0 0 13,0-2-7,2 2 6,-2 1-7,0-1 6,0 1-13,0 1 13,2-1-13,-2 0 13,0 1-13,0-2 13,0 2-7,0-1-6,0 1 13,3 0-13,-3 0 14,2 0-8,0-1 7,0 1-7,0-1 0,2-1-12,-2 1 20,2-1-7,0 1-6,-2-2 13,2 1 5,1-1-1,-1 1-14,2-2 0,-2 2 1,2-1-6,-2-1 13,1 1-1,-1-1 0,0 0-7,0 0 7,0 0-13,2 1 1,-2-1 1,3-1 7,-3 1-6,2-1 1,0 0 6,0 2 0,1-2 0,1-1 6,-2 2 6,2-2-21,-1 0 14,-1 0 5,0-1-7,2 0-13,-2 1 7,1 0 7,1-2 5,-2 0-14,2 1 7,1 0 6,-1-1-7,0 1-1,3-2-12,-3 0 7,0 0 13,0 1-19,1-1 20,1 1-8,-2 0 6,3-1-7,-3-1 6,2 1-1,-1-2-13,1 2-6,0-1 2,-2 0 20,3 1-1,-1-3-7,-2 0 6,3 3-1,-1-1-1,0-1 6,1 1-8,-1-1-13,0-2 14,3 2 0,-3-3-7,1 1 7,1 1-1,-2 0-7,1 2-5,-1-3 13,0 0-6,3 0-6,-3 1 13,2-2-1,-1 1 0,1-2-1,-1-1 0,-1 1-7,0 0 1,-1 1 7,1 0-13,-2-1 13,2-3 0,-1 3-7,-1-1-6,0 0 14,1 0-13,-1-2 13,0 0-1,0 1 0,1-3-7,-1 2-6,0 0 8,0-2 12,1 0-7,-1 0-1,0 1 0,1-1 6,-1-1-8,0 0-6,2 0 7,-1 0 0,-1 1-7,0-1 7,1 1-7,-1 0-5,0 1 20,0-1-20,1 0 14,-1-1-1,0 1 0,0 0-1,1 1-6,-1-1 13,0-1-8,1 0 0,1 1 0,-2 0-12,0-1 20,3-1-8,1 1-6,-1 0 13,-1 0-7,-2-1-7,0 0 14,1 1-14,1-1 1,0 0 13,1-1-7,-3 1-7,0 0-5,1-1 14,-1 0-1,-4-1 0,4 0-13,-2-1 2,3 2 20,-3 0-27,0-1 21,0 1-7,1 0 13,-3 0-8,0 0 6,2 0-13,2-1 0,-2 1-6,1 0 8,1 0 6,-2 0-6,2-1 6,-3 0 0,1 1-7,0-1 6,0 1-6,0-2-12,3 2 20,-3 0 0,0 0-7,0-3 13,0 3-8,1-2-13,-1 1 1,-2-1 14,2 0-1,-2 1-6,3 0 6,-3-2 0,0 2-7,0 0-12,0 1 20,0 0 0,-2 0-7,2 0 6,1-1 0,-1 1-13,0-1 13,0 1-6,0 0-6,0-1 7,0 1-6,1 0 7,-1-1 0,0 1 6,-2 0-7,2 0 13,-2-1-14,0 1 13,0 0-14,0-1-6,0 2 13,0-1-13,-2 0 14,2 0-13,-2 0 13,3 0-13,-3 0 14,0-1-13,0 1 0,0 0 8,0-1-1,0 1 13,2 0-27,-2-1 15,0 0-7,0 1 13,2-2-7,-2 2 7,0-2-14,0 2 7,0 0 0,0 0 7,-2-2-8,0 2-6,2 1 14,-3 0-14,-1-2 1,2 1 13,-2 0-13,0 0 13,2 0-13,-2 1 13,0-1-7,0 1-6,-1-1 13,-1 2-13,2-1 13,0 1-13,0 0 13,0 0-14,0-1 14,-1 0-1,1 1-13,0 0 13,0 1-13,-2 1 13,2-1 6,-1 0-8,1-1-19,0 2 20,2-2-13,-2 3 20,0-2-8,0-1-13,0 0 8,-1 0-7,3 0 14,-2 0-7,-2-1 6,0 0 0,2 1-7,0 0 6,-3 0-13,-1-1 8,0-1-6,2 2 7,-1 1 6,1-1 5,0 0-7,0 1-1,0 0 0,-1 0-7,1 0 7,2 2 0,0-1-7,-2 0 7,2 1-7,-3-1 1,3 2-6,0-1 13,-2 1-6,2 0 6,0 0 6,-3 0-1,1 1-8,2 0-6,-2-1 13,0 0-7,-1 1-7,-1 0 1,0 0 1,2 0 0,-3 0 13,1-1-7,0 1-13,2-2 2,-3 3 13,1-2-7,0 0 1,0 1 13,-1 1-8,3-1 0,0-1-13,0 1 1,2 1 14,-3-2 5,1 2-1,2 0-14,0 0 1,0 0 7,0 0-7,-1-1 1,3 1 12,-2 0-1,2 0-13,0 1 7,0-1 6,0 0-20,0-1 20,0 1-7,2 0 0,-2 1 0,2-1 0,-2 0 6,0 0-20,2 1 2,-2-1 7,2 1 7,-2 0 0,2 0 6,0 0-2,0 0-13,0 0 13,0 0-7,0 0 6,0 0-13,0 0 7,0 0 0,0 0 7,0 0-1,0 0-14,0 0 8,0 0 0,0 0 6,0 0 5,0 0-13,0 0 0,0 0 6,0 0 6,0 0-14,0 0 7,0 0 0,0 0-1,0 0-12,0 0 1,0 0 13,0 0 0,0 0-1,0 0-12,0 0 7,0 0 0,0 0 7,0 0-1,0 0 6,0 0-8,0 0-6,0 0 13,0 0-8,0 0 7,0 0-1,0 0-14,0 0 1,0 0 1,0 0 13,0 0-1,0 0-13,0 0 0,0 0 1,0 0 13,0 0-20,0 0 21,0 0-14,0 0 1,0 0 0,0 0 7,0 0 0,0 0-7,0 0 7,0 0 6,0 0-8,0 0-12,0 0 7,0 0 1,0 0 6,0 0 6,0 0-7,0 0 0,0 0-7,0 0 1,0 0 13,0 0-26,0 0 8,0 0 7,0 0 7,0 0-1,0 0 0,0 0-7,0 0 7,0 0-7,0 0 0,0 0 1,0 0-6,0 0 13,0 0-7,0 0-6,0 0 7,0 0 1,0 0 12,0 0-8,0 0-13,0 0 20,0 0-14,0 0 1,0 0 6,0 0 0,0 0-1,0 0 6,0 0-14,0 0-5,0 0 7,0 0 7,0 0 6,0 0-8,0 0 0,0 0-7,0 0 1,0 0 7,0 0-7,0 0-6,0 0 14,0 0-7,0 0 7,0 0 0,0 0-7,0 0 0,0 0 7,0 0-1,0 0-13,0 0 2,0 0 1,0 0 1,0 0 0,0 0-24,0 0 3,0 0 3,0 0 1</inkml:trace>
  <inkml:trace contextRef="#ctx0" brushRef="#br0" timeOffset="4134">1849 1089 18,'0'0'4,"0"-1"-1,0 1 0,0-1-1,0 0 0,0 1 0,-2 0 0,2 0 0,0 0 0,0 0 0,0 0-1,0 0 1,0 0 0,0 0-1,0 0 1,0 0-1,0 0 0,0 0 0,0 0 0,0 0 0,0 0 0,0 0 0,0 0-1,0 0 7,0 0-1,0 0-7,0 0-1,0 0 1,0 0 0,0 0 7,0 0-7,0 0 0,4 0 0,3-2 0,-1 2 0,2 0 0,0-1 0,3 1 7,-3 1-7,2 1 0,1-2 0,1 0 0,1 1 7,-1 0-1,2 0-7,3 0 0,0 0 0,-1 1 0,1-1 1,1 0 6,-1 1 0,1-1-1,1 0 0,0 1-7,1-1 7,1 1-1,2-1 0,-1 0 6,3 1-14,2-1 7,2 1-7,2-1 1,4 0 13,5 2-1,-1-1-1,2 0-1,1 1-13,1-1 1,3 2 7,1 0 12,1 0-20,-1 0 7,1 0 6,1 0-7,-1 2 6,2 0-13,-3-1 7,1 1 13,1-1-14,1 0-6,-2 0 14,-1 1-7,1-2 0,-3 2 0,3-1 12,-5 0-20,3 0 20,-3 0-7,-1-1-7,-1 1 0,-2 0 1,3-2 6,-3 2 6,2-2-1,-3 2-2,1-2 0,0 1-1,0-1-1,-1 0-19,-3-2 14,2 1 0,-2 1-6,2-1 13,1 0-20,-3-1 14,2 1 0,0-1-6,-2 0 7,3-1-1,-1 1 0,2 0 6,-2-1-7,1 0 0,1 1 13,0 1-2,3-1-20,-3 0 7,0 0 13,0 0-1,3 0-14,-3 2 1,2-2 12,1 0-26,-1-1 15,1 1 6,-3 1-19,0 0 15,0-2 12,1 1-8,-1 0 0,0 0-1,-1 0-6,-1 0 6,0-1 0,-2 0-7,-2 0 13,0 0-13,-4 0 6,-2 0-19,0 2 21,-4-2 6,0 0-14,-1-2 13,-3 2-13,-2-1-6,-1 0 7,1 0 13,-5 1-20,-2-1 14,1 1-13,-3-1 14,-2 1 5,0-2-7,1 1-7,-1 0 7,-2 0 6,0-1-8,0 1-18,-2-2 1,0 1 2,0 1 1,-2-2 0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06:27.438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38 34 22,'-3'-1'4,"1"0"0,0-1-1,-2 1 0,2 1 0,-2-1-1,2 0 0,-2 0 0,2 1 6,0-1-7,0 1 6,0-1-1,-1 1 0,1-2-1,2 1-1,-2 0 0,2 1-1,0 0 6,0 0-1,0 0-1,0 0-1,4 0-1,1-1 0,3 1-1,0-1 0,2 0-1,3-1 0,1 0 6,3 1-20,-1 0 7,5 0 13,0-1-1,2 0-1,3 0-7,1-1 13,2 3-21,2-1 14,2 0 5,1 2-14,-1-1 7,0 0-19,0 1 20,0 1-13,-4-1 7,0 0 1,0 0 6,-4 0-13,-3 3 13,-1-2-1,0-1 6,-5 2-20,1-2 7,-3 0 7,-1 0-14,-3-1 2,0 1 13,-1 0-7,-3-1-6,0 0 13,0 2-7,-2-2 7,0 1-14,-1-1 1,-1 0 1,-2 0 7,0-1-6,0-1 0,-2 2 1,2 0-6,-5 0 2,-1-1 1,0 1 0,-4-1 0,-1 1 1,-1-1 1,0 1 0,-1 0 0,1 0 1,-3 0-1,1 0 1,-3 0 0</inkml:trace>
  <inkml:trace contextRef="#ctx0" brushRef="#br0" timeOffset="484">112 57 20,'-2'0'3,"-2"0"1,0 0 0,-3 0-1,1 0 0,0 0-1,2 1 1,-2-1-1,2 2 0,2-2 6,-1 0-1,1-2-1,2 4 6,2-2-2,1 0-7,1 0-1,2 0 13,4-2-8,3 2-1,3-1 5,3 0-1,4 0-1,1 0-2,3 1-19,-2-3 14,2 2-7,2 1 7,0-1 6,2 0 5,-2 1-14,0-1 7,0 1 5,-2 0-7,-1 0-7,1 0 6,-4-1-6,0 1 0,-2-2 13,-1 2-14,-3 0 7,-3 0-7,1 0 13,-3-1-13,1 1-6,-3 0 14,-2 0 6,0 0-14,-1 0 7,-1 0-1,0 0 6,-2 0-7,-2 0 0,2 0-7,-2 0 7,1 0-6,-1 0 1,0-1 6,0 2 6,-2-1-7,2 0-6,0 1-12,-2-1 1,2 2 1,0-2 1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06:33.148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 0 21,'0'0'4,"0"0"0,0 0 0,0 0-1,0 0 0,0 0 6,0 0-1,0 0 5,-2-1-8,2 1 6,0 0 5,0 0-2,0 0-8,0 0 12,0 0-9,0 0 11,0 0-8,0 0-2,0 0 5,0 0-8,0 0 5,0 0-1,0 0-14,0 0 7,0 0-7,0 0 7,0 0 5,0 0-1,-2 0 12,2 0-3,0 0-2,0 0-8,0 0-13,0 0 13,0 0 11,0 0-8,0 0-1,0 0-1,0 0-1,0 0 5,0 0-2,0 0-7,0 0 12,0 0-14,0 0 6,0 0-1,0 0-13,0 0 19,0 0-7,0 0-7,0 0 12,0 0 5,0 0-14,0 0 0,0 0-6,0 0-6,0 0 20,0 0-7,0 0-1,0 0 0,0 0-12,0 0 1,0 0 20,0 0-14,0 0 13,0 0-1,0 0-1,0 0-7,0 0 6,0 0 0,0 0-1,0 0-1,0 0-13,0 0 8,0 0 6,0 0-13,0 0 7,0 0-12,2 2 20,-2 1-7,4 4 0,0 1 0,-1 2 0,1-2 6,0 0-7,-2 0 0,4 0 0,-2 3 7,0-2-7,3 0 6,-3 4 0,-2 0-7,2 0 0,-2 0-6,2-1-5,2 1 8,-2 2 0,1 0 1,3 0 13,-2-1-1,-2 3-1,2-1-1,1 0-20,1-1 27,-2 0-14,0 1 6,0-1 0,1-1 5,-1 1-1,-2-2-14,0 1-5,0-2 14,0 0-1,1 1 0,-1-2-1,0 1 0,-2 0 6,0-3-13,2 0 0,-2 1 7,0-1 6,-2-1-13,2 0 6,0 0 0,0-2-6,1 1 7,-1-1 6,0-1-14,0-1 7,-2 0 6,0-1 0,2-1-8,-2 2 7,2-2-7,-2 1 6,2-2-13,-2 1 7,0-1 7,2-1 11,-2 1-8,2-2 5,0 1-2,-2-2-7,2-3 5,2 1-1,0-2-1,1-1-7,-1-1 0,0 0 6,0-2-1,0 0-7,2-2-13,-2-1 21,3-1-7,-3 0-6,2-1 13,0 0-7,0-2 0,1-1 6,-1 2-7,2-1-6,-2-1 13,3 1-1,-1-2-6,0 2-7,0-1 1,-1 0 1,1 1 7,-2 1 0,0 0 6,1 1-7,-1 0-12,0-2 14,2 1-1,-2 3-6,1 2 13,-3-1-13,2 2 13,-2-2-7,2 3 6,-2-1-7,1 3-13,-1 0 20,0 2-13,-2-1 1,0 1 7,0 0-1,0 1 7,0 0-1,-2 2-14,2-2 1,0 3 1,0 0 0,0-1 14,-2 1-2,3-1 0,-3 1-1,2 0-7,-2 1-6,0-1 13,0 1-20,0 0 2,0-1 14,0 0 0,0 1 0,0 0-1,0 0 7,0 0-1,2-2-20,-2 2 2,-2 0 13,2 0 0,0 0 0,0 0 0,0 0 6,0 0-14,0 0 7,0 0 0,0 0 6,0 0-13,0 0-6,0 0 14,0 0 6,0 2-7,0-2 6,0-2-1,0 2-13,0 0 7,0 0-12,0 0 1,0 0 14,0 0-13,0 0 14,0 0-13,0 0 14,0 0-1,0 0-1,0 0 6,0 0-7,0 0 6,0 0-7,0 0 6,0 0-7,0 0 0,0 0 6,0 0-13,0 0 13,0 0-1,0 0-7,0 0 7,0 0-7,0 0 7,0 0-7,0 0-6,0 0 13,0 0 0,0 0-7,0 0-13,0 0 21,0 0-13,0 0 13,0 2-7,0-2 7,-2-2-20,2 2 21,0 0-20,0 0 14,0 0 6,0 0-7,0 0 0,0 0 0,0 0-12,0 0 1,0 0 14,0 0 6,0 0-14,0 0 7,-3 3 0,3-2 0,0-1-7,-2 0-6,2 1 2,0-2-18,0 1 16,0 0-11,0 0 3,0 0 2,0 0 8,0 0-5,0 0-4,0 0-10,-2 0 9,2 0-4,-4 2-15,-2-1 17,-2 1-10,-1 1 3,3-1 2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05:26.629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0 22,'0'0'3,"0"0"-1,0 0 0,0 0-1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05:19.469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352 212 23,'0'0'4,"0"0"0,0 0-1,0 0 0,0 0 13,0 0-15,0 0 0,0 0-1,0 0 13,0 0-14,0 0 0,0 0 13,0 0-2,0 1-1,0 0 12,0 1 3,0-2-22,0 0 19,0 0-9,0 1 11,0-1-3,0 1-9,0-1 5,0 0-2,0-1 5,0 0-15,0-1 6,0 1-2,-2 0-7,2-1 13,-2-2-15,2 1 7,-2-1-14,0 0 14,2-1-13,-2 0 13,2-2-1,-2 2-7,0-2 7,0-2 6,-2 1-14,0-1 6,-3 0 0,1-1 6,0 1-1,0 0-14,-3-1 7,1 1-6,0 1 13,2 1-7,-3 0 6,3 2-7,-2 1-7,0 1 8,-1 1 6,3 1-7,-4 2-13,2 0 20,-3 3 0,1 2-14,0-1 14,-3 2-26,1 2 21,-1 0 0,1 1-7,-3 1 1,1 2 6,2-2 0,1 2 0,-1 0-7,-1-2-5,1 2 14,2-1-1,1-2-7,3 2 7,0-2-13,2 0 14,2-1 0,2 0-13,0-1 7,0 1 0,2-2 0,2-2 7,2 0 6,2-2-8,1 0 0,-1-1 5,2-1-7,3-1-6,-1-1 13,3-2-7,-3-1 0,3 1 6,-1-2-14,0 0 7,-1 0-12,-1-1 20,1 0-13,-3 1 7,2 1-7,-3-1 13,-1 1-20,0 1 8,1 0 1,-3 0 0,-2 2-6,2-1 8,-2-1 0,0 2 0,1 1 12,-1-1-7,0 2-1,-2 0-6,2 1 6,0-1-6,0 2 0,0 1 13,1 0-14,1 2 13,-2 1-7,2 2-7,-2 1 7,2 0-13,1 1 14,-1 1 0,0 2-7,0 2 13,3 0-7,-3 2 6,-2 0-7,2 2 0,-2-2-13,2 3 20,-1 0-20,-1 0 14,0 0-6,2 0 13,-2 1-14,0-1 7,2 1-6,-1 0 6,-1 0-12,0 0 20,0 0-20,0-1 20,0 0-14,3-1 7,-3 1-1,-2-2 0,2-1-6,0 1-6,0-2 7,2-1 7,-2-2 6,1-1-14,-3-1 13,2-2-14,-2 1 1,2-3 13,-2-1-7,0 0-1,0-1 0,0-1 0,0 0 6,0-1-1,0-1-7,1 1 7,-3-2-7,2 1 6,-2 0-1,0-1-13,0-1 14,0 0-7,0 1 0,0-4-12,2 2 21,-2-1 5,2 1-1,0-1-8,-2 0 0,2 1-1,-2-2-6,2-2 13,0 1-1,0-1-1,-2-1-1,2 1-7,0-2 6,0-1-13,-2 1-5,2 0 8,-2-2 0,2 1 7,-2-1 6,3 0-1,-1 0-1,-2-1-13,2-1 1,-2 1 7,0-3 6,2 1-7,0-2 0,2-1 0,-2 0 6,2-1-19,2-1 7,-2 0 7,1 0 0,-1 0 6,0 0 0,0-2-8,0 2-6,0 2 14,0 0-7,1-1 6,-1 2-13,0-1 0,-2 3 8,2-1-1,0 0 7,-2 1-14,0 0 1,2 1 7,3-1 6,-5 2-1,2 0-19,-2-1 8,0 2 7,0 0-1,0 3 7,0 0-20,-2 0 14,2-1 6,-2 3-7,0-2 6,0 3-7,0-1-13,2 1 14,-2 1 0,2-3 12,-2 2-1,0 2-14,2-1 13,-2 1-14,-2 0 6,2 0 0,0 0-7,0 0 13,0 0-13,0 0 6,0 0 0,0 0 0,0 0 0,0 0-1,0 0 0,0 0 0,0 0-6,0 0 0,0 0 14,0 0-14,0 0 7,0 0-7,0 0 13,0 0-1,0 0-7,0 0 0,0 0 0,0 0-12,0 0 14,0 0 0,0 0-1,0 0 0,0 0 0,0 0-6,0 0-6,0 0 8,0 0-6,0 0 20,0 0-14,0 0 6,0 0 0,0 0-7,0 0 7,0 0 0,0 0-1,0 0-6,0 0 7,0 0-7,0 0 7,0 0-7,0 0 7,0 0-7,0 0 7,0 0 0,0 0-1,0 0-12,0 0-12,0 0 9,0 0-4,0 0-11,0 0 10,0 0-17,0 0 5,0 0 2,-2 0 3</inkml:trace>
  <inkml:trace contextRef="#ctx0" brushRef="#br0" timeOffset="2043">1180 342 20,'-2'0'4,"2"1"0,-2 1-1,2-4 0,-3 2-1,3 0 1,-2 2-1,0-2 0,0 1 0,0 0-1,0 0 0,0-1 0,0 1 7,0 0-1,0 2 5,-2-2-7,2 1 5,0-1-1,-3 1-7,3-1 12,0 0-14,-2 0 6,2 0 5,-2-1-14,-2 1 13,2-1-7,-1 0 6,1-1 11,0 2-21,0 1 19,-2-2-9,2 0 5,-2 0-20,1 1 13,1-1-1,-2 0 6,2-1-8,0 2 6,-2 0-2,1-1-13,1 0 19,0 0-14,0-1 6,2 0 0,0 1-14,0-2 1,0 1 14,2 2-14,0-1 14,0 0-7,0 0-7,0 0 20,0 0-14,0 0-6,0 0 1,0 0 13,0 0-14,0 0 14,0 0 5,0 0-8,0 0 0,0 0-1,0 0 6,0 0-7,0 0-7,0 0 1,0 0-6,0 0 20,0 0-1,0 0-14,0 0 1,0 0 7,0 0-1,0 0 0,0 0 0,0-1 0,0 0 6,2 0-1,0 0-1,0-3-1,0 2 6,2-2-8,-2 1-7,0-2 1,0 2 13,2-1-8,-1 0 0,-1-2-6,0 1 6,0 1 0,2-2 6,-2 0-7,0 0-7,2 0 7,0 1 7,-2-2-14,0 1 1,3 1 7,-3 2-7,0-2-5,0 1 20,0 2-8,-2-1 0,0 0-7,0 1 7,0 0 0,0 0-7,0 1 7,2 0 0,-2 0 0,0 1-7,0-1 13,0 1-19,0 0 1,0-1 14,0 1 6,0 0-8,0 0 0,0 0-7,0 1 7,0 0 6,0 0-13,0 1 0,0 0 13,0-1-7,2 1 0,-2-1-6,0 0 7,0 1-13,2 0 14,-2-1 6,2 0-20,-2 2 14,2-1 5,-2-1-13,2 0 7,-2 0 6,2-1-7,-2 2 6,2-2-14,-2 1 7,2 0 0,-2-1 0,0 1 0,0-1 0,3 1 0,-3-1-6,0 0 13,0 0-13,0 0 13,0 0-13,0 0 1,0 1 7,0 1-7,0-2 13,0-2-13,0 2 7,0 0-13,0 0 14,0 0-7,0 3 1,0 0 12,0 2-1,0 0-7,2 3 0,-2 0-6,2 2 13,0 3-14,-2 2 7,2 0 0,0 0 0,2 1 0,-2 0 0,0 1-7,2-2 14,0 2-1,3-2-1,-3-1-7,0 0 0,0-2-6,2 0 1,0 0 13,1-2-7,-1-1 0,2 0 6,-2-2-1,3-2-13,1 0 14,0-1 5,1-2-8,1-2 0,-2-1-7,1-3-5,1-2 7,-2 1 13,3-2-2,-3-4-7,1 1-6,-1-3-12,-2-1 14,3 0-6,-5 0 14,2 0-7,-4-1 6,0 1-7,0 0-6,1 1 20,-5 2-8,2 0 0,-4 2-7,2 1 0,-3 0 1,3 1 0,-2 1 0,2 0 13,2 2-8,-2 2 0,-2 0-7,2 1 7,0 1 0,0 1-7,0 1-6,0 4 14,2 0-1,3 1 0,-3 2 0,4 0-1,-2 2 0,0-2-13,2 2 14,3 0-6,1 0-6,2 0 20,1 1-2,1-2-7,3 2 0,-3-1-7,3 0 1,-3-2 6,3 0 0,-3-4 0,1 1-7,-1-1-5,-1-3 1,-3 1 20,0-2-20,-1-2 7,-1-3 7,-2-3-13,-2-1 7,0-3 6,-2 1 0,-4-4-1,0-2-7,-4 1 7,-2-2-7,0 1 0,-3 0 7,-1 1-19,-1-2 20,1 3-19,0 0 14,1 2 0,1 0-12,0 2 1,1 0-11,3 3-10,2 0 17,2 2-11,2 0 3,2 1 2,2 3 1</inkml:trace>
  <inkml:trace contextRef="#ctx0" brushRef="#br0" timeOffset="3354">1740 0 30,'0'0'10,"-2"0"5,2 0-8,0 0-1,0 0-1,0 0 12,0 0-2,0 0-2,2 2-1,0 1-2,0 2-20,0 2 14,0 0 6,0 1 5,3 2-15,-3 1 0,0 3 7,0 2-1,0 0-1,0 2-1,0 2 0,0 2-7,0-1-6,2 2 20,-2 0-14,0 3 19,1 0-8,-1 0-1,0 0-7,0-1 0,0-2 6,-2 1-1,2-2-6,0-3 0,0 0 0,-2-3 0,2-3 0,0-1 6,0-2 6,0 0-20,0-1 7,0-2 13,0-1-1,1-2-14,1-1 7,0-3 6,2-4-2,2-2-7,1-2 0,-1-2-6,0-3 1,2 0 7,-1 0-7,-1-1 7,0 3-6,1-1 6,-1 1 0,-2 1-6,0 1 6,0 2-6,1 2 0,-3 1 1,0 1 0,2 2 7,-2 2-1,2 0 0,-1 4 6,1 3-8,0 0 0,0 5-6,-2 1 1,3 4 6,-3-1 0,4 3-19,0-2 21,-2 1-1,1-2-19,1 1 21,0-3-19,3-1 1,-1 0-5,-2-4 2,0 1 2,1-4 1,1-1 0</inkml:trace>
  <inkml:trace contextRef="#ctx0" brushRef="#br0" timeOffset="3853">2183 470 22,'0'0'4,"2"0"0,0 1 0,0-1-1,0-1 0,0 0-1,0 1 0,4 0 6,1 0-1,1 0 0,2-1-1,1-1-7,-1-2 0,2-2 0,1-1 0,1-1 0,-1-2 0,-3-2 0,0 0 0,1-2 1,-3 1-1,-2-3 0,-2 1 7,-2 1-1,-2 0 6,-2 3-14,0 0 13,-2 2 5,-2 1-8,-2 2-13,-1 1 7,-1 3 6,0 2-1,-1 1-13,1 4 7,2 1 6,-3 2-1,3 1 0,2 3-1,-2 1 6,1-1-2,3 5-1,0 0-7,0 1-6,2-1 1,2-1 19,0 2-8,2-2-1,0-2 0,2 1-7,0-2 6,2-2 0,3 0-1,-1-3-6,2-1 0,1-1 7,-1-3-7,4-3 13,1-1-8,-1-2-6,1-2 13,-1-1-7,3-2 6,-3-4-20,3 0 20,-3-2-7,1 1 6,-3-1-13,1 0 13,-1-1-7,-2 2 6,1 1-7,-3 3-12,0 1 14,1 1 0,-3 1-7,0 0 13,-2 2 0,0 1-8,-2 2-6,3 2 1,-1 2 13,0 1 0,2 3-8,-2 3 1,0 1-7,0 2 14,1 1-7,-1 0 0,0 1-7,0-2 1,2 1 1,0 0 19,1 1-26,-3-2 20,2 0-1,-2-3-7,0-1-7,2 1 8,-1-2-7,1-2-5,0-2 20,0 1-1,0-3-1,-2-2-7,3-2 6,-1-3-13,0-1 7,2-1 0,-1-1 0,1-2 6,-2-1-13,2-1 13,-1-2-13,1 0 13,0 0-7,0-1 0,-1 2-6,1 1 14,0 1-8,0 0 7,-3 1-1,1 1-1,0 1-13,-2 1 8,2 2-6,0 1 13,-1 2-7,-1-1 6,2 1-6,-2 2 6,0 1-1,2 3-6,1 0-6,-3 3 7,0 0 0,2 1-6,0 1 7,3 1 6,-3 2-19,-2 0 20,2 0-1,0 1-1,-2 0-6,3-1 0,-3 0-13,2-1 2,0-1 2,0 1-6,1-2 2,-3-1 1,2-1 1,0-1 0</inkml:trace>
  <inkml:trace contextRef="#ctx0" brushRef="#br0" timeOffset="4649">3070 397 24,'0'0'5,"0"0"-2,0 0 0,0 0 0,0 0 0,0 0 0,0 0 12,2 2-8,2-1-1,2 1 5,1-1-7,-1-1-8,2-1 8,2-1-1,3-1 0,-1 1-1,-1-1 0,1-1 0,0-2 0,1-2-7,-3-2 13,-2 2-7,3-1 0,-5-1-7,0 0 7,-4 2 0,0-1 6,0 1-7,-4 1-6,0 0 13,-2 2-1,-2 2 6,0-1-8,-3 3 6,1 2-8,-2 0 0,-1 3 6,1 2-1,0 0-1,-1 4 6,1 0-2,0 2-7,-1 0-1,5 1 0,0 3-6,2-2 13,0 1-20,2 0 14,2 0-1,2 0 0,2-1 0,0-1-7,2-2-5,2 1 13,1-3-6,1-2 6,3 0 0,-1-1 0,0-2-13,1-3 14,-1-1-1,3-1-7,-3-4 7,3 0-6,-3-3-6,0-1 7,1-3 7,-1-1-7,-2-1 0,1 0 6,-1-1 0,-2 1-1,-1 0-6,-1 1 0,0 2 7,-2-1-1,0 3 0,0 1-7,-1 1 1,-1 2 13,0 0-14,0 1 13,0-1-14,-2 4 13,2 0-7,0 2-6,-2 2-6,0 1 20,2 3-13,-2 2 6,0 1 0,2 1 6,-2 2-7,2 1 6,2 2-7,2 1 0,-1-2-6,-1 0 0,2 0 14,0 3-1,2-2-7,1-2 6,-1 0-13,2 0 0,-1-3 14,-3 1-1,2-3-1,0 1 0,1-4-7,-3-1-6,2 0 13,0-3 0,-1 0-1,-1-3-7,2-1 1,0-4-6,1-2 19,-3-1-1,2-2-1,-4-3-8,2 0-6,1-3 1,-1-3 6,-2 0 0,0 1-6,0-1 6,0 1 0,-2 2-6,1 0-6,-1 4 1,0 0 7,0 0-6,0 2-5,0 3 8,-2 0-6,0 1-5,0 1 2,0 4 2,0 1 1,0 1 0,0 1 0</inkml:trace>
  <inkml:trace contextRef="#ctx0" brushRef="#br0" timeOffset="5382">3767 433 22,'0'1'5,"0"-1"-1,0 1-1,0 2 0,-2-1 13,2-1-9,2 0-7,-2 0 6,2 2 0,0 0-7,0-2-1,2 2 14,0-1-2,1-1-1,1 0 5,0-1-14,2-3 0,1-1-7,-1-1 14,2-3-1,-2-2 5,1 0-13,-1-2 0,0 2 13,-2-2-8,1-1 0,-1 2-13,-2 1 1,-2 1 7,-2 0 1,0 1 6,-2-1-1,0 4-6,0 1 0,-4 1 0,-1 1 0,1 4 13,-2 0-1,0 3-2,-3 2-19,1 2 1,0 3 20,-3 3-14,1 2 13,2-1-13,-1 2 6,1-1 6,2 2-13,1-2 7,3 0 6,0-2-1,2 0-1,2-1-13,2 0 13,0-2-1,2 0-7,2-3 7,3 0-7,-1-4 0,2 0-6,1 0 8,1-3-7,3-3 7,-1-3 7,1-1-1,1-4-1,-1 0-1,1-3-6,1-3 0,-1-3-6,1-2 7,-1-2-13,1 0 15,-1 0-13,-1 0 14,-3 0-13,1 2 15,-3 0-7,-2 3 13,1-1-8,-3 4-6,0 0 0,-2 3 7,-2 0 0,2 3-1,-2 0 0,-2 1-7,0 2 7,-2 1-6,-2 1 0,0 2-6,-2 1 21,-2 1-14,-1 2-7,-1 0 15,2 2-14,-3 0 14,1 1-7,2 0-6,-3 0 1,5 0 14,-2-2-1,2 2-7,0-1 6,-1 1 6,3-1-8,0-1-7,2 1 7,0-1 0,2 2 6,2-2-8,0 0 6,0 3 0,4-1-1,1 1-7,-1 0 6,0 0-7,2-1 7,-2 1-7,3 1 0,-3 1 0,2 0 7,-2 1-7,3 0 13,-3 2-2,-2 1-1,2-3-7,0-1 0,1 1 0,-1 0 6,0 0 5,2-1-8,1-1-13,-1 1 14,0-1 6,2 1-8,1-2 0,-1-2 6,0 0-2,3-2 0,-1 1-8,1-2-12,1-3-5,1 0-4,-1-3 2,1-3 1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05:25.802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0 31,'0'0'16,"0"0"-8,0 0 5,0 0-8,0 0 25,0 0-10,0 1-3,0 0-2,0 1 5,0 0-9,0 0-20,0 2 26,0 2-15,0 1 6,0 2-7,0 1 6,2 4-7,-2 3 6,2 0 12,-2 3-9,0 2 6,2 1-2,0 3-8,0 3-13,2 1 19,-2 4-20,3-1 14,-1 2 12,0 1-9,2 0-1,0-1 0,0 1-20,1-2 2,1 0 1,0-2 7,0 0-5,1-1-6,-3-2-11,0-1 3,2-2 2,1-1 3,-1-3 1,0-1 1</inkml:trace>
  <inkml:trace contextRef="#ctx0" brushRef="#br0" timeOffset="359">124 280 22,'0'-2'4,"0"0"0,0-1 0,-2 0-1,2-1 6,0 1-1,-2-2 5,0 1-7,0-1 5,0 1-1,0 0-8,-1-1-6,3 1 6,0-1 13,0-1-8,3 1 11,-3 2-15,2-1 6,-2 0-7,4 0 12,0 1-27,0-1 21,0 2 5,2 0-2,5-1-13,-3 3 0,2-1 6,5 1 0,-1 0-1,1 1 0,1 2 6,1 0-14,-1 1 13,3 0-7,-2 1-6,-1 2 7,-1 0-7,-1 1 13,1 1-7,-3 1-6,0 1 0,-1 1 1,-3 0 7,0-2-13,-4 3 1,0-2 14,-6 1-7,0 1-6,-4-2 13,-4 2 6,-5 1-8,1-2 6,-5-2-14,-1 2 1,-5-2 13,2 0-14,0-2 20,0 0-8,3-1-7,1-1 6,3 0-7,1 1 6,1-3 0,3 1-14,1 0 8,4-2-6,2-1-13,2 1 3,6-2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01:27.099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219 289 24,'0'0'4,"0"-1"6,0 1 5,0 0-1,0 0-2,0-3 5,2 1-15,3 0 18,-3-1-8,0 2 4,-2-1-2,0 2 5,0 0-9,0-1-1,0 1-1,0 0-1,-2-1-1,0 1 6,-5 0-8,-3 1-1,-4 0 6,-1 0-1,1 1 5,-5 2-14,0-2 7,1 2 11,-1-2-8,3 1-1,-1 1-7,3-1 12,3 1-2,1-1-14,0 2 13,3-1-1,3 1-1,2 1-1,4 0-7,0 0 6,4 0-1,1 1-13,5 0 1,0 0 14,1 0-1,1 1-7,3 0 6,-3 0-1,1 0-6,1 1 0,-1 1 6,-1-1-6,1 1-6,-3 0 7,1 1-6,-3 2-6,-2-1 21,1-1-7,-1 1-1,-2-3 0,0 2-6,-4-1 13,-2 2-13,0-2 13,-4 1-7,-2-2 0,-2 0 0,-3 0 6,-1-4-7,0 2 1,-3 0 0,-2-1 12,-1-1-14,1-1 0,1 1 13,-1-3-8,1 1-12,-1-1 7,5 0-6,-3 0-5,5-2-17,0 0 3,1-3-3,3 1 2</inkml:trace>
  <inkml:trace contextRef="#ctx0" brushRef="#br0" timeOffset="530">441 381 54,'0'0'13,"0"0"5,0-2-2,0 1 4,2-2 4,0-1-9,0 1 4,0-1-9,0 3 5,0 0 5,0 0-3,-2 0-8,2 1 5,-2 0-8,0 1-7,0-1 25,0 1-9,0 3-2,-2 0-8,2 2 6,-2 0-2,0 1 5,0 1-14,2 1 6,0 4 0,0-3 5,0 3-1,2 0-8,2 1 6,-2-1-13,2 0 13,0-1-1,1 1-7,-1-2 0,0-1 6,0-2-1,0-1 0,2 0-13,-2-2 1,1 0 7,1-3-7,0-3-11,0-3 21,0-2-7,3-2-6,-1 0 8,0-4-6,1 1 7,-1-3-12,0-1 8,0-3 7,3 1 6,-5 1-14,0-1 7,0 1-13,-4 1 21,0 2-20,0 2 7,-2 0 13,-2 3-1,0 0-1,0 2-1,-2 0 6,2 1-20,-2 3 7,0 2 13,0 0-8,-3 2-7,3 2 13,0 1 5,2 0-8,-2 2-7,2 0 12,2 3-1,0-1-14,0 1 0,2 1 13,-2 1-1,2-1-1,0 2-1,0 1-7,0 0 0,2 0 6,-2-1-1,1-2-7,-1 1 0,0 0-18,0-2 9,0-1-11,0-1-4,2-1-9,0 0-2,0-1 3,2-1 4</inkml:trace>
  <inkml:trace contextRef="#ctx0" brushRef="#br0" timeOffset="1107">1042 214 24,'-2'-2'11,"0"0"-1,0-1-8,0 1 31,0 0-17,0 1 5,0-1-9,0 0 11,0 1-3,0 0-3,-2 1-2,2 0 5,0 0-3,-1 1-2,-1 2-2,0 1 11,-2 2-3,0 1-15,2 1 12,-1 1 4,1 3-9,2 1 11,-2 2-10,0 2 5,2 2-3,0 2-2,2 0-8,0 1 12,2 2-2,0 2-2,0-1-8,2 3-1,2 0 0,1 0-1,-1 1-7,2 0 1,-2 0-6,1-1 19,-1 0-1,0-1-14,0-1 7,0-1-25,1-1 15,-3 0-6,-2-2-4,0-3 2,0 1-4,-4 0-4,2-3-10,-4 0-8,0-2 4,-1-1 5,-1-1 4,-2-2 3,0-2 2,1 0 1</inkml:trace>
  <inkml:trace contextRef="#ctx0" brushRef="#br0" timeOffset="1451">705 802 25,'-2'-3'4,"0"2"6,-2-1 5,4-1-8,0-1 6,0-1 4,4-1-8,0-1 5,5-1-14,1-1 6,7-2-1,-1 0 0,1-2-14,3 0 14,1-1-13,2-1 0,-1 0 2,1-1 0,0-3 1,0-2 0,2 0 1,-3 0-1,3-2 1,0 1 0,0 0 0,0-1 0,-3-1 1,1 3 0,-2 1 0</inkml:trace>
  <inkml:trace contextRef="#ctx0" brushRef="#br0" timeOffset="1607">1346 198 18,'0'0'4,"0"0"-1,0 0 0,0 0 0,0 0 0,0 0 0,-2 0-1,0-1 0,-4 0 1,2 1-1,-2-1 12,2 1-1,-3 0-8,-1 0 5,0 1 12,0-1-9,-3 2 11,3-1-16,-2 2 18,-1 0-3,3 1-22,-2 0 25,1 3-10,1 0 5,2 1-16,0 2 0,4 1 5,0 3-7,2 1 12,2 3-2,2 0 11,2 3-22,2 1 19,3 2-15,-1-1-1,0 1-7,3 2 13,-3-2-2,0 2-13,1-2 19,-3 2-8,-4 1-1,0-2-7,-2 1 13,3-1-2,-5 0-14,2 0 1,-2 0 13,0-2-1,0 0-8,-2-2-6,2 0 7,-3-1-13,3-1 1,0-3-11,3-1-4,-3-1-3,2-2-9,-2-2 4,0 0 4,0-3 3,0-1 1</inkml:trace>
  <inkml:trace contextRef="#ctx0" brushRef="#br0" timeOffset="1981">1096 678 30,'0'0'16,"0"-1"-2,2 0 5,2-1 4,1-2-3,1 1-3,2-2 5,2 2-9,5-2-8,-1 1-1,3 0 0,-1-1 5,3 0-7,2 1 0,-1-1-1,3 1 0,-2-2-12,0 0 1,-1-1-5,-1 0 1,-1 0 2,1-1 1,0 0 1,-5 0 1,1-1-1</inkml:trace>
  <inkml:trace contextRef="#ctx0" brushRef="#br0" timeOffset="2184">1673 338 23,'0'-2'11,"0"2"5,0 0 4,0 2-2,0-2 4,0 0 3,0 1-9,0 0 4,0-1-15,0 2 18,2-1-3,0 1-2,-2 1-2,2 2-9,1 2 6,1 1-8,-2 0 5,0 2 12,0 3-3,0 1-9,0 2-1,0 2 5,0-2-8,0 2-1,2-2 6,-2 1-1,0 0-14,1-1-6,-1 0 1,0-2-11,0-1-4,0-3-3,0 1-3,-2-4 3,2-1 2,-2-5 2</inkml:trace>
  <inkml:trace contextRef="#ctx0" brushRef="#br0" timeOffset="2465">1609 140 47,'0'0'8,"0"0"-7,0 0 6,2-2-7,0 2 12,0-2-7,0 1-1,0 1-7,3-1-1,-1 2 0</inkml:trace>
  <inkml:trace contextRef="#ctx0" brushRef="#br0" timeOffset="2777">2110 293 24,'0'0'17,"0"0"-14,-2 0 12,2 0-2,0 0 17,0 0-10,-2 0 10,-1 0-10,-1 0-3,-2 0-2,0 2 11,-2-1-16,1 1 11,-1 2-2,0-1-15,0 2 6,-1-1 5,1 1-15,2 1 0,-2 0 0,-1 2 13,1 1 4,0 0-8,-1 2-7,1 0 18,0 2-9,0 0-1,1 1-1,1 1-1,0 1-1,2 0 5,0 0-14,2-1 7,2 0-7,0-1 0,4 0 13,0-1-20,4-2 1,3-1-6,1-1 2,5-2-17,-1-1 4,5-2-4,2-1-3,-1-1 4,3-3 3,-2-3 3,2 1 1</inkml:trace>
  <inkml:trace contextRef="#ctx0" brushRef="#br0" timeOffset="3057">2451 383 23,'0'-1'4,"0"1"0,0-1 6,2-1 18,-2 1 2,2-1 3,-2 0-11,2 2-2,0 0 10,-2 0 2,0 0-4,0 0-10,2 1 4,-2 1-2,2 0-3,0 3-2,0 2 4,3-1 4,-3 3-3,2 1-2,-2 1-2,0 3-2,2 2-2,0 1-2,-2 0-13,2 1 13,-2-1-2,3-1-1,-3 1-7,0-1 6,0 0-7,0-2 1,0-1-13,0-2 2,-2 0-18,0-3 10,2-1-10,-2-1-9,2-1-2,-2-3 4,2-2 2</inkml:trace>
  <inkml:trace contextRef="#ctx0" brushRef="#br0" timeOffset="3338">2370 148 76,'-2'0'29,"2"0"3,0 0 2,0 0-10,0 0-3,0 0-3,0 0-2,0 0-15,0 0 7,0 0-1,0 0-14,0 0-18,0 0 3,6 1 1</inkml:trace>
  <inkml:trace contextRef="#ctx0" brushRef="#br0" timeOffset="3603">2608 603 40,'2'-1'9,"2"-1"-8,0-1 0,3 1 13,1-2-8,2-1-7,1 3 0,1-3 13,0 0-14,3-2 6,-3 0 6,3-1-1,-1-2-2,-1 1 0,-1-1-1,0-1-7,-1-1-6,-3 1 0,0-2 8,-1 1 6,-3 1-7,0-1-7,-2 2 20,-4-1-2,0 1-14,-2 0 20,-1 2-9,-1 1 5,2 1-1,-2 2 5,0 0-9,-3 3-13,3 1 13,-2 0-1,2 3-1,0 0-1,1 4 0,-1 2-1,2 1 6,2 1-8,0 2 0,0 1 12,2 2-2,0 2-14,2-1 7,0 1-1,0-1 0,2 0-7,0-1-6,1-2 14,1-1-13,0 0 7,0-2 6,0-2 0,3-2-7,-1-2 0,2-2-6,3-3 1,-1-1 1,0-4-6,1-2 2,1-1 14,3-2-7,-1-1 7,1-2-1,0 0-13,-3-3 1,0 1 14,1 0 6,-1 1-8,-1 3 12,-1-1-14,-1 3 6,-3-1-1,0 2-7,-2 1 13,1 0-2,-1 4-7,0 0 6,0 2-2,0 0-19,-2 3 8,3 3 6,-3 2 0,0 1 0,2 2 6,-2 1-1,3 3 5,-1-1-8,-2 1-6,4-1 6,-2-1 0,1 1-1,-3 0 0,2-1-1,0-1 0,0-1 0,-2-2-7,1-1 7,-1-1-6,0-2 7,0-2-7,0-2 7,0 0-13,2-3 1,1-2-5,-3-3 14,2-1 6,-2 0 0,2-4-7,1-1 0,1 1-6,-2-1 1,2-1 0,1 2 1,-1 0 7,2 2 6,-2 0-1,-1 1-7,1 2 6,0 0-7,0 2 6,-1 0-6,-1 1 0,0 2 12,0 0-7,0 3 5,-1 2 6,1 0-2,-2 1-14,0 2 12,0 3-7,0 0 5,1 2-1,-3 1-1,2 2-7,0 0 13,0 1-15,-2-1-6,2-1 14,0-2-7,-2 0-19,3 2 9,-3-2-17,2 1 3,-2-4-10,2-1 5,0-2 3,0 0 2</inkml:trace>
  <inkml:trace contextRef="#ctx0" brushRef="#br0" timeOffset="4352">3615 73 23,'0'-4'11,"2"-3"5,-4-1 10,2 0 3,-2 0-3,2 1 3,-2 1 2,2-2 3,-2 2-11,2 1 4,-2 2-4,4 0 4,-2 1-4,-2 2-9,2 1 5,0 4 4,2 4-16,0 3 12,0 3-3,0 4-14,0 1 12,2 3-8,-1 0 6,-1 2-2,0 1-7,0 0 6,0 0-8,0 1 0,2 0-6,0-2 13,0 1-7,0 0-1,1 0-6,-1-1 20,-2-2-2,4-1-8,-2-1-7,0-1 1,2-2-6,1 0-5,-1-1 1,0-4-11,0 0-3,0-3-22,3 0 12,1-3-2,0-2 4,1-1 3,-1-2 3</inkml:trace>
  <inkml:trace contextRef="#ctx0" brushRef="#br0" timeOffset="4664">3584 325 23,'-4'1'11,"2"-1"-8,-2 0 13,2 1-2,0-1 10,2 1-3,-2-1 4,4 0-9,-2 1-9,2 1 6,0-1 11,4-1-16,0 1-1,5-1-7,1 1 6,0 0-1,3-1-13,-1 0-5,-1-1 2,1 0-6,3 0 2,-1-2 1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05:31.325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6 16 23,'0'0'5,"0"0"-1,0 0 12,0 0-2,0 0-8,0 0 6,0 0-8,0 0 6,0 0 11,0 1-3,-2 1-14,2-1 12,0 1-9,-2 1-7,2 1 0,0 0 6,0 3 6,-2 0-2,2 2-7,0 2 0,0 1-1,0 1 0,0 3 0,2 0-1,0 0 0,0 2 6,2 0-7,-2 1 0,2-1 7,0 1-1,0 1 5,0-2-7,1 1-7,-1 1 0,0-2 1,2-1-19,-2-1 3,0-2 0,0 0 2,3-1 0</inkml:trace>
  <inkml:trace contextRef="#ctx0" brushRef="#br0" timeOffset="327">405 4 22,'0'-1'4,"-2"0"0,-2 0 0,0 1-1,1 0 6,-1-2-1,2 4-7,-2-1 6,2 1-7,-2 3 12,0 1-7,2 1 5,0 0-7,0 3 12,0 3-8,-1 1-1,3 2-7,-2 1 6,2 2 6,2 2-1,-2 2 5,3 2-9,1 1-13,0 2 20,0-1-8,0 0-1,2 1-6,0 0 12,1 1-7,-3 1 6,2 0-8,0 0 6,0 1 0,1-1-1,-1-1-20,0 1 2,0-2 8,0-1-6,-1 0-5,1-2 1,-2 0 2,2-2 0,-2-1 1,0-5 0</inkml:trace>
  <inkml:trace contextRef="#ctx0" brushRef="#br0" timeOffset="624">225 533 22,'0'-1'4,"2"-1"-1,2-3 1,2 0 0,3-2-1,1 0-1,2-1 0,5 0 0,2-1 6,1-2-7,3 2 6,2 0-7,4-1 0,2 1 0,0 1 0,2 0-1,0 0-1,0 0 0,0-1-1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05:32.183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18 0 24,'0'0'11,"0"0"-1,0 0-8,0 0 0,0 0 0,0 0 12,0 4-2,-2 1 5,0 4 4,0-1-9,-2 2 5,2 3-2,-1 2-8,1 5 5,2 2-14,0 2 6,0 3 12,2 2-2,-2 1-8,3 2 6,1 0-2,0 1-7,0-1 6,0 1-14,0-2 13,4 2-1,1 0-1,-3-3-7,4 0 7,-1-2-20,-1-1 2,2-1-5,-2-2 9,1-2-12,-3-4 2,0 0 2,0-3 2,-2-2 1,1-3 1</inkml:trace>
  <inkml:trace contextRef="#ctx0" brushRef="#br0" timeOffset="265">103 211 21,'0'-3'4,"0"0"0,0 0-1,0 0 0,2-2 0,0 1 6,0-2-1,2 2-1,2 0-7,0 0 0,1 0 6,-1 1-7,4 2 0,1 2 13,3 3-8,-2 0-7,3 2 13,-3 4-13,3-2 6,-3 1 6,1 1-7,-1 2 6,-2 0-1,-1 0-7,-3 1-7,0-1 1,-2 0 1,-2-1 13,-2 0-14,-4 0 14,0 1-7,-4-1-7,-3 0 7,-1 1-6,-2-2 13,-1-1-7,3 1-7,-3-1 7,1 0-6,1 1 0,5 0 1,0-2-1,-1 0 0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05:33.072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8 0 23,'-2'0'11,"2"0"-1,-2 0-2,0 0-1,2 0 0,-2 0-8,2 1 7,0 0-1,0 1 12,2 3-15,-2 0 6,2 2-1,0 1 6,0 1-8,0 4-1,1 1 12,-1 2-8,0 3-1,0 2-1,0 2-1,-2 3 0,2-1-1,-2 3-7,0 0 13,0 0-7,0 1-1,2 0-6,-2-1 13,2-1-8,-2-1 0,2-1-12,0-2 14,0-1-1,2-3-6,-2-2-12,3 0 1,-3-5 9,0-1-6,2-3 1,-2-2 2,2-4-1,0-2 2,-2-3 0,2-4 0</inkml:trace>
  <inkml:trace contextRef="#ctx0" brushRef="#br0" timeOffset="281">145 27 21,'0'-2'4,"2"1"0,-2-1-1,2 0 0,0-1 0,-2 2 0,0 0 0,2 0-1,0 2 0,0 0-1,0 1 1,3 2 12,-3 3-14,2 1 12,0 2-8,0 2 6,0 3-7,0 2-7,0 1 0,1 3 13,-1 1-7,0 3 6,-2-1-1,2 0-7,0 1 6,-2-1-13,0-2 13,0 0 0,3-1-1,-3-2-7,2-3-6,0-1 20,-2-1-8,0-2-1,0-2 0,-2-1-7,2-4-5,-2 0 7,2 0 0,-2-3 13,2-2-8,-2-2 0,2-2 0,0-2-13,0-2 14,3-1-7,-1 0 6,0-4-6,2 0-6,2 0 7,1-1-6,1 1 14,2 1-7,-1 0 0,-1 2-6,0-1 7,5 3 0,-3 1-7,-1 4 2,1-2 6,-2 4-6,1 1 7,-3 2 0,0 4-7,1 1 13,-5 2-13,2 3 7,-4 2-1,2 0 7,-2 2-1,2 1-14,-2 2 7,2 2-6,1-2 7,1-1-6,-2 1-1,2-2 1,2 1 0,3-3 0,-1-1 0</inkml:trace>
  <inkml:trace contextRef="#ctx0" brushRef="#br0" timeOffset="749">716 484 21,'0'0'4,"0"0"0,0-2 0,-2 0-1,2 1 0,0-1 0,2-1-1,-2 1 0,2-3 0,0 2-1,0-1 7,0-2-8,2 1 1,0-1-1,0-1 0,1 0 0,-1 0 0,2-1 0,-2 1 7,-2 0-8,2 1 0,-2 0 0,-2 0 1,2 4 0,-2-1 0,0 0 0,-2 1 0,0 2 0,0 1 0,-2 1 0,0 3-1,0 0 7,0 2-7,-1 0 0,1 1 0,0 1 1,2 2 0,-2-1-1,2 0 7,0 2-7,2 0 0,0-1 0,2 1 7,0-2-8,2 0 7,0-1 0,0-2-7,3 0 0,-1-2 0,0-1 7,2 0-1,1-2 0,1-2-7,0-1 6,3 0-6,-3-4 6,0 1-6,1-1 6,1-1-7,-2-2 1,3 0 1,-3 0 0,1-1 6,-3 3 0,2 0 6,-2 0-2,-1 2-1,1 0-13,-2 0 7,-2 2 6,-2 0-1,2 0-13,1 2 13,-1 3-13,0-1 14,-2 3-14,2-1 1,2 3 7,-2 0 6,1 1-7,-1 1 6,2-1-13,-2 1 13,0-1-13,0 0 1,0-2 13,-2 1-7,3-2 6,-1-1-13,2 0 7,-2-1 7,2 0-14,-2-4 7,3-1-6,-1-1 1,4-2 13,-2-1-7,1-1-7,1-2 14,0 0-14,3-3 7,-1-1 6,3 2-7,-3-1-7,3-2 14,-1 1-13,1 2 13,-3 0-7,0 2 6,-1 2-7,-1 1-6,-2 2 13,1 0 0,-3 4-14,-2 0 14,0 4-1,0-1-13,0 3 1,0 2 13,1 3 0,-3-2-7,2 2 6,-2 2-7,2 0 7,2-1-13,-2-2 7,1 2-6,1-2 0,-2-2 1,2 1 0,-2-4 0,0 1 0</inkml:trace>
  <inkml:trace contextRef="#ctx0" brushRef="#br0" timeOffset="1482">592 214 19,'-2'-3'4,"-3"1"-1,-1 0 1,0-1-1,0 1 0,-5 0 0,1-2-1,2 2 7,-2-1-1,-1-1 5,1 1-15,0 0 7,1 1 6,-1-2 5,2 2-15,1 1 13,1-1-2,2 0-2,-2 1 5,4 0-1,0-1 4,0 1-8,2-1-8,0 2 0,6 0 12,0 2-8,4-2-1,7-2 0,2 2-13,1 0 7,1-1-6,4 1-6,2 1-4,2-1 1,2 0 1,2 0 0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05:34.960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222 152 21,'0'-1'4,"2"-2"-1,2 0 0,2-2 0,-2 1 0,3-3 0,-1-3-1,0 2 0,0-1 0,-2-2 6,1 2-7,-1-1 6,-2 0-7,-2 1 12,-4 0-7,-1-1 5,-1 2-7,-4 1 6,-3 0-14,-3 3 7,-3-1-7,1 3 14,-1 2-2,-2 1-7,3 0 0,-3 4 7,0 0-8,5 4 7,-1-4-7,3 4 0,1 1 6,3-1-7,2 3 7,4-2-1,0 2 0,4 0-13,2-2 7,2-1 13,6 1-1,3-1-8,1-3-6,3-2 6,3 0 0,1-2-13,0-1 2,-1 1 13,1-2 0,0 0-13,-3-3 1,-1 3 7,-1-1 7,-1 0-7,-3 1 6,-1 0 6,-1 1-8,0 0 6,-1 4 5,-1 1-21,-2 0 1,2 1 7,-2 3 13,3 3-27,-3 2 14,2 2-6,-2 2 7,1 3 6,-1 0-1,0 4-8,0-1 1,0 1 6,1-2-1,-1 2-13,0-2 13,0 0 0,3-2-1,-3-3-13,0 1 8,0-2 6,0-2-7,1-1 7,-3-2-1,0-2-1,0-1-6,0-3 6,0 1-6,0-2 6,-2-2 0,5-2-7,-1-4 13,0-1-13,0-2 13,0-3-14,5-2 13,-3-3-13,2-1 13,3-2-20,3-3 2,1-1 7,2-3 1,1 0-13,1-2 21,2 1-1,-3 1 0,1 1-1,-2 1-1,-1 2 0,-1 2-19,-5 1 2,1 4 8,-1 1-6,-2 2 2,-1 1 0,-3 3 1,-2 4-1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05:35.911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7 2 24,'0'-1'4,"-2"-1"0,2 4-1,-2-2 7,2 0-8,-2 0-1,2 1 0,0 1 7,0 2 5,0-1-2,0 4-13,0 0 12,0 1-7,0 1-1,2 2 13,-2 2-8,2-1-14,0 4 7,0 0 19,2 0-9,-2 2-20,0 1 27,1 1-15,-1 2 6,0 1-13,0 0 13,-2 1-8,2 0-6,-2 1 7,2-1-6,0 1 13,-2-1-1,2 0-7,0-1 0,0-1 0,2-3 0,0-2-13,1-3 2,-3 0 1,2-3 2,-2-1 0,0-5 1,2-1 0,2-3 1,-2-3 1,3-5 0,-3-3 1,2-2 0,-2-5 0,2-1 1,0-3 1,1-1 0,-3-2 0,0 0 0,0 1 1,0-2 1,-2 2-1,-2 0 1,0 2 0,-2 1 0,2 2 7,0-1-7,-2 3 6,2 2 5,-2 0-7,2 3 5,0 1-13,0 1 0,2 2 13,0 1-7,0 0 6,5 0-14,1 0 1,0 3 13,0 0-1,3 1-7,-1 2 6,2 0 0,1 1-14,-3 3 8,3-1 6,-3 3-7,0 0 0,1 0 0,-5 2 7,0 1-1,-2-1-7,-2 2-6,0 0 13,0-1-6,-4 2-7,-2-1 1,-2 1 14,-2-1-7,-3 1-7,1 0 20,-2 0-20,1-1 7,1 1-6,0-1-1,-1-1 1,1 1 0,2-2 0</inkml:trace>
  <inkml:trace contextRef="#ctx0" brushRef="#br0" timeOffset="593">541 261 24,'0'0'11,"0"0"-8,0 0 12,0 0-1,0 0-2,0 0-8,0-1 0,0-1 5,6 0-1,2 1 12,3 0-9,1 0-8,5 0 0,1 0 12,3-1-8,2 2-13,3-1 13,3 1 5,2-1-14,0 1 13,0 0-1,3-1-14,3 1 7,0-1-1,0 1 0,3-1-7,-3-1-11,0 0 2,-2 1 1,0-3 1,-4 2 1,-2-1 2,0-1 1,-4 1 0,-2-1 1,-5-1 0,-1 1 1,-3-2 0</inkml:trace>
  <inkml:trace contextRef="#ctx0" brushRef="#br0" timeOffset="843">1174 32 21,'-2'-1'4,"-3"1"1,3 0-1,-2 0-1,2 0 0,0 0 0,0 0-1,-2 0 0,4 1 0,0 0 6,2-1-1,2 2-8,-2 1 13,4 0-7,3 1 5,-1 0 5,4 1-14,1 2 0,1 0 0,-1 0 12,1 1-21,3-1 14,-1 0-1,1 1 0,-3-1-1,1 0-13,-1 0 1,-1-1 1,-3 0 1,0 0 1,-2-1 0,-3 1 1,-1 0 19,-4 1-8,-2 0-7,-2 0-6,-5 2 19,-1 1-14,0 0 0,-1 0 7,-1 2-1,-1 0-14,1 1 8,0-1-6,1 1 0,3-1 1,0-1 1,2 0-1,1-2 0</inkml:trace>
  <inkml:trace contextRef="#ctx0" brushRef="#br0" timeOffset="1170">1856 32 23,'0'-1'4,"-2"0"-1,-2-2 0,-2 1 0,-3 0 0,1-1-1,-4 2 0,-1-1 7,-1-1-8,-1 3 0,-1-1 0,-3 2 6,1 1-1,-1 0-7,0-1 7,3 1 5,-1 2-8,3-1-6,-1 2 0,5-1 7,0-1-1,-1 2-7,5-1 1,2 1 7,0 0-1,4-1-6,2 3 0,2-2 7,4 0-7,1-1 13,3 1-14,2-2 1,1 1 0,4-1 13,-3 0-14,3 0 7,-1 0 6,-1-1-8,-3 0 6,-1 0 0,-1 1-8,1-1 13,-3 2-8,-2 0-6,0 1 12,-1 0-1,-1 3-1,-2 0-20,0 2 20,-2 1-13,0 2 7,-2 1 0,0-1-13,0 4 14,0-1 6,-2 1-2,0 1 0,2-1-1,0 1-14,0-1 1,2 0 8,0-1-1,-2 0 7,2-2-7,-2 0 6,2 0-1,0-2-1,1 0 0,-1 0-1,0-3 0,0 1 0,0-3-1,0-2-6,0 1 7,-2 0 5,2-2-1,0-1-13,0-1 1,0-2 7,2-2 6,1-3 5,-1 1-8,0-4-13,4-2 20,0 0-14,3-4 0,1-1 6,3-2 0,-1-2-1,3-1 6,1-2-13,-1 1 6,-1 0-6,1 0 0,-3 4 1,1-1-12,-1 2 20,-1 1-19,-1 2 21,-4 2-20,1 1 2,-1 2-5,0 1 2,-2 0 1,-1 2 2,1 3 0,-4 1 2,2 1 0,-2 1 0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07:01.961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586 120 21,'0'0'4,"0"0"-1,-2 0 0,-1-1 0,1-1-1,-2 1 0,-2-1 0,2 1 0,0 0 0,0-1-1,0 0 0,-1 1 0,1-1 0,0 0 0,2 0 0,-2 1-1,2 0 1,-2 0 0,2-1 0,-2 1 0,-1 0 0,-1-1 0,0 1-1,0-1 0,0 1 0,-3 0 1,-1-1-1,2 0 1,-5-1 6,1 1-7,-3-2-1,3 2 7,-3-1-1,1-1-7,-3 1 1,3-1 6,-3 2-1,1-2 0,-1 2-7,1 0 0,1-2 13,-1 1-1,1 0-14,1 0 7,-3-1 6,3 2-7,-3 0 0,5-1 0,-3 0 0,3 2 0,0-2-7,-1 1 13,1 1 0,1 0-14,1-2 7,2 2-6,-3 0 7,5 0 6,-2 0-14,2 0 14,2-1-1,-1 1-13,-1 1 13,2 0-13,2 0 7,-2 0 7,2-1-14,-2 1 1,2 0 7,2 0-7,-2 0 8,2 0-7,-2 0 1,2 0 0,0 0 13,0 0-13,0 0 6,0 0-6,0 0 13,0 0-7,0 0-1,0 0 6,0 0-13,0 0 13,0 0-7,-3 2-6,3 0 13,-2 1-7,2-1 0,0 1-6,0 0 7,-2 1 0,2 0-7,0 3 1,0 0 13,2 0-1,-2 0-7,0 3 6,2-1 0,1 1-1,-1 1-1,0 2 0,0-1-1,-2 2 0,2 0-7,2 1 7,-2 1-7,0 1 1,2 0 6,0 3-6,0 0 0,3 1 7,-3 1-1,2-1-6,2 2-6,-1-1 7,-1 3 7,2-2-1,0 1-7,1 1 7,-1 0-7,0 2 1,0 1 0,1 1 6,-1 1 6,-2 1-7,0 0-1,1 0-13,-1 0 8,-2 0 7,0-1-14,-2-1 8,0 0 0,2 0 1,-2-2 12,0-1-1,-2-1-14,2 0 1,1-2 6,-3 0-6,2-1 13,-2 0-8,2-2-6,-2 1 6,2-1 0,-2 0-6,0-2 0,0 1-6,2 1 14,0-3 0,-2 1-1,2-1-7,-2-1 7,0 1 0,0-1-1,0-1-6,0-1-6,0 0 8,0-1-6,0-2 1,0 1 13,2-1-13,0 0 1,-2-2 7,0 1 6,0-1-14,0-1 1,0-1 1,0 0 7,0-1 0,-2 1 6,2 0 5,2-3-2,-2 1-7,0 1-1,0-2-13,0 1 8,0 0 0,0-2 7,2 2-1,-2-2-7,-2 1 7,2-2 6,2 1-20,-2-2 20,0 0-2,0 0-7,0 0 0,0 0 12,2-1-20,-2-1 20,2 1-8,-2-1-1,2-1 0,2-1 5,3-2-1,1-2-1,0-2-7,1 2 6,-1-2 0,2 0-14,3 1 8,-1 0 0,2-2-7,3 1 14,0 1-14,1-1 7,3 0-12,2 2 20,-1 0-13,3 2 0,-2 0 13,2-1-19,2 2 7,-1-1 13,-1-1-13,2 1 6,0 1 0,0 0 0,-4 1-13,-1-1 8,-1 2-6,-2 1 14,-3 0-1,-1-2-7,-5 2 7,0-1-7,1 1 0,-3 1 1,-2-3 6,-2 2 0,3 1 6,-3-1-14,0 0 7,-2 0 5,2 1-7,-4-1 6,2 1-13,0 0-6,0 0 8,-2 0 7,0 1 0,0-1-1,0 0 0,0 0-7,2 0 1,-2 0 1,0 0 6,0 0-6,0 0 6,-2-1-6,2 1 0,0 0 7,0 0 5,0 0-13,0 0 6,0 0-12,0 0 13,0 0 0,0 0-7,0 0 7,0 0 0,-2 0-1,0 0 0,-2-2-6,0 2 0,2-1 13,-2 1-20,2 0 8,-3 0 7,3 0-7,0 0 0,0 0 1,0-1 0,2 1 6,-2 0 0,2 0-1,-2-1 0,2 1-13,0 0 1,0 0 8,0 0 6,0 0-7,0 0 7,0 0-13,0 0-6,0 0 15,0 0-7,0 0 7,0 0 6,-2 0-7,2 0-6,0 0 7,0 0 0,0 0-7,0 0 7,0 0-12,0 0 1,0 0 1,0 0 1,0 0 1,0 0 0,0 0 0,0 0 0</inkml:trace>
  <inkml:trace contextRef="#ctx0" brushRef="#br0" timeOffset="1903">1167 1570 18,'0'0'4,"0"0"0,0 0-1,0 0 0,0 0-1,0 0 0,0 0 0,0 0 0,0 0 0,0 0-1,0 0 0,-2 0 0,0 0 0,-2 0 0,1 0 0,-1 1 0,0 0 0,0-1 0,-2 1-1,2 0 1,-3 1-1,1 0 1,-2-1 0,0 1-1,-1 0 0,-1 0 1,0 0-1,-3 0 0,-1 1 0,-3 0 1,1 0 0,-3-1 0,-1 0-1,-3 1 0,-2-1 0,0-1 0,0 0 0,3-1 0,-3 1 0,2-1 0,2 0 7,1-1-7,-1 0-1,0-1 7,5 1-1,-1-2-7,1 1 13,1 0-8,5-1 6,-1 1-7,1 0-7,2-1 7,2 2 0,-1 0-6,1 0 13,0 0-2,2 0-13,2 1 20,-2 0-8,2 0-14,0 0 1,-1 1 1,1-1 20,2 1-15,0-1 1,0 1 6,0 0-13,0 0 0,0 0 1,0 1 20,0-1-8,2 1-13,-2 0 7,0 2 12,0-1-1,3 2-14,-1-1 0,0 0 13,-2 2-1,2 2-1,0 0-8,0 0 0,0 2 0,0-1 0,0 2 0,0-1-6,2 2 1,-2-1 7,3 2-7,-1 0 1,0 0 7,-2 1-1,2-2 0,0 2 0,0 0 0,0 1-1,1 1-6,-1-1 7,0-1-7,0 0 7,-2-1-6,2 4 6,-2-1-6,0 0 7,0 2-1,0-1 0,0 2 6,-2-1-13,0 2 0,0 0 13,-2-1-7,2-2 0,-2 2 0,2-1 6,-2 0-1,2-1-1,-2 1-19,2-2 14,-2 0 6,2-1 0,-2-1-1,2-1-7,-2 1 7,2-1-20,0-1 15,0 0 0,0-1 0,0-1 6,0-1-13,0 1 13,2-1-7,-2 0 6,2-1-7,-2-1 1,0 2 6,0-3-7,2 1 0,-2 0 1,0-1 0,2 0 0,-2 0 0,2 0 6,-2 0 0,0-2-1,0 2-13,0 0 8,0 0 0,0-1 0,0 2 0,-2-1 0,2-1 6,-2 2-6,2-1 6,-2 1-1,0-2-19,0 4 21,2-4-7,-2 4 0,2-2 0,0-1 6,0 3-19,-2-2 20,2 1-19,-2 0 14,2 0 0,0-1 6,0 0-7,0 0 0,0 0 6,-2-1-1,2 1-19,0 0 14,-2-3 0,2 1 7,0 1-1,0-2-7,0 1 0,0-1 6,0 0 0,0 0-14,0-1 8,0 1 6,0-1-19,0 1 8,0-1 13,0 1-1,-2-1-1,2 2-6,0-2 6,0 1-1,0-1 0,0 0-1,0 0 0,0-1-13,0 2 14,0-1-13,0 0 1,0-2 13,0 1 0,-2-1-13,2 1 1,2-1 7,-2-1 0,0 0 6,0 1-7,0 0 6,-2 0 0,2-1-13,2 1 7,-2-1 6,-2 0 0,2 0 5,0 0-13,0 0 0,0 0 0,0 0-6,0 0 2,0 0 7,0 0 6,0 0-13,0 0 7,0 0 6,0-1-7,2 1 6,0-2 0,2 0-1,0 0 0,2 0-7,-2 0 7,2 1-7,-1-2 6,1 0-12,0 0 7,2 1 6,1-1-6,1-2 6,0 1 0,3 1-1,1 2-6,-1-2 6,1 1-13,3-1 14,-1 0-7,5 0 1,-1 1 6,5-1 0,0 3-1,0-1-13,0 1 14,2 0 0,-3 0-13,3 0 13,0 0 0,-2-1-7,2 1 7,-2 0-7,0 1 13,-3-1-8,1-1-6,-2 1 13,-1 0-14,-3 0 7,0 0 0,-3 0-1,-2 0-6,1 1 1,-3-1 13,-2-1-14,1 1 1,-3 0 6,0 0-6,0 1 7,1-2-1,-1 2 6,-2-1-13,0 0 0,0 0 7,-2 0 0,0 0-6,0 0 0,0 0 7,0 1-1,1-2 0,-1 1-13,0 0 14,-2 1 0,2-1 6,-2 0-8,2-1 0,-2 1 6,0 0-7,0 0-6,0 1 7,0-1-6,0 1 13,0-1-7,0-1-13,0 1 8,0 0 0,0 0 7,0 0-7,0 0 7,0 0-7,0 0 13,0 0-13,0 0 0,0 0 13,0 0-7,0 0 6,0 0-7,0 0-7,0 0 14,0 0-8,0 0-6,0 0 13,0 0-1,0 0-7,0 0-6,0 0 14,0 0-7,0 0 0,0 0-7,0 0 14,0 0-7,0 0-13,0 0 20,0 0-13,0 0 1,0 0-12,0 0 8,0 0-5,0 0 1,-2 0 1,2 0 1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11:34.197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0 368 19,'0'0'3,"0"0"0,0 0 0,0 0 0,0 0 0,0 0-1,0 0 0,0 0-1,0 0 1,0 0-1,0 0 0,0 0 0,0 0 1,0 0-1,0 0 0,0 0 0,0 0 0,2 0 0,5 0 0,1 0 0,2 1-1,1-1 1,1 1 0,0-1 0,3 0-1,-1 1 0,3-1 1,-1 1 0,1-1-1,0 0-1,1 2 2,-1-1-1,1 0 7,3-1-7,-2 1 0,1 0-1,3-2 0,0 1 1,0-1 6,1 0-1,3 0 0,0-1-7,2 1 0,0 1 7,2-1-1,0 0-1,0 1 0,0 0-7,0 0 1,0 1 7,0-1-7,0 1 0,2 0 7,-2 2-7,0-2 7,0 0 5,0 1-7,2 1 6,-1-1-13,-1 0 0,0 0 13,2-1-7,-2-1 0,0 0 6,0 0-7,2 0 12,0-1-1,0 1-14,0-2 0,0 0 13,0 1-1,0 0-7,0 0-1,-2 1 0,3-2 0,-3 0-6,2 1 7,-2 0-7,0-2 13,0 2-13,2 0 7,-2 0 6,-2 0-14,2 0 1,-2-1 7,2 0 0,-2 0 6,-2-1-1,0 1 5,-1 0-20,1-2 7,-2 2 0,0 0 0,0-1 7,0 0-1,-1 1-1,-1-1 0,2 0-13,-2-1 1,-1 1 7,1 0 0,-2 0 7,2 1-7,-3-2 6,1 1-7,-2 0-12,-1 1 2,-1 0 1,-1-2 8,-1 2 6,-3 0-6,1 0-6,-5 0 1,0 0 1,-2 1 0,1-1 1,-3 0 0,-2-1 0,-2-1 1,0 1-1</inkml:trace>
  <inkml:trace contextRef="#ctx0" brushRef="#br0" timeOffset="655">1973 78 20,'-4'-3'4,"0"-1"-2,0 0 1,-4-1-1,2-1 0,-3 0 0,3 2 1,0 0-1,-2-2-1,1-1 1,1 3-1,-2-2 1,2 0-1,-1 3 0,1 0 0,0 2 0,0 0 0,2-1 0,0 1 0,-1-1-1,3 2 0,-2 0 1,2 4 0,0-2 0,2 3 6,0-1-7,0 3-1,2 0 1,2 0 0,3 3 0,-1-2 0,0 1 0,2 2 0,3-2 0,-1-1 12,2 1-7,1 1-1,1-1 0,3 0 5,-1-1-14,5-1 14,0-1-8,-1 1 7,3-2-1,2 1-14,-2-2 20,-1 1-14,3-2 12,-2 1-14,2-1-5,-5 0 19,1-1-14,0 2 1,-3-2 6,-1 0-6,-3-1-7,-1 2 20,-1-2-13,-3 0 6,1 0 0,-4 0-7,0 0 0,0 1 1,-1-2 6,-1 2 0,-2-1-1,0 0-7,0 0 7,0 2-13,-4-1 14,0 3-13,0-1 14,-2 2-1,0 0 6,-3 1-8,1 1 0,0 0-6,-2 3 6,-1-2 0,1 3 0,-2-1 0,-1 1-7,-1 2 1,0 0-6,-1 0 14,1 1-7,-3-1 7,1 1-13,-1 1 13,3 1-7,-3 0 1,1-1 6,0 2-13,1 1 14,1 0-1,-1 0 0,1-1-1,2 1 0,-1 0 0,3-3-1,-2 0-6,1-1-6,3-1 1,0-2 14,0-1-1,2-1-7,-3-2 7,5-1 0,-2 0-1,2-3-7,-2 2 1,2-1 0,0-2 13,2-1-14,-2 1 7,0-1 0,0 1-1,2-2 0,0 1 0,-2-1-7,2-1 1,-3 2 13,3-2-7,0 1-1,0 0-6,0-1 7,0 0 6,3 1-14,-1-1-5,0 1 1,0-1 0,4 0-1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07:50.399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82 27 19,'-2'0'4,"2"0"-1,0 0 0,0 0 0,0 0-1,0 0 1,0-2-1,0 1 0,0 0 0,0-1-1,-2 1 0,2 0 1,-2-2-1,2 2 1,0-1-1,-2 1 0,2-2 0,0 2 0,0 0 6,0 0-7,0 0 0,0 1 0,-2-2 6,2 2 0,0-1-7,0 1 12,-2-1-1,2 1-8,0-1 6,0 1-7,-2-1 6,2 1-1,0 0-13,0 0 7,0 0 13,0 0-8,0 0-7,0 0 0,0 0-6,0 1 14,0-2-1,0 1-1,0 1 0,2-1-7,-2 1 0,0-1-5,0 1 7,0 2 0,0-2 6,0 1-7,-2 0 1,0 3 6,0 0-1,2 0 6,-2 4-1,0 0-1,0 3-1,-1 0-1,-1 2 5,4 3-7,-2 0-7,0 2 13,2 3-20,-2 1 14,2 0 5,-2 3-13,0-1 7,0 3-7,0 0 0,0 0 7,0 1-13,0-1 14,-3 0-7,3 0 7,-2-1-1,2-1 0,-2 0-13,0 0 20,2-2-7,0 0-7,-2 0 13,2-2-14,2-1 1,0 0 7,0-3-1,0 2 6,2-3-7,-2 2 0,2 1 0,2-2 6,0 1-1,-2-2-1,2 1-6,0-1 0,0 0 6,1 0 6,1 0-8,-2 0-7,0-1 1,-2-1 0,2 0 7,0 2-7,1-3 7,-1 1-1,0-3 0,-2 2-7,2-1 7,0-1-19,-2-1 2,2 1 8,-2-1 13,1-1-1,-1-1 0,0 1-1,0-1-1,-2 0 0,2 0-7,-2 1 7,2-2-7,-2 1 0,2-1-6,0-1 8,-2 0-6,2 0 13,-2-1-1,2-1-7,-2-1-12,2 1 8,0 1 7,-2-1-6,2-2-12,0 2 2,0-2 8,1 1-5,-1-1 14,-2 1-7,2-1-5,-2 1 1,2 0 1,-2 1 1,2 0 7,-4-1-6,2 2 7,0 1-7,0-1 7,0 1-6,-2-1 1,2 1 0,-2-2 1,2 2 6,0 0 0,0-1 6,0 1-1,0 0-14,0-1 1,0-1 7,0 0 0,2 1-1,0 0 6,-2 1 0,2-1-8,0 1 7,-2 1-7,2-1 6,-2 0-7,2 1 7,-2 1 5,0 1-1,2 0-7,-2 2 6,2 2-1,-2 0-14,0-2 14,2 2-7,-2 0 12,-2 0-26,2 0 8,2-1 13,-2 1-13,0-2 7,2-1 6,-2 1 5,2-1-14,0 0 7,-2-3-14,3 1 14,-1 0-1,0 0 0,0-2 6,0 0-14,0-1-12,0 1 14,0-2-6,0 0 8,0 0 12,0-1-20,0 0 7,0 0 13,0 0-20,0-1 13,-2 1-7,0-1 0,0 0-6,0-2-5,0 0 1,0 0 1,0-1 1,-2 0 1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07:51.725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14 533 17,'0'-1'3,"0"0"0,-2 1 0,2-2 0,-2-1-1,2 0 0,-2 0 0,2 1 0,-2 0 0,0 1 0,2-1-1,-2 0 0,2 0 0,0 1 1,0-1 0,0 1-1,0 0 0,0 1 0,-2-1 0,2 0 0,0 1 0,0-1 0,0 1 0,0 0 0,0-2-1,0 2 1,0 0-1,0 0 0,2 0 0,-2 0 0,0 0 7,0 0-7,2-1-1,0 1 1,0-1 0,0 0 6,2 0-1,-2 0-7,2-2 0,0 2 7,3-1-7,1-1 7,2 1 5,1 0-7,-1-2 6,2 2-14,1-1 1,1-1 6,1 1 0,1-1-7,1 1 1,1-1 0,1 2 8,0-1 5,-1 0-14,1 1 14,-1-2-1,3 2-8,2-1 7,0 1-1,4-1-7,-1-1 0,3 2 6,2-2-7,3 2 13,1-1-14,0-1 13,2 1-7,0-1-7,1-1-6,-1 2 8,-2-2 13,2 2-14,-2 0 6,3 0-6,-3 0 0,2 0-6,0 1 20,0 0-20,1-1 1,1 1 14,-2 0-14,2 0 8,-1 0-7,1 0 20,-2-1-2,0 1-7,1 0 5,-1-1-1,-2 1-1,0 0-7,-2-1 13,0 0-8,0 1-1,1-2-7,-1 1 7,-2-1 0,0 1-1,-2 0-7,0 1-5,0-1 1,-1-1 7,1 1 0,-2-1 7,4 1-1,-2-2 5,0 1-7,0 1 0,0-2-1,2 2-13,-2-1 8,2 1 0,2-2 7,-2 1 0,2 0-13,0-1 7,1 0 0,-1 0 13,0 1-20,0 1 7,2-1-6,-2 1 1,2 0 1,0-1 1,1 1 13,1 0-1,0 0-13,0 0 7,0 1 6,3 0 5,-3 1-14,2-2 0,-1 1 7,1 1 5,-2 0-20,2-1 20,-1 0-20,1 0 14,0-1-19,0 0 21,3 1-1,1-1-13,-1 1 7,-1-1 0,2 0 6,-1 0 0,1-1-1,-1 1-7,1-2-5,0 0 13,1 1-1,-3-1 0,3 0-7,-3 1 7,2-2-1,1 0-13,1 2 14,-1-1 0,-1 0-1,-1-1-6,1 2-6,-2-1 7,1 0 7,-3 2 5,2-2-14,1 2 7,-1-2 0,-2 2-1,3-1-6,-3 1 0,2-1 13,-1 1-7,1-1 0,0 0 0,3 1 6,-1 0-8,-1-1 0,1 1 0,1-1 0,-3 1 0,0 3-6,1-2 1,-3-2 7,-2 3-7,2 0 1,-1-2 7,-1 3-7,0-1 0,-2 0 7,3 0 6,-1 1-14,0-1 7,-2 1 0,2-3 0,-1 2-7,1 0 1,-2-1 0,0 2 7,0-1-13,-2-1 14,-2 1 0,2 1-13,1 1 7,-3-3 6,0 1-6,0 0 6,-2 1 0,2 0-1,-2 0-6,-3-1 0,1 1 7,0 0-1,-4 0-13,2 1 8,-2 0 6,-3-1-13,-1 2 14,-1 1-7,-1-2 13,0 1-20,-1 2 13,3-1 6,-3-1-14,1 1 7,-3 0 0,3 1-7,-3 0 7,3 1-7,-5 0 7,3 0-13,-1 1 1,-1 0 20,1 1-14,-1 0 7,-1 1 6,0 0-14,1 0 7,-1 2 5,1-2-7,-3 1-12,2 0 7,-1 1-6,-1-1 14,0 2 0,1-3-13,-1 2 13,0-1 0,-1 1-1,1-1-6,-2-1 6,3 2-6,-1-2 6,0 0-6,1 0 13,-1 0-20,-2 0 20,3 2-8,-1-2-6,-2-1 13,3 1-2,-3-1-7,2 1 7,-2-1-8,3 0 1,-3 0 6,0 0-1,1 0-7,-1-1 0,0 1 1,0-2 6,1 0-1,-1 1 0,0 0-7,0-2 1,-1 2 0,1 0-12,0 0 8,0-2 0,1 2 1,-3-1 7,0 0-7,2-1 7,-1 1 0,1-1 6,-2 1-1,2 1-1,1 0-1,-1-2 0,-2 2 5,2 0-7,-1 0-13,-1 0 14,0 1-7,0 0 0,0 0 13,1 0-1,-1 1-14,0-1 14,2 1-14,-1-1 7,-3 1 0,0-1-1,0 1-12,0 1 14,0 2-1,-2-2 6,2 2-7,-2-1 6,1 2-13,-1-1 7,-2 2-7,0 0 7,2 0-6,-2 1 7,2 0 6,0 0-14,0-1 14,0 3-8,-2-2-12,4 0 20,-4 1-13,4-1 6,0 0 7,-4-2-8,2 1 7,1 0-8,-1 0 7,0-1-7,0 1 6,0-1-7,-2 0 7,2-1-13,-2 1 7,0-2 13,0 1-14,2-1-6,-2-1 13,-2 2-1,0-1-6,2 1-13,0 1 15,-2-2-6,2 2 13,0-1-7,-2 2 12,0 0-8,4 0-13,-2-1 14,0 4 6,2-1-8,0 1 6,-2-1-1,2 0-14,0 0 7,0 2 0,2-1 6,-2-2-7,0-3 6,2 2-7,-4 1-12,5-2 20,-3-1-13,2 1-5,-2 0 13,-2-1-6,0 0 13,2-1-7,2 1-7,-4 0 1,2 0 13,-2-1-8,0 1-6,0 0 1,0 0-6,0 0 14,2 0-7,-2-1 0,-2 1 13,-2-1-7,2 1 5,2-1-13,-2 2-6,0-2 8,0 1 7,0-1-1,0 1-7,-1-2 7,1 0-13,0 1 8,0-2 6,0 1-6,0-1 0,0 0 6,-2-1 6,2 0-14,2-1 1,0 1 6,-2-1-6,2 0 0,0 0-6,-2-1 8,0 1 6,0 0-7,4 0 7,-4 0-1,2 1-13,0-2 7,0 2 7,-2-1-7,2 0 7,0-1-14,0 0 8,-3 0 6,3-1-19,0 0 14,3 2 0,-3-1 6,0-1-7,2 1 0,-2 0 1,0-2 0,0 1 0,2 0 0,-2 0-7,-2-1 14,0 2-7,-3 0 0,3-2 6,-2 1-7,0-1-13,0 1 2,-2 0 14,-1 1 6,1-1-20,0 1 21,-2 0-8,2-2 6,-1 1-19,1 2 8,-2-2 6,0 1 6,-1-2-1,1 2-7,0 0 0,2 0 6,-3 0 0,-1-1-14,2-2 8,-3 3 6,3-3-1,-2 0-7,2 1 7,-3-1-1,-1 0-7,1 1 1,-1 0 6,-2-1 0,1 0-13,-1 0 13,-1 0 0,1-1-13,-3 3 14,1-1-7,-1 3 0,-2-1 0,3-1 0,-3 2 1,1 0 12,-1 0-20,0 0 14,3-1-1,-3 0 0,1-1-7,1 1 7,-1-1-13,-1-1 19,0 2-13,1-3 6,-3 2 6,2-2-13,-1 1-6,1 0 7,-2-1 7,3 0 6,-3-1-14,0 0 0,1 0 13,-1 1-7,-2-1 6,3 1-13,-3-1 13,0 2-1,2 0-14,1-1 7,-1 0-6,2 2 7,-1-1 6,1 1-19,1-1 14,-1 1-1,0-2 0,1 2 0,1-2 6,-1 1-1,1 1-13,0-1 7,1 1-6,-3-1-5,3 0 20,1 0-1,-1-1-1,-1 1 5,1-1-8,1 0 0,-1 0-13,1-1 1,-1 1 13,-1-1 0,3 2-1,-3-2 6,0 1-14,1 0 7,1 2-7,1-2 13,-1-1-20,-1 2 8,4-2 0,-3 1 13,3-1-1,-3 2-26,-1-1 14,1-1 7,-1 0 6,1 0-14,-1 2 7,-1-2-13,-2-1 14,1 2 5,-3-1-19,0 1 13,1-1 0,-3 0-7,2 0 13,-1 1-13,-1 0 0,-2-1 13,2 1-20,1 0 14,-1 1 0,0-1-7,0 0 13,3 1-20,-3-2 14,4 0 6,1 1-20,-3 1 14,2-2-7,3 1 7,-3-1 0,1 2-1,-1-2-6,2 1-6,-1-1 14,-1 2-1,-2-1-6,3-1 6,-1 0 6,1 0-13,-1 2 6,0-1-12,1 0 13,-1 1 0,1-2-7,-1 1 7,0 2 6,1-1-14,1 0 7,-1 0-12,1-1-5,-2 1 20,3 0 0,-3-1-7,-1 1 12,1-1-1,0 0-1,-1 1-7,-1-2 0,0 0-7,1 1 14,-3 0-8,0-1-6,0 0 13,3 0-7,-3 0-6,0 0 13,0 2-13,1-2 7,1 0 6,-2 0-7,0 0 6,3 1-1,-3-1-7,0 0-6,1-1 14,-1 1-13,2 0 1,-2 0-12,3-1 8,-3 2 8,0-2 13,3 0-8,-3 1 0,2 0-1,-2-1-6,1 1 0,-1-1 13,0 1-7,0-1-7,-1 0 7,1 1 6,0-1-20,-2 2 14,2-2-6,3 1 13,-3-1-14,0 1 7,3 0-13,-3 0 8,2 0-6,0-1 8,1 1 6,-1 1-7,-2-2 7,3 1-1,-1-1-1,0 1-6,1-1 6,-1 1-12,0-1 7,3 1 13,-3-2-8,0 1 0,1-1-7,-1 0 13,0 0-1,3-1-14,1 1 14,-2 1-14,1-1 13,-1 1-13,1 0 7,1-1 6,-2 1-7,1 0-6,1 0 13,-1 0-13,-1 1 7,0-1 6,1 0-7,-3 1 6,3 0-7,-1-1 6,-2 2 0,1-1-13,1 0 13,-2 0-13,1 0 7,1 0 0,-2 1 0,1-1 7,-1 0-13,0 1 13,1-2-13,-3 1 7,2 1-13,3-1 8,-3-1 1,0 1 13,0-1-8,3 1 0,-3-1-6,3 0 7,-1 0 6,-2-1-14,3 1 7,-3 0 6,0 0-7,1-1 0,-3 1 0,0 0-12,0 0 1,-1-1 8,1 1 0,0 0 7,0 0-13,1 0 14,3-2-20,-2 2 15,3 0 12,-3 0-8,2-1 6,-1 1-14,-1 0 7,0 0-7,3 0 7,-3 0-6,2-1 12,1 1-1,-3 0-19,2 0 7,1-1 13,-1 1-1,1 0-20,-1 0 14,0-1 0,3 1 0,-3 0-7,1 0-12,1-1 21,1-1-6,-1 1 6,-2 0 0,3 0 5,-1 0-13,1 0-12,-1-1 14,3 1 0,-1-1 7,3 1-1,-3-1 6,3-1-20,-3 2 8,1 1 12,2-1-13,-3-1 6,3-1 6,-1 1-20,1 0 14,-1 0 0,1 1 6,0 0-20,1 0 7,-1 0 7,4 0 0,-3-1-1,1 2-6,2-1 7,-3 0-13,3 1 7,2-1 7,0 1 6,-1-1-8,1 1-13,0-1 8,0 1 0,0 0 7,-1-2 6,1 2-14,0-1 0,0 0 1,0 0 7,-3 1 5,3-1-7,-2-2-7,0 2-5,-1-1 1,1 1 7,0-2 7,-1 1-7,-1 0 13,2 0-27,-2-1 9,-1 2 13,1 0-7,2-1-6,-3 0 7,3 2 6,-2 0-7,1 0 7,-1-2-1,2 1-1,-1 0 0,-1 0 6,2-1-14,-2 1 0,1-1-5,1 1 13,-2-2-7,1 2 13,-1-1-7,2 0-7,-3-1 7,1 1 6,0 1-20,-1-2 20,1 1-20,0 1 20,-1-1-7,1 0-7,-2 1 7,1 1 0,1-1-6,0 0 13,-1 0-14,-1 0 1,1 0 0,-1-1 7,0 1-7,-1-1-6,1 2 14,-1 0-7,1-1 7,0 0-7,1-1 1,1 1 0,0 1 0,1-1 7,1 0-1,0 0 0,0 0-1,-1 1 0,3-2-7,-2 2-6,-1-1 8,3 1 0,-2-1 0,0 0 1,2 1 0,-3-1 6,1 0-7,0-1 7,-1 2 5,1-1-7,0 1-1,0-1 0,-3 0 0,1 0 0,0-2-1,-1 1 0,1 2 0,-2-1 6,1 0-13,-1 0 7,1-1 0,1 0 0,0 0 6,-1 1-7,3-1 0,-2 1 0,2 0 0,-1 0-13,-1 0 2,2 0 7,-1 0 1,3 1 0,0-2-6,0 1 2,0 1 7,1 0 0,1 0 0,0-1 6,2 0-20,0 0 21,0 1 5,0-1-7,0 1-14,2 0 8,0 0 0,0 0 0,0 0 0,0 0 7,0 0-1,0 0-1,0 0 0,0 0-1,0 0-13,0 0 8,0-2 6,0 2 0,0 0-1,0 0 0,0 0 0,0 0 5,-2 0-19,2 0 1,0 0 14,0 0-1,0 0 0,0 0-7,0 0 1,0 0 6,0 0 0,0 0-7,0 0 7,0 0 0,0 0-13,0 0 14,0 0 5,0 0-7,0 0 6,0 0-1,0 0-13,0 0 7,0 0-13,0 0 20,0 0-7,0 0-6,0 0 13,0 0-20,0 0 8,0 0 7,0 0-7,0 0 13,0 0-20,0 0 14,0 0 6,0 0-8,0 0 7,0 0-14,0 0 13,0 0-7,0 0-6,0 0 1,0 0 7,0 0-1,0 0 0,0 0-12,0 0 1,0 0-18,0 0 10,0 0-4,0 2-4,4 0 3,2 0 2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08:51.520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60 18,'0'2'3,"0"-2"0,0 0 0,0 0 0,0 0 0,0 0-1,0 0 0,0 0-1,0 0 0,0 0 0,0 0 0,0 0 0,0 0 0,0 0 0,0 0 0,0 0 0,0 0 0,0 0 0,0 0 0,0 0-1,0 0 1,0 0 0,0 0 0,0 0 0,0 0 0,0 0-1,0 0 0,0 0 0,0 0 0,0 0 0,0 0 0,0 0 0,0 0 1,0 0-1,0 0 0,0 0 0,0 0 0,0 0 0,0 0 0,0 0 0,0 0 0,0 0 0,0 0 1,0 0-1,0 0 0,0 0 0,0 0 0,0 0 0,0 0 0,0 0 0,0 0 0,0 0 0,0 0 0,0 0 0,0 0 0,0 0 0,4 0 1,0 0-1,0 0 0,3 1 0,-3-1 1,2 1-1,0 0 0,0-1 0,1 1 0,1-1 0,-2 0 0,0 0 0,3 1 0,-1-1 0,-2-1 0,2 0 0,1 1 7,-1 1-1,-2-1-7,2-1 0,-1 2 6,1-1-7,-2 0 0,0 0 1,0 0 0,-1 0 0,1 0 0,0 0 7,0 0-8,0 0 1,1 0 0,-1 0 0,0 1 0,2-1 0,1 0 1,-1-1-1,0 1 0,2 0 7,1 0 6,-1 0-8,0-1-7,3 0 13,-1 0-8,1 0 0,-3-1 0,2 1 6,1 1-7,-1 0-7,3 0 7,-3 0 0,-2 0 0,1 0-6,1 0 7,-1 0-1,1 0 0,0 0 0,-1 0 6,1 1-14,1-1 2,-1 0 7,0-1-1,3 0-6,-3 1 13,3 0-1,-1 0-13,1-1 7,-1 1 0,1 0-1,-1 0 0,3 0 7,-3-1-14,1 1 1,1 0 1,-1 1 7,-1-2-7,1 1 13,-1 0-1,-2 0 0,3 0-14,-3 0 7,3 0 7,-3 0-8,3-1 7,-3 1-1,1-1-7,-1 1 0,0 0-6,1 0 14,-1 0-7,3 1 6,-1-1-13,-1-1 1,1 1 14,0 0-8,1 1 7,-3-1-7,3 0 6,-1 0-7,3 1-6,-3-1 14,1-1-1,-1 1-7,3 0 7,-3 0-7,3 0 6,-3 0 0,5-1-1,-2 1-6,-1 0 13,1-2-14,1 2 7,-1-1-7,1 1 7,-1 0-7,-1 0 7,3 0-7,-2 1-6,1-2 2,-1 1 7,-1-1 0,1 1 13,-1-1-8,1 0-13,0 1 14,1 0-1,-1-1-1,-1 1 0,1 0 0,1-2-7,-1 2-6,2-1 14,-1 0 0,3 0-7,-3 1 6,3-1 6,-2 0-7,1 1 0,1-2-7,-2 2 7,1 0 6,1 0-7,0-1 0,-1 1-7,1 0-5,0-1 14,-1 1-1,1-1 0,0 1-6,-3 0 0,3 0-6,-2 0 8,-1 0 13,1 0-8,2-1 0,-3 0-1,1-1-6,0 2 0,1 0 7,-1 0 0,-1 2-7,3-2-6,-2 1 8,-1-1 6,1 0 6,0 1-1,-1-2-8,1 1 0,-1-1 0,3 1-6,0 0 7,-3 0-13,3 0 14,2 0-1,-5-2 0,5 1 0,-2 1-7,0-1 1,1 1 0,1-1 13,-2 1-7,1-1 6,-1 0-1,2 1-7,0-2 0,-1 1 6,3 0-7,-2 1 0,2-1 7,-2 1-7,-1-1 6,1 0-7,2 1 7,-2 0-1,1-2-7,1 1 7,-2 0-7,2 0 7,-2 1-1,-1-1 0,1 0 0,0-1-1,0 2-13,-3 0 2,3-1 7,2 1 7,-4-1-1,-1 1-13,1 0 7,2-1 7,-3 0-1,1 1-19,0-1 8,-1 0 7,1 1 0,2 0 0,-3 0 0,3 0 0,0 0 7,0 0-1,2 0-1,-3 0-1,1 0 0,0 1-13,0-1 7,-1 0-6,1 0 7,0 1 1,0-1 6,-1-1-1,3 1-1,-2 0-13,0 1 8,1-1 6,1 0 6,0 1-14,-2-1 0,2 1 1,4-1 0,0 0 6,-1 0 0,1 0-7,0 0 1,0 0-6,0 0 19,0 0-7,0 0-20,2 0 15,-2 0 0,2 0 6,-2 0 0,0 0-13,-2 0 1,2 1 13,-2-1-7,2 0 0,-2 0-6,0 0 7,-1 0 6,1 0 0,0 0-14,0 1 14,0-1-1,0-1-7,0 1 7,0 0-13,0 0 7,-1 1 6,-1-2 6,0 1-20,0 0 1,0 1 7,-3-1 0,1 2 7,0-2-20,0 0 21,-1 0-1,-1 0-1,0 0-13,-3 1 1,3-1 7,0 1 0,-3-1 6,3-1 0,-2 0-1,-1 2-7,1-1 0,0 1 7,-1-1-7,1 1-6,-1-1 7,1 1 6,2 0 0,-1-1-20,-1 2 21,2-1-13,-1 0 13,-1 0-7,2 0 7,1 0-7,-1 1 0,0-1-6,-1 0 7,1 0 0,0 0 6,2 0-1,-3 1 0,3-2-1,0 1-7,-1 0 1,3-1-6,-2 1 13,2-1-7,-2 1 7,1-1-1,-1 0-19,2 0 8,0 0 1,0 0 1,-1 0 6,1 1 0,0 1-6,0-1 7,0 0 6,0 0-7,-1-1 6,1 0-14,2 1 1,0 0 7,0-1 0,0 2 6,2-1-1,0 0-19,0 0 8,2 0 13,-2-1-1,2 1-14,0 1 8,0-1-1,2-1 0,-2 1 7,2 0-1,0 0-13,-2-1 7,2 1 0,0-1 6,0 0-20,0 1 15,3-1 0,-3 0-1,2 0 7,-2 0-7,2 0 6,2 0-13,-2 0 0,1 0 1,-1 0 7,0 0 0,0 0 6,-2 0-1,2 0-13,0 2 7,-1-2 0,1 1 7,-2-1-1,0 1-14,2 0 14,0-1-7,-2 1 0,0 0 6,0 1-13,1-1 8,1 0 0,-2 0 0,2 0 6,-2 0-1,0 1-13,0-1 7,0 0 0,2 1 0,1-1 1,-1 2 6,0-2-1,0 1-13,0-1 13,-2-2 0,3 1-13,-1 1 13,0 1-7,-2-1 1,0-1 0,0 0 0,0 0 0,-2 1 6,0-2 0,0 2-1,-2-1 0,0 1-13,-2-1 7,2 0 6,-2 0-13,-2 1 14,2-1-7,-3 1-6,1-1 1,0-1 7,0 1 0,-2 0 7,1 0-8,-1 0 1,2 0 0,-2 0 0,-3 0 6,1 1-7,2-1 0,-2-1 6,-1 1 0,3 1-1,-2-1-13,-3-1 7,1 1 1,2 1 0,-1-1 6,1 0-13,0 2 7,-5-2 0,3-2 7,-1 2-1,1 2-13,-2-2 13,1 1 0,-3-1-13,-1 0 1,1 0 13,-1-1-1,-1 1-7,-1-2 1,0 0 6,-1 1-19,-1 1 1,-2 0 8,1 0 1,-1-1-6,0 0 1,-2-1 0,-2 2-1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01:32.481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333 12 23,'0'0'4,"0"0"7,0 0 4,0 0 5,0 0-9,-2 0 11,-3-2-21,1 1 25,0-2-4,0 1 4,0 1-3,0 0 3,0 0-10,-1 1 5,1 0 3,0 0-9,0 0 4,0 1-14,0 1-1,-2 2 12,1 0-8,-1 1 5,0 1-8,0 1 6,2 2-8,-3 3 12,3 0-8,2 4-7,0 0 0,0 1-6,2 3 13,2 2-13,0 0 13,2 3-7,3-1 12,-1 3-14,4 1 7,1 1 5,1 0 5,2 0-20,1 0 13,-1 0 5,1 0-14,-1 0 0,1-1 0,-3 0 7,-1 0-7,1-1-7,-6-1-17,-2 0 15,-2-2-5,2 1-10,-4-2-16,-2 2 5,0-3 4,-4 0 3,0-1 3,-2-3 3,-3 1 2</inkml:trace>
  <inkml:trace contextRef="#ctx0" brushRef="#br0" timeOffset="374">0 439 23,'-2'-2'4,"2"1"7,0-2 4,2 1-1,0-2-8,2 1 5,2-2-1,4-1 5,3-1-8,1 2-1,3-1-1,4-1 6,1 0-2,3-2-1,2-1-13,0 1 13,0 0-8,2-3 0,0 0-6,0 1-5,0-1 7,0-1-5,2 1 1,-3-1 1,1 1 0,0-1 1,0 1 1,-2 0 0,-2-1 1,0 2 0,-2 0 0,-1 1 1,-1 0 1,-2 1 0,-5 2 0,1 1 0,-3 0 1,-2 2 7,-1 0-1,-3 2-7,0 1 13,-4 1-8,-2 0 6,0 1 11,-2 1-8,-2 2-2,-2-1 5,0 2 5,-3 1-3,3-2-8,-2 3-8,2 1 0,-3 1 6,3-1-1,2 2 0,-2 0-1,4 0 6,4 0-2,0 3 5,0 1 5,4-2-15,4-1-1,1 1 6,-1-1-1,5-2-1,1-2-1,1-1 0,-3-3-7,3-2 0,-1 0-13,1-3 15,-3 0-1,-1-4-12,-1-1 14,-2-1-7,-1-3 7,-3 1-6,-2-2 13,-2-2-14,-2-1-5,-4 0 20,0 0-14,-4-1 7,-1 1 12,1-1-8,0 1 5,-1 3-8,1 0 6,2 0-1,0 3-8,2 1 13,2 0-8,0 1-1,4 2 6,0 2-14,4-1 0,2 3 7,0 1 5,3 1-7,1 1-6,3 2 0,-1-1 1,1 2 6,1 1-13,1 1-5,-3 0 2,1 0 8,-1 1 1,1 1 0,-3 1-6,0 1 8,-1 1 0,-1-1 0,0 0-6,-1 1 1,-3 0 8,2 1-7,-2-1-12,1-1 9,-1 2 14,0-4-1,-4 0-1,4-1 0,-2-1 0,1-3-13,-1 3 1,-2-4 14,-2-1-7,0-2 6,2-1-13,-4-1 14,0-2-13,2-2 7,-4-1 13,1-1-8,-1-1-13,2-2 14,0-1-7,2-1-13,-2 0 21,2-1-19,2 1 20,0-1-1,0 1-13,2 2-12,-1-1 3,3 3-5,-2 0 3,2 0 2,-2 3 1,2 0-1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08:55.482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0 124 20,'0'0'4,"0"0"-1,0 0-1,0 0 1,0-1-1,0-2 0,0 2 0,0 0 0,2 0 0,-2 0-1,2 1 0,0 0 0,0 0 0,0 0 0,0 0 0,2 0 0,-2 0 0,2 0-1,1 0 1,-1 0-1,0 0 1,0 1-1,2-1 1,0 0-1,3 0 0,-1-1 0,2-1 1,1 2-1,3-2 0,1 1 0,-1-1 0,3-1 1,-1 1 0,3 0-1,-1-1 0,3 1 0,-2 1 0,1-2 1,1 1 0,2 1-1,-3-1 0,1 0 0,0 0 0,2 0 0,-3 1 0,1-2 0,0 2 0,-1 0 7,1 0-7,0 1-1,-1-1 0,1 1 7,0 0-7,-3 1 0,3-1 0,0 0 0,-1 0 1,1 0 0,2 1 6,0-1-8,1 0 1,1 0 0,0 0 0,2 0 0,0 0 7,0-1-7,2 1 6,0 0 0,0-1-7,-1 0 0,1 1 0,-2-2 0,2 1 7,-2 0-7,0 1 0,0 0 13,0-1-14,-2 0 1,-1 0 0,1-1 13,-2 2-8,2-1 6,-2 1-14,1-1 7,-1 1 0,0-1-7,2 0 1,0 0 13,-3 1-14,3-2 7,2 2 6,-2-1-7,2 0 0,-2 0-7,1 0 7,-1 0 0,2-2 6,0 2-7,-2 0 0,2 0 13,-2 0-14,-1-1 6,1 1-7,0 0-6,-2 1 14,-1 0-7,1-1 0,0 0 0,0 1 0,-1 0 6,1 0 0,-2-1-13,0-1 13,-1 2 0,1 0-14,0 0 8,-1 0 6,3 0 6,0 0-8,0-1-6,-1 1 6,3-1 0,-2 1-7,0-1-6,-1 0 14,1 0-7,-2 1-5,2-1 1,-1 1 0,1-2 1,-2 2 14,1 0-1,-1 0-1,2-1-7,0 1-6,-1 0 0,-1 0 20,2 0-8,0-1-7,-1 1 1,1 0-7,0 0 8,2-1 0,-1 1 12,1 1-20,-2-1 7,2 0 13,0 0-2,0 1-13,1-1 6,1 0 0,-2-1-1,2 1-12,0 0 1,0 0 7,-2 1-6,-1 0 8,1-1 6,2-1-1,-2 1-13,0 1 7,0-1 13,-3-1-2,3 1-7,-2-1-7,2 1 13,-5-1-7,3 0 6,0 1-7,0-1 6,1-2-14,-1 2 1,-2-1 13,2 1 0,-3-1-1,3 1-7,0 0 6,2 0-13,-1 0 13,1 0-6,-2 1 0,2 0 0,0 0 6,-1 0 0,-1 0-7,2 1 6,-2-1 0,0 0-7,-1-1 0,1-1 1,0 2 12,-3 0-7,3 0-7,0-1 1,0 0 6,2 1-12,-3 0 7,1-1 13,0 1-8,0 0-13,-3 0 8,3 0 6,0 0-7,-1 0 13,1 0-13,2 0 12,-2 0-1,2 0-7,-3-1 0,1 1-6,2 0 13,-2 0-8,2 0 7,-1 0-14,1 0 14,0 0-14,0 0-5,-2 0 14,1 0-13,1 0 20,0 0-13,-2 0 13,-1 0-8,3 0-6,0 0 13,0 1-7,0 1-13,0-1 20,-3-1-7,3 0-12,0 0 7,0 2 13,0-2-7,-1 0-13,-1-2 14,2 2 6,0 0-14,0 0-5,-3-1 26,1 0-21,2 1 1,0 1 13,-2-1-1,-3-1-8,3 1 0,-2 1-6,-1-1 13,1-1-13,-2 1-6,-1 1 21,-1-1-8,-1 0 0,-1 1 0,-1-1 0,1-1 0,-3 2 0,1-1 12,-1 0-8,-2 0-13,1 0-5,1 0 20,-2 0-7,3 0-6,-1 2 13,1-4-1,-1 2-13,0-1-5,1 1 20,-1 0-7,1 0-1,-3 1 0,2-1-6,-1 2 7,-1-2 0,-2 1-6,3 0 19,-3-1-8,0 1-1,1-1 0,-1 0-7,-2 0 6,2 0 0,1-1-7,-1 1-6,0 0 20,-2 0-8,3 0 0,-1-1-7,0 1 1,0-1 7,1-1-1,-1 2-7,-2-1-5,0 1-5,1 0 14,-1 0-6,-2 0 7,0-1 6,0 1-1,-2 0-1,0 0-1,0-1 0,-2 1 6,0 0-14,0 0 7,0 0 6,0 0-20,0 0 7,0 0 7,0 0 6,-2 0-1,2 0-7,0 0 6,0 0-1,0 0-13,0 0 0,0 0 8,0 0 6,0 0-14,0 0 7,0 0-6,0 0 1,0 0 7,0 0 6,0 0-7,0 0-1,0 0-12,0 0 8,0 0 6,0 0 6,0 0-7,0 0 0,0 0 6,0 0-7,0 0-6,0 0 7,0 0 6,0 0-13,0 0 0,0 0 7,0 0 6,0 0-13,0 0 7,0 0 6,0 0-13,0 0 7,0 0-13,0 0 8,0 0 13,0 0-20,0 0 20,0 0-13,0 0 0,-2 0 1,0-1 12,2 0-1,-2 1-7,2-2 0,0 2 6,0 0-7,0 0-6,0 0 7,-2 0 6,2 0-20,0 0 14,0 0 6,0 0 0,0 0-14,0 0-5,0 0 8,0 0 6,0 0 6,0 0-1,0 0-13,0 0 13,0 0-1,0 0-7,0 0 0,0 0 7,0 0-13,0 0 0,0 0 8,0 0 6,0 0-14,0 0 7,0 0 7,0 0-1,0 0-20,0 0 8,0 0 7,0 0 6,0 0 0,0 0-20,0 0 8,0 0 0,0 0 1,0 0 1,0 0 6,0 0 0,0 0-1,0 0 0,0 0 0,0 0 0,0 0-1,0 0 0,0 0-6,0 0 1,0 0-12,0 0 14,0 0 0,0 0 1,0 0-13,0 0-4,0 0 8,0 0-5,0 0 2,0 0 8,0 0 1,0 0-6,0 0 1,0 0 1,0 0 1,0 0 0,0 0 1,0 0 0,0 0 1,0 0 0,0 0 1,0 0 0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11:13.792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57 19,'0'0'4,"0"0"-1,0 0 0,0 0-1,0 0 0,0 0 0,0 0 0,2 0 0,-2 0 0,4 0 0,0 0-1,2 0 0,2-2 0,1 0-1,-1 1 1,2-2 0,1 2-1,-3-1 1,2 1 0,1-2-1,-1 1 0,0 1 0,3 0 0,-1-2 1,3 1 0,-3 1 0,2-2-1,1 2 0,-1 0 0,3-1 1,0 1-1,1 0 0,3-1 1,0 1-1,-1 0 0,5-1 0,2 1 0,0-1 0,2 1 0,0 0 0,2 1 1,0-1-1,0 1 0,0-1 1,0 1-1,0-1 1,0 1-1,0 0 0,0 0 0,-2 0 0,0 0 0,0 0 0,4 0 0,-4 0 0,2 0 0,0 1 0,-2-1 0,2 0 0,2 1 0,-2-1 0,2 1 0,2 0 7,-2-1-7,2 1 0,-1-1 0,1 2-1,0-1 1,2-1-1,-2 1 0,0 1 1,36 1 0,-5-1 0,-37-2 0,4 1 0,0 1 0,0-1 6,2 2-7,-2-2 0,3 0 0,-1 1 1,0 1 0,-2-2 0,2 1 0,-2-1-1,2 1 1,-2 0-1,3 0 1,-3 1 6,0-1-7,0 0 0,2 1 7,2 0-7,-2-1 0,1 2 0,1-2 0,-2 1 0,0 0 0,2-1 0,-1 2 0,-1-1 0,0 1 0,2-2 7,-2 2-1,2-2 0,-1 1-1,-1 0 0,0 0-1,-2 1-7,37 2 1,-8-1 0,-10 0 1,-27-3 0,2-1 0,-2 1 0,2-1 1,-1 0 0,1 0 0,0 0 0,0-1 0,0 1 0,0-1 0,0 2 1,-2-2-1,-1 1 7,1-1-7,0 0 0,0 1 0,0-1 0,-1 1 0,1-1 1,0 1 0,0-1 0,2 1 0,-2-1 6,-3 2-1,3-2-7,0 0 0,18 1 1,-1-1-1,-3 1 1,-20-1 6,-1 0 0,-1 0-7,1 0 0,3-1 0,-2 1 1,1 0-1,1 0 1,0-1 0,-3 1 7,3 0-1,0 0-7,-1 0 0,1 0 7,0 0-7,0 1 6,-1-1-6,1 0-1,-3-1 1,1 1 0,0 0 7,1 0-7,-1 0 0,0 0 0,-1-2 1,1 2 0,-1 0 0,-1 0 0,0 0 0,-1-1 0,3 1 1,-1 0-1,17 0 0,1 1 0,-5-1 7,-4 2-1,-3-4-7,-1 4 1,-4-1-1,-9-1 1,0 0 0,1 1 0,1-1 0,1 1 0,-1-1 0,0 0 0,1 1 0,-3-1-1,3 0-1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11:53.479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224 1275 22,'0'0'4,"0"0"0,-2 0-1,-5-1 0,-1 1 0,-2 0 6,-1 1-7,1-1-1,-2 1 0,1-1 13,-1 1-15,-1 0 13,1 0-14,2 1 7,-1-1 5,3 0 5,-2 0-8,1 1-1,-1 0 6,2 0-2,2-1-7,-1 0 6,3 0-2,-2-1-13,2 2 13,2-2-1,0 1-19,0-1 8,0 1 13,0-1 5,-2 1-14,1-1 13,3 1-14,-2-1-6,2 1 19,-2-1-7,2 2-1,0-2 0,-2 0-7,2 1 20,0-1-9,0 0 6,0 0-8,2 0-1,0 0 6,0 0-14,1 1 7,1 0 6,2 0-14,2 2 20,2-2-21,5 0 7,4 1-6,3-2 6,3 0-6,4 0 7,2 0 6,2 0 5,4 0-8,1 0 6,1 0-8,4-1 0,1 1 0,1 0 5,5 0 6,2-1-15,-1 0-6,1 0 7,2-2 0,-2 1 0,-3 1 7,1-2-14,-1 1 1,-1 0 7,0-1 0,-3 2 12,-1 0-7,-1 0-1,-4 1-7,3 0 0,-1 1 0,-4 0 7,-2 2 6,1-2-21,-5 1 8,0 0 0,-2 1 0,-3-1-6,1 0 1,-4 2 14,0-3-7,-3 1-7,1 0-5,0-2 2,-3 1-5,1-1 1,0-1 2,-3-1-11,-1 1 3,-1 0 2,-1-1 3,-3 1 1,0-1 1,-4 1 2,1-1 0</inkml:trace>
  <inkml:trace contextRef="#ctx0" brushRef="#br0" timeOffset="608">1355 1038 22,'-2'-2'4,"0"0"0,0 2 0,-2-1-2,-1 0 7,3-2 6,-2 2-2,2 0-8,0 1-7,0 0 13,0 1-2,2-1 5,0 0-20,0 1 13,0 1 6,2 0-2,0 0 5,2 3-8,2 2 11,1 0-9,-3 1-7,4 1 6,0 2-8,3-3 13,1 0-2,3 1 5,1 0-2,-1-1-2,3 1-8,1-1-7,1 0 7,3 2-7,0-1 6,2-1-7,2-1 13,-2-1-1,-1 1-1,1-1-7,0-2 6,-2 1-1,-3 0-1,1-2 0,-2 2-1,-3-2-7,1 2-6,-5-2 8,1 1-6,-3-1 0,0 2 8,-4-2-7,1 2 13,-5 0-7,0 1 0,-2 0 0,-4 3-6,0 0 1,-5 3 7,1-1 6,-2 3-1,-3 0-14,1 2 1,-3 1 13,-1-1-7,-1 3 0,-1 1 0,-1 1 0,-2 1 0,1 2 0,-3 0 0,2 1 0,1 0 7,-1 1-1,0 0-14,3 0 1,1 0 14,0-3 5,3-2-14,2-1-6,1-1 7,1-1 7,2-2-1,-1-1-7,5-1 7,-2-2 5,2-2-13,2 0-6,-2-1 7,2-2 7,2-1-1,0-1-7,0-1-6,0-1 1,0 0-17,-2-4-4,2-1 4,2-1 3,0-4 1</inkml:trace>
  <inkml:trace contextRef="#ctx0" brushRef="#br0" timeOffset="14851">2530 1727 20,'-2'0'4,"2"0"0,0-1-1,0 1 0,0 0-1,0-2 1,-5 0-1,3 1 0,-2 1 0,2-1 0,0 1-1,-2-1 1,2 2-1,0-1 7,0 0-8,0 0 0,2 0 7,-2-1-1,2 1-1,0 0-7,0 0 0,0 0 1,0 0 0,0 0 6,0 0-1,0 0 6,0 0-7,0 0-1,0 0 0,0 0-7,2 0 7,0 1 6,4-1-13,0 1 13,2-1-14,1-1 14,-1 1-7,2 0-7,1-1 1,-1 0 19,2 0-8,1-2 0,-1 0-1,1 1-1,1-1 0,5 0 5,-1-1-1,3 0 6,2-1-15,2 1 0,4 0 1,4-1 0,2 0 6,0 0-7,2 1 0,2-2 6,1 1 6,-1 0-8,2 0-13,-1 1 8,-1 0-12,2-1 8,1 1 13,-3-1-7,0 1 0,3 0 6,-3 1-1,0-1 6,1 2-14,-1-2 7,-4 2-13,2 0 13,-4-1-6,0 2 6,-2 0 0,1 1-13,-1-1 1,-3 0 13,-1-1-19,0 2 20,0 0-7,-2 0 13,2 0-14,0 0 6,-2 0-6,1 0 6,1-1-7,0 0 13,0 0-13,0-1-6,0 2 13,0-2-6,2 1 0,-2-1 0,-1 0 13,1-1-8,0 2-6,0 0-6,0-1 7,0-1 13,0 1-2,0 0-1,0-1-7,-1 0 0,3 1-6,-2-2 13,-2 1-14,2 1 13,0-1 0,-2 1-20,0-1 14,-1 1-6,1 1 13,-2-2-20,2 2 14,-3 0 0,1 0 0,-2-1 6,2-1-1,-1 1-20,1 0 27,0-1-21,-2 2 7,1-1 0,3 1 6,-4 0 6,2-3-2,-1 2-20,-1 1 8,2-2 6,-3 2 0,1-1 6,-2 1-14,-1 1 7,1-2-13,-2 2 7,-1-1 1,3 1 6,-3-1 6,1 1-20,-3-1 7,3 1 7,-1 0-13,1 0 7,-3 0 7,3 0 6,-3 1-14,3-1 6,-1 1 6,-1-1-1,2 0-1,-3 0-20,3 1 15,-1-1-1,1 2-12,-1-1 7,1 0 1,-3 0 6,5 0-6,-3 0 6,3-1-12,0 0 1,-3-1 13,3 1 0,1 0-14,-1-1 8,0 1 6,-1-1 0,1-1-1,-3 0 6,3 1-14,-2 0 0,1 0 1,-1 0 13,-1 0-26,1-2 14,-3 2-6,3 0 7,-3 0 7,3-2-1,-3 1-1,3 0 0,-1 1-1,-1-2 0,1 2 0,-1-1-7,2 0-12,-1-1 27,-1 1-26,-1 0 14,-2-2 0,1 2-6,-1-1 13,-1 1 6,-1 0-8,-2-1 0,0 0-1,1-1 0,-3 0-13,-2 0 1,0 0 14,-2-2-1,2 0 0,-2-1-1,1 1 0,-1-1-7,0-1 7,0 1-7,0-1 7,0 1-7,0-1 1,-2-1 0,2-1 7,0 0-1,0-1 6,-2 1-7,2-2 6,-2-1-7,0 1 6,0-3-1,-2-1-1,0 1-1,0-1-6,-2 0-6,0-2 1,0 0 7,2 0 0,-5 1-6,3-1 7,0 0-7,0 0 7,0 2 0,2 0 0,-2 1-13,2 0 8,-1 1 1,1 0 12,0 1-1,-2 0-26,2 1 21,0 1-6,2 0 0,-2 1 7,0-1 5,2 2-19,-2-1 7,-2 0-6,2 1 8,-2 1 0,1 0 0,-1 0 6,2-1 0,-2 3-7,0-1 0,0 0 6,2-2 0,-2 2-1,2 0 6,-3 2-1,3-1-13,0 0 13,0 1-1,0 0-14,-2 0 8,2 0-7,-2 1 7,2 0 6,-2-1-1,2 2 0,-3-1-1,1 2-7,0-1-12,0 0 8,0 1 7,-2 1-7,-3 0 7,1 0 7,-2 1-8,-1 1-12,-1-1 14,0 1 0,-1 0 6,-3 1-8,-1 2-6,-4-2 13,1 2-1,-1-1 0,-4 1-7,0-1-6,1 1 7,-3-1 6,0 1-7,0-1 0,0-1-6,-2 2 7,0-2-12,-2 1 14,0-2-1,-2 1-12,0-1 14,0-1 5,-4 0-19,-3 0 20,-1 0-1,-5 0-14,1 1 13,-3-1-13,1 0 7,-3 0 12,-2 2-7,1-1-14,-5 1 14,0-1-7,-2 1 6,0 1-7,0 0 7,0 1-1,1-1 0,-1 2-7,4 0 13,-2-2-14,2 2 1,3-1-6,-1 0 20,2-2-2,1 1-7,-1 0 0,2 0-7,1 0 1,-3-1 6,3-1 0,1 0-6,1 1 13,-1 0-1,5-2-1,1 0-1,3 1-1,2-1-1,4 0 0,0 0-1,4 1 0,0 0-7,4 1 1,3-1 0,-1 0 1,5 0-6,-1-1 1,5 1 13,-1-1-20,3 1 21,-1-1-7,5 0 0,0 0 0,0 2-6,0-2 0,2 1 14,-1-1-1,1 0-8,0 2 1,0 0 0,-2 1-7,-2 0 1,1 2 7,-1-2 0,0 3 0,-1 0 0,1 0 0,-2 2 0,0 0 6,-1-1-14,1 2 7,-3-1-6,3 2 1,-2-1 13,-1 0-13,1 0-12,-3-1 21,1-1-7,2 1 13,-3-2-8,1 1 0,-1-2 0,-1 0-1,1 0-6,3-2 1,-3 1 6,3-1 0,-3-1-13,1 1 14,1-1 0,-1-1 0,2-1-1,-3 0-13,3 0 21,-1 0-14,-1 1 0,-1-2 13,3 1-13,-3-1-6,3 1 1,0-1 20,-3 1-8,3-1 0,-3 1-13,1 0 1,-1 1 14,1 1-1,-1-1-6,3 2 0,-3-1 6,3 0 0,0 2-13,-1-1 7,1 2-6,-1 0 8,1-1 6,2 1-7,-3-1 12,1 0-7,1 1-13,1-2 13,2 2 0,2-2-1,-3 0 6,3 0-7,0 1 0,0-1-7,2 1-5,-3-1 13,3 1-6,0 0 13,-2 0-8,2 0-6,0 2 13,0 0-14,-1 2 13,1-1-13,0 1 6,0 2-12,0-1 20,0 3-14,0-2 7,-1 2-6,1-1-6,0 2 20,0-1-14,0-1 7,2 1-13,0 0 20,0-1-7,0 1-13,2 0 13,0 0-6,0 2 6,0-1 6,0 1-7,0 0-13,0 0 8,0 0 0,0 1 7,0-2-7,2 0 0,-4 1 13,2 1-13,2-3 6,-2 1 0,2 0-7,-2 1 13,2-1-7,-2 0-7,2-2 13,0 2-19,0-1 7,0-1 7,0 0 0,2-1-7,0-1 7,-2 2-1,3-1 0,-1-1 6,0 0-20,2 0 2,-2 0 20,0-2-8,1-1-12,-1 2 20,0-1-14,2-1-6,-2 1 14,0-1-13,0 0 14,1-2-1,-1 0-13,2 1 1,-2-2-5,2-1 14,0 0-19,-1-2 15,-1 0-12,2-3 8,0-1-6,0-2-5,3-4 3,-1-1 1,0-2 1,0-2 0</inkml:trace>
  <inkml:trace contextRef="#ctx0" brushRef="#br0" timeOffset="17581">3562 126 20,'0'0'4,"-2"1"-1,2 1 0,0 0 0,0-1 0,0 0-1,0 0 0,0 0 0,-2 0 0,2 1-1,0 0 1,2-1 0,-2 0 0,2 2 6,-2-1 5,2-1-14,-2 3 6,2-2-7,0 0 7,2 3 12,-4 0-9,2 0-13,2 2 13,0 1 5,-2 1-8,0 1 6,1 2-8,-1 2 6,2 1-20,-2 1 14,2 1 0,0 3 6,-2 1-14,0-1 13,2 0-1,-2 1-20,1-2 21,-1 1-7,0-1-13,2-1 8,0 0-7,0-2 1,-2-2 2,2-1 0</inkml:trace>
  <inkml:trace contextRef="#ctx0" brushRef="#br0" timeOffset="17955">3984 12 22,'0'-1'4,"-2"0"0,-1-2 0,1 2-1,0-1 0,-2 1 0,2 0-1,-2-1 6,2 2-7,0-1 0,-2 1 0,2 1 6,0 3-1,-3-1-1,1 2-7,0 0 1,0 2-1,2 1 7,-2 0 6,2 2-8,0 2-6,0 0 6,0-1 0,2 3-7,-3 1 7,3 2 12,0-1-8,0 1-1,3 1-1,-3 0 0,2 1 5,0 2-20,2 0 14,-2 0 0,2 0-1,0 1 6,2 1-1,1-1 5,-1 0-1,0 2-21,0-1 14,2-1 6,-1-1-14,1 1 13,0 0-8,0-1-6,1-1 13,-3-1-8,2 1-12,-2-1 7,1-1 7,-1 1-7,0-2-5,-2 0 1,0-2 1,0 0-6,1 0 2,-3-1 1,2-1 0,-2-2 1,0 2 0,-2-2 0</inkml:trace>
  <inkml:trace contextRef="#ctx0" brushRef="#br0" timeOffset="18361">3855 548 21,'0'-1'4,"-2"0"0,2 1 0,0-1 6,-2-3-8,0 2 0,0-1 6,2 2-7,-2 0 0,2 0 12,0 0-8,0 0 6,0-1-2,0 2-7,0-2 6,2 1 5,0 0 5,4-2-15,-2 2 12,3-2-2,1-1-14,0 1 13,1-2-2,1 1 5,2-1-14,3 0 0,-3 2 0,3-2 0,-1-1 0,1-1-7,1 0 13,-1 0 0,1 2 5,1-2-8,-1 1 0,1-1-1,-3 1-13,-1 0 14,-1 0 0,-2 2-7,-1 0 6,-1 0 6,-2 1-1,0 0-20,1 0 21,-1 2-20,-2 0 14,0-1 6,0 1-2,-2-1-13,2 1 13,-2 1-7,3 0 0,-5 0 0,2-1-6,0 0 7,-2 0 6,0 1-7,0 1 0,0-2 6,2 1-7,0 1 0,-2-2 0,2 1-6,-2 0 14,0 0-7,0-3 6,0 3-13,0 0 0,0 0 14,0 0-14,0 0 1,0 0 7,0 0-12,0 0-5,0 0 8,0 0 1,0 0-12,0 0 2,0 0 3,0 0 0,0 0 3,0 0 1,0 2 1,0-1 0,0 1 0</inkml:trace>
  <inkml:trace contextRef="#ctx0" brushRef="#br0" timeOffset="89169">2552 1917 20,'-2'0'4,"2"0"-1,0 0 1,0 0-1,0 0 0,0 0-1,0 0 1,0-1-1,0-3 0,-4 1 6,2-2-8,0 1 1,0 1 12,0-1-14,2 1 0,-2 1 0,0 0 1,0 0 6,0 2-1,2-1-7,-2 0 13,2 1-1,-2 0 5,2 0-15,0-1 0,0 1 6,0 0 6,0 0-14,0 0 6,0 0 6,0 0-1,0 0-1,0 0-1,0 0-1,0 0-1,0 0 0,0 0-7,0 0 6,0 0 0,0 0-1,0 0 0,0 0-7,0 0 1,0 0 0,0 0 7,0 0-13,0-2 7,0 1 7,2 0-20,0-1 15,0-2 0,2 2-7,-2-1 7,2-1 7,0 1-7,-2 0 6,2 0-13,1 0 7,-3 0 6,2-1-7,-2 2 6,2 0 6,0 1-14,0-2 13,-2 1-1,2 1-14,1 0 13,-1-1-13,2 1 13,-2 0-1,2 0-14,-2-1 8,3 0 6,-1 2-7,0 0 6,2 0-7,-2-1 0,3 1 6,-3 0-7,0 0 1,2 0 6,-1-1-7,1 1-12,2 0 20,-1 0 0,1-1-14,0 0 14,-2 1-1,3-1 0,-1 0-1,3 1-1,-3 0 0,2 0 6,3-2-14,-3 1 1,3 0 13,-1 0-1,3 1-14,-3-1 7,3 1 0,-1 0 0,1 0-13,-1-1 14,3 1 6,-2 0-1,1-2-19,3 0 20,-3 0-13,1 2 6,0-3 13,-1 2-14,1-1 0,-1 1 12,1 0-8,-2-1 0,1 1-1,-1 0 6,1-1-1,-1-2-7,2 2-7,-3 0 7,1-1-6,-3 2 13,3 0-13,-3-1 0,1-1 7,1 0 6,1 2-1,-3-2-13,1 0 1,1 2 6,1 0-6,-3-1 7,1 1 0,1-1-1,-1 1 7,-1 0-1,1-2-14,-1 3 14,1-1-1,-1 0-7,3 0-6,-3-2 13,3 3-20,-1-1 15,1 0-13,-1-1 2,1 1 1,2-1 13,-3 1 6,3 0-7,-1 0-7,-1 0 7,1 0-1,1-2 0,0 2 6,-1-1-7,1-1 0,0 1 6,-1 1-1,1-1-1,-1-1 0,-1 1-1,2 0 0,-3-1 5,3 0-20,-1 1 8,3-1 7,-2 0-1,1-1 0,-1 1-13,4-1 14,-1 0-1,1 0-6,0 1 6,2-2 6,0 0-7,-3 1-7,3 0 7,0 0-6,0 0 0,0-1 13,-1 2-14,1-1 1,-2 1 7,2-1-1,-3 1-6,1-1 13,0 1-20,-2 1 14,1 1 0,-1-2-7,0 1 7,-1 0-7,1-1 7,0 0-7,-3 0-6,1 1 8,0 1 6,-3-1 0,3 0-1,-5 1-12,3-1 13,-3 0 6,1-1-8,-1 1 0,1 0-6,-1-1 6,3 1-6,-3 0 7,3-1-1,-3 2 6,3-1-13,-1 1 7,3 1 6,0-1-8,-1-1 0,-1 0-6,-1 1 7,3 1-6,0-2 7,1 0 6,-1 1-14,-1 0 13,-1-1-13,2 1 1,-1-1 7,1 1-1,-1 0-12,-1 0 14,2 0-13,-3-2 20,3 1-8,-1 1 6,-1 0-13,2 0 13,-3-2-7,3 2 6,-3 0-14,3 0 8,-3 0-7,3-1 13,-2 1-13,-1 0 13,3 0-7,-1 0 0,1-2 0,-3 2-6,3 0 1,0 0 13,1 0-1,-1-1-7,0 0 0,-1 1-7,1 0 14,-1 0-7,3 0-13,-2 1 14,-1-1 0,1-1 0,-2 2 0,1-1-6,-1 1 0,-1-1 7,1 1 0,-1-1 0,1 1-1,-3 0 6,1 0-13,-1-1 13,-1 0-7,1 1 0,-1 0-12,-3 0 14,2 0-13,-1 1 20,-3-1-7,2 1 6,-1-1-1,-3 0-7,2 1 6,-2-1-7,0 0-13,3 0 15,-3 0-13,0 0 20,0 0-19,1 0 20,-1 1-14,0-1 7,0 1-13,0-2 14,-1 2-7,1-1 7,0 0 0,0 2 6,-2-2-1,2 0-14,-3 0 1,-1 0 7,2 0-7,-2 1 13,0-1-13,0 1 7,0-1-7,-2 0 1,2 0 0,-2 0 1,0 0 0,0 0-12,0 0-4,0-1 8,0 1-11,0-1-4,0 1 3,0 0 2,-2 0 1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13:32.898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686 17 22,'-2'1'4,"2"-1"-1,0 0 0,-4 0-1,0 0 1,0 1-1,-2-2 0,1 1 0,-1 0 0,-2 0-1,0 0 1,-1 1-1,1 1 0,0-1 0,-2 0 7,-1 1-8,3-1 0,-2 2 7,-1-1-8,-1 0 7,-1 2-1,1-1 6,0 2-14,-1-2 0,-1 2 0,-1 0 7,1-1 6,-1 2-14,3 1 13,-3-1-13,1 1 6,-1 0 6,-1 0-7,1 1 6,-1 0-13,1 2 1,1-1 13,-1 0-8,1 0-6,2 2 7,-3-1 6,3 2-1,-1-2-7,-1 2 7,1-1-1,1-1 6,0 2-8,1-1 6,1 1-1,0 1-7,-1 0 6,1-1-1,0 2-1,1-1-13,-1 1 13,2 1-13,1-2 1,1 0 7,0 1 0,-2-2 13,2 1-20,-1 0 13,3 1 5,-2-1-7,2 0 6,-2-1-8,2 2 12,-1-1-8,1 0-7,0 1 0,0-1 7,2 1-1,0-2-1,0 2-13,0 0 14,2 1 6,-2 1-8,2-1-7,2 1 7,0 0 6,-2-1-1,4 2-7,-2-1 0,2 0 12,0 0-8,0 0-13,1 1 20,1-1-14,-2 1 6,2-1 0,0-1 5,0-1-1,1 0-1,-1-1-1,2 1 0,-2-2-14,3 1 1,-3 0 8,2-1-1,0-2 7,-1 1-1,1-1-7,0 0 12,0 0-20,1-2 14,-1 1 6,2-1-8,1 0 6,-3-1-20,0 2 14,0-4-1,3 1 6,-3-1-13,2 0 1,1-1 6,-1 1-6,0-2 13,1 1-1,-3-2-8,2 2 7,3-1-14,-3-2 14,3 2-7,-1-2 6,0 1-1,1-1-7,-1-1 0,3 1-6,-3 2 8,3-3 0,-1 1 6,1-1-1,1 0 0,-1 0-1,-1 0-7,0 0 7,-1 0-1,1-1 0,1 0-7,-1-1 13,3 1-1,-3 0-7,1-1-6,-1 1 6,1-3 0,-1 2 0,1-2 0,-1 0 0,1 0-6,-3-2 0,3 2 1,-3-2 0,0 0 1,3 0-6,-3-1 1,1-1 7,-3 0 0,2-1 1,-1-1 12,-1 1-14,-2-3 0,3 1 1,-3 0 6,2-1 6,-1-1-14,1 1 13,-2-1-8,3-1 6,-1 2-13,-2-1 13,3 0-8,-3 1 0,0 0 0,0-1 7,1 0-7,-3 0-7,2 2 7,-2-1 7,1 0-1,1 1-1,-2-2-7,0 1-6,-2 2 1,0-2 7,1 1 0,-1-1 0,0-1 0,0 3 7,-2-3-1,4 0-1,-4 1-1,2 1-13,-1-1 1,-1-1 1,2 2 14,2-1-14,-2-1 1,0 2 1,-2-1 7,2 2 6,-1-2-7,-1 0-7,0 2 14,0-2-8,0 1 0,0-1 7,0-1-8,0 0 1,-2 1 6,0-2-1,0 0-13,-2 0 13,0 0-6,2-1 6,0 1-7,-2 1 7,2-1-1,0 0-13,-2 1 7,2 1 7,-2 0-1,0-1-7,0 0 7,-1 3-7,1-2 7,0 2-7,0-1 13,-2 1-14,0 2 1,0-2 6,2 1-12,-2 0 13,-3-1 0,3 2-1,0 1-6,-2-1 0,0 1 7,0-1-7,-1 1 6,-1 1-12,0-1 1,0 2 19,-1-1-7,1 1-1,2 0-13,0 2 14,-1-2 0,-1 1-7,2 0 0,0 1 7,-1-1-13,-1 2 14,2-2 5,2 2-14,-2-1 7,-1 0 0,3 1-7,0 1 1,0-2-12,0 1 8,-2 0 13,2-1-13,-1 1 1,1 0 13,0-1-7,-2 2 6,2-1-1,-2 1-7,1-2 7,-1 2-19,2 0 14,-2 0 6,2 0-7,-2 0 6,1 1 0,-1 0-7,0-2 0,2 2 7,0 0-7,-2 0 0,1 0 7,-1 2-7,2-2 0,0 1 6,0-1 0,0 0-1,0 0-6,-1 1-12,1-1 14,0 1 6,0-1-6,-2 1 6,2 0-13,0-1 13,-3 2 0,3-2-7,0 1 6,0-1-6,0 0 12,0 0-13,-1 1 6,1-1-13,0 0 14,0 0-13,2 0 14,-2 1-1,2-1-7,0 0 1,0 0 12,0 0-13,0-1 6,2 2-6,-3-1 6,3 0-6,0 0 6,0 0-19,0 0 21,-2 0-13,2 1 13,0-1 0,0 0-7,0 0 6,0 0 6,-2 0-14,2 0 13,0 0-13,0 0 13,0 0-8,0 0-6,0 0 13,0 0-13,0 0 0,0 0 7,0 0-6,0 0 13,0 0-27,0 0 15,0 0 13,0 0-14,0 0 1,0 0 13,0 0-8,0 0-6,0 0 6,0 0-19,0 0 15,0 0 7,0 0-7,0 0 6,0 0-7,0 0 7,0 0-7,0 0-6,0 0 2,0 0 0,0 0 1,0 0 1,0 0-6,0 0 2,0 0 1,0 0-24,0 0 4,0 0-3,0 0 3,0 0 3,0 0 2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14:12.709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114 238 19,'-2'-1'3,"0"-1"1,2-1-1,-2 1 0,-2 0 0,2-2-1,0 1 1,-1-2-2,1-1 2,0 2-1,-2-1 0,2 1-1,-2 0 0,0-1 0,0 0 0,0 1 0,-1-1 6,1-1-7,0 2 0,0-1 6,0 0 0,0 1-7,0-1 12,-1 0-7,1 2-1,0-1 0,0 0-1,0 1 6,0 0-1,2 1-13,0-1 13,0 1-1,0 0-7,-1-1 1,3 2-7,-2 1 7,0-1 7,2 1-14,-2-1 7,2 1 7,0 0-14,0 0 7,0 0 7,0 0-14,0 1 14,2 3-14,0 0 14,3 1-14,-1 1 14,0-1-14,0 2 14,2 0-7,0 2 6,1-1-1,1 0-7,2 1 7,3 0-1,1 1-7,1 0 1,1-1 0,3 2 13,-1-2-8,5 1 0,0-2 6,4 0-8,0 0 6,4-1-7,2 0-6,-2-1 13,2 0-7,0-1 13,0 1-15,0-1 7,0-1-7,0 1 7,0-1-7,0 0 0,-2 0 6,3-2-6,-1 2 6,-2-2-13,2 0 20,0-1-8,0-1 0,0 3-13,0-3 20,2 1-14,3-1 7,-3 0 0,2 0-13,-2 0 20,0-1-1,0-2-8,1 1 0,-3-1 0,0-1 0,0 1 6,-2-1-7,0-1 0,-2 1 0,2-2 6,-4 1-7,2 0 0,-2-1 7,-1 0-7,1 0-6,-2 0 7,0-1 0,0 1-13,2 1 8,-3-2 7,1-1-7,2 1 7,-2-2 13,-2 2-9,0 0 0,-1 1-7,-3-1 6,-1 0-7,-1 0 13,-2 1-1,-3-1-2,0 1-1,-1 0-1,-1 2-13,-2-2 14,1 0-20,-1 0 20,-2-1-7,2 1-19,-1 2 28,-1-1-1,-2 0-1,0 2-1,0-1-7,0 1 0,0-1-12,3 0 20,-3-2-26,2 1 15,-2 2 13,2-2-7,-2 2-7,1-1 13,-1 2-13,0-1 7,-2 1-1,2 0 6,-2 0-13,0 0 1,0 1 0,0 0 7,0 0 6,0 0-1,-2 0-19,3-1 7,-3 1 7,2 0 0,2 0-13,0 0 14,0-2 6,2 0-1,2 1-1,-1-2-13,1 1 7,0-1-1,0 1 7,1-2-7,-1 1 0,-2 2 0,0 0 0,1 0 6,-3-1-1,0 1-7,-2 1 0,2 0 1,-2-1 6,0 1-1,0 1-6,-2-1 0,2 1 0,-2-1 7,2 1-7,-2-1-6,0 1 7,0 0 6,3 1-13,-3-1 8,0-1 0,0 1 6,0 0-1,0 0-7,0 0 7,0 1-20,-3-1 15,3 1 0,-2 1 0,0 1 0,-2 0 6,0 2-1,0 1-19,-2 2 14,-3 0-6,-1 0 1,-2 1 6,-1 1 7,1 0-8,-3 2-6,1-1 7,-3 1-6,-1 0 0,1-1 1,-1 1 0,-1 0 13,-2-1-7,3 1 6,-1-3-1,0 0-20,1 2 15,-3-3-1,3 1 0,-1-1 0,0-1 6,3 0-1,-1-1 0,-1 0-20,-1 0 8,0 0 7,1-1 0,-1 0 6,-2 0-7,3-1 6,-3 1-7,1 0-6,-1-2-5,0 1 7,0-2 14,-1 0-8,-1 2 6,0-1-1,0 0 0,1-1-1,-1-1-13,2 1-5,1 1 7,-1-2 7,0 0 0,1-1 0,1 1 0,0-1 6,1 0-13,1 0 7,1-1-13,-1 1 8,1-1 7,-1 1-1,0 0 0,1-1 6,1 0-1,1-1-7,-3 1-6,1 0 7,-3 0 6,3-1-14,-1 0 8,-1 0-1,1 0 7,-2-2-7,3 2 0,-3-1 0,1-2-7,1 0 7,1 1-6,-1-1-5,0-1 7,3 0-5,-3-1 7,1 2 0,1-2 0,-1 1 1,1 0 0,-1-1 0,1 0-6,-1 1 7,1 0 0,-1 1 0,-1-1 0,1 1-6,-1-1-6,1 0 14,-1 2 0,0-1-7,1 0 7,-1 1-12,1 0 1,-1 0 20,3-1 5,-3 2-9,1-2-1,1 1-7,-1 0 1,1 0 6,1 0-7,1 0 6,1-1 0,0 2-14,-1-1 2,3 2 0,-3-1 1,1 0 1,2 1 13,-3-1-13,1 0 13,-1 1-14,1 0 14,-5-1-1,1 1-1,-1 0-7,1-1 0,-1 0 0,1 0 0,-1 0-12,3-1 8,-1 2 13,-1 1-1,3-3-1,1 2-7,-1 0 0,3 1 0,2 0 6,2-1-19,-1 1 21,1 0 5,2 0-14,0 0 0,0 1 0,2 0-6,2 0 20,-2 1-8,2-1 6,0 1-14,2 1 1,0 1 0,0-1 1,0 1 6,2 1 6,-2-1-14,2 2 1,-2 0-6,2-1-5,1 2 20,-1 0-1,2 1-6,-2 0 12,4 1-7,1-1-1,-1 1 0,0 2-7,3-1 1,-1 1-6,0 0 13,3 0 6,1 1-7,1 0-7,1 0 7,-1 0-7,1 0 1,3-1 0,1 1 7,-1-1-7,2 1 6,1-2 0,3 0-7,0-1 1,0 0 7,2 1-7,0-2 0,2 0 7,-2-2-7,-1 1 0,3-1 7,-2 0-7,0-1 1,2 1 0,-2-3 0,0 2 7,0-2-7,0 1 0,-3 0 7,1-2-1,2 0-1,-2 0 0,0-1-7,0 0 13,-1-1-7,3 0-6,0-1 0,0-1 7,0 1-13,0 1 14,0-3-1,0 1 0,-3 0-7,3 0 13,0 1-13,0-2 6,0 1 0,0-1 6,2 1-13,-2-1 13,0 0-8,-3 0-6,3-1 7,-2 0 6,2 0-13,0-2 7,-2 1 0,0-2-7,-1 0 1,1 0 7,-2 0-6,2-2-6,-2 0 14,1 1-1,-1-2 0,-2 2-1,-3 1-6,3 0 0,0 1-12,-5 0 21,1 0 6,-5 1-14,3 1-6,-3 0 14,-2 1-7,1 0 0,-3 2-6,0-1 13,-1 0-19,-1 0 14,0 0 0,0 0 7,-2 1-1,3-2-7,-3 1-6,0 0-6,0 0 21,0-1-1,2 1-14,0-1 1,1 1-5,-1-1 20,-2 1-1,0 1-8,0-1-12,0 2 20,-1-1-1,-1 1-7,0-1 6,2 1-1,-2 0-6,0 1 6,0-1-13,-2 1 1,2 0 13,-2 0-7,2 0 0,-2 1-12,0 0 20,0-1-1,0 1-7,0 1 1,-2-1 0,0 2 0,0 0 6,0 0-1,-2 2-1,-2-1-6,-3 2-6,1 1 13,-2 0-13,-5 1 7,1 0-6,-5 2-5,0 0 14,-1-1-7,-3 2 7,0-1 0,1 2 6,-3-2-7,0 2 0,-2 0-1,0-1-12,0 0 8,-2-1 0,0 2 13,0-2-1,0-2-1,-2 2-13,0-2 0,2 0 7,-4-1 0,2 0 6,-2-1 0,2-2-1,0 0-14,0-1 14,0-1-13,0-1 7,2-1 6,0-1-7,0-2 6,2 0-6,0-1-7,1 0 8,1 0 0,0-2-13,2 1 14,0-1-6,3 0 13,-1-2-13,5 1 13,-3 0-14,2-1 13,3 0-7,-1-1 0,3 1 0,0 0-6,1 0 13,3 1-7,-2-1-6,1 1 7,1 0 0,2 0 0,0 0 6,-1 1-14,3 0 14,0 1-7,-2 0-13,2 0 2,0 1 20,0-1-14,-1 0 7,1 2 0,0 0 0,0 0-7,0 1 7,0-1 6,2 2-13,-2 0 6,1 0 0,-1 0 6,2 0-7,0 1 7,0-2-8,0 2 7,0 0-20,2 0 8,0 0 1,0 0 7,-2 3 0,2 0-1,0 2-6,2-1 7,-2 1-7,2 1 7,0 0 0,2 0 6,-2-1-7,2 1 6,3 0-13,-1 1 13,0-1-7,2 1 0,1 1-13,1-1 2,0 1 14,3-1 6,-1 1-8,3-1 6,-1 1-13,3-1 13,-1 0-19,3-1 14,-1 1-1,1-1 0,2-2-6,-3 1 13,3 0-1,0-3-1,1 2-7,3-3 0,-2-1 7,2 1-7,-2-1 6,1 0-7,-1 0 0,-2-1 1,2 0 0,-3-2-6,1 2 7,0 1-7,1-1-5,-1-1 20,2-2-7,-3 2 6,3-2-7,-2 1 0,2-1 0,-1 0-6,1-1 1,-2 0 13,2 0-14,-3-1 7,3-1-6,-2 1 0,-1-1 1,1 0 1,0 0 0,-1 0 13,-3 0-20,0-1 7,-1 1 1,-1 1 6,-3 1-7,0 2 13,-3 0-13,-1-1 0,0 1 7,-2 0-13,1 2 7,-3-1 13,0 1-8,-2-1-7,2 1 1,-2 0 7,0 0-1,0 1-13,0-1-5,0 0 15,-2 1 6,0 0-7,0 0 6,0 0 0,0 0-20,0 0 8,0 0-5,0 0 14,-2 1 0,-2 2-1,0 1 0,0-1-6,0 0 7,0 0 0,0-1 6,-1 2-1,-1-2-1,2 2-20,0-2 14,0 0 0,0 1 0,0-1 0,-1 0 0,1 1 0,0-1 0,0 0 0,2-1 0,-2 2 7,2-2-7,-2 0 0,1 0-7,1 0 7,2-1 0,-2 2 7,2-2-7,-2 1 6,2-1-1,-2 1-7,2-1 7,-2 0-7,2 0 6,0 0 0,-2 0-1,2 0 6,0 0-20,0 0 8,0 0 0,0 0 1,0 0 6,0 0 0,0 0-20,0 0 21,0 0-7,0 0 7,0-1-1,0 0 0,2-1-1,0 0-6,0 1-13,2 0 2,-2 0 1,1 1 2,-3-2 1,0 1 1,0 1 1,0 1-1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14:34.549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0 23,'0'0'4,"0"0"-3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14:46.561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 3 22,'0'-1'3,"0"-1"0,-2 2-1,2 0-1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14:40.071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37 70 20,'0'0'3,"0"-1"1,-2 1-1,2-1 0,-2 0-1,2 0 1,-2 0-1,2-2 0,0 1 0,-2 1-1,2 0 1,0-1 0,0 1-1,0 0 0,0 1 0,0-1 0,0 1 0,0 0 0,0 0-1,0 0 1,0 0-1,0 0 7,0 0-1,0 0-1,0 0 0,-2 0 5,2 0-13,0 1 12,0 0-13,0-1 7,0 1 12,0 2-21,-2 0 13,2 1 6,0 0-2,0 2-1,0 1-2,0 1-7,0 2 13,0 0 4,0 2-8,0 0 5,-2 2-21,2 0 1,0 4 0,0 0 13,0 1 6,0 2-8,0-1-1,-2-1 6,2 2-8,-2-1 6,2 1-8,0-1 13,-3-2-8,3 1-7,0-1-6,-2-2 1,2-2 13,-2 0-1,2-3-1,0 1-7,0-3 13,0 1-14,0-2 13,0-1-20,-2 0 1,2-3-5,-2 0 2,2-1-5,-2 1-5,0-2 2,-2 0 1</inkml:trace>
  <inkml:trace contextRef="#ctx0" brushRef="#br0" timeOffset="484">341 10 23,'-2'0'5,"0"-1"-1,-2 0-1,0-1 0,-2 1 6,1 0 12,-1-1-22,0 1 0,2-1 19,0 2-8,0 2-2,-1-1-1,1 2 0,-2 0 5,2 1-2,0 2 5,-2 1-8,2 2-1,-1 1-7,1 2 13,0 1-8,0 1 6,0 2-7,2 1-7,0 0 0,0 3 7,0-1 6,-1 1 5,3 1-14,3 0 12,-3 1-14,2-1 7,0 0 12,0 3-15,0-4-6,2 3 6,0-1-6,0 0 7,0 0-1,1-1 13,1 1-9,-2 0-13,0 1 14,2-2-1,-2 1-14,3-1 1,-3-1 8,2 1-1,-4 0 0,2 0 0,-2 0-6,0-2-5,0 1-5,-2-2-4,-2 0 1,2 0 2,-2-2 3,0-1 0,0-1 1</inkml:trace>
  <inkml:trace contextRef="#ctx0" brushRef="#br0" timeOffset="843">194 618 23,'0'-1'4,"-2"0"0,0-2 0,2 2-1,-2 0-1,2 0 1,0 1 6,0-1 11,0 1-15,2-1 6,0 1-2,0-2-1,2 1-1,1 0 5,1-1-7,2-1 5,0 1-7,3-1 6,-3 0-8,2 1 6,3-2-7,-3 2 7,2-1-8,-1 0 13,1 1-8,-1 0 6,1-1-7,-2 1-1,3 0 0,-3-1-19,0 2 2,-1-1 2,1 1 1,-4-2 0,0 2 1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14:44.299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0 23,'0'0'5,"0"0"-1,0 0 0,0 0 5,0 0 6,0 0-9,0 0-7,0 0 7,0 0-7,0 0 6,0 0 6,0 0 5,0 0-9,2 2 12,1 2-9,1 0-1,-2 1-1,2 0-7,0 2 12,-2 1-1,2 1-14,0 3 19,0-1-15,-1 3 18,1 2-15,-2 1 12,0 1-8,0 4 5,0 1-8,0 1-7,0 0 6,0 2 0,0 1-1,0 1 6,0-1-1,2 3-1,-1-1 5,1 1-27,0-1 21,0 0-1,2 0-1,-2 0-13,3-2 13,-1 0 0,-2-3 5,2 2-13,-2-3 0,0-1-6,-2-2 14,0 0-20,1-3 2,-3 0-11,-3-4 10,3-1-5,0-3-4,0-1 2,-2-2 1</inkml:trace>
  <inkml:trace contextRef="#ctx0" brushRef="#br0" timeOffset="374">100 133 24,'0'0'4,"0"0"6,0 0-7,0 0-1,2 0 7,-2 0 5,4 0-8,2 0-7,2-1 12,3-1-7,-1 2 5,0-1-7,1 1 6,-1 1-1,2 0-7,-1 1 0,-1 2-6,-2-2 19,5 2-8,-5 0-7,0 1-6,1 1 8,-1 2 6,-2-1-7,0 1 13,1 1-14,-3 3 12,-2-1-1,0 1-7,-2 1 6,-2 1-1,-2 0-14,-5 0 7,1 0 7,0 1-14,-5-1 1,1 0 1,-3 0 1,1 0 0,0-1-6,-3-1 1,2-1 1,1-1 0,0 0 1,1-2 0,3-2 0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14:45.173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68 0 23,'0'0'4,"-2"0"0,2 0 6,0 0 5,0 0-2,0 0-8,0 0 6,0-1-1,4 1-14,0 2 13,1 0-8,-1-1 0,0 2-6,0 1 7,0 0 12,0 2-2,0 1-1,-2 1-2,-2 0-13,-2 2 7,0 0 5,-2 2-7,0-2 0,-2 3-6,-5-1 0,1 1-5,0-2 1,-1 2 1,1-3 0,-2 1 0,-3-1 1,7 1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01:33.838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256 41 24,'-2'-1'5,"-2"0"-1,2-3 18,-2 0-9,-3-1 5,1 0-15,-2 2 12,0-1-8,-3 1 12,-1-2-3,-1 3-2,-1 0-14,0-1 0,-1 3 6,1 1-7,-1 1 7,1 1-1,-3 0 6,3 1-2,1 1-1,3 0-7,2 4 6,-3-2-13,5 1 7,0 1 0,2-2 6,0 1-7,1-1 6,6 0-1,-3-2-1,2 1 0,0-2 6,2 0-8,2-2-13,2-1 8,3 0 0,-1-2 13,2 0-13,3 0 6,-3-1 12,3-1-20,-1 1 13,1 1-7,-1 0-1,-1-2-6,-1 2 1,-2 0 13,3 2-1,-3 0 5,-2 3-1,3-1-8,-3 4 6,0 4 5,1 0-1,-3 2-2,2 2 5,-2 1-2,2 3-8,-1 1-1,1 0-1,-2 2 0,2 0-1,1 0 0,-1 0 0,0 0-1,-2-1 0,3 1 6,-3-1-7,0 0 0,-2-1 6,0-1-7,-2 1 6,1 0-13,-1-1 1,-2-1 13,0 1-1,2-2-7,-2 0 0,0-4 6,0 0-13,0-1 8,0-2 6,2 0-13,-2-2 13,0 0-1,0-1 6,2 0-20,-2-4 13,0 2-6,0-1-6,2-1 13,-2-2-7,2 0 0,-2-2 7,2-1-1,0-3 0,2-1-7,0-1 7,0-3 5,3-3-7,-1-1-6,2-2 0,3-3 13,-1 0-7,2-2-13,1-1 14,-1-1-13,-2 3 14,1-1-1,1 1 6,-1 0-14,1 0 7,-4 2 0,5 1 0,-5 0-7,2 2 1,-2 0 7,-1 1-1,1 0-6,0 1 0,1 1 7,-5 2 6,2-1-14,-2 3 1,2 3 7,-4-1-7,0 0 1,0 1 0,0 3 0,-2-3-12,3 3-4,-1 0 8,-2-1-17,0 1-9,0 1 4,0 0 3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14:45.797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184 146 20,'0'0'4,"0"0"0,0 0 0,0 0 0,0-3-1,0 2-1,0-3 0,0-2 0,4-1 0,-2 0-1,0 0 0,2 0 1,-4 0-1,2-2 0,0-1 0,-2 2 0,0 0 0,0 0-1,-4 0 13,0 0-1,-2 1-14,-3-1 6,1 2 6,-2 0-8,-1 1 0,-3 2 0,-1 0 0,1 2-1,-3 2 0,3 2 0,-1 0 6,3 1-7,2 2 13,-1-1-15,3 1 1,0 1 0,4 0 0,0 0 0,1 0 6,3 0 0,3 1 5,-1-1-7,4-1 6,0 1-14,4-1 7,1-2 6,1 1-7,1-1-13,1-1 14,3-2-6,-1 0 6,1-1 0,-1-1 0,-1 1 0,1-1-1,-1 1 13,-3-1-27,0 2 8,1 1 13,-1 0-1,-1 1-20,-1 1 15,0 1-1,-1 2 0,-1 1 6,0 3-7,0 2 13,-1 2-2,-1 2-1,0 3-14,0 2 13,0 1-1,1 2-1,-1-2 5,0 1-8,0 1 0,0-1-1,1 1 0,-3-2-7,2-1-5,0 0 1,0 0 13,-1-1 0,-3-2-7,2-2 0,-2 1 0,0-2 1,0-2 0,0 0-6,0-3-6,0-1 8,0-1 7,-2-2 6,2 0-1,-2-1 5,2-1 5,-2-1-2,2 0-2,-2-2-2,3-2-1,-3-1-14,2-4 7,2-2-7,0-2 7,0-4 6,4-2-1,-2-1 5,3-3-14,1-3 0,-2 0 7,3-1 5,-3-1-20,2 2 7,1 0-6,-3 1 8,0 0-7,-2 0 14,1 0-1,1 3-1,-2 2-1,0-1-13,0 2 8,-1 2 6,-1 3 0,-2 1-7,2-1 6,-2 3-7,2 2-5,-2 1-6,0 1 2,-2-1 8,2 2-12,-2 1-11,0 1 3,0 2 2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15:05.312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0 120 17,'0'-2'3,"0"2"0,0-3 0,2-2 0,0 1-1,0-2 0,0 2 0,-2 1 0,2 0-1,-2 0 1,0-3 0,0 0-1,-2 1 1,2 0-1,0-1 1,0 1 0,0 0-1,-2-1 0,2 1 0,0 0 6,0 0-7,0 0 0,0 3 0,0-2 6,-2 1 0,2 0-1,2 1 6,-2-1-2,0 0-14,0 2 1,0 0 7,0 1-7,0-1 7,0 1 0,2 0-1,-2 1 0,2-1 6,1 2-13,-1 1 0,2-1 7,-2 3 6,2-2-13,0 4 13,2-1-14,0 1 13,3 0 6,-3 1-8,4 1-1,1 2-6,1 0 6,3 1 6,-1 2-8,0 0-6,5 1 0,0 0 1,3 1-6,-1 2 1,2-1 7,0 2 13,1-1-8,1 1 0,0 1-1,2 1-6,0 0 0,0 0 0,-2 0 13,-1-1-1,3 1-1,-2 0-7,2 0-1,-2 1-6,0 0 7,-3 2 0,3-1 0,-2 1-6,0 2 13,2 0-8,-3 0 7,1 1-14,0 2 1,-3-1 20,1 1-8,0 0-1,-1 0-1,-3 1 0,0 1-1,-1 0 6,-1 0-13,1 2 6,-3 0-12,-1 0 13,0 1-13,-3 1 14,-1 1-13,0 2 20,-2 1-14,-1-1 7,-1 0 6,-2 1-8,0-2-6,-2 1 13,-2 0-20,0-2 14,-2-1-1,-1-1 0,1 0-7,0 0 14,-2-3-2,0 1-7,0-1-6,-3-1 20,1 1-8,-2-1-1,-1 0-7,-1 0 13,-3 0-2,3 0-7,-2-1 0,-3 1-1,0-2 0,1-2-19,-3 1 21,1-1 0,1-1-7,-2 0 7,3-2 0,-1-1-7,3 0 7,-1-2 6,1 0-8,2 0-6,-1-3-6,5-1 21,-2-1-20,3-1 1,-1-1 13,4 0 0,0-3-7,0 1 1,0-1-6,1-2-12,1-1 3,0-1 14,0 0 1,0-2-13,0-1 2,0-2 1,0-1 2,0-1 1,0-4 1,0 0 0,2-4 1,-2-1 2,2-2 0,0-2 0,2 2 1,-2-2 1,2 1 0,0-1 0,-2 0 1,0 2 0,2 2 0,0-1 1,0 2 0,-2 1 0,2-1 0,-2-1 1,2 3 0,-2 0 0,-2 0 0,2 2 0,0-1 0,0 0 0,0-1 7,0 1-8,0 3 1,2-2 6,-2 3-1,0 1 6,0-1-8,0 1-7,0 0 1,0 1 0,-2-1 1,2 1 6,0 1 6,0 3-1,0 1-14,-2 4 7,0 1 6,0 0-7,-2 3-7,0 1 7,-3 1 6,3 0-7,2 1-6,-2-3 1,2 0 7,0-1 6,0-2-14,0 1 1,2-3 1,-2-1 6,2 0 6,-2-1-13,2 0 13,2-2-7,-2 0 0,4-2 12,0 0-20,4-2 19,5-1-20,-1-1 7,5-3 0,-1-2 7,3-1-14,2 0 8,1-1 0,-1-2 0,2 2 12,-1 1-20,-1 0 20,0 1-8,-3 1-13,1 2 0,0 2 1,-7 0 1,3 2 0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15:06.950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114 8 21,'-2'-1'4,"0"-2"0,0 3-1,0-2 0,0 2 7,0-1-9,2 1 1,-2 0 0,2-1-1,0 1 0,0 0 0,0 0 0,0 0 0,0 0 0,0 0 0,0 0 0,0 1-1,2 1 13,0 2-8,0-1-7,0 1 13,-2-2-1,2 3-8,0-1 0,0 2 0,0 1 6,-2 1 5,0 4-2,0 1-20,0 2 14,0 0 5,0 2-7,2 2-7,-2 1 7,2 2 6,-2 0-1,2 0-14,0 2 7,0 0 13,-2-1-15,5 0-6,-3 1 7,2-1 7,-2-1-14,0 0 7,0 0 0,0 0 7,-2-1 5,2-1-14,0 1 0,0-1 7,-2-1-1,2 0-7,0 1-6,0-1 14,-2 0-13,0 0 7,0-1 0,-2 0-6,2 0-5,-2 0 8,0-2 6,0 0-13,0-2 8,-2-1-6,2 0 1,-2-3 1,4-2 1,-2-1 0,0 0 0,0-3 1,0-2 0,-1-3 0</inkml:trace>
  <inkml:trace contextRef="#ctx0" brushRef="#br0" timeOffset="406">224 377 19,'0'-2'4,"-2"0"-1,2-1 0,-2-2-1,-1 0 1,3 1-1,-2-1 1,2 0-1,-2 1 0,4-1 0,-2 0-1,2 1 0,-2-1 0,0 0 0,3 2 1,-1-2-1,0 2 6,0-1-7,0 1 0,0-1 0,-2 2 7,2 0-8,-2-1 7,2 2-1,-2 0-7,2-1 0,-2-1 13,0 1-14,0 0 13,2 1-14,0-2 1,0 1 7,-2 0 5,0-2-7,-2 2 0,2-2-1,0 2 7,0 0-1,0-1-8,0 1 7,0 1 5,2 0-14,-2-1 7,0 1 0,0 0 5,0 0-7,0 0 0,-2 1-13,2 0 14,-2 0-1,2 0 6,0 0-19,0 0 20,0 0-1,0 0 5,0 0-14,0 0 6,0 0-13,0 0 1,0 0 7,0-1 0,0 1 0,-2-1-6,2 1-6,0 0 8,0 0 1,0 0 0,0 0-6,0 1 0,2 0 2,0 1 0,-2-1 1,2 3 0,2-2 0</inkml:trace>
  <inkml:trace contextRef="#ctx0" brushRef="#br0" timeOffset="1623">33 306 16,'0'0'4,"0"0"-1,0 0 0,0 0 0,0 0 0,0 0-2,0 0 1,0 0 0,0 0-1,0 0 1,0 0-1,0 0 1,0 0-1,0 0 0,0 0 0,0 0 0,0 0 0,0 0 0,0 0 0,0 0 0,0 0 0,0 0-1,0 0 1,0 0-1,0 0 1,0 0 0,0 0-1,0 0 0,0 0 0,0 0 0,0 0 0,0 0 7,0 0-7,0 0-1,0 0 1,0 0 0,0 0 6,0 0-7,0 0 0,0 0 1,0 0 12,0 0-8,0-2 0,0-1-1,-4-2 6,-2 2-7,2-1 6,2 2-7,-2 0-7,2-1 1,0 2 7,0 0 6,2 0-14,-3 0 20,3 0-21,-2-1 14,2 0-1,-2 0 5,4-1-7,-2 1-7,2-1 0,1 0 13,1 0 5,2-1-8,-2 1-7,2-1 12,2 1-14,1-2 1,1 2 6,-2-1-13,3 1 13,3-1 6,-1 1-14,3 0 13,1 1-14,-1 0 13,1 1-7,1-1-13,-1 2 14,-1-1-13,3 1 14,-4 1 6,1 1-14,-3-1-6,1 0 8,-2 1 0,1 2 13,-3-1-20,-2 3 19,3-1-13,-3 1-6,0-1 7,1 1 13,-3 1-14,0 1 7,0 0-7,-2 2 0,0-1 1,1-1-13,-1 1 21,-2 1-7,2-1 6,-2 0 0,0 1-1,-2-1-7,0-1 1,0 0 6,0-1 0,-2 0-1,2 0-13,-2 0 20,-4-1-7,0 1 0,-3-1-1,1 1 0,-4-3-7,-1 2 14,1 0-14,-3 0-6,1-2 14,-1 2 6,1-1-7,-3 1-13,1-2 8,1 0 12,-1-1-1,1 2-13,1-1 13,1 0-7,1 0 6,0-2-7,3 0 6,-1 1-7,2-2-12,1 1 14,3-1-7,-2 0 7,2 1 0,2-2-6,0 0-12,0 0 2,0-2 1,0 2 2,2 0 0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15:14.360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107 680 21,'-2'0'4,"2"0"0,0 0 0,0 0 0,0 0-1,0 0 0,0 0-1,0 0 0,0 0 0,0 0 6,0 0-1,0 0-8,0 0 7,0 0-7,0 0 6,0 0 6,0 1-14,0 0 7,0-1-1,0 1 6,0 0-1,0-1 5,0 0-8,0 0 6,2 0-1,0-1-8,2-2 6,0-1-20,0-1 14,1 0 6,1-2-13,0-2-6,0 0 8,0 0 7,1-3-1,-1 1-7,2-3 1,-2-1 0,0-2 1,1 0 0,-1-2 0,0-1 7,2-2-1,-1-1 0,-1-1-1,0-2-13,0 1 1,-2-2 20,0 0-1,-1-2-8,-1 1 6,-2 0-19,0 3 7,-2 0 13,2 2-7,-3 1-7,-1 1 1,2 1 7,-2 3-7,0 0 1,0 3 13,0 3-2,0-1-7,-1 2 6,-1 2-13,2 1 1,-2 1 6,2 0 7,-2 4-14,-1 0 1,-1 4 7,-2 0 6,-1 3-14,1 2 13,-2 1-13,-1 3 13,-1 1-13,3 3 7,-1 0 6,-2 4-1,1-2-7,3 3 0,-1-1 7,5 0-7,-2 1 0,4-1 6,-2 1-7,4-2 1,-1 1 6,1-2-13,2 1 13,2-1 0,3 1-7,1-1-12,2 0 20,0 1-1,1-2-7,3 0 1,0 1-6,3-2 13,-1-1-13,1 1 13,-1-2-7,-1 1 13,1-2-14,-1 1 12,-1-1-13,-2 1 6,1-3-6,-1 1 13,-2-1-14,-1 0 13,1 0-8,-2-2 0,0 0 0,-2 0 6,3-1-7,-3-1-6,0 0 7,-2 0 0,2-1 6,0-1-7,-2-1-6,2 1 13,-2-2-7,1 1-7,-1-2 14,0 0-7,0-1 0,-2 0-13,2-1 2,-2-2-5,0 0 2,0-1 1,0 0 0,0 0 1</inkml:trace>
  <inkml:trace contextRef="#ctx0" brushRef="#br0" timeOffset="1248">593 214 21,'0'0'4,"-2"-2"0,0 0 0,0-2 0,0 0-1,0-1 6,2 1-1,-2 2 5,2 0-14,0 0 13,0 0-8,0 0 6,0 2-2,0 0-7,0 0 0,0 0 0,2 1-7,-2-1 7,0 3 0,0 0 0,2 0 0,2 2 12,-2 0-14,2 2 0,-2 0 1,0 0 6,2 2-1,0 1-1,1 2 6,1 1-14,-2 0 1,2 1 13,-2 0-1,2 1-8,-1 1 0,1 0-6,0 2 7,0-1 6,0 1-8,3 0 7,-3 0-1,0-1-14,0 1 8,3-1-7,-1-1 14,0 1-1,-2-2-13,3 0 7,-3 0 6,0-2-1,2-1 6,1 0-14,-1-1 7,-2-1-7,0-2 7,0 0-7,1-2 0,-3 0 13,2 0-14,-2-3 7,0 1 12,0-2-8,1-1-7,1-1 0,-2-2 6,2-2 6,0-1-2,3-2-7,-3-4-7,2 0 13,0-3-20,1-2 8,-1-1 6,0-2 0,-2 0 6,1-2-1,-1-1-14,-2 0 1,0-2 7,-2 0 0,0 1-7,0 0 7,0 0 0,0 1 6,0 1-14,0 1 14,-2 2-8,3-2 0,-1 1-6,-2 3 7,2 1-13,0 0 21,-2 1-14,2 1 7,-2 3 6,2-1-7,0 2-13,-2 1 8,2 2 0,-2 1 7,0 1-7,0-1 1,0 2-12,0 0 8,-2 2-12,2 1 3,-2 1 1,2 2 1,-2 1 1,-2 2 1</inkml:trace>
  <inkml:trace contextRef="#ctx0" brushRef="#br0" timeOffset="1935">1329 456 20,'0'0'4,"0"0"0,0 0 0,0 0-1,0 0 0,4 1 0,3-1-1,-1 0 0,4 0 13,0-1-9,1 1-7,1-1 1,-1-1 0,3-1 6,-2 0-8,3-1 14,1 1-8,-1 0 6,-3-3-2,3 0-13,-1 0 19,-1-1-8,1 0-7,-1-1 0,-3 0 7,0-3-7,1 1 6,-3-3-1,0 0 0,-2-1-1,-1 0 0,-3-2 0,-4 0-7,-1 0 7,-1 0-7,-2 1 7,-4 0-13,-1 2 14,-1 3-7,-2 1 0,-1-1-5,-1 6 13,-1 0-1,-2 4-13,1 3 14,-3 2-1,2 4-13,3 1 8,-3 3 0,1 1-6,1 1 19,1 1-7,-1 0-1,5 2 0,-1-2 5,3 2-1,2-2-1,-1 0-13,1-1 7,4 2 0,-2-4 6,4 3-1,0-2-1,0 1 6,2-1-14,0 0 7,2-2-1,2 1-7,0 0-5,2 1 7,4-2 13,1-1-8,3 1 6,-1-2-1,3 1 5,5-2-8,2-1-7,1 0 13,1-1-1,2 0-8,2 0 6,0-2-1,0-2-7,0 1 6,0-2-7,-2-1 7,0 0-7,-3 1 6,-1-2-7,0 0 7,-2 0-7,-3 0 6,-1 0 0,-3 0-7,-1 0 7,-3 0-1,-2 0-6,1-2 0,-1 2 7,-2 0-1,-2 0 6,2 0-1,-1-1-14,-1 1 14,-2 0 5,2 0-14,-2 0 0,0 0 13,0 0-14,0 0 0,0 0 6,-2 0-13,2 0 20,0 0-1,-2 0-14,0-1 7,0 1-1,0 1-12,0-1 7,0 0 13,-2 0-14,2 0 13,0 0-7,0 1-7,0-2 1,0 1 13,0 0-20,0 0 8,0 0 6,0 0-6,0 0 6,0 0 0,0 0 0,0 0-1,0 0 0,0 0 0,0 0-13,0 0 8,0 0-6,0 0 7,0 0 13,0 0-8,0 0 0,0 0-7,0 0 1,0 0 13,0 0-14,0 0 0,0 0 7,0 0 0,0 0-1,0 0 0,0 0 0,0 0 0,0 0-1,0 0-6,0 0 1,0 0 6,0 0 0,0 0-13,0 0 8,0 0 0,0 0 13,0 0-13,0 0 6,0 0 6,0 0-20,0 0 14,0 0-13,0 0 14,0 0-1,0 0 0,0 0 0,0 0-1,0 0 0,0 0 6,0 0-13,0 0 13,0 0-1,0 0-14,0 0 7,0 0-12,0 0 14,0 0 0,0 0-7,0 0 1,0 0 13,0 0-1,0 0-8,0 0-6,0 0 1,0 0 7,0 0 0,0 0-1,0 0 0,0 0 0,0 0-6,0 0-6,0 0-5,0 0 2,0 0 8,0 0 1,0 0 1,0 0 0,0 0 1,0 0-13,0 0 9,0 0 1,0 0 0,0 0-5,0 0 7,0 0-5,0 0 1,0 0 7,0 0-6,0 0 13,0 0 0,0 0-7,0 0 6,0 0-7,0 0 0,0 0 1,0 0 0,0 0 0,0 0-6,0 0 7,0 0-6,0 0 7,0 0-1,0 0 0,0 0 0,0 0-6,0 0 13,0 0 0,0 0-20,0 0 8,0 0 19,0 0-20,0 0 13,0 0 5,0 0-1,0 0-8,0 0-13,0 0 14,0 0 0,0 0-7,0 0 6,0 0 0,0 0 6,0 0-7,0 0-7,0 0 1,0 0 6,0 0-6,0 0 0,0 0 7,0 0-6,0 0 6,0 0-6,0 0 6,0 0 0,0 0 6,0 0-1,0 0-8,0 0 7,0 0-20,0 0 2,0 0 7,0 0 7,0 0 0,0 0-7,0 0 7,0 0-1,0 0 0,0 0 0,0 0 0,0 0 6,0 0-1,0 0-1,0 0-20,0 0 8,0 0 7,0 0 0,0 0-6,0 0 7,0 0 6,0 0-8,0 0 7,0 0-1,0 0-1,0 0-1,0 0 0,0 0-7,0 0 7,0 0-1,0 0-19,0 0 15,0 0-7,0 0 8,0 0 0,0 0 6,0 0-7,0 0 6,0 0-7,0 0 1,0 0 6,0 0-7,0 0 7,0 0-7,0 0-6,0 0 7,0 0-6,0 0 7,0 0 0,0 0 0,0 0 6,0 0 0,0 0-1,0 0-13,0 0 13,0 0 0,0 0-20,0 0 15,0 0-7,0 0 7,0 0 7,0 0-20,0 0 8,0 0 7,0 0 6,0 0-14,0 0 14,0 0-1,0 0-14,0 0 7,0 0 0,0 0 7,0 0-14,0 0 14,0 0-20,0 0 8,0 0 7,0 0-1,0 0-12,0 0 14,0 0-1,0 0 6,0 0-13,0 0 7,0 0-1,0 0 0,0 0 6,0 0-13,0 0 7,0 0 6,0 0-19,0 0 14,0 0-1,0 0 6,0 0-19,0 0 14,0 0 0,0 0-1,0 0 0,0 0 0,0 0-6,0 0 0,0 0 1,0 0-18,0 0 2,0 0 3,0 0 2,-2 0 1,2 0 1,-2 0 0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15:18.900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261 943 21,'-2'1'3,"0"-1"0,0 2 0,0-1 0,2 2-1,-2-1 0,2 2 0,-2-2 0,2 0-1,0 1 0,0-1 1,2 0-1,-2 1 1,0-1-1,0-1 1,0 0-1,2 0 0,-2 2 0,0-2 6,0 0 12,2 0-3,-2 0-8,2-1-1,-2-1 12,2 1-9,-2 1 5,0-2-8,0 1-13,2-2 19,3-3-1,-1-1-8,-2-1 6,4-2-2,2-1-7,1-2-13,1-2 27,0-3-8,3-2-7,-3-3-7,2-1 14,1-5-14,-1-1 1,1-4 7,-3-1 6,-2 0 0,1-1-8,-5 0 7,0 1-7,-4 3 6,0-1-7,-2 3 7,-2 2-1,-3 3-7,-1 1-5,2 1 13,-2 2-1,-1 4-6,1-1-13,2 3 15,-2 3 0,1 1 0,1 2 0,-2 4-6,0 2 13,-1 4-7,-1 2 6,2 4 5,-5 3-20,3 3 8,0 2-6,-1 2 7,1 1 0,2 2 6,-1 3-1,3 0-7,-2 0 1,2 1 0,2-1 12,-1 1-1,3-1-8,0-1-6,0 1 0,2-1 1,2-2 0,0 0 7,0-2 6,3 0-27,1-2 28,-2 0-8,4-1 6,-2-1-14,3-2 1,1 1 7,0-1 5,1-2-7,1 0-12,1-1 1,-1 0 14,0-1-1,-1-1-13,1-1-11,-2 0 9,3 0-5,-3 0 2,1-1 1,-1-2 1,-2 0 0</inkml:trace>
  <inkml:trace contextRef="#ctx0" brushRef="#br0" timeOffset="639">758 588 22,'-2'-5'4,"2"2"0,0-4 0,-2 0-1,2 0 6,-2-1-1,2 1 5,0 0-7,0 0 11,2 0-2,-2 1-2,2 0-14,-2 2 13,0 0-2,0 1-1,0 0-7,2 3 6,-2-1 5,2 1-20,-2 1 7,2 1 12,-2 0-14,2 1-6,0 2 7,2 1 1,-2 0 6,2 2-1,1 2-1,-1 1 0,0 0-7,2 2 13,0 1-14,0 1 13,3 0-13,-1 3 0,2-1 7,1 1 0,1-1-1,-2 2 0,3-1 0,1 1-1,-1-2 0,-1 0 6,3-1 6,-1 0-21,-4-1 8,3-1 0,-3-1 6,1 0-1,-1-1-7,0-2 7,-4-1-1,3 1 6,-3-3-20,2-2 14,-4 1-1,3 0 0,-3-1-1,0-2 6,0 1-13,-2-1 19,2-1-14,0 1 6,-2-2 0,0-1 5,0-1-8,3-3 0,-3-3 0,2 0 12,-2-3-2,2-1-14,0-1 0,2-4-6,1 0 7,-1-2 0,2-2 0,-2-1 0,3-2-6,-3-1 7,0 2 6,-2-1-7,0 0 0,0 1-7,-2 0 8,0 1-7,1 0 1,-1 2 7,-2-1 0,0 2 6,0 1-1,2 4-8,-2-1 1,0 1 0,0 1 0,0 3 6,0 1-7,0 1-19,0 0 15,0 2-12,0 0 9,2 2 1,-2 2-18,0 1 3,0 2 2,0 2 2,0 0 2,2 3 0</inkml:trace>
  <inkml:trace contextRef="#ctx0" brushRef="#br0" timeOffset="1388">1624 633 22,'0'3'4,"2"-3"0,-2 0 0,0 1 6,0-1-8,0-1 0,0 1 6,0 0-1,0 0-7,0 0 0,0 0 12,0 0-7,0 0-1,0 0-1,0 0 13,0 0-9,0 2-1,3 2-7,-1-1 1,0 1-7,2-1 14,0 2-1,2-1-1,-2-1-1,2-1 0,3-1-7,1-1 13,3 0-7,-1 0-1,0-2 6,3 0-7,-1-2 0,3-2 6,-1-1-1,3-2 6,-5 0-8,1-2-7,-1 1-6,-1-2 1,-1 0 1,1 0 1,-3-1 1,-2-1 13,-2 1-1,1 0-7,-3 2 0,-4 0-6,0 1 7,-6 2 0,-1 0 6,1 1-1,-2 2-7,-2 0 0,-3 3 0,1 1 0,-1 2-6,-1 1 7,-1 3 6,3 1-13,-2 2 14,-1 1-1,1 2-14,1 1 14,1 2-13,1-1 13,1 2-1,0 0-7,1 2 1,3-2 0,0 0 6,2-1 6,0 1-8,0-1 6,2 1-7,2-1-7,-3 1 7,3-1 0,0 0 0,3 0-7,-1 0 13,0-1-1,0 0-13,2-1 13,0 1-7,2-1 0,-2-1 0,3 0 0,1-1 6,4 0-7,1-2 13,1-1-8,1 0 6,1-3-1,3 1-8,-3-2 6,3 0-7,0-1 6,-1-1-7,-1 0 7,-3 1-7,3-2 0,-3 1 0,-3-1-6,-1 1 20,-2-1-15,0-1 1,-1 1 6,-1 0-1,0 0-6,-2 0 0,-2 0 6,2-1-13,-2-1 2,1 2-12,-1 0-4,0-1 2,-2 0 2,0-1 1</inkml:trace>
  <inkml:trace contextRef="#ctx0" brushRef="#br0" timeOffset="2933">2396 799 20,'-2'0'4,"2"0"0,0 0 0,0 0-1,0 0 0,0 0 0,0 0 0,0 0-2,0 0 0,-2 0 1,2 0 0,-2 1-1,0-1 0,-3 1 0,5 0 0,0-1 0,-2 1-1,2-1 0,0 0 13,0 0-1,0 0-15,2 0 7,-2 0 6,2 1-7,1-1-1,-1 0 12,2 0-20,0 2 7,2-2 6,4 0-7,1 0 19,1 0-15,3-2-7,1 2 7,3-1 12,4 1-9,-1-1 0,3 0-1,0 1-1,2-1-7,2 1 0,0 0 7,0 0-7,0 0 13,0-1-20,2 1 13,-2 0-7,2 0 13,0-2-13,-2 2 12,4 0-13,-2 0 0,0 0 1,2 0 0,0 0 13,2 0-7,-2-1-1,0 1 0,0 0 0,-2-1-7,-2 0 13,-2 1-13,-2 0 7,0-1-1,-2 1 0,-3-1 0,-3 1 0,-1-2-6,-3 1 0,-1 0-5,-1-1-5,-1-1 1,-2 1 2,0 0 1,-1 0 1,-3-2 2,2 2 0,-4-2 1,0 0 1,-2-1 0,0 0 2,-4 2-1,0-1 1,-2 0 1,-5 0 0,1 1 1,-2-3 0,-3 2-1,-1-1 1,-3-1 1,2 0 0,-1 1 0,3-2 1,-1 1 0,1 1 0,1-1 0,-1 0 0,5 0 0,0 2 1,-1-1-1,3 0 1,0 1-1,-1-2 13,3 1-2,0 2-7,0-1-1,4 2 6,-2 0-14,2-1 1,-1 2 1,1-1 12,0 2-7,4 0 0,-2 0 6,2 0-14,3 0 14,3 1-8,0 0 0,0 0 13,3 2-2,1-2-1,1 2-8,1 1 6,1-1-1,-1 1-1,3 0-13,-1 2 7,3-1 7,-3-1-1,3 2-1,0 0-1,-1 1-19,-1-1 8,-1 1 7,1-1 7,-3-1-1,1 1-1,-3 0-1,-2-1-19,1-2 14,-3 3 7,-2-1 5,0-1-14,-1 1 1,-3 0 6,0 0-13,-2 2 8,-2 0 6,2 0-7,-4 1-6,-1 2 14,-1 0 5,0 0-14,0 0 1,-2 0 12,1 1-13,-1-2 13,2 2-14,-2-2 13,-1 0-14,3 2 7,-2-3-6,2 1 6,-3-1-12,3 1 7,0-3 13,0 1-14,2-1 13,-1-1-13,1 0 0,0-2 1,2 1-6,0-1-5,0 1 0,2-2 2,0 0 2,2-1-1</inkml:trace>
  <inkml:trace contextRef="#ctx0" brushRef="#br0" timeOffset="4009">4321 415 21,'-2'-1'4,"2"1"0,-2-1 6,2 1-7,0 0 6,0 0-1,0 0-8,0 0 13,0 0-14,0 0 6,0 0-7,0 1 13,0 2-1,0 4-8,0 1-6,-2 3 6,2 0 0,-2 3 6,2 1 5,-2 2-8,2 0 6,0 1-1,0 0-2,0 1-13,2-1 1,-2 0 13,2 1-8,-2-2 0,2 0 6,2 1 6,-2-2-2,0 0-14,3 1-6,-1-2 1,0-1 14,0-1 5,2-2-14,2 1 13,1-2-13,-1-2 12,2 1-7,5-4-6,-1 0 13,1-2-8,-1 0-6,1-3 13,1-1-14,1-3 1,1 0 13,-1-5-13,0-1 13,1-3-14,1-1-5,-3-3 14,1-3-1,-1-1-12,-1-2 7,-3 0-6,1-1 8,-3 1 6,-2 1-7,-1 0 0,-1 2 7,-2 0-1,-2 3-6,0 1 0,0 0 6,-2 5 6,2-1-20,-2 2 8,0 2 0,-2 1 0,2 0 13,0 1-14,0 1 7,2 2-1,-2 0-7,0 3 7,0 2 0,0 0-1,-2 1-6,2 4 7,-2 0 6,2 3-2,-2 0-7,0 3 0,2-2 0,0 3 0,0 0-6,0 1 13,0 1-1,0 0-7,2-1 1,0 1 6,0 1-1,0-2-1,0 1-6,2-1 6,-2 1-7,3 1 7,-1-3-7,0 1 7,2 0 6,-2-1-8,0-1 6,0-1-7,1 1 6,1-1-20,-2-2 8,2 1 1,-2-2 7,2-1-1,-1 0 6,-1 0-13,0-1 7,0-1 6,0 0-20,0 0 8,-2-3-12,2 1-5,-1-1 9,-1 1-5,0-3 1,-2 1 0</inkml:trace>
  <inkml:trace contextRef="#ctx0" brushRef="#br0" timeOffset="5491">3792 497 21,'-2'0'3,"2"0"1,0 0 0,0 0-1,0 0-1,0 0 1,0 0 0,0 0-1,0 0 0,0 0 0,-2 0 6,0 0-8,0 0 1,-3-2 6,1 1-1,0 0 5,2 0-7,0-1 5,-2 1-7,2 0 12,-2 0-8,2 0-7,0 1 7,-1-1-1,3 1-13,-4-2 7,2 1 0,0 0 0,0 0 7,0-1-1,0 1-7,0 2 7,0-1-7,2 0 6,-2 0-7,2 0 7,0 0-13,0 0 20,0 0 5,0 0-15,0-1 6,0 1 6,0 0-8,0 0-13,0 0 13,0 0 6,0 0-14,4 0 13,2 1-14,2 0-6,3 0 20,1 0-7,-1 0-7,1 0 13,2 2-7,3-3 0,-1 1-13,3 0 20,0-1-1,1 1-1,1 0-1,0 1-7,2-1-6,-3-1 13,1 0 0,0 0-7,-1-1 0,-1-1 6,-1 1-1,-1 1-13,0-1 8,-3 1-6,1-1 19,-3 1-14,-2-1 7,-1 1-1,-3 1-7,2-1-12,-2 0 21,-2 1-1,1 0-7,-1-1 1,0-1-7,-2 0 14,2 1-20,-2-1 15,-2 2 0,2 0 6,-2-1 5,0 1-8,0-1-6,0 3 6,0-1-7,0 1 1,0 3 6,-2 1-7,0 0 7,0 3-13,0-1 1,0 2 20,-2 0-2,2 2-1,-3-1-7,1 2 0,2-1 6,-2 1-8,2 1-6,-2-1 1,2 1 0,0 0-11,0 1 27,0-1-14,0 0 0,-1 0 0,1-1 1,0 1 6,2-2 0,0 0 6,-2-1-2,2 1-13,2-1 7,-2-2 6,0 0-8,2-1 0,-2-1 7,0-1-20,2 0 14,-2-1 0,0 0 6,3-1-13,-3 0 13,0-1-13,2-1 19,-2-2-14,2 2 6,-2-2-13,0 0 8,0-1-13,0 0 2,0 0-12,0-1 2,0 0 1</inkml:trace>
  <inkml:trace contextRef="#ctx0" brushRef="#br0" timeOffset="6677">1693 0 22,'0'-1'4,"0"1"-1,0 0 1,0 0-1,0 0 0,0 0 0,0 0-1,0 0 0,0 0-1,0 0 0,0 1 1,4 1-1,2 0 13,0 2-8,5-2 5,-1 1-14,4 0 1,1 2 13,-1 1-14,3-1 6,4 1 12,-3 1-1,3 1-8,2 0 5,-1 3-1,1 0-14,0 2 7,0 0-1,-1 2 13,-1 1-2,0 3-14,-1 0 6,-1 0-13,-2 4 7,-1 0-6,-1 0 7,-5 3 13,0-1-8,1 3-1,-3 1-13,-2 3 7,0-2 13,-2 0-7,1 0-13,-1 2 13,-2-1 6,-2-1 5,2 1-8,-2-2-7,0 0 6,-2-3-7,0 1 6,0-1 0,0-1-1,-1 0 0,1-2-1,-2 0-7,0-1 1,-2-1 7,0 0-1,0-1 6,-3 0-14,1 0-5,-2-2 13,-1 2 6,1 0-7,-2-1 0,-1 0 6,1-2-1,-1 2-7,1-1-7,-1-2 14,3-1-1,0-1-7,-1 0 0,3-3 6,-2 1-13,4-3 14,-1 0-1,-1-1-13,4-1 1,0-2 1,2 0-12,0 0 21,0-2-19,0 0 8,2-1-12,2-3 3,2-2 1,0 0 2,2-2-1</inkml:trace>
  <inkml:trace contextRef="#ctx0" brushRef="#br0" timeOffset="7441">363 171 20,'0'0'4,"2"-1"-1,-2-2 0,2 2 0,-2-1 0,2 1-1,-2-1 0,0 1 0,0 1 0,0-1 0,0 0-1,-2 1 0,2-1 0,-2 0 1,0 1-1,0-2 0,-2 1-1,-1 0 1,-1 1 0,0 0 0,-4 1-1,-1 2 1,1 0 6,-2 3 5,-3 1-1,1 1-14,-1 2 6,1 1 0,-3 2 0,1-2-7,-1 3 13,1 1 5,-1 2-8,0 0-1,3 2 6,-3 2-8,3 0-6,2 2 6,-3 2 0,3 2 0,-1 0 6,3 2-2,0 0 0,1-1 5,3 0-2,2 1-20,2-1 14,2-3 0,0 2 5,2-1-7,2-2-6,2-1 0,0 1 13,3-2-1,-1 0-7,2-1 0,3 0-1,-1 0-6,3-3 1,1 0 7,1-2 0,-1-1-1,1-1 0,-1-1 6,1-2 6,2 1-14,-3-1 6,1-2 6,-3 0-2,1-2-7,-3-1 12,0 0-14,-1-2 6,-1 1-19,-4-1 7,1-2-11,-1 0 14,-2 1-6,0-2-11,-2 0 2,0 0 1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15:31.208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52 279 20,'-5'-1'4,"1"-1"0,-2-1-1,0 0 0,2-1 0,0 0-1,0 0 0,-1 1 0,1-1 0,2 1-1,-2-1 1,2 3-1,2-1 0,-2 1 0,4 1 0,0-2 0,4 1-1,0 1 1,3 1-1,-1 1 0,2-1 1,5-1-1,-3 1 0,5 1 1,3-1-1,3-1 0,2 2 0,2-2 0,2-2 0,4 2 0,0-1 0,2 0 0,2-1 1,-1 1-1,1-2 7,0 0-1,0 0-7,-2 0 0,3 1 0,-3-1 0,2 1 0,-4-2 1,2 2 6,0 1-7,-1-1 6,-3 0-7,0 2 1,-2 0-1,-3 0 1,1 2 0,0-1 0,-4 0-1,0 0 1,-5 0-1,1 0 0,0-1 1,-3 0-1,-1 2-1,-3-1 0</inkml:trace>
  <inkml:trace contextRef="#ctx0" brushRef="#br0" timeOffset="375">904 38 18,'0'0'4,"-2"-1"-1,2-1 0,-2-3-1,0 2 1,-3-2-1,1 2 0,2-1 0,0 1 0,-2 0 0,2 1 0,-2 1-1,2-2 0,0 2 0,0 0-1,-1 0 1,3 1 0,-2 0 0,0 0 0,2 0 0,-2 3-1,2 0 0,0 0 1,0 3 0,0-1-1,2-1 0,5 1 0,-3 0 1,2 1-1,2-2 0,3 3 1,1-2-1,2 1 1,1-1-1,1 0 0,3 0-1,-2-1 1,1-1 7,-1 0-8,-1 2 0,1-2 1,1 0 6,-1-1-7,-3 1 7,3 0-8,-3-1 0,-1-1 1,-3 3 0,1-1 0,-3 1 0,0-2 1,-2 2-1,1-1 7,-1 2-7,-2-1 0,-2 3 6,0-1-7,-2 2 0,-2 2 14,-2 1-14,0 3 0,-3 0 0,-1 2 7,0 2-7,-2-1 0,-3 2 6,3 2 0,-5 0 6,1 2-2,-1-1-13,1 3 13,-3 0-7,3 1 0,-3-1 0,3 0-1,1-3-6,-1-1 13,2 0 0,-1-3-8,3-1 7,2-2-1,-1-1 6,3-4-20,0-1 13,0 0-13,2-1 14,1-1-7,1-2 6,-2 0 6,0 0-1,2-2-14,0 0 13,-2-1-1,2 0-7,2 1 7,-2-2-14,2 1 7,-2-1 0,2 0-6,-2 1 7,2-1 6,0 0-7,-2-1 0,2 1 6,0-1 0,0 0-7,0 0-7,0 0 8,-3 0 0,3 0 6,0-1-1,0 1-7,0 0 1,0 0 0,0 0 6,0 0-1,0 0-19,0 0 2,0 0 20,0 0-7,0 0 7,0 0-8,0 0 7,0 0-1,0 0-7,0 0 0,0 0 7,0 0-1,0 0-13,0 0 14,0 0-7,0 0 0,0 0 7,0 0-13,0 0 13,0 0 0,0 0-14,0 0-5,0 0 8,0 0 14,0 0-8,0 0 7,0 0-14,0 0 7,0 0 13,0 0-14,0 0 0,0 0 0,0 0 0,0 0 0,0 0-6,0 0 13,0 0-7,0 0-6,0 0 14,0 0-7,0 0 6,0 0-7,0 0 6,0 0 0,0 0-7,0 0 6,0 0-7,3 0 7,-3 0-7,2 0 7,-2-1-1,0 1-6,0 0-12,0-1 2,0-1 1,-2 2 0,2-2 0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13:27.391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10 15 18,'0'0'4,"0"3"-1,0-2 0,-2 1 0,0 2 0,0-3 0,2 1-1,-2-1 0,4 0 0,-2-1 0,0 2 0,0 0 6,-2-1-8,2 0 0,-2 0 13,2 1-1,0-2-2,0 0-7,0 1-1,0 1 19,0-2-9,0 1-8,0 0 12,2 0-8,-2-1 5,0 0-1,0 0-14,0 2-6,0-1 19,2 0-14,-2-1 1,0 0 13,0 0-2,2 0-13,-2 0 6,0 0 6,2 0-1,-2 0-13,2 0 13,-2 0-1,0-1 0,2 2-1,-2 0-13,2-1 13,-2 2 6,2-2-8,-2 0-13,2 2 2,0-2 13,0-2-19,-2 4 20,3-2-1,-3 0 0,0 0-13,2 0 7,0 0 0,-2 0 0,4 0 0,-2 1 0,0-4 13,0 2-8,0 1-6,-2 1 12,2-2-7,-2 1 6,2 0-20,-2 0 14,2 0 6,-2-1-14,0 0 13,2 1-7,-2 0 6,0 0-7,0 1-6,0-2 13,0 0-1,0 2-1,0-1 0,0 0-14,0 0 20,0 0-14,0 0 1,0 0 0,0 0 0,-2 1 7,2-1-1,0 0 0,0 0-1,0 0-6,0 0 6,0 0-6,0 0 6,0 0-6,0 0 0,0 0 0,0 0 7,0 0-13,0 0 20,0 0-8,0 0 0,0 0-1,0 0 0,0 0 0,0 0 0,0 0 6,0 0-8,0 0 7,0 0-7,0 0 0,0 0 0,0 0 0,0 0 6,0 0-1,0 0-7,0 0-6,0 0 7,0 0-6,0 0 1,0 0 1,0 2 7,2-2-7,-2 0 7,0 0-6,2 2 6,-2-2 6,2 0-7,-2 0-6,0-2 13,0 2-14,0-1 1,0 1 7,3-1 0,-3 1-13,0-1 20,0 1-7,2 1-13,0-2 20,-2 0-1,2 2-13,0-2-6,0 1 14,2 0-7,0-1 7,2-1 0,1 1-1,1 1 0,0-1-7,2 1 1,1-1 7,-1 0 6,0 0-8,3 0 6,-1 1-7,3-2 7,-1 1-14,3 1 1,-1-1 1,1 0 0,-1 0 7,3 1 0,-2-1 12,1-2-14,-1 1 0,-1 1 0,1-2 6,-1 1 6,1 1-8,-1-1 0,1-1-7,0 2 6,-1-1 6,3 1-13,-3-1 0,-1 1 7,1 0-13,-1 0 8,-1 0 6,1 0 0,-1-2-1,1 3 0,-3-2-1,3 2-6,-3 0 13,2 1-8,-1-1 7,-1-1-8,1 1 7,-3 0-8,2 0 7,-1 0-7,1 0 6,-1 1-7,-1-1-12,-2 0 21,2 0-8,1 0 7,-1 0-1,1 1-1,-1-1 0,0 0-7,3 0 13,-3 0-7,0 0-7,3 1-6,-3 1 14,0-2-1,3 1-6,-3-1 6,3 0 0,-3 0 0,2 0-7,-1 1-6,-1-1 14,2 0 0,-1 1-7,1 0-6,1-1 20,-3 0-8,2 1 0,1 2-1,-1-2-12,1 0 7,-1-1 7,2 0-7,-1 1 0,1 2-5,1-3 19,-1 0-1,3 0-8,-1 0-6,1 0 0,-1 0 1,3 0-6,0 0 7,-1 0 1,3 0 6,0 0-1,-1 1 0,1 0 6,0-3-2,-1 0-19,3 2 7,0 0-5,0-1 13,-1 1 0,1 0 5,-2 3-1,2-3-1,-1 0-7,3 1 6,0 0-7,0 0-6,0 0 7,-1 0-6,3 1 7,0-1 0,0 1 6,0-1-7,0 0-6,2-1 7,-2 0 6,0 0-20,-1-1 8,1 2 7,-2 1 6,0-2-20,0-2 14,0 2 6,-3 2-1,3-2-1,-2 1-13,2-1 1,-3 0 7,-1 0 6,2 0-1,0-1-7,-1 1 7,-1 0-1,0 1-7,2-1 0,-3 1 1,1 0 6,0-1-13,-3 1-5,1 0 7,-1 1 1,1 0 7,0-2 6,1 0-1,-1 1-13,2-1 0,-3 0 1,1-1 1,-1 2 13,1-1-1,0 0-8,-3 0-12,1-1 14,1 0 0,-1 0 6,-1 1-1,1 1-20,-3-1 14,3-1 6,-2 2-1,1-1 0,-1 1-14,1-1 8,-1 0 6,1 1-1,-1-1-7,1 0-6,-1 1 8,-1-1 6,1 1-1,1 0-13,-1-2 7,-1 2 7,3-1-1,-3 2-20,3-1 15,-3-1 0,3 0 6,-3 1-13,1-1 7,-1-1 6,1 1-1,-1 1-13,1 0 1,1-1 1,-1 1 7,-1 2-6,3-3 7,1 0-1,-1 1 0,1 0 6,1 0-13,0 0 7,1 0 6,-1-1-13,2-1-6,-1-1 14,3 1 0,-2 0 6,1 1-7,1-2-7,0 1 7,0 2 0,1 1-6,-1-1 7,2-1 0,0 0 6,0 1-8,0 0 0,1 0 7,1 0-1,0-2-14,2 2 8,-2 1 6,2 0-20,0 0 21,-2-1-1,0 2-1,2-1-7,0 2-6,-3-3 14,-1 1-1,0 2 0,0-2-14,0 1 14,0 0-19,-1 0 14,1 1 6,0-2-1,-2 0 6,0-1-20,1 3 7,-1-2 7,0 1-1,0-1-13,1 0 14,1 1-1,-2-2-13,-2 1 1,3 0 14,1 0-7,0-1 0,2 1 6,-2-1 0,0 0-7,-1 1 6,1-2 0,-2 0-13,2 0 7,-2 1 0,-1 0 7,1-1-13,-2 1 7,-1 0 6,1-1-13,-2 1 8,-1-1 6,-1 2-13,-1-1 13,-1 0-7,-1-1 13,1 0-8,-3-1-7,1 1 7,-1-1-13,3 1 1,-3-2 13,0 1 6,1 1-14,-1 0 0,1 0 7,1-2-7,-1 2 7,1-1-13,0 1 7,1-3 13,-1 3-20,3-3 7,-3 1 7,1-1-7,1 1 6,1 0 0,0-3-1,-1 3 0,1-2-13,-1 1 8,-1-1 6,1 1-13,1-2 14,-1 2-7,-1 0 6,1 0 0,-1 0-7,-1 1 1,1-3 6,-1 3-7,-1 0-12,-3-1 2,0 0 14,1 1 0,-1-1 0,-2 2 6,1 0-7,-3-1 0,0 0-6,0 2 7,-2-1 6,0 0-1,-1 1-7,1-1 0,-2 0 6,2 1 0,-2 0-13,0 0 7,-2-1 6,2-1 0,0 1-20,0-1 21,0 2-7,-2-1-6,2 0 13,0 0-1,0-2-6,1 4-7,-1-2 8,0 0 6,-2 1-13,0-1 7,0 0 6,0 0-1,0 1-7,0 0 1,0 0 6,0 0-13,0-2 13,0 2 0,0 0-13,0 0 13,0 0 0,0 0-7,0 0 0,0 0 6,-2 0-6,2 0 0,0 0 6,0 0-19,0 0 15,0 0 6,0 0-7,0 0 0,0 0 6,0 0 0,0 0-7,0 0 0,0 0 0,0 0 7,0 0 5,0 0-20,0 0 8,0 0-12,0 0 14,0 2 0,0-2 6,-2 0-1,2 1-19,0-1 8,-3 0 13,3 0-7,0 0-6,0 0 13,0 0-7,0 0 0,0 0 0,0 0 0,0 0 6,0 0-19,0 0 20,0 0-1,0 0 0,0 0-14,0 0 8,0 0 6,0 0-13,0 0 7,0 0 6,0 0-1,0 0-7,0-1 1,0 2 6,0-1-19,0 0 14,0 0 0,0 0 6,0 0-1,0 0 0,0 0-13,0 0 13,-2 0-7,2 0 0,0 0 1,0 0 0,0 0 0,0 0 0,0 0 0,0 0 0,0 0-6,0 0 1,0 0-12,0 0 15,0 0 0,0 0-12,0 0 15,0 0-19,0 0 9,0 0-12,0 0 3,0 0-4,0 0-3,0 0 3,0 0 2,0 0 2,0 0 1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13:35.487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16 77 21,'0'0'4,"0"0"-1,0 0 0,0 0 0,0 0-1,0 0 0,0 0 0,0 0 0,0 0-1,0 0 1,0 0-1,-2 0 0,0-3 7,-2 2-8,2 0 7,0 1-1,0 0-7,0 0 7,2 1 5,0-1-1,0 0-14,0 0 7,0 0-1,0 0-6,0 0 13,0 0-8,0 0 7,0 1-1,0-1-8,2 0-6,-2 2 14,2-2 5,-2 0-1,2 0-2,0 0-7,2-2 6,0 2-14,0-1 14,2 0-8,1 0 13,1 0-14,0 0 6,0 1-1,1-2 0,-1 1-7,2-1 7,1 1 6,-1 1-2,0 0-1,1-3-7,1 2 6,3 0 0,-3 2 5,2-2-14,3 0 1,-3 1 0,3-1 13,2 0-14,-1 0-6,1 1 7,0-2 1,-1 2 0,3 0 12,-3 0-7,3 0-13,-2 0 13,1 2 6,1-1-7,-2 0-1,1-1 0,-1 0 6,2 1-14,-1 0 7,1-1 7,-2 1-14,1 0 7,1-1 6,2 2-7,-3-1 6,3-1-7,0 0 7,2 2-1,-2-1-1,1 0 0,-1 2-7,4-2 7,-2 1-7,4-1 7,-2 1-13,2-1 13,0 0-7,-1 0 13,1 0-13,0-1 6,0 0-13,0 0 14,0-1-7,-2 0 7,2 1-1,-2-1 0,2 1 0,-2-1 6,2-1-14,0 2 13,-2 0-13,2 0 13,-3 0-1,3-1-14,0 1 14,-2 0-1,0 1-7,0 1-6,-2-1-6,0-1 21,2 0-1,-3 1-1,1-1-1,0 0-7,0 0 0,0 1 7,-3 0-7,1 0-6,0 1 1,0-1 1,-1 0 1,1 1 7,0-1-1,2 2 0,-3-1 0,1-1 0,2 0 0,-2 2 6,2-1-1,-3-1-1,3 0 0,-2 1-1,2-1 0,2 0-7,0 0-6,-1-1 7,1 1 7,0-1-1,0 0 6,2 0-1,-2-1-14,0 0 7,0 1 6,0 0-14,-3 0 7,3 1 7,0-1-14,-2 0 1,0 0 13,2 1-14,-3-1 7,1 0 0,0 0-6,0 1 13,-2 0-20,2-2 21,-1 2-14,1-1 1,-2 2 6,2-2 0,-3 1-13,3-1 8,-2 0 13,2 0-14,0 0 13,-1 0-7,-1 1-1,0-2 7,0 0-8,-3-1 0,1 1 7,2 0-1,-2 0-7,-3 0 6,3 0-13,-3 0 7,1-1-6,0 0 13,1 0-7,-1 1 7,0 1-1,1-2-1,-1 1-6,2 0-6,-1 0 1,1 0 19,0 0-20,-1 1 20,3-2-8,0 1-7,-3 0 7,3 1-1,-2-1-6,2 1 6,1 0-12,1 0 13,0 0 0,0-1-7,-2 2 0,1-1-6,1 0 14,0 0 6,0-1-8,0 1 0,0-1-13,-1-1 14,1 2-1,0 0 0,0 0-1,0 2 0,-1-2-6,1 0 0,-2 0 7,2 0 6,0 0-1,0 1-1,-1 0-8,-1-1 1,0 0 0,0 1-7,-1-1-5,1 1 8,0-1 6,0 0-6,1 0 7,-1-1-1,2 1 6,-2 0-1,2-1-7,-3 1 0,3 0-6,0 0 1,0 0 0,2 1 1,2-1-6,-3 0 14,3 0-7,0 0 7,0-1 6,0 1-2,0 1-1,2-1-7,0-1 6,2 1 0,-2 0-14,3 0 8,-1 1-13,2 0 21,-2-1-8,2 1 7,0-1-8,0 0 7,-2 0-1,1 0-1,-1 0 0,0 2-1,0-2-6,0 0 0,0 1 7,0-1-1,-2 1 0,2-1 0,-2-1-1,2 1 0,-2 0 0,0 0-1,0-1-12,0-1 1,-2 2 14,-2 0-7,0 0 1,-2 2 0,0 0 0,0-2 0,-1 0 7,-1 1-1,-2-1-19,2 1 14,-3-1-6,1 0 7,0 1-6,-3 2 7,3-2 6,-5-1-7,3 1 0,0-1-6,-3 0 13,3-1-1,-3 0-1,1 0 0,-1 1-20,1 0 9,-3 0 0,3-2 14,-2 1-8,-1 1 7,0 0-14,3-2 1,-3 2 7,1 1 6,-1-2-7,1 1 0,-1 0 6,-1-1-7,1 0 7,1-1-1,-1 2-19,1-1 14,-3 1 6,1-1-13,-1 1 1,0 0 0,1-1 7,-1 1 0,3 0 6,-3-1-13,3 0 7,-3-1 0,2 1 6,1-1-1,1 1-13,-1-2 7,-1 1-6,1-1 7,-1 0 6,3 1-1,-1-2-1,1 1-7,0 1 1,1-1 6,3 2-1,-3-2-6,3 0 0,0 0 0,-1 1 7,1-1-13,2 0 7,-2 2-6,-1-2 7,1 2 6,-2 0-19,-1 0 14,1 0 0,-1-1 6,1-1-7,0 1 6,-1 0-7,-1 1 0,1 0 6,-1 1-19,2-1 14,-3 1 0,1 0 0,-3 0-6,3-1 7,-1 0 0,-1 1 0,1-2 6,1 1-14,-1 2 8,1 1 6,-3-2-7,3 1 6,-1-1-1,-1 1-7,1-1 0,-1 0 1,-1 0 0,1-1-6,-1 2 7,1 0 0,-1-1 0,1 0 6,-1 0-13,1 1 13,-1-1-7,1-1 7,-1 0-1,3 2-7,-3-1-6,3-1 7,-3 2 0,3-2 7,-1 1-1,-1 0-7,1 0 0,1 1 7,-1-1-13,1 0 7,0 1 6,-3 0 0,3-1-13,-3 0 7,3 0 6,-3 0 0,3 0-14,-1-1 14,1 1-7,-3 0 0,1-1 7,1 1-1,-1-1-13,1 2 1,-1-1 14,-3-1-13,3 0 7,-3-2 0,0 1 0,1 1 6,-1 0-7,1 0-6,-3 0 13,0 1-7,3 0 0,-3-2 1,2 2-7,-1 0 14,1 0-20,-1 0 8,-1 0 1,0 0 13,-1 0-2,1 0-7,-2 0 0,-2 0 7,1 0-1,-1 0-7,0-1 0,0 1 6,-2 0-19,0 0 20,1 0 0,-1 0-1,-2 0-7,0 1 6,0-1-13,2 0 8,-2 0 12,-2-1-13,0 1-6,0 0 7,2 0 6,-2-1 0,0 1-14,0 1 14,2-2-1,-2 2-6,0 0 0,0-2 13,0 1-8,0 0-13,0 0 14,0 0-7,0 0 13,0 0-7,0 0-1,0 0 6,0 0-26,0 0 9,0 0 1,0 0-12,0 0-3,0 0-10,0 0-3,0 0 4,-2-1 2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13:39.996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197 124 18,'0'0'4,"0"0"-1,0 0 0,0 0 0,0 0-1,0 0 0,-2 0 0,0-1 0,0 1 0,-2-1-1,1 0 0,-1 1 0,0-1 0,2 0-1,-2 1 0,2 0 1,-2 0-1,0 0 1,0 0 0,-1 0-1,3 0 0,0-2 0,-2 2 0,2-1 0,-2 1 1,-2 0-1,2 0 0,-3 0 0,3 0 1,-2 0 0,2 0-1,0 0 1,0 0 0,-3-1-1,-1 0 0,2 2-1,0 0 2,-3-2-1,3 0 0,2 0 0,-4 1 1,2 1 0,-1 0-1,1 0 0,0-1 0,2 0 1,0 0 0,4 0-1,-2 0 0,-2 1 0,4-1 0,-3-1 0,3 1 1,-2 0-1,2 0 0,0 0 0,0 0 0,0 0 0,0 0 7,0 0-1,0 0-7,0 0 6,0 0 6,0 0-8,0 0 0,0 0-7,0 0 13,0 0-7,0 0 6,0 0-1,0 0-1,0 0-14,0 0 14,0 0-7,0 0 7,0 0-7,0 0 6,0 0-7,0 0 0,0 0 13,0 0-14,0 0 1,5 0 6,1 0-7,2-1 7,0 0-1,1 1 0,1-1-7,0 0 7,1-2-6,1 1 0,0 0-6,1-2 7,-1 2 7,1-1 6,-1 1-2,-2 1-7,3-1 0,-1-1 6,-1 1-1,1 1-1,-2-1-7,3 0 0,-3 0 6,-2 1-7,1 0 7,-1 0-7,0-2 0,0 2 7,1 0-13,-1 1 7,0-1 0,1 1 0,-3-1 6,2 2 0,0-1-1,1 0-7,-1 0 1,0-1 6,0 2-19,1-1 2,-1 0 14,0 0 6,3-1-13,-1 1 19,-2 0-8,2-2-13,-1 1 14,1 1-1,0-1-13,1 1 13,-1-1 0,0 1-7,1-1 0,-1 1 7,-2 0-7,3-1 6,-1-1-13,0 2 14,3 2-13,-1-2 7,1-2 13,-1 2-27,0 0 21,1-1 5,-1 1-14,1-1 13,-1 1-1,3 0-7,-3-1 6,0 1-20,3-1 20,-3 1-1,3 0-13,-3-1 1,3 1 6,-3-2 7,3 2-8,-3-1 0,2 0 0,1-1 7,1 1-8,-1-2-6,4 2 1,-3 0 13,1-1-7,1 0 0,-1 0-6,1 0 13,-1 1-1,2-2-7,-3 2-6,1 0 14,-1-1-7,1-1 0,-3 1 0,3 1-7,-3 0-5,3 0 20,-3-1-7,1 0-6,-1 2 13,1-1-8,1 0 13,-1 1-14,-1 0 0,1-1-6,-1-1 7,1 2 0,1-1 0,1 1-6,-3-1 13,3 1-1,1 0-19,-1 0 20,-1 0 5,3 0-14,-2-1 1,1 1-7,1 1 1,-1-1 1,1 0 7,0 1-12,-1-1 7,1 1 1,0 1 13,-1-1 5,1-1-8,-1 1-1,3 0-1,-2-1-7,-1 0 7,3 1-1,-2 2-1,-1-2 0,1 1 6,-1 0-7,1 1-1,0-2-6,-1 1 13,-1-1-20,1 2 14,1-1-6,0 0 0,-1 1 7,1-2-13,2 0 8,-3 0 0,1 0-6,1 0 1,-1 1 13,2-1-7,-3 0 0,3-1 7,-2 1 5,1-1-1,1 0-1,-2 0-8,-1 0 6,1 0-7,-1 0 0,1 1 0,2-1-12,-3 0 14,1 0 0,0 0-1,-1 0-6,1 0 7,-3 0 0,3 0-7,-2 0 7,1 0 6,-1 0-7,-1 0-7,3-1-5,-1 1 1,1-1 14,2 1 6,-1 0-14,1-1 7,0 0-7,2-1 13,-1 1-14,3 0 1,-4-1 13,2 1-14,-1-1 7,1 1 0,0 0 6,-2 1-7,1-1 0,-1 0 6,0 0-14,-1 0 8,1-1 6,0 1-1,-3 1-13,-1 0 7,1-1 0,-1 1 6,2-1-13,-3 1 13,1-1-7,1 0 0,-1-1-6,1 2 7,-1-1 6,2 0-13,-1 0 7,-1 1 7,1-1-8,1 0-6,-2-1 14,1 1-1,-3 0-7,1 2 6,1-2-13,-3 0 14,3 1-1,-3 0-13,3-1 7,-3 0 6,3-1-19,-3 2 20,1 0 0,-1 0-14,3 0 1,-1-1 14,-1 1-14,1 0 8,-1 0 6,-1-1-7,1 0 6,-1 0-13,1 1 0,-1-1 14,-1-1-14,-3 2 1,0 0 14,1-1-14,-3 1 13,0-1-1,-2 1-7,1 0 1,-3 1 12,2-1-20,-2 0 13,2 0-13,0-1 7,1 1 7,-1 0-7,0 0 6,0 0-7,3 1 1,-3-1 0,2-1 6,0 0-7,1 1-6,-3-1 20,2 1-8,-2 0 0,0 0-1,1 1-6,-3 0 6,2-2 0,-2 1-1,0 0 0,0 0-6,-1 0 6,1 0-12,-2 0 13,2 0-19,-2 0 21,0 0-1,0 0 0,0 1-1,0-1-12,0 1 7,0-1 6,2 0-6,-1 0 6,1 1-7,-2-1 7,2 0-7,-2 2 7,2-1-1,-2-1-12,2 0 13,-2 0-7,2 1 7,-1-1-7,1 0 7,-2 0-13,0 1 7,2-1 7,-2 0-7,-2-1 6,2 1-6,0 0 6,2 0 0,-2 1-1,0 0 0,1-1-7,-1 1 7,2 1-7,-2-2 7,2 0-13,0 1 8,0 0-13,-2-1 15,2 1 6,1 0 6,-1 0-14,0 2 6,0-2-7,0-1 7,0 1-7,0-1 1,-2 0 6,0 1-7,3-1 13,-3 1-14,2 1 7,-2-2-6,0 0 6,0 1 0,-2-1-7,2 1 13,0-1-13,0 1 6,0-1 0,2 0 0,-1 1-7,-1-1 7,-2 0-19,2 0 21,0 0 0,0 0-7,0 1 6,0-1 0,0 2-13,-2-2 14,0 0-7,2 0 7,-2 0-19,0 0 26,0 0-1,0 0-14,2 0 7,-2 0-7,0 0 1,0 0-12,0 0 8,0 0 13,0 0 0,0 0-1,0 0-7,-2 0 6,2 0 0,0 1-1,0-1-6,-2 0 6,2 0-12,0 0 13,0-1-7,0 1 13,0 0-7,0 0-1,0 0 6,0 0-7,0 0 6,0 0-19,0 0 14,0 0-13,0 0 8,0 0-6,0 0-12,0 0 3,0 0-4,0 0 2,-2 0 2,2 0 1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13:45.237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12 180 20,'0'0'3,"0"0"0,0 0 0,0 0 0,0 0-1,0 0 0,0 0 0,-2 0 0,2 0 0,0 0 0,0 0 0,0 0 0,0 0-1,0 0 0,0 0 0,0 0 0,0 0 0,0 0 0,-2 0-1,2 0 1,-2 0-1,0 1 0,2-1 0,-2 1 1,2-1-1,-2 0 7,2 0-8,0 0 1,0 1 6,0-2-1,2 2-7,-2-1 0,2 1 7,0-1 6,2 0-14,0 0 13,1 0-8,1-1 6,0 1-13,0 0 19,4-1-8,1-1 6,-1-1-8,3 1 0,1-1-1,1-1 6,-1 1-1,3-1-1,-3 1-14,3-1 8,-1 1 6,1-2-1,-1 2-13,3-1 13,-3 1 5,3-1-20,0 2 8,1-1-6,3 0 7,0 1 6,0-1 5,-1 1-13,3 0 0,-2-1-12,2 2 20,-1-1-7,3 1 6,0-3-6,0 2 12,0 1-20,0 0 20,0-2-14,0 2 13,0 0-8,-3-1-6,3 0 13,0 0-1,0 0-14,0 1 14,-2-1-8,2 0 7,-3 1-14,3 0 7,0 0 7,0-2-8,2 2 1,0 0 6,-2 0-7,2 0 0,0-1-6,0 1 19,-2-1-1,2 1-14,-2 0 0,-1-1 1,1 1-6,0 1 1,-2-1 7,0 1-13,0-1 21,-1 0-1,1 0-20,-2 1 21,0 0-8,0 0 0,-1-1 0,-1 1 0,0-2 0,-1 2 0,1 2 0,0-2 7,1 0 5,1-2-8,2 4 6,0-2-20,2 1 7,-2-1 1,1 0 13,3 0-8,-2 0 6,2-1-8,-2 1 7,2 0-20,-2 0 8,0 0 13,-2 0-20,2 0 14,-1-2-7,1 2 13,0-1-1,-2 0-14,0 0 1,0 0 7,-3 1 6,3-1-1,-2-1-13,0 2 7,2 0-13,-1 0 14,1 0-13,2 2 8,2-1 6,0-1 6,-2-1-1,4 1-1,0 1-7,0-2-6,2 1 7,0 0 6,2 0-1,-2 0-7,3-2 6,-1 1-6,0 0-7,0 0 8,0 0 6,0 0-1,0-1-7,1 1 7,1 0-13,0-1 13,-2 1 0,2-1-7,-1 1 6,1 0 0,0 0-7,2 0 0,1 0 13,-3-1-14,4 1 1,-1 0 13,1 0-1,0 0-8,3-2 6,-1 2-7,1 0 6,-1 0-7,3 0 7,-3 1-13,2-1 7,-1-1 6,-1 1-13,1 1-6,-1 0 21,-1-1-1,-1 1-1,0 1-1,-1-2-1,-3 1 0,-2 0-1,0 0 0,0-1 0,-2 1-19,0 0 8,1-1 1,-3 1 1,0-1 0,0 1 14,2-1-20,-4 1 8,2-2 13,-2 1 5,0 0-14,0-1 6,-3 1-20,1 1 27,0 0-27,0-2 15,0 2-7,-2-1 14,0 1-14,-3 0 1,1 0 7,0 1 6,-2-1-14,-1 2 7,-1-2 0,-1 1 0,-1 0 0,2 0-7,-3 0 14,1 0-1,-1-1-1,1 0-1,-3 0 6,3 2-27,-1-1 15,1 0 0,2 0 0,-1-1 6,1 0-19,1 0 27,-1 1-21,2-1 1,-1 1 14,3 0-1,0 1 5,0-2-7,-1 0 6,3 1-27,-2-1 15,0 1 0,2 0 7,-3 0 5,1 0-20,0-1 8,0 2 0,-1-1 0,1 0 7,-2 0 5,1 1-20,-1 0 8,2-1 6,2 0-6,-3 1 0,1-1 13,0 2-20,0-2 7,2 0 0,1 1 7,1 1-1,0-2-13,2 1 7,2 1 1,0-2-13,0 1 15,-2-1 6,2 2-1,0-1 5,-2-1-7,0 1-7,0 1 7,0 0-1,-2 1-13,2-2 8,-2 0 0,2 2 6,-2-1 0,-3 0-7,3 0 7,2 1-1,-4-2 6,2 0-26,0 1 21,4-1-1,-2 1 6,0 0-7,0-1 0,0 0-1,2-1-6,-2 2 7,0-1 6,0 0-20,0 1 8,0-1 7,-1 0-7,-1 0 1,0 0 12,0-1-19,-2 0 13,0 2-13,0-2 8,-3 1 6,3 0 0,0 0-7,0 1 7,0-1-13,-1 2 13,-1-2 0,0-1-13,2 1 14,0 0 5,-3-1-14,3 1 7,0-1 0,2 2-1,-2-2 0,-1 1 6,1-1-20,0 1 14,0 0 6,2-1-13,-2 1 1,2 2-6,-3-3 7,1 1 13,0 1-14,0-1 1,0 0 7,-1 2-1,1-2 6,0-1-14,0 2 7,0-2-13,-3 0 8,1 0 13,2 2-14,2-2 7,-2 1 0,0 0-7,1 1-6,1-2 14,0 1-7,2 0 7,-2 0 6,0-2-8,2 0 0,0 0 6,0 0-7,0 1-7,2 0 13,-2 0-7,0 1 7,0 0-8,0-1-6,0 0 14,2-1-1,-2 1-7,-1 0 0,1 0-6,0 1 7,0-1 0,4 1 0,-2-2 0,0 1 0,3 0-6,-1-1 13,0 2-13,0-1 0,2-1-5,-2-1 14,2 1 6,-2 0-8,0 0 0,1 0-6,1 0 13,-2-2-7,0 1-1,0 0 0,0 0-6,2 0 13,-2 0 0,2 1-8,1-2 7,1 2-7,-2-1 0,2 0 0,0-1 0,1 1 0,-1-1 0,0 0 7,-2 1-1,3 0-7,-1 0 7,0-2-1,0 2 0,0 0-7,1-1 0,-1 0 7,-2 0-1,2 1 0,0 0-7,1 1 13,1-1-7,-2 0 0,-2-1-13,3 2 8,-1-1 6,-2 2 6,-2-1-14,0-1 1,2 1 13,-4-1-7,2 1-1,-1-1-6,-1 1 1,-3 0-6,4-1 7,-4 0 7,-1-1 0,2 1-13,0 0 13,0-1 0,0 1-1,0-1 0,2 1-7,0-1 1,2 0 0,0 0 0,3 0 7,-3 1-19,2-3 27,0 2-2,0 0-7,-2-1-7,2 0 7,-2 1-7,3 0 7,-3 0 0,-2 0-1,2 0 6,0-1-7,-2 1 0,4 1 6,-4 0-1,-2-2-13,0 1 7,0 0 0,0-1-6,2 1 7,2 1 0,-2-2-1,0 2 0,0-1 0,0 0-6,0-1 7,0 2-6,0 0 0,-2 0 1,-2 0 1,2-2 6,-4 2-6,0 1 6,-3 0 6,-1-1-7,0 1-1,-1 1 7,-1-1-14,0 0 7,-3 0-6,1 0 7,-1-1 6,1 1-8,-3 0 13,1 0-14,-3 0 12,3 0-14,-3-1 7,3 1-13,-5-1 14,2 1-7,-1 0 13,1-2-8,3 2 6,-5 0-8,0-1 0,-2 1 6,1 0-19,-1-1 14,-2 1 0,2 0-13,-3 0 20,-1-1-7,0 1 6,-2 0-8,2-1 7,-2 1-8,0 0 1,0 0 0,0-1 6,0 1-1,1 0-1,-3 0 0,0 0-7,2 0 1,-2 0 6,0 0 0,0 0-7,-2 1 6,2-1-6,0 0 13,-3 0-8,1 0 0,2 0 6,0 0-14,0 0 7,0 1-12,0-1 14,0 1-7,0-1-6,0 0 14,0 0-13,-2 1 14,2-1 5,0 0-13,2 0 0,-2 0 7,0-1-7,0 1 13,0 0-8,0 0 0,0 0 6,0 0-7,0 0-7,0 0 7,0 0 6,0 0-19,0 0 8,0 0 13,0 0-14,0 0 7,0 0-13,0 0 14,0 0 6,0 0-14,0 0 13,0 0-7,0 0 0,0 0 0,0 0 0,0 0 0,0 0-1,0 0-12,0 0 14,0 0 6,0 0-14,0 0 14,0 0-1,0 0-14,0 0-5,0 0-11,0 0-3,0 0-3,0 0-9,0 0 4,0 0-3,0 0 4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01:34.603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10 0 58,'0'0'19,"0"0"10,0 0-3,0 0-4,0 0-2,0 0 3,0 0-9,0 0 5,0 0-15,0 0-7,0 2-6,-2 0-5,0-1 8,0-1-12,0 2 1,0-2 1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14:30.165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583 2687 19,'0'0'4,"0"0"-1,0-1 0,0 1-1,2 0 0,3-2 1,1 1-1,2-2 0,0 1 0,3 0 0,1-2 0,-2 1-1,3 0 0,3 1 0,1 0 1,-1-2-2,3 2 1,2 1 0,-1-2 6,1 2-1,2 0 6,4 0-2,0 0-14,-1 1 7,3 0 6,2 0-7,3 0 0,-1 0 12,2 0-21,0 1 1,2-2 1,2 2 7,3 0 0,-1-1 12,3 0-8,1 0-7,-1 0 6,1-1-7,1 2 7,-1-1-1,1 0 0,-1 0-1,1 0 12,-3 0-8,3 1-7,-1-1 6,-2 1 0,3 1-7,-3-1-6,1 1 19,1-1-8,-1 0-13,-3 2 14,0-1-1,1 2 0,-3-2 6,0 0 5,-1 2-8,-1-2-1,-2 1-1,0 1-1,-2-1-6,0 1 6,-2-1 6,0 0-1,3 0-14,-3 0 13,2 0-13,-2-1 13,2 1-14,0-2 7,0 1 6,0-1-7,0 2 6,0-3-19,0 1 20,0 0-1,-2 0-13,0 0 20,3-1-2,-3 1-1,0-1-8,2 0 0,-2 2-6,2-2 6,-2 1 0,0 0 0,0 0-13,0 0 8,2 0 0,0 2 13,0-2-14,0 1 1,2-1 13,1 2-14,-1-2 7,0 0 5,0 0-1,0 2 0,0-2-1,0 0-1,1 0-1,-1 0 0,0 2-1,0-3-13,0 0 8,0 1 0,3-1 0,-3 2 7,0 0-1,0 0-13,0-1 1,0 1 8,1-1 0,-1 2 6,0-2-1,0 0 0,0 0 5,0 0-14,1 0-5,-3 2 7,2-3 7,0 1 5,0-1-14,0 0 7,3 1 0,-3-1-1,2 0-6,-2 1 7,2 0-1,-2-1-6,3 1 0,1-1 1,0 0 6,1 0 0,-1 0 6,-2 0-7,0 0-7,1-1 7,-1 0 0,0 0 6,-2 0-14,0 0 7,-2-1 0,1 0-6,-1 0 7,0 1-1,0-2 0,0 2-6,0-1 7,2 0-7,2-1 7,-1 2 0,-1-1 0,2-1 6,0 1-8,-2 0-6,3 1 1,-3-1 13,2 0-7,-2 1 0,0-1-7,0-1 1,1 1 7,-1 1 6,0 0-20,0-1 14,0 1-13,0 0 8,1-1 7,1 1 5,2-1-26,0 1 27,1 1-20,-1-1 8,0 1 6,1 0 0,-1-1-7,0 1 0,0-1 7,1 0 0,-1 1-13,-2 0 13,3 0 6,-5 0-1,2-1-8,0 1-6,0 0 7,1 0-13,-1 0 1,-2-2 14,0 2-19,0-1 14,-2 0-12,-2 0 20,2 0-1,1 0 0,-1-2 5,-2 1-20,0 0 20,0-2-1,-2 2-8,0-1 0,0 1-7,-3 0 7,3-2 6,0 1-13,-2-1 7,2 1 6,-2 0-14,2 0 7,-2 0 0,2 0 0,-2 0 6,0-1-13,0 1 7,2-2 6,-3 3-20,3-2 14,0 0 0,-2-1 0,0 1-6,0-1 13,0 1-14,-2 0 1,0 0 1,-1-2 6,1 3 6,0 0-19,-2 0 13,-3-1 0,1 2-6,-2 0 6,-1-1 0,1 1 6,-3 1-26,-3 0 15,1 0 7,-1-1 5,-3 1-7,3 1-7,-3-1 7,-2 0 6,-2 0-7,3 1-6,-3 0 7,-2 0-1,0 0 0,0 0 0,0 0 0,0 0 6,-1-1-7,-1 1-6,2-2 7,-2 1 0,0 0 6,0 1-7,-2-1 0,2 1-13,0 0 20,0-1-13,-2 1 13,2-1-1,-2 0-13,0-1 1,0 2 13,2 0-1,-2-1-13,0 0 14,2-1-8,0-3 7,1-1-1,-1-2-1,2-2 0,-2-3-1,0-1 0,2-1-7,-2-2 7,2 1 0,-2-1-7,2-3 7,-2 0 6,3 0-1,1-2-1,0 1-14,-2-1-5,2 1 8,1-1 0,-3 0 7,2 1 0,0-1 5,0 0-7,-2-1 0,1 0 0,1-2-6,-2 0 0,0 0 13,0-2-13,-2 1 0,0-3 7,0 0 0,0-1 6,-2 1-7,0 2 0,3-1 0,-3 1 6,-3 1-14,3 1 7,3 0-6,-1 2 7,-2 1 0,0 1 0,2 0 6,-2 0-7,0 0 0,2 1 0,0 1 6,-2-1-1,2 0-6,-2 0 6,0-2-1,2 0 0,-2-1-1,-2 0-6,4-1 0,-2 1-6,0-1 1,-2-1 1,2 0 14,-2 0-1,-2 1-1,2-1-13,0 2 13,-1 0-6,-1 0-13,2 1 2,-2 1 14,2-1-13,-2 1 20,2 1-20,-2 0 14,2 2 6,-2 0-1,-1 2-7,1 0 6,2 0-7,-2 4 0,2-2-6,0 1 0,0 1 1,0 2 1,0-1 0,0 2 1,0 1 0,-1 0 0,3 1 1,-2 1 6,2 0 0,0 1-7,0 2 7,0 0-1,0-2-6,0 1 6,0 1 0,0 1-1,-2-2 0,2 1 0,0-2 0,0 1-1,0 0 0,-2-1-6,0-1 1,0 1 6,0-1-6,0-1 7,0 0-13,0 1 1,-2-2 20,2 1-2,-2-2-7,-1-1 0,1 2 6,2-1-1,-2-1-1,0 1-7,2 1 6,-2-1 0,2 1-1,-2-2-19,-1 0 20,1 1-6,0-1-7,0 0 1,0 0 1,0 0 7,2 0 0,-3-1 0,-1 1-6,2-1 7,-2-1-7,2 2 1,0 1 6,-3-3-12,3 3 1,0-2 20,-2 3-2,2-1-1,-2 0-7,2 0 0,-3 1 0,1 0 0,2 0 0,-2 0-7,0 0 1,-1 0-6,1 1 8,-2 0-6,2 1 14,-1 0 5,-1 0-7,2-1-7,0 1 1,-2 1-6,1 0 7,-1-1 0,0 0 1,-1 2 6,1-1-7,0 0 0,-2 1 1,-3-1 6,3 0-13,-3 1 13,-1-1 0,2 0-7,-3 2 6,-1-1-6,-1 0 0,-2 0 0,1 1 0,-3-1 7,0 1-7,1-1 7,-1 0-1,0 1-7,-1 0 7,-1-1 6,0 1-8,0-1 0,-1 2 0,1-1-1,-2-2 0,2 2 0,-2-2 6,1 1-7,-1 0 6,0 0-7,0 1 7,0-1-7,0 1 0,-1-1 0,1 1 0,0 0 6,-2 0-6,0 1 6,2-1-7,-2 2 0,-1-1-6,1 1 8,0-2 0,0 2 0,-2-1 6,2 1-13,-2-2 0,0 2 8,0 0 6,0 0-1,0 0-1,0 0-1,-2-1-6,0 1-6,0 0 7,-2-1 0,0-1 0,0 1-6,0 0 13,-2-1-7,0 1 7,-3-1-7,3 0 0,-4 0 6,2-1 0,-1 1-1,3-2-13,-2 2 7,2-1-12,0 0 8,-3-1 7,1 1-6,0 0 0,0 0 7,0 1 6,-1-2-13,1 0 7,-2 2-1,2 0 0,-1-1 0,1 1 0,2 0 6,-2 0-7,0 0 0,-1 0 6,1 1 0,0-1-1,0 1-1,-1 0 0,1-1-1,0 1-6,-2 0 0,1 0 7,-1 1-7,-2-1 6,1 1-6,1 0 0,0 1-6,0-3 8,-1 1 0,3 1 0,0-1 6,0 0-13,1 1 7,1 0-6,0 0 1,0 0-5,2-2 7,0 2 13,0 0-1,0 0-1,-1-1-7,1 0 0,-2 2-6,2-1 13,0 0-1,-2 0-7,2 0 0,-4 1 7,1 0-7,-1 0 0,-2 0-6,2 0 1,-1 0-6,1 0 14,0 1-6,-2-1-6,1 0 20,-1 0-8,2 1-12,-2 0 13,1-1 0,-1 1 0,0-1-1,0 0 0,-1 2-7,1-1-5,0-2 14,1 1-1,1 1-7,0-1-5,0-1 13,2 1 0,-3 1-13,3-2 7,-2 1 7,2 0-13,-2 0 13,1 0-1,1-2-13,0 1 14,0 1-13,-2 1 13,4-1-6,-5 0 0,1 2-6,0-2 7,0 1 6,2 0-1,-1-1-7,1 1-12,0-1 14,0 1 7,0 0-8,2 1 7,-2-2-13,-1 1 7,3 1 6,-2 0-13,0 1 13,0-3-1,0 1-13,-1 1-5,1 0 20,0 0-7,-2 0 0,0 0-12,2-1 14,-3 2-1,3-2 0,0 0 0,0 0 0,2 0-13,0 1 8,0-1 7,2 0 0,0 0 5,-3 0-19,3 2 1,0-1 14,-2 0-7,2 1-6,-2-1 1,2 1 8,-4 0 0,2 0 6,-2 0-7,0 0-6,-1-1 1,1 1 0,0-1 1,0 1 1,0 0-6,0 0 1,-1 1 20,1-2-1,0 2-2,0-1-7,2 1-6,-2-2 7,2 1 6,0 0-14,-1-1 7,1 2 6,0-2-1,2 1-13,-2 0-5,2 0 20,-2 1-7,2-1 0,0 1-13,0-1 20,0 1-1,0-1-7,0 1-12,2-1 1,-2 1 14,4-1 6,-2-1-20,2 2 20,0-2-1,0 2-7,3-2 6,-1 1-1,0 0-13,2 0 13,0 1-7,1-2-6,1 2-5,2-1 7,1 1-5,-3-2 20,3 1-20,-1 1 7,0-1 13,1 2-7,-1-2-1,0 1-6,3 1 7,-3-2-13,1 2 7,1-2 7,-1 2-1,-1 0-6,2-2 0,3-1-6,1 3 14,1-1 5,2-2-7,-1 0-19,3 2 21,-2-3-7,1 1 6,3 2-13,0-2 20,0 0-14,0-1 1,2 1-13,-1-1 15,3 1-7,-2 0 8,2 2-7,-2-2 7,0 3 0,0-2 0,2 3 12,0 0-14,0 1 7,-1 1-20,-1 0 21,2 0-20,0 3 20,0 0-7,-2 1 0,2 1-6,0 0 1,2 2 13,-2 0-1,2 2-7,-2 1 6,0-1-7,0 2 6,2 1-7,-3-2 13,3 3-14,-4 0-6,4 1 8,-2 0-6,2 2 7,-2-1 12,2 0-14,-2 1-6,2 1 8,-2-1 12,0 1-20,2 0 20,0 1-14,0-1 6,0 2-13,0 1 7,2-1 1,0 1 6,2 0 6,-2 0-8,0-1-19,0 1 21,3 0-7,-3-1 13,2 1-14,0-1 6,0-1 0,-2 1-19,0 0 21,-2 0-7,2-2 12,0 2-7,-2-1 0,0-1-7,0 1 0,2-2 1,-2 1-12,0-3 20,0-1-6,0 0 6,3-2-7,-3 2 7,2 0-7,-2-2 12,2 1-7,0-1-13,0 2 8,0 1 0,0 0 6,0 1-13,0-1 8,2 0 6,-2 0-1,2 1 0,-2 0-7,1 1 13,-1-4-7,0 1-1,0 0-13,0 0 14,2 1-13,-2-1 14,-2 0 0,4 0-7,-2-1 13,0 1-8,-2-1-12,2-1 1,0 0 7,3 0-6,-3-1 14,0 0-1,2-1-1,-2-2 0,0 0-1,0 0-6,0-1-6,2 0 13,-2 0 0,0-1-7,0 1 7,1-1-1,-1 0 0,0-1-13,-2 1 8,2-1 6,0 1 0,0-2-1,-2 0 0,2 0-7,0-1-6,-2-1 20,2-1-1,-2 0-1,2-1-7,-2 1 0,2-2-1,0 0-6,-2 0 1,2-2-6,-2 1 20,2 0-7,-2-1 6,2 1-1,-2-1-1,3-1-1,-1 2-6,-2-2 0,2 1 0,0-1-6,-2 1 1,0-1 0,2 1-5,-2 0 1,0 0 20,2-1-1,-2 1-1,2-1-1,-2 1-1,2-2-1,0 2 0,0-2-20,0 0 21,0 0-7,-2 1 0,2-1 6,-2-1-7,2 0 1,0 1 6,-2-1-7,0 0 7,3 0-1,-3 0 0,2-1-1,0 1 0,0 2-1,0-2-12,2 1 1,-2 1 7,2-1 0,0 0 1,3 1 0,1-2 6,0 0 0,0-1-1,1 0 6,1 0-8,0-1 0,1 0-7,1 1 7,0-3 0,1 2-6,-1 0 6,1-1 0,-1 0 0,3 0 0,-3 1-1,2-1 0,3-2 6,-3 3-7,1 0-19,1-2 9,1 1-5,0 0 8,-3 1 14,3-1-14,1 1 7,-1 1 0,-1-1 0,1 1 7,1-1 5,-1 2-27,2 0 15,-1 0-6,1 1 7,-3-1-13,-1 0 8,3-1 13,-1 1-14,0 0 13,-3-1-1,1 1-1,-1 1-7,0-1-6,-1 0 14,1 1-1,1-2-1,-3 1 6,1-1-8,-3 2 6,-2-1-8,3 0 0,-1-2-6,0 1 1,1 0 6,-3 1 0,-2-1 0,2 1 0,-1-1-1,-1 1-6,-2 0-6,2-1 14,0 0-13,-2 0 8,3 2 6,-1-2 0,-2 0 6,2 1-8,-2-1 6,1 1-7,-1 0 0,0 0-7,0 0 7,0 1 0,-2-4 0,2 2 0,0 0 6,-2 2-7,1-2 0,-1 0-13,-2-2 15,2 2-13,-2 0 20,0 0-14,0 0-5,2 0 7,-2-1 1,0 0 6,0 1-7,0 0 1,0 0-6,0-1 7,0 2-6,0-1-6,-2 0-17,2 0 3,0 0 4,0-1 1,-4-1 2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14:55.500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11 182 18,'-2'0'4,"2"-1"-1,0 1 0,0 0 0,0 0 0,0-4-2,-2 1 1,0 1-1,2 2 0,0-3 1,-2 0-1,-1 1 0,3-1 0,0 1 0,0 0 0,3 0 0,-3-1 0,0-1 0,0 2 0,0 1 0,0 0 0,-3-2-1,3 1 0,0 1 0,0 0 1,0 1-1,-2-3 1,2 2-1,0 1 1,-2-1-1,2 0 0,0 1 1,0 0-1,-2-1 0,2 1 0,0 0 1,0 0 0,0 0-1,0 0 0,0 0 0,0 0 0,0 0 0,0 0 0,0 0 0,0 0 0,0 0 0,0 0 0,0 0 0,0 0 0,0 0 0,0 0 0,0 0 0,0 0 0,0 0 0,0 0 0,0 0 0,0 0 7,0 0-7,0 0-1,0 0 1,2 0-1,-2-3 1,4 1-1,5-1 7,-1-1-7,0 2 0,3-2 0,-3 2 1,2-1-1,-1 0 1,1 1-1,-2 1 1,2-2-1,-1 2 1,1-1 0,0 1 0,1 0 6,1 1-7,1-2 0,-3 1 0,2 1 1,1-1-1,1 0 1,-1 0-1,1 0 1,1-1-1,-1 0 1,1 1 0,1-1 0,1 0 0,-3 0-1,3 1 1,-1-1-1,-1 1 0,1-2 1,1 1 0,-3 1 0,3 0 7,-3-1-8,3 1 0,-1 0 1,1 0-1,-1 1 1,1-1-1,-3 0 1,3-1 0,-2 1-1,1 1 1,3-1 0,-1 0 6,1 0-7,0 0 0,-1-1 0,1 1 0,1 0 0,-1 0 1,2 0 0,-3 0 0,3-1 0,-2 1 0,-1 1-1,1-1 1,-1 0 0,1 0 0,-2 0 0,1 1 0,-1 0 6,1 0 0,-1-2-8,-1 1 0,1 1 1,-2 0 0,1 1 0,1-2 0,-1 1 0,1-2 7,-1 1-7,1 0 0,-3 1 0,3 0 0,-1-2 7,-1 0-7,1 2-1,3-1 1,0 0 0,-1 0 0,3-2 0,0 1 0,-1 0 1,3 1 0,0-2-1,0 1 0,-1 1 7,1 0-7,2-1 7,-2 1-8,1-1 0,-1 1 0,0 0 1,2 1 0,-3 0 0,3 0 7,0 0-1,0 0-7,0 0 7,0-2-7,-3 2 0,1-1 0,0 1 7,-3 0-7,1 1 0,0 1 0,0-1 0,-1 0 7,1-1-7,2 1 1,-3 0-1,1 0 7,2 2 0,0-2-8,-1 0 1,3 0 0,0 2 1,0-2-1,0-1 7,-1 0 0,-1 1-7,2-1 6,2 0 0,0 1-1,0 0-6,-1-1 6,1-1 6,2 1-7,2 1 0,-2-1 6,0 1-14,2-1 1,0 0 0,0 0 1,0 0 0,2 0 0,-2 2 2,0-2 12,3 0-7,-3 1-7,-2 0 1,-1 0 13,1 0-8,0 0 0,-2 0 6,2-1-14,-2 3 1,0-2 1,-2 0 0,0 1 1,-1 1 6,-1-2 6,2 1-13,-2-1 13,-3 2-14,1-2 7,0 0 6,0 0-14,-1 2 14,1-1-1,0-1-14,-3 0 14,3 0-8,0 1 1,1-1 0,1 0 6,0 0-7,0 0 6,1-1 0,3 1-14,-2-1 1,2 2 14,0-2-7,2 0-6,-2 0 7,0 0 6,2 0-7,-3 0 0,3 0 13,0 1-8,0-1 0,0-1-7,0 1 7,0 0-7,0 0 0,0 1 1,2 0 0,0 0 6,2 0-6,-2-1 0,0 1-6,0 1 7,0-1-6,2 0 13,0 0 0,3 0-1,-3-1-1,2 1-6,-2 3 6,2-3 6,0 1-1,0 1-2,-1-2-7,1 1-6,0 0 1,0 1 7,0-2-1,0 1-6,3 2 1,-1-2 13,-2 0-1,2 0-1,-2 0-14,0 0 14,1 1-8,-1 0 7,-2 1-7,0-1 6,0-1-7,0 3 1,0-2-7,0 0 8,-2 0 6,0 1-7,2-1 0,-1 0 6,1 0 0,-2 1-1,2 0 0,0-1-7,0 0 7,2-1-20,0 1 9,-2-1 13,2 0-1,-1 1-7,1-2 7,-2 1-7,2 0 6,-2 1 0,0-1-1,0-1 0,0 2-13,2-1 8,-1-1 6,1 1 0,-2 0-1,2-1-13,0 0 2,2 1 1,1-1 0,1 1 8,-2-1 6,2 1-1,1-2-13,-3 1 7,2 0 6,1 2-1,-1-2 0,0 1-1,-2 1-7,1-3 1,-1 1 6,0-1 6,0 2-8,-2 0-12,3-1 7,-3-1 0,2 2 1,0 0 6,0-1 0,1 1-13,-3 0 7,2-1 0,-2 1 7,2 0 6,1 1-21,-3-1 8,0 0-6,0 1 7,-2-1 7,0 0-1,-2 1-7,0 0 6,-2 0-13,0 0 2,0 1 13,-2-1-20,0-1 15,0 1 0,-2-1 6,0 1-7,-1 0 6,3-1-1,-2 2-13,0-1 7,-2 1-6,1-1 7,-1 1 6,2-1 0,-2 1-1,2-1-13,-3 1 1,1-1 13,0 0-13,0 1 7,-3-2 6,3 2-7,0-2-12,-2 2 14,1-2 6,-1 1-1,2 1-7,-3-2 7,1 1-14,2-1 20,2 1-26,-3 0 20,3-2-1,0 0-6,0 1 6,0 0 6,2 0-14,-1-1 13,1 0-20,0 0 13,2-1 0,0 1-7,-2 1 7,2-1-13,0 0 8,0-1 0,2 0 0,-2 1 7,0-1-7,2 0 6,-2 0 6,2 0-20,0 0 20,0-1-14,0 1 7,0-1-13,-2 0 20,2-1-14,0 0 13,2 0-1,-2 1-13,0-2 7,2 1-13,-2 0 14,0-1-13,0 2 14,0-1-13,0 0 13,0-1 6,0 1-7,0 1 5,0-2-7,0 1 6,0 0-19,-2 1 14,2-2-7,-2 1 13,0 0-13,0-1 13,0 1-7,0 0 6,0-1-1,-2 1-1,2 0-7,-2-1 7,0 1-7,-3 1 6,1-1-13,0 0 14,0 0-13,-2 1 13,-1 0-13,3 0 14,-2-1-13,-2 1 13,-1 0-13,-1 0 1,2 0 7,-3 0 6,1 1-14,0 0 1,-1 0 7,-1 0-6,-1 0 7,1 0 6,-1 1-14,1-1-5,-1 0 7,1 0 7,-3-1 6,3 1-7,-3 0-1,3-2-6,0 2 13,-1-1-7,3 0 6,-3 0-13,3 0 0,-1 0 7,3-2 6,0 2-7,2-1-12,-1 1 14,-1-1 0,0 2-13,1-1 14,3 0 6,-2-1-14,0 1 13,0-2-1,1 1-20,-1 1 15,2 0 6,0 0-1,0-1-14,1 1 7,1 0-6,2 0 13,-2 1-13,2 0 7,0-1 6,0 1-7,0 0 0,0 0 6,2 0-1,0 1 0,0-1-7,0 1 0,2-1 7,-2 1-1,-2 0-19,2 1 20,2-1 0,-2 0-7,0 0-6,0 0 13,0 0-6,0 0 0,-2 1 0,2 0-6,-2-1 13,2 0-13,-2 0 7,0 1 0,0-2 0,0 0 0,2 1-6,-2-1 0,0 0 7,2 0 7,0 1-14,-2-1 13,0 1-19,0 0 14,2-1-7,-2 0 1,0-1 7,-2 0-7,2 1 7,0 0-13,-2 0 20,-1 0-20,1 0 20,0 0-8,0-1 0,-2 1 0,-2 0-13,1 0 20,-1-1-7,2 1 6,-4 0-7,1 0 6,-1 0-7,0 1-7,0-1 14,-3 0-14,1 1 1,-3 0 7,3 0-6,-5 0 13,3 1-1,-1-1-13,-1 0 7,2 1-7,-1-1 7,-1 2 6,-1-2-7,3 0 6,-3 1-7,1 0 7,-3 0-13,2-1 13,1 0-7,-1-1 6,1 1-7,-1 1 7,1-2-7,1 1 0,-1 0-6,1 0 8,1-1 6,-3 1-1,3 0-7,-3 1 7,1-2-7,1 1-12,-1 0 20,1-1-13,1 1 13,0-1-13,-1 0-5,1 1 20,-1-1-14,3 0 14,-3 0-8,3 0 0,0 0-12,1 0 20,-1 0-13,2 0 6,-3-1-6,3 1 7,2 1 6,-1 0-7,1 2-7,2-3 14,0 0-14,0 1 13,-1 0-7,1 0 0,2 0 6,0-1-13,0 0-5,0 0 20,0 0-20,2 0 14,0 0 0,-1 0 0,1 0 0,0 0 6,2 0-1,0 0-1,-2 0-7,2 0-6,0 0 13,-2-1-1,2 1-19,2 1 20,-1-2-7,-4 1-6,3 0 7,1 0-6,-1 0 13,2 0-7,-2 0 0,2 0 6,0 1-7,0-1-6,0 1 14,2 1-1,-2-2-7,2 1 6,1-1 0,1-1-7,-2 1-6,2 1 1,0-1 13,1 0-13,1 0 13,-2 0-7,2 0 0,-1 1-12,-1 0 20,0-1-7,2 2-6,-1 0 13,-1-1-13,-2 0 13,2 1-1,3-1-7,-3-1 0,-2 3-12,4-3 20,-2 1-7,1-1 6,-1 0-7,0 0 1,0 1 0,-1-1 6,-1-1-13,2 1 13,-4 0-7,0 0 0,0 0-12,-2 0 14,-2 0-7,-2 0 14,-2 0-14,0 0 1,-5 1 13,1-2-7,-4 1-13,-3 1 20,-1-2-1,-3 1-19,-2 0 8,0-1-13,-3 1 2,-1 0 1,-4 0 0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14:59.571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109 204 17,'-2'0'4,"0"-1"-1,-2-2 0,-2 1-1,-2-3 1,1 2-1,1-1 0,0 1 0,0-3 0,-1 3 0,3-1-1,-2-1 0,0 2 0,0-2 0,2 1 0,-1 0 0,1 1 0,0 0 0,0 0 0,2-1 0,-2 3-1,4-1 1,-2 1 0,0 0-1,2-1 0,-2 2 0,4 0 1,0 0-1,-2 0 0,4-2 0,0 1 0,4 0 0,1-2 0,1 2 0,2-1 1,3 0-1,1-1 1,5 0 0,4-1-1,4 0 0,2-2 0,2 1 0,4-2 0,0 1 7,5 1-7,-1-2-1,3 1 1,3-1-1,-1 1 1,3-1 6,1 0-1,4 1-7,-1 2 0,1-1 1,0 0 6,0 2-7,-3-1 7,3 2-7,-2 0 0,-2-1 7,1 2-7,-1 1 0,0 0 0,-1 0 0,3 1 1,-2 1 0,-1-1 0,1 1 7,-3 0-1,1 1-1,0-2-7,-3 1 1,1 0 0,-3 1 7,0-2-7,-1 1 0,-1 1 0,-2-2 7,1 1 5,-3-1-7,0 0-7,0 1 13,1 0-7,-1-1-7,0-1 7,0 1 0,1 0 6,-3-1-14,-2 0 7,2 0-6,-2 0 13,0 2-13,0-2 7,0 1 6,0-1-14,0 1 13,1-1-7,-1 0 6,0-1-7,2 0 7,0 1-13,0-2 13,2 0-1,3 0-13,-3 1 7,2-2-6,-2 2 14,1-1-1,-3 1-14,0-1 1,0 1 14,0 1-14,-2-1 14,1 2-7,-1-1 12,-2 0-8,-2 1 0,2-1 6,-2-1-8,-3 1-6,3 1 6,-2 1 0,-2-2 0,2 0-7,-2 0 1,0 0 7,-3 1-7,1-1 7,0 1 0,-2 0 5,-1-1-7,1 1-6,0-1 13,-3 1-1,3 1-7,-2-2 0,1 0 0,-1 0 0,2 0 0,1 1 6,1-1-7,0 0 0,2 1 0,-1-1-6,1-1-5,0 2 1,2-1 8,-2 0 13,0 1-8,-3-1-13,1 1 8,0 0 7,-2 1-7,-3-2 13,1 1-8,-1 0 0,-1 0 6,-3 1-7,1 0-6,-1-1 6,-1 1 0,-1-1-6,1-1-6,-3 1 20,-2 1-19,-2-1 7,1-1 7,-1 1-7,-2 0 0,0-1 7,0 1-13,-2-1 7,0 0 7,0 1-1,0-2 0,1 1-1,-3 0 6,2 0-7,-2 0-7,2 0 7,-2 0-13,0-1 1,0 1 1,0-1 2,2 1 0,0 2 0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6:15:01.038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180 70 19,'-2'-2'3,"0"2"-1,-3 0 0,-1-2 1,0 1-1,0-1 0,-2 0 0,1 1 0,-1-1 0,0 1 0,0 0 0,-1-2 0,-1 2-1,0 0 0,-1 0 0,3 0 0,0-1 0,-1 1 0,3 0-1,0 0 1,0 0-1,0 0 1,2-1 0,-1 2 0,1 0-1,2-1 0,-2 1 0,2 0 0,0 0 1,2 0-1,0 0 0,-2 0 0,2 0 0,0 0 7,0 0-8,0 0 1,0 0-1,0 0 7,0 0-7,0 0 0,0 0 0,0 0 1,2 0-1,4 0 1,2 0 0,3-1-1,1 0 1,3-1 0,-1 0 0,1 0 0,-1 1 0,3-1 0,-1-1 6,3 2-1,-1 0 0,1 0-1,0-1 6,1 0-8,3 1-6,-2-1 7,1 1-1,3 0-7,0-1 8,2 1 6,2 0-8,0-1 0,2 1-6,0-2 0,2 2 7,2-1 0,0 1-7,-2-1 7,3 1 6,-1 1-13,-2-1 13,2 1-14,-2 1 7,-2-1 7,0 1-8,0 1 0,0-2 0,-2 1 7,-2-1-8,2 1 7,-2-1-7,2 1 6,-2-1 0,2 0-14,0 1 14,0-1-13,0 0 13,-1-1 0,1 1-13,0 0 13,0-1 0,0 1-7,-2 0 0,-2 1 6,0 0-6,0-1-7,-3 1 14,-1-1-7,2 0-6,-3 2 8,-1-1-7,0 0 14,-1 0-1,1 1-7,0 0 0,-1 0 13,1-1-8,-3 0 6,3 2-20,0-2 7,-1 0-6,1-1 14,-3 1-13,3-1 20,0 1-8,-1-1-1,3 1-6,-3-1 6,3 2 0,-2-2-7,1 1-5,1 0 13,2 1 0,-2-1-1,-1 0 0,1 1-7,2 0-6,-3-1 14,3 1 6,0 1-1,0-1-14,-1 0 1,3 0 6,0 0-6,0 0 0,0-1 13,2 2-1,-1-2-7,1 0-6,0 0-6,2 0 1,0 1 8,2 0 6,0-2 0,0 1-7,2 0 7,-2 2-7,2-2 7,0 0-7,1 1 0,-1-1 1,0 3 0,0-2 6,2 2 6,0-2-20,-2 1 8,2 2-6,1-3 13,-1 2-7,0-2 7,2 2-1,0-1 0,3 1 5,-3-2-7,4 0-6,-1 1 6,1-1 0,0 0-13,1 1 2,-1-1 7,0-1 0,-1 1 7,-1 1 5,0-1-1,1 0-20,-3 1 20,0-1-7,-2-1 6,0 3-13,0-2 6,-1 0 0,1 0-6,-2 0-6,0 0 20,2 2-1,-2-2-1,0 0-13,0 1 7,0-1-6,-2-1 6,0 0 7,3-1-8,-3 0 7,-2 2-1,-1-1-1,1 0-1,-2 0-6,-2 0-6,2 1 1,-2 0 7,0-1 6,-1 0-1,-1 0 0,2 0-1,-2 0-13,0 1 1,-1-2 7,1 1 0,0 0 1,0-1 6,-1-1-7,3 1 0,-2 0 0,2 0 6,-1 0-6,3-1 0,-2 1 6,2 1-13,-2-1 1,0 0 7,0 0 0,-1 0 6,1 1-7,0-1 0,0 0 7,0 0-7,-3-1 6,1 1 0,-2 1-1,2-1-7,-1 1 1,-1-1 6,2 0-7,-3 0 7,3 0-19,0 0 14,0 0 6,1 0 0,1 1-13,2 0 1,0-1 7,0 0-6,0 3 0,2-2 7,2-1 6,-2 0 0,2 1-20,0 0 14,0 2 6,0-2-1,0 0 0,0 0-7,0 1-7,-2 0 8,2 0 6,0 0-1,0-1-19,0 2 14,0-1-12,0 0 14,2 1-1,0-2 0,2 0 6,3 1-13,-1-2 7,-2 3 0,2-2 0,3 0 0,-3 0 6,2 0-1,2-1-13,-1 1 7,-1 1 6,0-2-1,3 0 0,-1 1-20,-2 0 21,1-1-1,-1 0-1,2 0-6,-1 1 0,-1 0 0,0-1 0,0 0 7,1 0-1,-3 0-6,0 1 0,-2 1 6,3-2 0,-3-2-1,-2 4-6,0-2 6,0 1 0,0-1-7,-2 1 7,2-2-13,0 1 8,0 0 6,1 0 0,1 0-1,0-1 0,0-1-13,2 2 14,0-1-7,-1 0 13,-1 0-26,2 0 20,-2 0 0,2-2-13,-1 2 13,-1-1 0,0-1-13,-2 1 7,2 0 7,-2 0-1,0-1-7,0 2 7,0-1-7,1-1 7,-1 1 6,0 0-20,-2-1 13,2 1 6,-2 1-13,-2 1 0,2-2 13,-2 0-13,-2 1 6,2 0-12,-2 2 13,-3-1 0,1 0 0,0 1-7,0-1 0,-2 2 7,-1-1 0,1-1-7,0 1 1,-3-1 6,1 1-13,0 0 14,0-2-7,-1 1 1,1 0-6,0 0 13,-1-1 0,1 0-1,0 0 0,1-2-7,1 2 13,0-1-2,2-1-13,0 1 7,1 0 0,1-1-7,0 1 1,-2 1 13,2-1-1,-2-2-8,2 3 0,-1 0-12,-1 0 14,2 0 0,0-1-7,-2 1 13,2 1-7,0 0-6,0 0 6,-1-1 0,1 1-6,-2 0 7,2 0-7,0 1 7,0-1-6,2 1 6,0 1-12,2-1 13,0-1-12,0 1 7,-2 0 0,4 0 7,-2-1-7,2 1-6,-2-1 13,2 1 0,0-1-1,0 2-7,0 0 13,0-1-14,0 1 7,3 1-6,-3-1 6,0 0-6,2 2 6,0-1-6,2 1 0,1 1 7,-1-2-7,2-1 6,0 2 0,1-2-7,-1 2 1,2-1 7,-1-1-1,1 1 0,-2 0-7,3-2 13,-3 2-1,0-1-14,1-1 14,-1 0-8,-2 1 0,2 0-6,1-1 7,-3 0-12,0 0 7,0 1 7,1 0-7,-1-2 7,0 1-7,-2 0 7,0 0-13,-2 1 14,3 0 6,-1-1-14,-2 0 7,2 0-7,-2 1 7,0-2-7,-2 1 7,0 0 6,0 0-14,0 0 1,0-1 7,-2 1-7,0-1 7,0 2-13,-2-2 7,0 1 7,0-1-13,0 1 7,-2-1 7,1-1-13,-1 1 13,-2-1 0,2 1-1,-2-2-13,1 2 7,-1-1 7,-2 0-7,2 1 7,-3-1-1,1 0-7,-2 0 7,1-1-1,-1 0-6,-1 1 0,1 1-6,0-1 14,-3 0-1,3-1 0,-3 1-1,3 1 0,0-1-1,-3 0 0,3 1 0,-3 0-7,1 0 7,2-1-6,-3 1 7,1 0-7,-1-1 13,1-1-14,1 1 7,1 0-6,0 1 13,-1-2-14,3-1 13,-3 1-13,3 0 13,-2-1-14,-1 2 14,1-1-8,-2 0-6,-1-2 13,1 1-7,-1 0 0,-3 2 6,-3-1-19,0 1 20,1 0-1,-3-2 0,-2 2-7,0 1 12,0-1-7,-1 0-1,-1 1-6,-2 0-6,2-1 13,-2 1-6,0 0 6,0-2 0,-2 2 5,2 0-13,0 0 6,-2 0 0,2 0-13,0 0 14,-2 0 6,2 0-13,-2-1 6,3 1 6,-3 0-19,0 0 13,0 0 6,0 0-7,0 0-6,4-1 7,0 0 6,2-1-8,0-1 7,3 1-1,-1-2-13,2 3 13,-2-1-13,3-2 1,1 2 7,-2 1-7,-1-3 7,1 2 6,0 0-13,-1 0 7,-3 0-13,2 1 14,-4 0 0,3 0 6,-3 0-7,0 1 6,0 0-13,-2-1 7,0 1 6,0-2-1,0 2-7,0-1 6,0 1 0,0-1-7,0 2 6,-2-2-13,3 1 8,-3 0-7,0-1 14,0 1-7,0 0-6,0 0 7,0 0-6,0 0 13,0 0-1,0 0-7,0 0 6,0 0-6,0 0 0,0 0 0,0 0 6,0 0-7,0 0 1,0 0 6,0 0-13,0 0 7,0 0 6,0 0-19,0 0 14,0 0 7,0 0-1,0 0-7,0 0 0,0 0 6,0 0 0,0 0-14,0 0-5,0 0 2,0 0 8,0 0-6,0 0-11,0 0 15,0 0-12,0 0 1,-3 0 3,3 0 1,0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4-11T05:02:03.463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0 106,'25'0,"0"0,24 0,75 0,-74 0,49 0,0 0,75 0,-50 0,25 0,0 0,0 0,-25 0,-25 0,0 0,-49 0,24 0,-49 0,0 0,-1 0,51 0,-50 0,24 0,1 0,24 0,-49 0,25 0,-25 0,49 0,-49 0,24 0,-24 0,25 0,-1 0,26 0,24 0,-25 0,26 0,-1 0,50 0,-50 0,50 0,-50 0,0 0,75 0,-25 0,-75-25,50 25,-25 0,-74 0,74 0,1 0,-26 0,0 0,-24 0,49 0,75 0,-75 0,0 0,-24 0,-1 0,50 0,-49 0,24 0,0 0,-25 0,1 0,24 0,0 0,-49 0,24 0,1 0,-26 0,1 0,24-25,-74 1,25 24,50 0,-26 0,26 0,-26 0,1 0,24 0,-24 0,49 0,-49 0,49 0,0 0,-49 0,-1-25,1 25,-25 0,24 0,1 0,-50 0,50 0,-26 0,51 0,-1 0,-49 0,25 0,-1 0,26 0,-75 0,24 0,1 0,0 0,-25 0,25 0,24 0,-24 0,0 0,25 0,-50 0,24 0</inkml:trace>
  <inkml:trace contextRef="#ctx0" brushRef="#br0" timeOffset="26067">273 5786,'25'0,"0"25,-1-25,26 25,0-25,49 25,-99-25,25 24,24-24,-49 0,50 0,-25 0,-25 0,49 0,-49 0,50 25,-25-25,24 0,1 0,24 0,-24 0,24 0,-74 0,25 0,0 0,0 0,-25 0,25 0,49 0,0 0,-49 0,50 0,24 0,-50 0,1 0,-50 0,50 0,-26 0,-24 0,50 0,-25 0,25 0,-1 0,26 0,-1 0,-49 0,49 0,25 0,-74 0,50 0,-26 0,1 0,24 0,-49 0,25 0,-26 0,-24 0,25 0,0 0,0 0,-25 0,25 0,-1 0,1 0,-25 0,25 0,25 50,-50-50,49 0,-49 0,25 0,-25 0,50 0,-25 0,-1 0,1 0,-25 0,25 0,0 0,24 0,-49 0,25 0,0 0,0 0,0 0,24-25,-24 25,25 0,-50 0,24 0,1-25,0 25,-25-25,25 1,-25 24,25-25,24-25,-24 1,-25 24,25 25,0-25,-1 0,-24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03:33.334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0 68,'0'0'18,"0"0"16,0 0-10,0 0-3,0 0 4,0 0-4,0 0-8,0 0-8,0 0 5,0 0-13,0 0-13,0 0-4,0 0 1,0 0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4:57:17.264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  <inkml:context xml:id="ctx1">
      <inkml:inkSource xml:id="inkSrc7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1" timeString="2012-04-11T04:57:26.718"/>
    </inkml:context>
  </inkml:definitions>
  <inkml:trace contextRef="#ctx0" brushRef="#br0">909 919 30,'0'0'4,"0"0"18,0 0-9,0 0 5,0 0-15,0-2 6,0 0 5,2 1-8,-2-1 12,2-2-2,-2 2-2,2 0 10,0-1-9,-2 1-2,0 0-8,2 0 12,-2 0 4,0-1-2,0 0-9,0-1 5,0 1-2,0-1-1,0 0-2,0-1-1,-2 1-8,0-2 0,0-1 6,0 0 0,0-1-1,-3 0-7,3-3 0,-2 1 12,0-2-1,-2 2-1,2 0-1,-2 0-8,-3 2 7,1-1-7,0 0 0,-3 1 12,1 1-8,-2 1-19,-1 2 14,1 2 7,-1 0-20,-1 2 21,-1 3 5,-1 1-20,-3 2 13,1 3-13,1 1 8,3 1 6,-3 2-13,3 2 13,-3 0-7,3 1 6,3-1 0,3 1-7,-2 1 6,1 1-6,1-1 6,4 1-7,0-2 7,2-1-7,0 0 7,2-2-1,2 1 0,0-2-7,4-2 13,0-1-7,0-2 6,3-2-1,3-2-20,1-3 21,-1-1-8,2-3-12,1-5 20,-1 0-7,1-2-6,-1-2 6,1-2-6,-1 0 1,-1-1 6,-1 1 6,-2 0-7,1 2 0,-3 1 0,0 1 12,1 2-14,-3 2 7,0 0-7,-2 1 6,0 0-1,0 4 0,1 0-13,-1 2 7,2 1 7,0 2-7,0 2 0,1 2 7,-1 2 5,0 2-1,2 1-14,0 2 13,1 2-1,-1 0 0,0 2-1,3 3 11,-3 0-8,2 1 5,-1 3-20,-3 0 7,0 2 12,0 0-8,-2 1 6,-2 0-14,2 1 13,-1-1-8,-1 1 0,0-3-6,-2 1 6,2 0 0,0-3-13,-2 2 8,0-4 13,0 0-26,0-1 20,2 0 0,-2-1-7,2-2 7,-2-1-1,0-3-6,0-2 6,2-1-13,-2-3 14,2-1-13,0-1 20,-2 1-8,2-4 6,-2 0-1,2-3-7,2-2 0,1-2 6,-1-4-1,2-2-7,2-1-6,0-4 13,1-2-19,-1-2 20,2-4-1,3-1-7,-3 0-12,0-2 14,3 0-13,-1 0 8,1-3 7,-3 1-1,2 0-6,-1 1 7,-1 0-1,0 2 0,-1 3-6,-1 2 6,-4 1-6,2 2 7,1 3-7,-1 0 0,-2 1 7,2 1 0,-2 3-19,0 1 14,0 2 7,-1 0-7,-1 1 6,0-1 0,2 2-13,-2 1 13,-2-1-13,2 2 14,0 1-1,-2-1-6,0-1 6,2 2-7,-4 0-5,2 0-12,0 0 9,-2 1-5,2-2-11,-2 5-2,0-3-16,2 3-1,-2 1 5</inkml:trace>
  <inkml:trace contextRef="#ctx0" brushRef="#br0" timeOffset="1202">2209 629 23,'0'0'11,"0"0"5,0 0 4,0 0 4,0 0-3,0 0 4,0 0-16,0 0 11,0 0-2,0 0-9,0 0 5,0 0 11,0 0 3,0 0-22,0 0 24,0 1-3,3 2-4,-1 1 4,4 2-10,-2 0 10,2 1-3,0 0-3,1 1-3,-1 1-14,-2 3 12,2 0-2,-2-1-8,0 2 11,1 1 4,-3 1-2,2 0-9,-2 1-1,0 2 5,0-1-20,0 2 13,0-2-1,0 1-1,2-1 0,-2 0 5,2-1-7,1-3 6,-3 1-2,2-1-13,0-2 7,-2 1 0,0-3-6,0-2 6,0 1-6,0-2 1,0 0 13,0-1-14,1 0 13,-3-1-7,2-1 6,-2-1-20,0 1 15,0-2-13,0 1 1,-2-2-11,2 0-10,0-1 4,0-1-22,-3-1 6,3 1-7,-2-1 5</inkml:trace>
  <inkml:trace contextRef="#ctx0" brushRef="#br0" timeOffset="1685">2969 492 43,'-3'-1'9,"1"0"11,0-1-9,-2 0-1,-2 0 5,2-1 10,0 3-15,-3-1 11,1 2-3,2-1 4,-2 0 4,-2 2-3,1 0-3,-1 1-9,0 2-8,0 2 13,-1 2 4,3 1-3,-2 0-2,2 3 11,-1 2-10,1 2-2,0 1 11,2 1-3,-2 0-3,0 2-21,3 0 13,1 0 11,0 1-3,0 1-8,0 0 4,2 1-20,2 0 19,-2 0-2,2 0-1,-2 0-1,2 1-8,0 0 6,-2 1-7,3 1 6,-6 1-1,3 0-1,3-1 6,-3 1-8,2-2 0,0 1 0,-2-2-1,0 1-6,0-2 0,0-2-6,0 0-11,0-1 9,0-2-17,0-2 3,0 0 4,0-3-4,-2-2-9,2 1-8,0-2-1,-2-2 5,-1-1 4,-1-1 3</inkml:trace>
  <inkml:trace contextRef="#ctx0" brushRef="#br0" timeOffset="2091">2524 1165 46,'0'0'21,"0"0"-3,0-1 4,4-2 4,4-1-4,3 2-2,1-4 3,2 0-3,3 0-8,0 2 11,1-2-9,1 0-2,-1 1 5,3 0-3,0 0-1,2 0 4,-3-2-8,-1 1 11,-1 2-15,3 0 6,-4 0-8,-1-1 6,1 1-13,-3 0 6,1 0 6,-3 1-19,-2 1 7,1-1-6,-3 1 2,0 1-18,-1 0 9,-1 2-10,-2-2 3,2 1-3,0 2 3,1-1 2,-3-1 1</inkml:trace>
  <inkml:trace contextRef="#ctx0" brushRef="#br0" timeOffset="2637">4168 599 36,'0'0'16,"0"0"4,0 0 4,0 0-3,0 0-3,0 1 10,0 1-16,4 2 18,-2 2-4,2 1-10,1 2 11,-3 1-4,4 2 4,-2 0-10,-2 2 11,2 1-4,0 2-3,-2 1 4,2 0 3,-1 3-22,-1-1 5,-2 1 5,2 1-2,-2 0-8,2 2 12,-2 1-3,0 0-1,0 2-15,0 0 0,0 1 7,0 0 5,0 0-7,2-2 5,-2 2-1,2-1 6,0-1-15,0-1 7,0 0-1,0-3 6,-2 0-14,2-1 6,-2-1-6,0-2 0,0 0-6,0-2 1,0 0 1,2-2-11,-2-1 8,2-1-17,-2-2-3,2-1-9,-2-1 11,3-1-9,-1-1-8,-2-1 5,0-3 5,-2 1 3</inkml:trace>
  <inkml:trace contextRef="#ctx0" brushRef="#br0" timeOffset="3074">4209 595 24,'-2'-2'11,"2"-1"-1,0-1-8,-2-1 19,0 0-3,2-1 4,0-1-3,0 1-8,0 1 4,2 1 11,-2 0-3,2 0 3,0-1-28,3 1 19,-3 0-2,2-1 4,2 2 4,2-2-9,1-1 4,-1 0-14,2 2 12,3-1-15,-1 0 6,0 2-7,3-2 6,1 3 12,-1 0-2,-1-1-8,1 1-8,-1 2 0,3 1-6,-3 0 20,3 3-2,-3 0-14,1 1 13,-1 1-2,1 1-1,-1 0-1,-1 0-1,1 2-7,-1 0 0,-3 2 7,-2-2-7,2 2 0,-3 0 6,1 2 0,-2 1-20,-2 0 21,0 1-20,1 0 21,-3 2-1,0-1-1,-4 0-7,2-1 7,0 0 6,-2 0-14,-3 1 6,1-1 6,-2-1-7,0-2 0,0 1 12,-3-1-8,-1-2-7,2 1 0,-3-2-6,-1 0 13,0 1-1,-3-2 0,1-1-7,-1 0 6,-1-1 6,1-1-1,-1 0-1,-1 1-1,3-2-7,-3 1-13,3-3 14,-3 2 6,5-1 0,-1 0-1,1-1-7,-1 0 6,3 0-1,0 0 6,-1 0-1,3-1-7,-2 1-7,4-1 13,-3 0-1,1 0-13,2 0 1,0 0 13,-3 1-8,3-2 0,0 1 7,0-1-1,2 0-7,-3 2-6,3-1 7,-2-1-6,2 3 7,2-3-7,0 1-12,-2-1 15,2 0-12,0-1-11,-1 1 10,3 0-23,0 0-1,0 0-8,3 0 5,1 0 4</inkml:trace>
  <inkml:trace contextRef="#ctx0" brushRef="#br0" timeOffset="3869">5198 1049 110,'0'0'25,"0"0"-3,0 0 10,-2 0-4,2 0-4,0 1-9,0 0 11,-2-1-10,0 1-14,2-1 18,-2 2-15,2-2 12,2 1-8,-2-1-14,0 0-18,0 0-3,0 0-3,0 0 3,0 0 2,0 0 3</inkml:trace>
  <inkml:trace contextRef="#ctx1" brushRef="#br0">5 105,'0'24,"0"26,0 24,0-24,0 74,0-25,0 1,0-26,0 0,0 1,0-26,0 26,0-75,25 49,-25 1,0 0,0-50,0 74,25-49,-25 74,25-99,0 99,-25-49,0-25,0 49,0-49,0-25,24 50,-24-26,0 1,0 25,0-50,0 25,0-1,0 1,0-25</inkml:trace>
  <inkml:trace contextRef="#ctx1" brushRef="#br0" timeOffset="1451">5 30,'0'0,"25"0,25 0,-1 0,26 50,-1-50,25 0,-49 0,0 0,24 0,-24 0,49 0,25 0,0 0,25 0,24 0,-24 0,25 0,-50 0,0 0,-25 0,-24 0,24 0,-50 0,51 0,-51-25,-24 25,74 0,-49 0,-1 0,1 0,24 0,26 0,-1 0,-25 0,1 0,-26 0,51 0,-76-25,51 25,-50 0,24 0,-24 0,0 0,24 0,-24 0,50 0,-1 0,-24 0,24 0,-24 0,-1 0,26 0,-1 0,-24 0,24 0,1 0,-1 0,-24 0,24 0,0 0,1 0,-1 0,-24 0,-25 0,24 0,-24-25,25 25,-26 0,1 0,25 0,-50 0,25 0,-1 0,1 0,-25 0,25 0,-25 0,75 75,-75-50,24-1,51 76,-75-76,0 26,0-25,25 0,-1 24,-24-49,25 50,-25 0,25-1,-25-24,0 74,74 0,-49-74,0 50,0-1,0-74,-25 50,0-26,0 1,0 0,0 0,24 0,-24-1,25 1,-25-25,25 25,-25 0,0 0,0-1,0 1,0 0,0 0,0 0,25-25,-25 24,0 1,0 0,0 25,0-50,0 24,0 26,0-50,0 25,0-25,25 25,-25 0,0-25,0 24,0-24,-25 0,0 0,-25 25,1-25,-26 0,26 25,-1 25,25-50,-49 0,49 24,-24-24,49 0,-25 0,0 0,0 0,25 0,-50 0,1 0,-1 0,50 0,-49 0,-1 0,-24 0,49 0,-25 0,1 0,-1 0,25 0,0 0,-24 0,24 0,-25 0,1 0,-1 0,50 0,-49 0,-1 0,0 0,26 0,-1 0,-25 0,25 25,0-25,25 0,-24 0,-1 0,0 0,-25 0,1 0,-1 0,1 0,-51 0,51 0,-50 0,49 0,25 25,-24-25,-1 25,25-25,-24 0,49 0,-25 0,-25 0,50 0,-49 0,24 0,-50 0,51 0,-51 0,50 0,-24 0,24 0,-25 0,25 0,25 0,-49 0,24 0,25 0,-74 0,-50 0,49 0,-24 0,25 0,24 0,0 0,26 0,-26 0,25 0,0 0,-24 0,49 0,-50 0,25 0,-49 0,24 0,1 0,24 0,-50 0,1 0,74 0,-25 0,-49 0,74 0,-25 0,0 0,0 0,1 0,-26 0,25 0,-49 0,49 0,-49 0,-1 0,26 0,-1 0,-24 0,49 0,-25 0,25 0,25 0,-25 0,1 0,-1 0,0 0,-25 0,50 0,-24 0,-26 0,25 0,25 0,-25 0,-24 0,49 0,-50 0,25 0,25 0,-49 0,49 0,-25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03:27.874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231 143 47,'0'0'21,"0"0"9,0 0-10,0 0 10,0 0-3,0 0 3,0 0-4,0 0-3,0 0-3,0 0-9,0 0-1,0 0 11,0 0-3,0 0-2,0 0 10,0 0-15,2 1 5,0-1 10,-2 1-9,2-1 10,-2 2-10,2-2 11,-2 1-4,0-1-15,2 0 5,0 0 4,-2 1 4,0-1-9,0 0-8,0 0 0,0 1-1,0-1 12,0 0-2,0 0-2,-2 0-1,2 0-1,0 0-2,0 0-7,2 0-13,-2 0 8,2 0 7,-2 0 0,0-1 5,0 1-1,2 0-7,-2-1 0,0 1 13,0 0-14,0 1 12,3-1-7,-3 0 5,0-1-13,0 0 13,0 1-8,0-2-6,-3 2 13,3 0-1,0 0-1,0 0-7,0 0 7,0 0-1,0 0 6,0 0-2,0 0-13,0 0 6,0 0 6,0 0-1,0 0-7,0 0 6,0 0 0,0 0-14,0 0 1,0 0 8,0 0 12,0 0-20,0 0 13,0-1-1,0-3 6,0-1-14,0 1 0,0 0 7,0-1-7,0 0 1,0 2 6,0 1-7,0-2 7,0 2-1,3 1 6,-3 0-1,-3-2-7,3 2-6,-2 0 6,2 1 7,0-1-8,0 0 0,0 1-6,0-2 7,0 2 6,0 0-7,0 0 0,0 0-12,0 0 14,0 0-13,0 0 14,0 0-1,0 0 0,0-1 0,0-2-7,0 0 13,0 1-1,-2-1 6,2 1-8,0 0-1,-2 1 0,2-1-1,0 0-6,0 0 6,0 1-13,0-1 14,0 0-13,0 1 8,-2 0 0,2 0-6,0 0 0,0 0 20,0 1-8,-2-2 0,2 2-1,0-1-1,-2 1 0,2 0 0,0 0-1,0 0 0,0 0-6,0 0 6,0 0 0,0 0 0,0 0 0,0 0-7,0 0 1,0 0-6,0 0 20,0 0-8,0 0 6,0 0-7,0 0 0,0 0 0,0 0-6,0 0 0,0 0 1,0 0 13,0 0-8,0 0 0,0 0 0,0 0 0,0 0 0,0 0 0,0 0 0,0 0 0,0 0-7,0 0 7,0 0 0,0 0 0,0 0 6,0 0-7,0 0 6,0 0-19,0 0 8,0-2 6,0-3-12,-2 1 14,0-1-7,-2 0 13,0 0-14,-1 1 7,1-1 6,-2 2-19,2-1 1,0 1 14,-2-1-1,-1 1 0,1 1 6,0-1-8,0 1 0,0 2 6,-1 0-1,-1 1 0,0 2-7,-2 0 0,-1 3 6,1 1 0,0 2-1,-1 0-19,1 2 2,0 2 14,-1-1 0,1 1-7,2 1 13,-1 0 0,1 0-8,2 0 1,0-1 0,1 1-7,3 0 7,0-1-6,2-2 1,0 0-6,0-2 2,4-1 13,1 0-19,1-2 8,2-2 1,2-2 7,1-2 0,1-2-19,1-3 2,1-1 21,1-2-1,-3-1-13,2-3 8,-1 0 6,-3 0-19,1-1 14,-1 1 6,-2 2-7,-2-1 7,3 2-1,-3 2-7,-2 0 7,0 0-1,0 2-13,-2 2 7,2-2 1,-2 3 0,3 0 6,-3 0-1,2 5-13,-2 0 2,0 3 7,0 1 6,2 0-1,0 2-7,0 3 7,3 0-1,-3 1 0,4 3 5,0 1-1,1 2-1,-1 0-1,2 5-7,1-1-6,-3 2 7,2 3 7,-2 1-7,3 1 6,-5 1-1,0 1-7,-2 2 13,0 0-8,1 0-6,-1-2-6,-2 1 13,2-3 0,-2 0 6,2-2-14,-2-1 0,2-4 13,-2-2-7,0-1-6,3-3-6,-1-2 7,-2-2 7,2-2 6,-2-2-2,2-1-7,-2-2 6,0-3-7,2-1 6,3-5-13,-3-3 14,2-2-1,0-3-14,2-4 14,-1-2-1,1-3-13,0-2 14,0-1-7,1-1 0,-1 0 6,-2 0-1,0 1-6,-1-2 0,1 2-6,-2 1 13,0 0 0,0 1-7,0 0 0,0 2 7,1 1-7,-1 0 6,0 1 0,0 1-13,0 2 13,2 0 0,-2 2-13,1 1 14,-1 1-7,-2 1-6,2 2 13,-2 0 0,0 2-7,0 1 6,-2 0-7,0 2 13,0-2-13,2 2-6,-2 1 1,0 0 13,0 0-19,-2-1 8,2 2 1,0 0-12,0 0-11,-2 2-15,0-1-1,0 0-32,0 0-3,-2 0 8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03:30.417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24 294 24,'0'-1'11,"-2"-2"11,2 0 4,-2 0-10,0-1 11,0 0-4,0 0 16,-1 2-11,3-2 9,-2 2 2,2 0-12,-2-1-3,2 3 10,-2-1 2,2 0-5,0 0-10,0 0-3,0 1 4,0 1-15,0 1 18,-2 3-3,2 2-15,0 1 11,-2 4-8,2 1-20,0-1 13,0 3 0,0 2 0,0 0 6,0 1-8,0 0 0,2 1 0,0-1-6,0 1 6,0 0-6,3-2 7,-3-1 0,2-1-7,0-2 13,0-1-1,2-3-13,2-2 7,1-1-6,1-4-12,0-2 21,1-1-13,-1-4 13,3-3-7,-1-1-5,-2-3 19,3-2-1,-3-1 5,-2 0-14,1-1 18,-3 0-15,-2 2 6,0 0 11,-2 1-9,0 1 5,0 3-2,0 0 4,-2 2-14,2 1 5,-2 1-1,0 3-1,2 2 5,-2 2-14,0 3 6,0 1 0,3 3-1,-1 2 6,2-1-1,0 2-2,2 0-19,0 1 8,3 2 0,1-1 13,2 1-1,3 0-1,1-1-7,1-1 0,1 0-6,1-3 0,-2 0-18,1-2 16,-1-2 1,1-2-18,-1-2 22,0-4-6,-3 0 7,-2-4-18,-1-1 21,-1-2-6,0-3 0,-3 0 7,-1-4-6,-4 1 13,-2-2-14,-4-1 13,0 1-7,-5 0-6,-1 0 13,-2 2-14,-3 1 1,1 1 13,-1 2-1,3 0-7,-1 2-13,5 1-4,0 2-4,0-1-10,1 2-15,5 2-19,0 2 7,2 0 6,2 1 5</inkml:trace>
  <inkml:trace contextRef="#ctx0" brushRef="#br0" timeOffset="624">599 0 55,'0'0'38,"0"0"-11,0 0 16,0 0 1,0 0-6,0 0 2,2 3-5,0-2 1,0 1 2,-2 0-5,2 2-10,0 0 16,-2 2-11,2 2-4,0 3 4,-2 2-4,2 1-3,0 2-3,1 1-14,-3 3 5,2 1-1,-2 1-1,0 3 6,2-1-8,0 2-1,2-1 6,-2 1-8,2-2 6,0 1 6,2-1-15,-1-2 7,1 0-13,0-1 7,0-1 12,0-3-14,1-2 13,-1-2-14,0-1 7,-2-2-1,2-2-13,-2-1 8,-1 0 13,1-3-8,0-3 0,0-3-1,0-2 0,2-2 0,0-1-7,-1-3 7,1-2 6,2 0-20,-2-1-4,3 0 27,-1 0-21,0 0 8,0 2-6,1-1 1,1 1 7,-2 1 0,3 2-6,-3 1 13,2 1-7,1 3 0,-3 0 0,2 2-6,1 4 0,1 0 7,-2 3-6,3 1 7,-1 2-7,-2 3 7,-1 1 0,-1-1 0,0 4 0,1-3-19,-3 3 8,-2-2-5,2 1-11,-4-1-9,2 0-2,0 0-2,-4-2-8,0 0-7,0-2 5,0-1 6</inkml:trace>
  <inkml:trace contextRef="#ctx0" brushRef="#br0" timeOffset="1123">1145 455 74,'0'0'30,"0"0"15,0 0-6,0 0-11,0 0-4,0 0 4,0 0-4,2 0-22,2 0 6,2 0 12,3 0-21,1-4 6,2 1-7,1-2-6,-3-1-5,0 2 14,1-3 0,-1 0-6,-2-1-6,-1 0 14,1-2-7,-4 1 7,0 0 6,-2 0-8,-2 1 13,0 0-14,-2 1 0,-2 1 6,0 1 12,-2 1-9,-1 1 11,-1 1-8,0 2 11,0 2-9,-1 0 4,1 1-2,0 3-8,-1 1 11,1 1-9,0 2-7,2-1 6,0 3-1,1-2-14,1 3 13,2 0 0,0-1-1,0 1 5,2 0-7,2 0-7,2 0 0,0-1 1,1 0 6,1 0-7,0-2-12,0-1 15,2 1 0,1-4 6,-1-1-7,2-1 6,1-1-13,1 0 7,0-3 0,1 0 1,-1-3 0,1-1-7,-1-1 14,0-1-1,1-2-7,-3-1 6,3-2 0,-3 1-14,0-3 8,1-1 6,-1 1 0,0 0-7,1 0 0,-3 1 13,0 0-2,1 2-13,-1 1 13,-2 0-1,0 1-1,0 2-8,-1 2 7,1 0-7,0 2 0,0 2 6,-2 1 0,2 3-7,1-1 6,-3 4-13,2 1 8,0 0-13,0 3 8,1-1 14,-1 2-14,0 0 7,-2-1 6,0 1-7,0-2 13,1 1-15,-1-2 7,0 1-1,2 0 0,0-2-13,0-1 7,-1-2 0,-3-1-6,0 1 1,2-3 1,0-2 1,0-1 1,0-2 6,3-2-6,-1-1-6,2-2 20,-2-1-7,2-3-1,1-1-6,-3-1 0,0 0 7,2 0-7,1 0 13,-1 0-1,2 0-7,-1 3 0,-1-1-6,0 3 0,0-2 1,3 2 7,-3 1-1,2 2-6,-1 3 13,-1 2-1,0-1-8,0 4 7,1 0-1,-1 3-14,-4 0 1,2 2 1,-2 0 7,3 1 0,-1 2 0,-2-1 6,-2 0-1,2 1-7,-2-1 0,2 0 13,-2 1-14,3-2 13,-3 0-27,2 0 21,0-1-25,-2-1-10,2 0 16,-2-2-17,0 1-15,-2-2-1,2 1 5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03:32.523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8 0 116,'0'0'31,"-2"0"8,2 0 2,0 0-5,0 0 8,0 0-12,0 2-4,0 0 9,2 0 1,-2 0-4,0 2-5,2 2-9,0 0 10,0 2 2,0 2 2,2 3-4,-2 2-4,3 1-3,-3 3-9,0 2 4,0 2-2,0 3 4,0 2-2,0 2 4,0 1-15,2 2-7,0 2 12,-2 2 5,3 0-9,-3 3 6,2-1-15,-2 0 7,0-3-7,0 0-13,0-3 15,0 1-7,0-1-11,0-4 8,0-4-5,-2 1-11,2-4-3,0-2 3,3-2-3,-3-1-2,0-3 3,0-3-15,0-1-7,0-2-13,-2-2 14,0-4-1,0-1 6,0-3 4,-2-2 5</inkml:trace>
  <inkml:trace contextRef="#ctx0" brushRef="#br0" timeOffset="343">10 193 31,'-2'-2'16,"0"0"-2,0-3-1,0 2 4,0-1 4,2-1 10,0 0-10,2-1 10,0 0 9,0 0-5,4 0-5,-2 2 3,2-2-4,1 1-17,1 1 11,2 0-2,1-1-3,-1 3-2,2-1 4,1 0-15,-1 1 6,3 3-2,-1 0-1,1 2-13,1 0 0,-1 2 13,-1-1-7,-1 5 0,1-1 6,3 1-1,-1 1-7,-1 2-12,-1 0 20,-2-1-1,-1 3-7,-1-1-6,1 1 20,-5 1-8,-2-1-1,0 1 0,-4 0-1,0 2-13,-4-2 27,-2 0-21,-3 0 13,3 0-1,-4 0-14,-1 0 13,1-2-7,-2 0 13,-3 0-8,3-3-7,-3 1 7,1-2 5,-1-1-1,1 0-14,-3-1 13,3-1-1,2-1-7,-1-2 7,3 1-20,-1-2 2,5-1-5,0 1-30,0 0-6,4-2 6,2-2-2,2 1 4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03:47.421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0 122,'0'0'36,"0"0"-4,0 0 14,0 0-12,0 0 2,0 0-23,0 0 11,0 0 3,0 0-9,0 0 4,0 0-22,0 0 13,0 0-2,0 0-1,0 0-8,0 0-6,0 0-25,0 0 10,0 0-10,0 0-9,0 0 4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03:41.197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237 180 48,'0'0'20,"0"0"-8,2 0 17,0-1-16,2 1 17,-2-2-4,3 2-9,-3 0 10,2-1-10,0 1 5,0-1 3,-2 0-3,2 0-15,-2 1 18,2 0-4,-4-1-2,3 1-3,-1 0 5,0 0-9,0 0 11,-2 0 3,0 0-9,0 0 4,-2 0-9,2 0-2,0 0 5,0-3-14,-2 1 0,0 0 12,-1-2-8,1-1 6,0 1-1,-2-2 5,0-1-15,0 0 0,0 0 7,-2-2-8,1 1 1,-1-2 0,2 0 0,-4-1 6,0 0-1,-1 0-7,3 2 7,0 1-7,-2 0 6,-1 0 0,1 2-1,0 0 0,-1 0-7,1 3 7,0 1-7,0 4 1,-3 0 0,1 1 1,0 3-13,-3 1 15,3 3 6,-3-1-7,3 1 6,0 2 0,-1 0-13,1-1 13,2 0-7,2 0 7,2 0-7,-1 0 0,3 0 7,0-1-7,4 0 6,0-1-13,5-2 14,-1 0-7,2-2-6,0-2 7,5-2-12,1 0 20,3-1-13,-3-1 13,5-2-7,-3-1 6,1 0-7,-3 0 7,1 2-20,-5-2 14,1 2-6,-3 0 1,0 0 1,-2 1 6,-2 1 6,1 0-13,-1 3 0,-2 1 14,2 2-14,-2 2 13,0 1-1,2 3-7,-2 0 6,0 2-1,2 1-6,-1 5 0,1 1 0,2 1 12,0 1-7,0 1-7,3 2 0,-1-1 13,0 3-13,0 0 12,1-1-13,-1 1 7,0-1 5,-4-2-7,0 0-6,1-1 0,-3-2 7,0-1 6,0-1-7,0-3 6,-2 1-1,0-4 0,2-2-1,-2-1-7,0-2 0,0-2 0,0 0 13,0-2-20,2-2 14,-2-1-1,2-5 0,0 0-7,2-4 6,-2-1 0,3-5-19,-1-1 8,0-4 14,0-3-1,2-1-1,2-2-6,-1 0 0,-3-3 6,2 2 0,-2 0-1,2 2-6,-2-1 6,3 5 0,-1 0-7,-2 0-5,0 3 19,0 2-13,-2 1 0,2 3 13,-1-1 5,-1 3-8,0 0-7,-2 1 6,2 2-13,-2 1 7,0-1 12,2 3-7,-2-2-7,2 2 0,-2 1 13,2 1-8,-2 0-13,0 0-5,0 1-4,2 1-10,-2 1-22,0 0-6,0 2-6,0-1 6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03:42.429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13 378 21,'-3'0'5,"3"0"-2,0-1 1,0 1-1,0 0 13,-2 0-9,2-1 0,0-2 5,0 1 11,0 1-3,-2 0 4,2-2 3,0 2-3,2-1-3,-2 1 10,-2-2-11,2 2 4,0-1 10,2 2 2,-2-1-5,0 0-4,-2 1-3,2 0 9,0 0-4,0 0-3,0 0-16,0 0-1,0 1 5,0 1 4,0 2-2,0 1-2,-2 2 5,2 0-9,-2 1-1,2 2-14,0-2 7,-2 2 12,2 1-2,0 0-20,0 2 20,0-1-2,0 1-1,2-1-20,-2 2 20,2 0-1,0-2-1,0 0-7,3-2 6,1-1 0,0 1-1,-2-1-1,2-2-6,3-1-6,-3-2 1,4-1 0,0-2-5,1-1 14,-1-1-6,0-3 6,1-3 0,1-1 0,-1 0 0,-1-2-13,-2-2 20,2 0-26,-1-1 27,-1 1-14,0-1 13,1 1-7,-3 1-13,-2 0 14,0 1-7,0 0 13,-2 3-13,0 0 19,-2 3-8,2-1-1,0 2 5,1 0-7,-3 1-7,2 1 13,-2 3-1,0 2-14,2 1 13,-2 1-7,0 4 0,2-2 6,2 1-13,-2 1 0,2 1 7,2-1-6,0 2 7,3-3-13,1 2 14,3-1 0,-1-2-7,4-1 0,1 0 1,2-2 7,1-1-20,1-2 21,2-1-7,2-1 0,-3-2-6,1-1 8,-2 0-7,-3-2 8,-1-2-7,-1 0 7,-3-1 0,-1-1 0,-1-2-6,-3 1 0,-4-2 7,0 1-6,-6-1 13,0 0-8,-2 0 0,-2 0 6,-5 0-7,1 2-6,-2-1-6,-1 2 14,-1 1-12,3 1-5,-1 0 1,2 1 2,1 2-11,1-1-9,2 0-3,4 2-27,0-1 8,2 2 6,2-2 4</inkml:trace>
  <inkml:trace contextRef="#ctx0" brushRef="#br0" timeOffset="718">763 0 106,'0'0'19,"0"0"23,0 0-11,0 0 2,0 0-4,0 1 9,2 0-11,0 2 3,0 1 8,1 2-4,1 2-5,0 2-10,0 2 4,-2 4-3,2 1 4,2 2-3,-2 3-9,3 1-1,-3 1 11,0 1-9,0 0-2,0 2-7,0 0-1,1 0 12,-1-3-2,0 0-7,0 1 5,0-1-20,0-2 7,-2-2 13,2 0-1,-2-2-14,3-2 0,-1-1 13,-2-3-13,0-1 7,0-3-7,0 0 7,0-1-7,0-1 7,0-2-1,2-3-12,-2-1-5,0-4 8,3-2 7,-1-2-6,2-1-12,-2-3 2,2 1 2,1-3 14,-1 0 0,0 0 0,2-1-12,0 1-11,1-1 22,1 1-7,-2 1 14,1 0-7,1 3-6,-2-1 7,1 2-6,-1 2 7,0 1-7,0 3-5,1 0 14,-1 2-7,2 2 13,-2 3-7,1 0-1,-1 2-6,-2 2 1,3 0 6,-3 2 6,0 0-7,-2 1 6,2 0-7,-2 0-6,1 0 1,-3 0 0,2 1 1,-4-2-18,2 0-10,-2 0-2,2-1-9,-2 0 6,0 0-3,2-1 5,0-1 3</inkml:trace>
  <inkml:trace contextRef="#ctx0" brushRef="#br0" timeOffset="1233">1307 433 106,'0'0'19,"2"0"17,-2 0-5,0 0 3,2 0-5,0 0-3,5-2-16,1 1 5,2-1 4,1 0-14,-1-2-7,2 1 12,3-2-7,-3-1 0,3 2-1,-3-3 0,0 0-19,-3-2 27,-1 2-20,0 0 1,-1-2 8,-3 0 12,0 1-20,-2 0 20,0 1-14,-4 0 13,0 1-7,-2-1 12,0 2-8,-3 1 5,-1 1-2,0 2-7,-1 3 12,1 1-14,0 0 0,-2 3 12,-1 1-2,3 0-7,0 2 5,-1 2-13,1-2 13,2 2-1,2 0-1,2 0-1,0 1-1,0 0-1,2 1-6,0-2 6,2 1-7,2-1 1,0-2-6,4-1 13,-2-1 0,1 0-20,3-2 15,0-1 0,1-1 0,1-2 0,0-1 0,1-1-13,-1-2 2,1-1 7,-1-2-5,1 0-5,-1-2 1,0 0 8,1 0-5,-1-2 20,-1 1-8,1 0 6,-2-2-1,-1 2-20,1-2 21,-2 3-1,0-1-1,1 1-1,-1 0 12,-2 1-2,0 0-2,1 1-8,-1 1 6,0 2-8,0 0 6,-2 2-7,3 1-13,-1 0 20,0 3-7,0-1 12,-2 3-14,2-1 6,-1 3-1,-1 0-7,2 1 7,-2 2-13,0 0 13,0-1-13,1 2 14,-1-1-7,2 1-7,-2-2 14,2-1-20,-4 0 8,2-1 7,-2-1-6,3-1 1,-3-1 0,2 0 7,-2-3 6,2-2-8,0-1-6,0-3 1,2-1 6,1-1-6,-1-1 7,0-2-1,0-1-6,5-2 7,-1 2-7,0-1-6,3 0 14,-3 0-1,2 1-6,1 0 13,1 1-8,-1 1 6,-1 1-7,1 0 6,-5 2-13,2 1 13,1 3-1,-3 0-7,0 2 0,2 2 7,-3 1-1,-3 1 5,2 2-1,-2 2-1,0 0-1,-4 0-13,2 1 0,0 2 7,-2-1-6,0 1 1,2-1 0,-2 0 1,0 0-19,0 0 3,0 0-4,0-1-3,3-1-9,-1 0-9,0 1 5,0-4 4</inkml:trace>
  <inkml:trace contextRef="#ctx0" brushRef="#br0" timeOffset="2028">2248 315 89,'0'0'15,"0"0"5,0 0 10,0 0 2,0 0-4,0 0 3,0 0-10,2 0-9,4 0-8,3 1 0,-1-2 12,4 0-9,-1 0 0,1-3-8,-1 1-18,1-1 15,0 1 0,-1-3 7,-1-2 0,-2 0-1,1 0-13,-1-3 14,-4 1 0,0-1-13,-2 2 14,0-2-1,-4 2 12,2 1-14,-4 0 6,2 2-1,-2 3 0,-2 1 5,-3 1 11,-1 2-9,0 4 5,-3 2-9,3 2-1,-2 1-7,1 1 6,1 2-1,2 1 6,1 0-2,-1 0-1,4 1 5,0 0-8,0 0-1,4-1 0,0 1-1,0-2 0,4 0-7,0-3 0,2 1 1,0-2 0,1-2-12,1-1 1,2-1-11,1-2-9,1-1-2,0-2-2,3 0 4,-1-2 3,1 0 4,-1-3 3,1 2 2</inkml:trace>
  <inkml:trace contextRef="#ctx0" brushRef="#br0" timeOffset="2371">2579 238 23,'-2'-1'5,"0"0"12,-2 1 10,4-1 3,-2 0-4,0-2 9,0 2-10,0 1-10,2 0 17,-2 0-10,2 0 10,-3 0-17,3 0 17,0 0-10,3 0-3,-3 3 17,2 1-11,2 2-10,0 0 5,0 0 4,-2 2-10,0 0-1,4 1 4,1 2-14,-3-1-1,2 1 12,-2-1-1,0 1-14,2 0 0,-2-1 19,3 0-3,-1 0-20,2 1 0,0-2 13,1 1-7,1-1 0,-2-1-6,3 0 13,-3-2 5,2 0-8,-1 0-7,1-1 1,-2 0 0,0-1 0,1-1 6,-3-2-7,0 0 7,2-1-7,-1 0-6,-1-1 20,-2-1-21,0-2 20,0 1-7,0-2-1,0-1 0,-1-1-7,-1-1 1,0 0-6,-2-2 13,2-1-6,-2-2-13,2 1 21,-2-2-1,0 0 0,0-1-7,0 1 6,2 2-13,-2-1 8,2 0 0,0 3-19,-2 0 9,2 0-5,0 2-4,-2 1-16,2 1 4,-2 0-21,0 4 6,0 1 5,0 1 4</inkml:trace>
  <inkml:trace contextRef="#ctx0" brushRef="#br0" timeOffset="2839">2989 293 103,'0'0'39,"0"0"1,0 0 1,0 0-11,0 0 2,0 0-16,2 0 4,4 1-9,0 0-7,4-1 18,1 0-9,-1-2-8,3 0 12,-1-1-27,-2 0 7,1-1 1,-1 0 0,-2-3-12,3 1 20,-1-2-7,-2 1 0,0-1 0,-1-2-6,-3 1 14,2 1-1,-2 0-1,-4 1-13,2 1 7,-2 0-6,-4 2 20,2 0-8,-2 2 5,-2 1 5,-1-1-8,-3 4-7,2 2-6,-2 1 19,-3 0-7,3 2 11,-1 1-8,-1 2-1,0 2 11,1 1-2,1 1-8,2-1-2,1 1 0,-1 0-1,4 2 5,0-3-1,0 1-14,2 0 13,2-1-14,0-1 7,2-1 6,0-1-13,2-1 19,0 0-8,2-2-7,1-2 7,1 0-20,2-2 14,0-2 0,3-1 7,-1-1-1,1 0-7,-1-3 6,3 0-7,1-2 7,-1-2-20,1 0 8,1-3 1,1 0 1,-3-2 1,1 0 0,-1-3 1,-1-1 0,3-1-12,-1 0 8,-1 2-12,-1 0 15,-1 0 1,-3 3 0,0 0 1,-1 1-13,-1 2 15,-2 2 0,0 0-13,-4 2 14,3 2 0,-7 1 0,2-1 0,-5 2 0,-1 2-7,0 0 7,0 1 0,-3 0 0,3 1 0,-4 1-6,2 0 7,-3 3-1,3-1 0,0 1 0,0-2 0,1 2-6,1 1 0,0-1 1,0 1 0,4-1 7,0 0 0,-1-2-13,3 2 7,3 1 7,-1-1-7,2-1 1,0-1 12,0 0-1,2-1 5,0 2-2,3-1-20,-3 1 20,0 1-14,0-1 6,1 0 12,-1 1-2,-2 0-8,0 0 12,0 1-2,2 1-15,-2-1 13,1 0-2,-1 1-8,0-1 6,0 1-14,-2-1 13,2 0-1,-2 1-13,0-1 13,3-1-14,-3 2 1,2-1 7,0-1 0,0 0-1,2 0 7,0-2-14,1 1 7,1-2 0,0 1-13,0-3-4,3-1 8,1-1-18,-1 0 10,1-2-5,0-1-16,1-1-1,1-1-9,-1-1 4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03:46.532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 0 54,'-4'1'32,"4"-1"2,0 0-4,0 0 9,0 0-5,0 0-10,0 0 9,0 0-4,0 2 3,0 2-4,2 2 2,0 1-10,2 2 4,-2 2 3,0 3-3,0 2-9,3 1 10,-3 3-15,-2 1-2,0 0-1,2 1 18,-2 2 3,0 1-9,-2 2-9,0 1 11,0 1-2,-1 3-3,1 0 5,0 3-9,0 1-2,2 0-1,0 2-7,2-1 12,0-1-21,3 0 14,-3-2 5,4-1-8,-2-2-6,0-2-6,0-3-18,2-2 16,3-1-18,-3-3-3,-2-4-2,0-1 10,0-3-3,0-2-3,1-1-28,-1-2 1,-2-3 6,0-2 6,0-2 6,2-2 3</inkml:trace>
  <inkml:trace contextRef="#ctx0" brushRef="#br0" timeOffset="374">79 302 42,'0'-2'21,"0"-1"-9,0 1 11,-2-1-9,2-2 5,0 0-3,-2 0 11,2-2-10,2 1-8,-2 0 17,0 0-9,2 0-8,0 0 5,2 2-2,0-1-2,0 1 12,2-2-9,-2 0 4,3 0-14,-1 3-1,0-2 6,0 1 6,-2 1-2,3 1-8,1-2 6,-2 2-1,4 0-2,-1 2-13,1-2 1,0 0 19,3 2-20,-3 0 13,3 1-1,-1-1-7,0 1 6,1 2-6,-1-1 12,1 3-14,-3-2 13,2 1-14,1 1 7,-5 2-6,2-1 6,-3 2-13,-1 1 20,-2 0-13,-2 0 12,-2 3-7,0-1 6,-2 2-7,-2 0-13,0 0 8,0 0 7,-3-1 6,-1 0-20,2-2 20,0 2-14,-3-3 1,-1 1 7,2-1-7,-5-1-6,3-1 20,-2-1-1,-1 0-1,1-3-7,-1 0-7,1-1 1,-3 0 13,3-1-20,0 0 14,-1 1-6,3 0-18,0-2 9,1 0-24,3 0 5,0-1-3,2 0 4,2-1 2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03:52.522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308 173 26,'0'0'4,"0"0"12,0 2 5,0-1-3,2 0 4,-2 1-9,2-3-2,-2 1 5,0-1 5,4 2-3,-2-1-2,0 0 4,-2 0-15,2 0 18,-2-1-3,2-1-2,0-1-15,-2 1 12,2 0 11,-2-2-16,0 1 11,-2-1-9,2-2-1,0-1-2,-4 0-1,2-2-7,0 0 12,-2 1-7,0-2-7,-1 1 12,-1-1-1,-2-2-8,0 2 6,-1-1-1,-1 1-7,0 0-6,-3 2 1,3 1 13,-2 1-1,-1 2-1,1 0-7,-1 4 6,-1 1 0,2 3-1,-3 1-7,3 1-6,-3 1-5,1 3 15,-1 0 6,1 2-1,-1 1-1,3 1-1,1-2 0,1 1-1,4-1-6,0-1 6,2 0-12,-1 1 13,3-3-13,2 0 14,2-1-7,3-3 6,1 1 0,2-3-1,2-2 0,3-1 0,-3-1 6,3-2-8,1-3 0,1-2 0,-1 0 6,0 0-13,-1 1 7,-1 0 0,-1 2-7,-1 3 7,-2-2 0,1 2-13,-3-2 2,0 2 7,-2 2 7,0-1 0,2 3 5,-1 3-7,-3 2 0,2 2 6,-2 2-14,2-2 13,-2 5-13,0 0 13,2 1-1,-2 2 0,2 2-14,-1-1 8,1 3-7,0-1 14,2 2-7,0 0 6,0 0-13,1 3 13,-1-1-13,0 2 13,0-2-7,0 2 7,-1-1-14,1 2 14,-2-1-13,0-2 13,-2 2-7,0-3 6,-2 0-13,2-1 20,-2-2-20,2-4 1,-2 1 13,2-4-7,-2-1 6,0-2 0,2-2-1,-2 0 6,0-3-1,3-3-14,-1-3 1,-2-3 6,2-3 0,0-2-6,2-3 6,2-3 6,0-1-1,0-3-13,3 0 7,-1-2 0,0-1-6,1-2 6,-1 2 0,0 0-6,-2 1-6,3 1 20,-3 2-7,0-1 6,0 3-20,-2 1 2,3 2 14,-5 1-7,2 3 13,-2 0-2,2 2-7,-2 0-12,-2 1 1,2 1 20,0 2-14,-2-1 1,0 2-6,-2 0 7,2-1 7,0 1-7,-2 2-6,2 0-5,0 0 1,0 0-17,-2 2-21,2 2 5,0-1 5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03:53.583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271 264 22,'0'-3'4,"0"0"0,0-1 0,-2 1-1,2-2 6,-2 0-7,0 1 0,-1-2 12,1 1-8,-2 1-1,2 0 6,-2 0 5,-2 0-15,2 1 6,-3 0 6,3 0-2,-2 0 17,0 1-3,0 2-9,0 0 10,-1 0-9,1 2 4,-2 2-3,0-1-8,1 3 11,-1 1-3,2 0-2,-2 2-2,1 3 11,3 1-3,2 1-16,0 3 12,0 3-2,2 0-8,2 2-1,2 0 11,0 2-2,1 1-2,1-1-2,2 1-14,0 0 0,3 2 1,-1-1 12,0 0 5,3 2-8,-3 1-7,0 0 6,1 2 5,-1 0-14,0 2 0,-1-1 1,-1 2 6,-2-2-13,0 1 1,-1-2-5,-1 1-5,-2-3 2,2-1-4,-2-3-11,0-3-8,0-1 4,-2-2-2,0-4-1,0-2 4,0-4 3,0-2 3,-2-2 2</inkml:trace>
  <inkml:trace contextRef="#ctx0" brushRef="#br0" timeOffset="406">0 571 25,'-2'0'11,"2"0"5,2-2-2,2 0-8,0 1 5,4-3 5,5 1 4,-1-1-8,3 0-8,1-1 6,3 2-2,1-2 6,1 3-21,0-2 13,0 0-13,1-1-5,1-1 1,0 0 1,-3 0 1,1 1 0,0-1 0</inkml:trace>
  <inkml:trace contextRef="#ctx0" brushRef="#br0" timeOffset="609">571 378 31,'0'0'10,"0"-2"11,-2-1-2,2 1 4,-3-2-10,1 2 5,2 1 4,-2-2-3,0 2 10,0 0-3,0 1-10,-2 0-2,-2 2 5,0 2-15,-3 2 24,3 2-28,2-1 12,-2 1 5,0 1-2,-1 2-2,5-1-8,-2 2 6,4-1-1,2 2-14,-2 1 7,4 1-1,3-2 0,1 1-7,0-2-11,2-1 8,1-2-5,1 0 1,-1-2 8,3-4 0,0-2-12,1-1 9,-1-2 1,-1-3 7,1-3-1,-1-1-18,-1-2 8,-4-1 8,1-2 6,-3-2-7,-4 0 1,0-1 0,-4-1 0,-4 2-12,0 3 14,-3-1-6,-1 1 13,0 3-7,-5 0-12,1 3 1,-3 1 2,3 1-12,-1 3 2,3 1 2,1 2 0</inkml:trace>
  <inkml:trace contextRef="#ctx0" brushRef="#br0" timeOffset="1108">866 38 25,'-2'-2'5,"0"-2"18,2 1 9,-2-1-4,0 1 9,2-2-17,0 2 10,-2-1-4,2 1 3,0 0 3,2 1-4,-2 1-3,-2 0-16,2 1 5,0 0 11,0 0-10,0 2-1,0 3 10,2 2-15,0 3 5,0 2 11,0 0-16,0 5 5,0 0-8,0 3 12,3 1-15,-1 2-6,-2 2 6,2 0 6,0 4 5,2 1-14,-2 1 6,3-1-1,-3 0-6,2-1-13,0-1 2,2-1 1,-1-2-17,-1 0 4,0-4-16,2-1 5,-1-4-2,1-2-2,-2-4 4,0 0 4,0-5 3</inkml:trace>
  <inkml:trace contextRef="#ctx0" brushRef="#br0" timeOffset="1404">980 34 31,'-2'-1'10,"0"-1"-1,0 0 17,2 1-9,0-1 10,0 1 3,0 1-4,0 0-3,-2 0-9,2 0 11,0 1 3,2 2-4,-2 0-9,0 3-2,2 2-1,0 4-2,0 1-1,-2 0-1,2 4 5,-2 0-2,2 4 12,0 1-10,0 3-1,0 0-8,3 2 18,-1 2-15,0 0 12,2-1-9,-2 1-14,2-2 1,1 0 6,-1-2 0,0 0 0,0-3-13,0-3 1,1-1-11,-3-3 2,2-1-10,-2-1 10,0-3-11,0-2-2,1-1 4,-1-1-4,0-2 4,2-4 2</inkml:trace>
  <inkml:trace contextRef="#ctx0" brushRef="#br0" timeOffset="1732">1303 282 46,'0'-2'21,"-2"1"-9,2 2 11,-2-1 3,0 0-3,-1-1-3,3 2 4,-2-1-9,0 0 4,2 2-15,-4 3 12,-2 2-8,2 1 5,0 2-14,0 1 19,-1 2-2,3 1 4,0 3-3,2 0-21,2 2 13,0-1-7,1 0 0,-1 0 0,2-1 6,2 0-1,2 0-1,3-2-20,-1-1 14,0-3-6,3-1 1,-3-1-12,2-3 8,1-3 8,-3 0-13,0-3 15,1-5-7,-1-2 7,-2-2 0,-1-2-12,-1 0 1,-2-2 14,-4-1-1,0 1 0,-4-3-7,0 1 7,-3 0 0,-3-2-1,-2 3 6,-3 3-7,1-1 12,-3 2-8,3-1 0,1 2-13,3 2 7,2 2-6,2 3 1,1 0 7,1 0-7,0 5-11,4-2-11,2 0 10,2 4-4,3 1 1,3-3 3,0 1 3,3-1 1,1 1 1,3-2 2,-3-2 1,3 0 2,-1-1 1,-1-2 1,-1 0 2,1 1 0,-3-3 1,-2 0 7,1-1 5,-1 3-1,-2-1-7,1 0 6,-3-1-1,0 2 12,0 0-2,0 0 4,1 1-9,-3 2-1,0-2 5,-2 2 4,0 0 4,0 3 4,0 1-4,0 4-9,-2 2 5,0 0-9,0 2 5,-2 2-2,2 1-8,-2 1 12,0 0-2,2 2-2,-2-1-8,2 0 6,2-1-2,-2 0-7,2-1 0,0-2 6,2-1-20,3-2 8,-1 1-6,0-4 8,2-2 0,0 0-12,3-4 14,-1-2-6,3-2 0,-1-3 7,0-3-6,1-3 7,-1-1-19,-1-1 14,1-2 1,-4-2-6,1 1 7,-3-2 6,0 2-6,-4 1 0,2 2 12,-2 2-1,-2 0-8,-2 1 0,0 0 6,0 3-1,-2 1-7,0 1 6,0 2-7,-1 0 13,3 3-2,-2 2-7,0 2 6,2 1-14,0 3 7,0 1 0,0 3 0,2-1-1,2 3-12,0 1 14,2 0-7,0 0 13,2 0-14,1-1 1,1-1-12,2 0 14,1-1 7,-3-2-13,2-1 7,3-1-6,-1-1-5,-2-3 7,3 1 7,-3-2-6,3-2-6,-3-1-5,0-1 21,1-3-1,-1-1-7,-2-2-6,3-1 13,-1-1-13,-4 1 8,2-4 0,-1 1 6,-3-2-13,0 1 7,-4 0-7,0 0 14,-2 2-7,0 0 0,-2-1 0,-3 3-7,1 1 1,-2 1-5,0 1-11,-1 0 2,1 2-10,2 0 4,0 3 2,-1 1 2</inkml:trace>
  <inkml:trace contextRef="#ctx0" brushRef="#br0" timeOffset="2668">2264 254 24,'0'0'5,"0"0"-1,0 0 12,0 0-8,0 0-7,0-1 18,0 0-15,0-1 0,3 0 18,-3 1-15,-3 1 5,3-1-8,-4 0 6,0 0-1,-4 2 11,-2-1-2,1 1 4,-1 1-15,0 2 11,-3 1-15,1-2 6,1 4-1,3-2 5,2 2-1,0 1-8,2 0 6,2 1-8,4-1 6,0 1 6,2 0-8,2 0-7,2 0-7,3 1 8,-1 0-7,0-2 1,1-1 1,-1 1 7,0-1-13,-1 2 14,1-2 0,-4-2-7,2 1 13,-1 1-1,-1 0-14,-2 0 14,0 0-1,-2 1 5,0-1-8,0 0 0,0 0-13,-2 1 20,0-1-8,-2 3-7,0-2 20,-2 0-9,0 1 0,-2-1-1,0 2-1,-1-2-1,-1 0 6,0 0-14,-3-1 13,1 0-20,0-1 8,-3 0-6,3-2 1,-2 1 8,-1-2-13,1 0-5,-1-2-4,1 0-9,2-1 2,-1 1 1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03:57.982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393 15 31,'-4'-1'3,"2"-1"0,0 1 6,-2-1-1,0 0 5,-2-1 5,1 1-15,-1 1 6,0 0-1,-2 0 12,-1 1 3,1 0 4,0 2-10,-2 0 4,-1 0-2,1 1-15,2 1 5,-3 1 12,1 1 10,2 1-4,1 0-4,-1 2 4,2 0-16,2 2 11,0 1-15,2 0 11,2 3-2,0 3-2,0 1 5,4 1-9,0 4 5,0-1-2,2 1 5,0 3-15,3 1 12,-1 1 5,0 3-3,1 0-8,1 1-8,-2 0 6,3 1 0,-3 0-1,0 0 5,0 0-1,-1-1-20,1 1 7,-4-2 1,2 2 0,-2-1-6,2-1-12,-1-2 15,-3-1-5,0 0-18,0-3-9,0-3-1,0-1 11,-2-2-3,2-2-9,-2-4-2,0-3 5,0 0 4,-2-4 2</inkml:trace>
  <inkml:trace contextRef="#ctx0" brushRef="#br0" timeOffset="375">0 502 62,'0'-2'25,"0"-1"-9,0 1 4,2-1 4,0-2-10,3-1-1,1 1-8,2 0 12,2-1-3,5 0 5,-1 1-2,5 1-15,0 0 0,-1 2 6,5-2 5,-2 1-2,1 1-7,1-1-13,-2 1 1,2-2 1,-1 1-6,-1 1 2,2-3-5,-3 1-4,3 1 1,0-2 2,-2 1 2,-1 0 0</inkml:trace>
  <inkml:trace contextRef="#ctx0" brushRef="#br0" timeOffset="593">550 276 60,'0'0'31,"0"0"-3,0 0 15,0 0-18,0 0 3,0 0 3,0 0-4,0-1 3,0-1-10,3 0 10,1-1-10,0 1-15,2 1 12,2 0 4,3 1-9,-1 1-2,0 2-1,3 3-1,1 1 5,1 0-1,-1 2-8,1 1 6,-3 0 5,0 3-8,-1-1-8,-1 0 1,-2 0 0,1-2 12,-3 1-8,0-1 0,-2 1-7,0-2 0,-4 0 1,0 1-6,2-2 20,-2-2-2,0-2-1,0 1-1,-2-2-8,0 0 0,2-2-12,-4 0 8,2-2-6,0-3 20,0-1-1,2-1-1,-2-1-1,2-4-1,2 0-14,0-1 1,0-4 8,0 1-13,0 0 8,2-2-6,1 2 1,1 0-5,-2 0-4,2 1 2,0 1-4,3 0 2,-3 2 2,0-1-16,2 3-3,0 1 5,-1 1-4,1 1 4,0 2 3</inkml:trace>
  <inkml:trace contextRef="#ctx0" brushRef="#br0" timeOffset="1014">1130 225 31,'0'0'10,"0"-1"11,0-1-2,2-1-15,0 2 6,2-2 17,-4 2-3,2-2-3,0 1 3,0 0-3,-2-1-2,0 1-3,0 1 11,-2 0-10,0-2-2,-2 2 11,-2 0-22,-3 1 18,1 1-9,0 0 5,-3 2-15,1 0 18,0 3-15,-1 1 6,3 2-2,0 2-1,0-1 5,-1 2-2,3 1-8,2 2 6,0-1-14,2 0 13,2 0-1,0 1-7,0-1 6,2-2-19,2 1 20,0 0-7,0-3 6,0 1-14,3-1 7,-1-1-6,2-1 7,-2-2 6,3-2-7,1 0 0,-2-2 0,5-1 0,-3-2 0,0-3 0,1 1 0,-1-3 0,0-1 0,-1 1 6,-1-2-13,0 0 1,0 0 1,1-1 0,-3-3 1,0 0-6,-4 1 2,0-1 7,0 1 0,-2-1 6,0 3 0,0-2-1,-2 2-7,0-2 7,0 1-7,2 2 7,0 1-7,0-1 7,0 1-1,0 1 0,0 1-1,2-1 0,2 1-6,-2 0 6,2 0 0,1 2 6,-1-2-13,4 2 0,-2-2 7,0 3-6,3-1 6,-1 1-12,2 1 13,-1 1 6,-1 0-13,-2 1 6,2 0 0,-1 2-6,3 0 6,-2 2 6,-2 0-7,3 2 6,-3 2-13,2 0-6,-2 1 21,-2 1-14,1 0 13,-1 1-7,-2-1 6,0 0-7,0 1 0,-2-1-6,2 0 13,-2-2-7,0 0 6,0 0-19,0-2 20,0 0 5,0-3-20,0 1 14,2-2-14,-2 1 20,0-1-8,2-1-13,-2 0 1,2-1 14,0-2-7,2-3 6,1 1 0,1-3-7,-2 1 0,0-2 7,0-2-1,2 1-1,-2-4-6,1 2 0,-1-1 7,0 2-1,0 1-6,0-1 0,-2-2 7,2 1-7,-2 2 0,3-2-6,-1 2 8,0 1-6,0 0 1,0 1 13,0 2-7,0-2 6,1 2-7,-1 1 6,2 1-7,0-1 7,0 1-13,0 0 7,1 0 0,-3 1-6,0 1 7,2 3 0,-2-1-6,3 3 13,-1-2-1,-2 3-19,0-1 8,-2 0 7,2 2-7,-2 0-6,2 1-4,-2 2 20,1-2 0,-1-1-7,0 1-6,0-2 7,0 0-6,0-1 1,0 0 0,0 0 7,0-2-12,0 0-5,0-2 21,0 0-1,0-1-7,-2 0 1,4-1 6,1-3 0,-1 0-7,0-1 0,2-2-6,-2 0 2,2-2 0,3 1 8,-3-3-1,2 1 0,-2-1 0,3 1 0,-1-1 7,-2 2-1,2 1-7,1-1 6,-1 0-13,-2 1 7,2 1 7,3 1-7,-3 2 6,-2-2-7,-2 2 13,3 1-8,-1 2 0,-2-1 6,2 2-1,0 2-8,1 0 0,-3 2 0,2-1 0,-2 3 7,0 0-1,0 2-1,0 0-1,-1 0 0,-1 1-1,0 3 0,-2-3-13,2 3 14,-4-3 6,2 1-14,-2 0 13,0 1-1,2-2-7,-3-1-7,3 0 1,-2-2 1,2 1 0,0-1-18,-2 0 9,2-2 1,0 1-11,-2-2 3,2 1-22,-2-2 11,2-1-2,0 1 2,0 0 3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4-11T04:57:42.084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1173,'100'0,"-76"0,26 0,-50 0,25 0,24 0,-49 0,25 0,0 0,0 0,0 0,-1-25,-24 25,25-25,-25 25,25 0,0 0,0 0,-1-24,1-1,-25 25,0-25,0-25,0 50,0-24,0-1,0-25,0 50,0-25,0 1,0 24,0-50,0 25,0 0,0 25,0-24,0-1,0 0,0 25,0-25,0 0,0 1,0-1,0-50,0 75,0-49,0 24,0 0,0 0,0 1,-25-1,25 0,0 0,-24 0,24 1,0-26,0 50,-25-25,0 0,25 25,-25-25,25 1,-49-1,24 0,25 0,-25 25,0 0,0 0,25 0,-24 0,-1 0,0 0,25 25,0 0,-25-25,25 25,0-1,-49 26,49-50,0 25,0-25,0 25,0 0,0-1,0-24,0 50,0-25,0 0,0-25,0 24,-25 1,25 0,0-25,0 25,0 0,0-1,0-24,0 25,0 25,0-50,0 25,0-1,0 1,0 25,0-50,0 25,0-25,0 49,0-49,0 25,0-25,0 50,0-50,0 24,0-24,0 50,0-50,0 25,0-25,0 49,0-49,0 25,0-25,0 50,0-50,0 25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04:00.369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 0 30,'0'0'23,"0"0"9,0 0 3,0 0-5,-2 0 3,2 0 8,0 0-5,0 0-5,0 0 3,0 0-4,0 0-4,0 0-10,0 0 5,0 4 3,0 5-9,0 2 4,2 3-2,-2 1 4,2 4-15,0 3 18,2 1-16,-2 4 12,0 2-3,0 5 11,0 1-16,0 2 11,3-1-16,-3 2 12,0 0-2,-2 0-9,2-2 6,-2 0-15,0 0 7,0-1-14,0-1 20,0-3-8,0 0-6,0-1-6,0-3-12,0-1 15,-2-2-5,2-1 1,-2-4-5,2 0-5,-2-3 9,2-2-11,0-1 2,0-3-10,-3-1 4,3-3-10,0-1-8,0 0 6,0-4-2,3-3-2,-1-2 5,0-2 4,0-2 4,-2-3 3,2-3 2,-2-3 2</inkml:trace>
  <inkml:trace contextRef="#ctx0" brushRef="#br0" timeOffset="312">35 302 20,'0'-4'5,"0"-3"-1,0-2-1,2 0 0,2-1 0,-2-2 12,2 2-1,2-2 4,1 0-2,1 3-2,0 0-8,0 1-7,1 1 12,-1 0 5,2 1 11,3 2-10,-3 2-8,3 0-1,-1 2 5,0 2-2,3 0 5,-1 3-2,1 1-14,-3 1-6,3 1 19,-1 1-1,-1 3-2,-3-1-7,-2 1-1,0 1 6,1 1-1,-5 0 6,0 1-8,-2 0 5,-2 0-7,0 3 6,-4-3-8,-2 0 0,0 0 6,-5 0 6,-1 0-8,-3-1 12,1 0-9,-3-1-7,1-2 12,-1 0-7,3-1-1,-1 0 5,1-2-20,3 0 2,1-1-6,0-1-4,4-2-4,-3 1 3,5-1-17,0-1 4,4 1 3</inkml:trace>
  <inkml:trace contextRef="#ctx0" brushRef="#br0" timeOffset="718">513 513 67,'0'0'24,"0"0"-3,0 0 4,0 0 16,0 0-18,0 0 3,0 0 10,0 0-5,0 0-4,0 0 3,0 0-10,0 0-9,0 0 11,0 0-9,-2 3 5,-1-1 4,3 1-3,0-1-8,0-2 11,0 1-15,0 2 5,0-2-2,-2 0 5,0 0-14,0 0 0,0 0 0,0 1 0,0-1 0,2 1-13,-2-1-5,2-1-10,0 1-16,0-2-7,-2 1 5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04:12.787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0 80,'0'0'10,"0"0"-1,0 0 11,0 0 4,0 0-3,0 0-9,0 0 5,0 0-21,0 0 13,0 0-1,0 0-14,0 0 1,0 0 1,0 0 0,0 0-12,0 0 1,0 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04:08.169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0 30,'0'0'23,"0"0"-9,0 0 10,0 0-15,0 1 17,0 0-3,0 0 4,0 1-4,2 2-9,0 1 5,0 0-9,2 2 5,1 1 4,1 1-2,-2 1 4,2 1-9,-2 2 5,0-1-2,3 2 4,-3 3 4,0-1-3,0 3-9,-2 0-1,0 1 5,0 2-2,0 1 5,-2 3-9,0 2-1,2 0 5,-2 3-7,0 4 5,2 0-1,-2 0-8,5 1-6,-3 0 13,2-1-1,2 0-8,0-3 7,0 0 5,1-1-14,-1-3 6,0-1-13,0-3 14,0-2-13,1-3 1,1-2 1,-4 0 1,0-5-12,0-1-4,0-2 8,-2-2-10,3-1-10,-3-4-2,0-2-8,2-4 3,0-6 5</inkml:trace>
  <inkml:trace contextRef="#ctx0" brushRef="#br0" timeOffset="343">128 249 24,'0'0'4,"0"0"6,0 0 5,0 0-1,0 0-2,0 0-8,0 0 12,2-1-2,0-1 5,3 0 3,-1 0-2,2 1-9,0-1 11,0 2-3,1-1-2,-1 1 4,0-1-9,2 1-8,1 1 6,-1 0-14,0-1 7,2 3 12,-1-1-14,1 2 6,2 0-1,-1 1-1,-1 1 0,0 1-7,1 0 13,-1 1-14,-2 0 0,-1 2-6,1 1 8,-4-1 6,-4 1 6,-2 0-2,-2 1-1,-2 1-7,-3 0 6,1-1-7,-2 2 6,-1 0-7,-1-2 0,0 1 7,-3-2-1,1 0-19,1-1 14,-1 1-6,1-3-6,1-1-5,4-2-4,-1-1-10,1 0 4,2-1 2,4 1 2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04:08.980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193 236 23,'-2'-1'4,"0"0"0,-1 0 6,1-1 11,0 1-15,2 0 12,-2-1-9,-2 1 6,2-1-15,0 2 19,-4-1-2,2 2-3,-3 1-8,1 1 6,-2 2 5,0 1-9,-3-1 6,-1 1 10,2 2-9,-1 0-2,-1 2 11,-1 1-9,1 1-8,2 0 11,1 0-8,-1 2-8,4 1 19,2 2-3,-2 0-2,1 1-8,3-1-8,2-1 13,4-1-2,3-1-1,1 0 5,2 0-14,3-2-1,1-2 13,3 0-20,-1-3 7,3-4 6,-3 1-1,3-4 0,-2-3-1,-1 1-1,1-3-6,-3-2 0,-1-1 1,-1-1 0,-2-2-12,1 1 14,-5-2 0,-2 0 0,-2-2 6,-2 1-13,-2-1 1,-2-1 7,-4 1-13,-1 0 20,1 0-13,-2 1 13,1 0-14,1 2-5,0 0 20,0 1-7,3 2-7,-1-2 13,2 2-1,2 0-13,2 0 1,2 1 7,2 0-13,0 0 14,1 1-1,1 2 6,2-2-7,0 2-13,1 1 14,-1 0-12,2 0 13,-2 2 0,1 0-7,-1-1 1,2 2 7,-1 0-13,-1 2 7,0 0 6,0 0-6,1 1 0,-1 0 6,0 2 0,-2 1-19,3 1 14,-1 2 6,0 0-6,-2 2 12,1 0-14,-1 2 13,-2 0-14,0 1 7,0 0-6,0 2 12,1-3-13,-3 0 0,2-2 7,-2 1-7,2-2 1,-2-2 7,0-1-7,0 0 0,0 0 1,0-3-6,0-3 1,0-1 0,0-3 8,1-2-1,-1-1 0,0-2-12,0 0 14,0-3-7,0 0 1,0-2-6,2-1 8,-2 0 0,2 0 13,0-1-20,3 0 1,-1 1 7,0 2 0,0 1 0,0-1 7,1 3-14,-1-1 14,2 3-7,0 0 0,-1 3 6,-1-1-6,2 2-7,-4 1-5,2 2 14,1 2 0,-1 0 0,-2 3 0,2 0 12,-2 4-1,0 1-8,1 0-1,-1 3-6,-2 0-6,2 1 1,-2 0 14,2 1-1,0 0-13,-2 0-12,2 2 3,1-3-17,-3-1 4,2-1 3,2 0 3,-2-2 1</inkml:trace>
  <inkml:trace contextRef="#ctx0" brushRef="#br0" timeOffset="843">906 496 31,'0'0'4,"0"0"12,0 0-2,2 3-2,0 0-1,2-3-2,1 0-7,-1 1 0,0-1 6,0-1-1,0 0 5,0-1-2,0-1-1,-2 0-20,3 0 20,-1-2-1,-2-2-7,2-2 0,-2-2 0,0-2 0,0-1 0,0-2-13,-2-4 8,0-1 0,-2-2 1,0-2-6,0-5 7,-2 0 0,-2 1 1,-1-1 0,-1 1-7,0 1 14,0 2-7,-3 3-6,-1 2 20,2 3-2,1 1-1,1 3-14,0 2 7,-1 2 12,3 6-8,-2 0-1,0 3-7,-1 4 12,3 2-13,0 3 12,2 3 5,2 3-8,-2 1 6,2 2-21,0 3 14,2 2 5,4 0-20,-2 1 14,2 2 5,2 0-1,2 1-1,1-2-7,-1 1 0,0-3-7,3-1-12,1-1 9,0-2-5,1 0-5,-1-3 2,1-2 2,1-3 1,-2-2 1</inkml:trace>
  <inkml:trace contextRef="#ctx0" brushRef="#br0" timeOffset="1217">1072 271 24,'-2'0'5,"2"0"12,-3 0 4,3 0-15,-2 1 5,2 0 11,0-1-15,0 3 5,0-1-1,2 1 5,3 2-2,1 0 4,0 2-8,0 0-2,5 0 6,-3 1-21,2-1 14,1 1-1,1 0-7,-2-2 6,3 0-7,-3-1 0,0 1-6,-1-2 1,1 0 1,-2-1-11,1-2 14,1-2-6,-2-2-5,-2 1 2,1 0 1,-1-3 8,2-2-6,0-1 1,-1-1 1,1-1 1,-2-1 1,0 0 0,0 1 20,-1 1-2,1-2-2,-2 3 12,0 0-10,0 1-1,0 2-2,-2 0 12,0 2 3,0 1-16,-2-1 6,0 2-2,-2 4 11,2 0-16,-2 2 18,0 3-10,-4 1 11,2 3-10,-2 1 4,-3 0-15,3 4 12,0 0-9,2 3-7,0 1 12,-2 1-8,-1 2-7,3 0 13,0 1-2,0 0-7,2-2 6,-2 1-1,2 1-1,-2-2-7,1-1-7,1-1 14,0-1 5,0-2-8,2-1-6,-2-3 6,2-3-13,-2-1 14,0-2-7,2-1-6,0-2-5,0 0-5,0 0-10,0-3 3,0-2-3,2-1-15,0-1 5,0-2 3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01:20.313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825 0 119,'0'0'30,"0"0"-16,0 0 11,0 0 9,0 0 2,0 0 2,0 0 1,0 0-4,0 0 1,0 0-4,0 0-10,0 0-9,0 0 11,0 0-3,0 0-9,0 0 11,0 1 3,0 2 3,0 0-10,2-1 4,0 2-9,1 0-8,-1 0 5,0-2-7,0 2-19,0-2 8,0-1-12,0 0-23,0 0-13,0 0-6,0 1 6</inkml:trace>
  <inkml:trace contextRef="#ctx0" brushRef="#br0" timeOffset="170742">2 357 31,'0'0'16,"-2"0"5,2 0-3,0 0 4,0 0 3,0 0-15,0 0 17,0 0-3,0 0-9,0 0-8,0 0 24,0 0-10,0 1 3,0 5-15,0 2-1,2 2 11,-2 2-15,2 2 12,0 1-2,-2 0 5,2 1-9,-2 3-1,2-2-8,1 3 0,-1-1-6,0-1 19,0 0-1,2 2-8,-2-3-13,2 2 1,0-3-12,0-1-10,3 0 3,-3-2-9,2-3 4,0-1 3,0-2 3</inkml:trace>
  <inkml:trace contextRef="#ctx0" brushRef="#br0" timeOffset="171054">436 250 22,'0'-3'11,"-4"1"5,0-1-8,0 0-7,-2 0 24,0 0-3,-1 0 4,-1 0-3,0 0-10,2 2 5,-3 1-8,-1 2 11,0 2-9,1 2-2,-1 3 12,2 0-3,2 4-2,-1 2-3,3 1-1,0 3 4,2 2-14,2 0-1,0 1 13,2 4-2,2-2-14,3 3 6,-1 1 18,2 0-15,0 2 5,5 2-14,-1 1 12,1 3 5,3 1-8,1 0 5,-1 1-1,1-1-2,1 0-14,-1 1 1,-1-2-6,1 0-5,-1-1 8,-1-1-12,-3 0 2,-1-3-4,-1 1-4,-2-5 3,-1 0-9,-3 0 3,-2-1-4,0-2 4,-4-4 3,0-4 3,-5-2 1</inkml:trace>
  <inkml:trace contextRef="#ctx0" brushRef="#br0" timeOffset="171382">310 954 31,'-2'-1'10,"2"-1"5,-2-2-2,0 1-1,2 1 4,0-1 5,-2 1-3,2 0-9,2-1 6,0 1 4,2-1-2,3 0-21,3 1 19,0-2-14,3 1 6,1 1-1,3-2-1,1-1-7,3 2 7,0 1-26,-1-1 3,3 0 2,-2 0 1,1 2 2,1-1 1,-2 0 0</inkml:trace>
  <inkml:trace contextRef="#ctx0" brushRef="#br0" timeOffset="171678">1262 533 23,'0'-3'4,"0"-2"0,2-2 0,0-2-1,0-1 0,0 0-1,0-1 0,0-1 0,-2 0 0,-2 0 6,0-2-1,-4 2-8,0 2 20,-1-1-3,-3 2-2,0 0-14,-5 0 12,1 2-14,-1 2 13,-1 0-1,-1 3-1,3 0-8,-3 1 13,3 1 4,1 1-21,3 2 0,0-1 1,-1 2 13,3-1-2,0 2-20,1-1 14,1 2 0,4-1-7,0-1 7,2 1 0,2 0-13,-2-1 20,2 1-2,2-3-1,1 1 0,1-1-1,2 0-1,2-2-1,1 2 6,-1-2-14,2 1 1,1 0 0,-1 0 7,1-1-19,-1 1 26,-2 0-7,1 2 6,-3-2-8,-2 1 6,3 3-1,-3-2-1,0 3 6,0 1-2,0 2 5,-2 1-8,1 3-1,-1 0-13,-2 1 26,2 4-15,-2 0-1,2 3 6,2 1 5,1 2-8,-1 0 0,0 2 5,0-1-7,2 2-13,-1 0 13,1 0-7,-2-3 1,0 0 0,1 0 7,-3-2-1,0-1-1,0-2 0,-2 0 0,0 0-1,-2-2 0,0-1 6,0-1-7,0-1 0,0-1 6,0 0-7,0-1 0,0-2 0,0-2 6,0 0-1,0-1-13,0-1 1,0-1 13,0-2 0,0 1-14,0-2 14,2-1-1,0-1 0,0-2-1,0-2-7,0-1 7,3-2-7,-1-1 7,0-1-7,2-1 7,0-3-7,0 0 6,3-1-6,-1-1 13,2-1-8,-1 0 0,1-1-7,-2 1 1,3-1 7,-3-2-1,0 1 0,0-2 0,1 1-7,-3 1-5,2-1 1,0 2 14,-1-1-1,1 2-13,-4 1 14,2 1-13,-2 0 13,3 2-1,-3 1-6,0 1 6,-2 2-13,2 0 14,-2 2-1,0 0 0,0 2-20,0-1 15,0 2-6,0-1-12,-2 1 9,3 0-11,-1 2 8,0 0-10,0 0-10,0 1 3,0 0 3,2 0 2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4-11T05:04:39.525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22349 8806,'0'0</inkml:trace>
  <inkml:trace contextRef="#ctx0" brushRef="#br0" timeOffset="2917">0 0,'0'0,"25"0,0 25,0-25,-25 0,49 25,26-25,24 0,50 49,49 1,-123-50,123 0,25 0,-24 0,-26 0,-73 0,48 0,-73 0,-26 0,-24 0,-25 0,50 0,-25 0,0 0,24 0,26 0,-1 0,25 0,75 50,-50-50,74 49,-24-49,-75 25,0-25,-49 0,49 0,0 0,25 50,-49-50,49 24,49-24,51 25,-75-25,24 0,50 0,-99 0,-24 0,-26 0,0 0,-24 0,25 0,-51 0,76 0,-1 0,74 0,51 0,-1 0,25 0,-74 0,-75 0,0 0,0 0,-74 0,0 0,0 0,-25 0,49 0,1 0,49 0,75 0,-25 0,-25 0,24 0,-48 0,-1 0,-25 0,1 0,-51 0,1 0,25 0,-25 0,24 0,26 0,-51 0,76 0,24 0,-25 0,-25 0,26 0,-76 0,-24 0,50 0,-50 0,25 0,99-25,-50 25,1 0,49 0,-50 0,25 0,-74 0,50 0,-26 0,-24 0,0 0,-25 0,25 0,-1 0,1 0,50 0,-75 0,74 0,0 0,-24 0,0 0,-1 0,-24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4-11T05:04:44.221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  <inkml:context xml:id="ctx1">
      <inkml:inkSource xml:id="inkSrc4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1" timeString="2012-04-11T05:05:28.431"/>
    </inkml:context>
  </inkml:definitions>
  <inkml:trace contextRef="#ctx0" brushRef="#br0">12229 428,'25'0,"-1"0,1 0,25 0,-1 0,26 0,-1 0,1 0,49 0,-25 0,25 0,25 0,-25 0,0-25,-25 0,25 25,-25-49,-49 24,49 25,0-25,-49 0,74-24,-75 49,26 0,24-25,50 0,0 0,-50 25,50-25,49 1,-173 24,74 0,0-25,-49 25,0 0,-1 0,-24 0,50-25,-51 0,1 25,0 0,0 0,-25 0,25 0,-1 0,26 0,-25 0,0 0,-25 0,49 0</inkml:trace>
  <inkml:trace contextRef="#ctx0" brushRef="#br0" timeOffset="33181">571 8216,'24'0,"26"0,-50 0,25 0,0 0,-1 0,51 0,-75 0,25 0,49 0,25 0,0 0,-24-24,49 24,0 0,-50 0,26 0,-1 0,-74 0,24 0,-24 0,-25 0,25 0,0 0,24 0,-24 0,0 0,0 0,49 0,-49 0,24 0,-24 0,50 0,-75 0,49 0,1 0,-1 0,-24 0,25 0,-1 0,1 0,-25 0,0 0,24 0,-49 0,50 0,-25 0,-25 0,49 0,-24 0,0 0,49 0,1 0,-1 0,-24 0,49 0,-25 0,-49 0,50 0,-1 0,-49 0,24 0,-49 0,50 0,-25 0,0 0,-1 0,26 24,-50-24,50 0,-1 0,1 0,-25 0,0 0,24 0,-24 0,0 0,24 0,-24 0,25 0,-1 0,1 0,49 0,-24 0,-26 0,26 0,24 0,-25 0,-24 0,-1 0,26 0,-1 0,-24 0,24 25,1 0,-50-25,74 0,-25 0,1 0,-1 50,0-50,26 24,24 1,-75-25,26 25,24-25,-49 25,49-25,-25 25,-49-25,74 24,-49-24,24 0,1 0,-26 25,50-25,-74 0,50 0,-1 0,1 0,-1 0,-24 0,24 0,-24 0,-1 0,26 0,-26 0,1 0,-1 0,1 0,0 0,24 0,-24 0,-26 0,1 0,25 0,-25 0,24 0,-24 0,0 0,0 0,0 0,24 0,50 0,-49 0,24 0,1-25,-50 1,74-1,-25 25,1 0,24 0,-50 0,51 0,-51 0,1 0,-1 0,-24 0,25 0,0 0,-1 0,-24 0,25 0,24 0,-24 0,-1 0,-24 0,25 0,-1 0,1 0,-50 0,49 0,-24 0,0 0,-25 0,25 0,24 0,-49 0,25 0,25 0,-25 0,-1 0,1 0,0 0,-25 0,25 0,24 0,-49 0,50 0,-50-25,25 25,0-25,0 25,74-25,-74 25,49-49,-49 49,24-25,-24 25,0 0,0 0,0 0,-1 0,1 0,0 0,49-25,-74 25,50 0,-25 0,-25 0,25 0,-1 0,1 0,0 0,0 0,24-25,-49 25,25 0,25 0,-25 0,-1 0,1 0,0 0,25 0,-26 0,26 0,-25 0,0 0,24 0,-24 0,25 0,-50 0,25 0,-25 0,49 0,-49 0,25 0,-25 0,50 0,-50 0,49-24,-49 24,25 0,-25 0,25 0,-25-25,25 0,-1 25,-24 0,25 0,-25 0,50 0</inkml:trace>
  <inkml:trace contextRef="#ctx0" brushRef="#br0" timeOffset="37830">14585 8390,'0'-25,"25"25,-25 0,25 0,24 0,-24 0,25 0,24 0,25 0,-24 0,24 0,-49 0,-1 0,1 0,24 0,1 0,-26 0,-24 0,25 0,-1 0,1 0,24 0,-49 0,74 0,1 0,24 0,-25 0,0 0,25-25,-25 1,1 24,24-50,-50 50,0-25,-24 25,49 0,-24-25,-51 25,76 0,-26 0,25 0,-24 0,-1 0,-24 0,49 0,-25 0,1 0,-26 0,1 0,-25 0,49 0,-74 0,50-49,-1 49,1 0,-25 0,24 0,1 0,24-25,1 25,-26 0,26 0,24 0,-24 0,-1 0,0 0,26 0,-26 0,-24 0,-1 0,-24 0,0 0,49-25,-74 25,25 0,0 0,-25-25,25 25,-25 0,24 0,26 0,-50 0,25 0,0 0,24 0,-49 0,25 0</inkml:trace>
  <inkml:trace contextRef="#ctx0" brushRef="#br0" timeOffset="40123">0 9357,'25'0,"0"0,24 0,-49 25,50-25,24 0,1 0,-1 0,25 0,1 0,48 0,-48 0,24 0,0 0,-25 0,-50 0,51 0,-26 0,25 0,-24 0,-26 0,26 0,-1 0,-24 0,49 0,-74 0,24 0,51 0,-26 0,0 0,-24 0,49 0,0 0,1 0,73 0,-123 0,49 0,0 0,25 0,50 0,-25 0,-50 0,0 0,25 0,0 0,-24 0,24 0,-50 0,0 0,26 0,-1 0,0 0,-25 0,1 25,49-25,-50 0,26 0,-51 0,50 0,-49 0,74 0,25 0,0 0,-25 0,-25 0,50 0,-50 0,0 0,25 0,-25 0,1 0,-1 0,0 0,-25 0,51 0,-51 0,25 0,-24 0,24 0,-50 0,51 0,-51 0,26 0,24 0,-25 0,-24 0,24 0,-24 0,24 0,26 0,-1 0,0 0,0 0,25 0,-25 0,25 0,-49 0,24 0,0 0,-24 0,24 0,-49 0,24 0,0 0,-24 0,24 0,1 0,-1 0,-24 0,24 0,1 0,-26 0,1 0,24 0,-24 0,0 0,24 0,-24 0,24 0,25 0,-24 0,-26 0,50 0,-24 0,-1-25,-24 25,-1 0,-49 0,25-25,25 1,-25 24,24 0,1-50,-25 50,49-25,1 25,-1 0,25-25,0-24,-49 49,24-25,-49 25,0 0,-25 0,25 0,0 0,-1 0,1-25,25 25,-1 0,-49 0,25 0,0 0,0 0,-25 0,25 0,-1 0,1 0,0 0,25 0,-1 0,1 0,0 0,-50 0,24 0,-24 0,50 0,-50 0,50 0,-26 0,1 0,0 0,0 0,0 0,-25 0,24 0,1 0,0 25,0-25,0 0,-1 0,1 25</inkml:trace>
  <inkml:trace contextRef="#ctx1" brushRef="#br0">4974 10898 58,'-2'0'19,"0"1"-2,0-1-9,0 1-1,0-1 6,0 1-8,2-1-1,-3 0 6,3 0-1,0 2-8,0-2-12,0 2 1,3 0 1,-1 2 1,0-1 1,2 1 0,0-1 0,0 2 1,0-3 1,-2 2-1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05:29.601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13 35 51,'0'0'20,"-2"0"-9,-1 3 5,1-2 4,0 1-8,2 1 11,-2 1 3,0 2 3,2 3-10,0 3-2,0 3 4,2 1-3,-2 4-2,4 0 4,-2 1-21,1 1 13,1-1 4,0 1-8,-2 0-1,0 0-7,0 0 6,0-1-13,-2 0 1,0-2 7,0-1 0,2 0-13,-2-2-5,2-2-10,-2-2-4,2-1 4,0-1 2,0-3 2</inkml:trace>
  <inkml:trace contextRef="#ctx0" brushRef="#br0" timeOffset="297">435 29 42,'-3'-5'15,"1"1"-15,-2 0 1,2 0 24,-2 1-9,-2 0-2,0 1 11,-1 0-16,1-1-1,-2 5 5,2 2-8,0 2-6,-3 3 6,1 2 18,2 2-3,-2 1-9,-1 3 18,3 2-4,4 2-15,0 1 23,0 1-4,2 2-10,0 3 4,4 4 10,0-1-4,2 4 2,3 1-16,-3 1 11,2 2-4,2-1-2,1 2-3,-1 0-2,0 2-8,1-1 5,-3 1-1,2 0-20,-1-1 7,-1 0-19,-2-1 9,-2-1-17,0 1 10,1-3-4,-1-2-16,-2-4-1,0-2 11,0-1-15,-2-2 5,0-3 4,0-3 3</inkml:trace>
  <inkml:trace contextRef="#ctx0" brushRef="#br0" timeOffset="624">294 668 92,'0'-1'21,"0"1"4,0 0-10,0 0-1,2 0 4,-2-2-21,4 0 0,2-1 1,5-3 0,1 0-12,3 0 1,1-1 0,1 1 1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05:30.647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7 0 74,'0'0'11,"0"0"5,0 2 4,-3 1-2,3 1 4,-2 5 3,2 1-3,-2 3-9,2 1 17,0 2-10,0 4-2,2 1 10,0 2-10,1 5 4,-1 2-9,2 3 5,0 2-9,0 2 12,2 3 3,0 2-3,-1 0-2,1 0-3,2 1-2,-2 0-2,3-2-7,-1 0-13,0-4 1,-2-1 0,3-3-11,-1-1-4,0-3-10,0-3-2,1-4-2,-3-3-2,2-2 4,-2-3 4,1-3 3,-1-4 2,-2-3 3</inkml:trace>
  <inkml:trace contextRef="#ctx0" brushRef="#br0" timeOffset="249">100 151 24,'0'-2'11,"0"0"-1,0-2 5,2 2-2,2-2 11,0 0-3,0-1 3,2 0-15,0 1 5,3-1 4,1-1-2,0 2-14,3-1 6,-1 0-8,1 3 13,1 0-2,1-1-14,-1 1 7,-1 2 6,1 1-20,0 1 7,-1 2 1,-3 2-13,1 0 21,-3 1-1,0 0-19,-2 1 8,-4 1 13,-4 1-1,0 1-7,0 1-6,-4 0 13,0 1 0,-5 1-7,1 0-13,0 0 8,-1 1-12,1 0 2,0-2 2,-1 1 1,1 0 1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05:31.988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16 96 54,'0'0'7,"0"0"-7,0 0 19,0 3 4,0 2-3,-2 4-9,0 3-1,-2 4-2,0 2 6,4 4 4,-2 0-2,0 3-15,2 1 0,0 2 6,2 0 6,2 0-14,-2 0 12,2-2-14,0-1 13,-2 1-7,4-3-7,-2 0-6,1-3-11,-3-1 2,0-3 3,0-2 2,0-2 1,-2-3 2,0-1 0,0-2 1,0-5 1,0-2 0</inkml:trace>
  <inkml:trace contextRef="#ctx0" brushRef="#br0" timeOffset="219">88 73 23,'0'0'11,"0"0"-1,0 0-2,0 1-1,3 0 0,-3 1 5,2 1-8,2 2 6,0 3 5,0 2 11,0 2-10,2 4 4,-2 4-2,-1 2-15,1 3 12,0 0-8,0 2 12,0-2-15,2 2 6,0-1-14,1-2 13,-5 1-8,4-2 7,-4-1-1,2 0-14,0-1 14,-2 0-1,3-3-1,-3 0-7,0-3 7,0 0-1,0-2-13,-2-1 1,2-2 7,0 1-6,-2-3-5,0-1 8,2-2-12,0-1 2,-2-1 8,2-1-6,0-2-5,0-3 15,2-1-12,3-3 8,1-3 7,-2 0-7,2-1 7,1-1 0,-1-1 0,0 1 0,3 2 0,-3 0 6,0 2-13,0 1 13,-1 1-1,1 1-7,-2 1 13,0 2-2,0 1 5,-1 4-2,1 2 5,-2 1-2,4 2-9,-2 2 6,1 3-8,-1 2-1,0 1 0,0 1-1,0-1-6,1 1 6,-1 0-19,0 0 8,2-2-5,1-1-11,-1-1 3,-2-1 2,2-2 2,1-1 0</inkml:trace>
  <inkml:trace contextRef="#ctx0" brushRef="#br0" timeOffset="671">572 684 68,'0'0'12,"0"0"11,0 0-9,0 0-2,0 0 11,0 0-9,0 0-2,2-3 5,1 1-15,1 1-13,0-3 14,2 1-13,2-3 8,3-1-12,-3-3 1,2-2 8,-1-2 1,-1-1-6,0-1 1,-2 0 1,0 0 8,-1 1 6,-3 0-1,0 2 6,-2 1-2,-2 2-1,0 2-1,-3 1 12,-1 2-9,0 3-7,0 2 12,0 2-2,-3 2-2,1 0 5,2 3-2,0 0-1,-1 1-15,3 2 7,0-1 6,2 2-14,2-1 13,0 3 5,2-2-21,2 2 13,0-2-7,1 0 6,-1-1-13,2-1 7,0-2-6,2 0-6,1-1 2,1-3-11,0-2 9,1-1-5,1-2-4,1-1 15,1-2 1,1-3-6,-1-2 1,3 0-5,-3-2 2,3 0 21,-3-1-1,1 0-1,-1 1-1,-2 2-7,-1 1 7,-1 2-1,-2 1 12,1 1-15,-3 2 19,-2 1-2,2 1-21,0 4 6,-1 1 19,-1 3-3,2 0-9,-2 1-14,-2 3 13,2-1-19,0 2 13,0 0-6,1-3 6,-1 1 0,2-2-7,-2 1 1,0-1 0,2-2-6,-1-1 1,1 0 1,-2-3 1,0 1 1,0-4-12,0-2 2,0-1 15,3-5 6,-1 0-13,0-4 7,2-1 0,1-1 12,1-1-7,0-4-1,3 0 6,-1 1 5,1-1-2,-1 5-14,0-1 19,1 2-3,-3 1-8,0 5 12,1 1 4,-1 2-9,-2 3 4,3 4-2,-1 1-15,0 4 13,-1 3-2,-1 1-20,0 2 13,0 0-7,1 1-12,-3 0 2,2 0-11,1-1-10,-1-1 4,0 1 4,-2-2-4,5-1 4,-3-3 3,-2 0 1</inkml:trace>
  <inkml:trace contextRef="#ctx0" brushRef="#br0" timeOffset="1467">345 3 131,'-4'-1'23,"0"1"-3,-1 0-9,-1 0 17,2 0-9,0 0-15,2-1 18,2 1-15,0 0 11,0 0-8,4 0 11,8-1-21,3 2-7,6-2-5,1 1-17,3 0 3,2 0 3,2 0 2,0 0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4-11T04:56:09.311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0,'25'0,"24"0,-24 0,25 0,-25 0,-25 0,49 0,-24 0,25 0,-26 0,26 0,-25 0,0 0,24 0,50 0,-74 0,75 0,-1 0,0 0,-25 0,50 0,-24 0,-1 0,0 0,-49 0,-1 0,-24 0,0 0,24 0,-49 0,25 0,25 0,-50 25,50-25,-1 0,1 0,-25 0,49 0,-24 0,-1 0,26 0,-51 0,51 0,-1 0,-24 0,-1 0,-24 0,25 0,-25 0,24 0,-24 0,25 0,-1 0,-24 0,0 0,24 0,1 0,-25 0,25 0,24 0,-24 0,49 0,0 0,-49 25,24-25,-49 0,49 24,1-24,-1 0,-24 25,-26-25,1 0,0 0,0 0,0 0,-1 0,1 0,0 0,0 0,0 0,0 0,24 0,-24 0,25 0,-1 0,1 0,-1 0,26 25,-26-25,1 25,0-25,24 0,-24 0,24 0,0 0,-24 0,-25 0,24 0,-49 0,50 0,0 0,24 0,-74 0,50 0,-1 0,26 0,-26 0,-24 0,25 0,-1 0,26 0,-50 0,24 0,-24 0,49 0,-49 0,25 0,-25 0,49 0,0 0,-49 25,0-25,0 0,0 0,-1 0,26 0,-25 0,25 0,-1 0,1 0,24 0,-24 0,-1 0,26 0,-26 0,26 0,-50 0,24 0,1 0,-1 0,51 0,-76 24,26-24,-25 0,49 0,-49 0,25 0,-25 0,24 0,-49 0,50 0,-25 0,-25 0,49 0,-24 0,0 0,0 0,24 0,-24 0,25 0,-1 0,1 0,-25 0,-25 0,49-24,-24 24,49 0,-74 0,75 0,-50 0,-1 0,1 0,0 0,25 0,-26 0,26 0,-25 0,49 0,-49 0,25 0,-25 0,-1 0,1 0,0-25,-25 25,25 0,24-25,-24 25,74 0,-24-25,74 0,-100 25,50-24,-74 24,25 0,-25-25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05:34.079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263 64 22,'-4'-2'4,"2"0"0,-3-2 0,-1-1-1,-2 0 13,2-1-9,-3 0 6,-1 0 11,-4 0-10,-1 2 11,1-1-16,-3 0 6,3 2-2,-3-1 4,3 3-2,-3 1-2,3 0-8,-1 4-6,3-1 18,1 1-2,1 2-2,2-1-7,-1 2-1,3 2-7,2 0 6,2 0 6,2 2-20,2-1 20,2 1-7,2-2-7,1 0 1,-1-2 12,2-1-7,0-1 0,3-3-7,1 0-5,3-2 13,-1-1-6,1-2 0,1-2 13,1 0-7,1 1-1,-1-1 6,-3 0-1,-1 2-13,-5 1 7,-2-1 12,0 2-14,1 1 25,1 2-15,-4 5 11,2 3-2,-4 2-21,0 5 6,0 1 12,1 2-8,-1 2-7,0 1-6,2 1 19,0-1-8,0 3-6,0 0-13,4 1 21,-1-1-7,1-1 0,0 0 0,-2 0-19,1-2 2,-1 0-4,0-3 21,2 0-12,-1-2-5,-1-3 15,0-1 0,-4-1-12,2-2 14,-2-2-6,0 1 7,0-3 0,0-1 0,-2-4-7,0-1 1,0-2 1,0-3 0,0-3 7,-2-3-7,2-5 13,0-3-7,4-3-7,1-1 1,1-2 0,0 1 13,0 1-7,2-1-6,-1 1 13,-1 1-8,0 3-6,0 0 7,-2 2-1,1 2-6,-1 4-6,-2 0-11,0 3-3,0 0 3,0 3 3,0 0 0,2 2 2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05:35.046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113 0 31,'-2'1'10,"-5"1"5,1 1-8,-2 0-1,0 2 12,-1 0-9,-3 2 18,0 3-10,1 0-2,3 3 5,0 1-3,-1 1-2,5 3-14,0 0 12,0 1-14,4 0 19,0 0-9,4 0-7,2-1 0,3 1-1,1-2 0,0-2 6,3-1-1,-1-2-13,1-1 7,-1-3 0,0-3-6,-1 0 7,1-3 6,-2-3-7,-1-1 13,1-4-21,-4-2 20,-2-2-8,3-2-7,-5-3 13,-2-3-1,0 1-7,-2-2 6,-3 1-14,-1-1 20,-2 2-2,2-1-2,-2 2-7,-1 1 12,3 2-2,0 1 5,0 3-9,2 0-7,1 2 0,1 0 6,2 2-14,0 1 13,2 0-13,7 3 7,-1 1 0,4 2 6,3 2-20,1 0 8,1 2 7,4 2-6,-1 2-12,3 1 20,0 1-19,0 1 8,-1 1-5,1 0 8,0 0-12,-2 1 14,-3-1 0,-1 0 1,-3-1 0,1 1-13,-5-1 8,0 0-5,-3 0 8,-1-3-6,0 0 13,-4-1 0,0 1-1,-2 0 0,0-3-7,-2-2 1,-2 0 6,-2-1-6,2-3 0,-3-2-12,1-2 8,2-4 7,0-1-6,0-2 1,2-4 13,0-3-1,2-2-13,0-2 7,4 0-1,-2 1-12,2 0 1,0 2-11,2 0 2,0 2 2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05:35.795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56 0 61,'0'0'25,"0"0"-3,0 0 3,0 0 4,2 2 2,-2-2-10,0 1 16,2 2-4,-2 3 2,2 3-11,0 3 3,0 4 3,1 4-10,-1 3-2,-2 2 4,2 3-3,0 2-15,-2 2 0,2 2 5,-2 3-7,0 3 6,0 2-7,2 1 0,-2 2-1,2 1-6,0 0 13,2-1-19,0 1-5,0-1 2,1-1 2,1-2-11,0-1-3,0-4-16,0-3 6,1-6 4,1-4 4,-2-2 3,0-6 4,0-3 2,1-7 2,1-5 2,-2-5 2,-2-6 2,0-3 1,1-4 1,-3-5 1,0-4 0</inkml:trace>
  <inkml:trace contextRef="#ctx0" brushRef="#br0" timeOffset="234">89 325 22,'-2'-5'4,"-6"-1"0,-2-1 0,-1 0 6,-1 1 5,-1-1-8,3 1 11,2 1-15,2 0 6,-1 1 12,5 1-3,4 2-2,5 1-15,3 0 13,4 1-2,7 1-8,2 0 6,2 1 5,1 1-8,1 2-14,0 0-5,0-1 2,-2 2 1,-4 1 7,-1 1 0,-1-1 1,-5 0 6,-1 1-19,-7 2 1,0 0 8,-6 2 13,-4 0-7,-4 1-6,-5 1 13,-1-2-7,-3 1 6,1 1-1,-5-1-20,0-1 2,3-2 2,-3 1 0,1-2 1,1 2-1,0-2 1</inkml:trace>
  <inkml:trace contextRef="#ctx0" brushRef="#br0" timeOffset="608">517 312 59,'0'0'13,"-2"0"-14,0-1 12,0 0-1,0 0-8,0-1 6,2 2 6,0 0-8,0 0 11,0 0-2,0 0-2,0 0-7,0 0-1,0 0 5,0 0 5,0 0-1,0 0-2,0 0-2,0 0-1,0 0-1,0 0 5,0 0-14,0 0 19,0 0-15,0 0 12,0 0 5,0 0-3,0 0-14,0 0-1,0 0 12,0 2-1,-2-2-2,4 1-8,-4-1 13,4 1-9,-2-1-1,2-1 0,-2 1-7,2 0 6,-2 0-7,2-1 0,0 1 1,-2 1 0,2-1 0,-2 0 0,2-1 6,0-1 0,5 2 5,-3 0-1,2-1-1,2 0 5,1 0-8,3-1-13,0-1 8,5 1 12,-1 0-1,3-2-8,2 1-13,1-1 14,3 1 6,2-1-2,2 0-1,2 0-7,0-1-6,4 1 7,3 0 0,3 0 0,0-1-7,3 0 1,-1 1-6,3-1 14,-3 0 0,3 1-7,-3 0-12,0 2 21,-1 0-7,-3 0 7,0 1-7,-3 1-6,-1 0 7,-2 1 0,-4 1-6,-2-1-12,-3 0 3,-1 1-11,-2-1 4,-2 1 3,-3-1 2,-1-1-16,-3 0 4,-2 0 3,-1-1 3,-1-2 2,-2 0 3,0-1 2,-4 0 1</inkml:trace>
  <inkml:trace contextRef="#ctx0" brushRef="#br0" timeOffset="1123">1496 35 24,'0'0'5,"0"0"12,-3 0-3,3 0-1,0 0-8,0 0 18,0 0 3,0 0-15,0 0 11,0 0-3,0 0-2,0 0 4,0 0-9,0 0 5,0 0-3,0 0 5,3 0 4,1 0-9,4 4 4,0 2-8,1-1-8,3 2 12,0 0-8,1 2 6,3-1-14,1 0 0,1 0 7,1 0-7,2 0-6,-3-1 20,1 0-21,-5-1 1,1 1 20,-5-2-1,1-1-14,-5 0-6,-2 0 7,-2 1 13,-4 2-8,-4 1 0,-3 3-7,-3 0 1,-2 2-6,-3 1 1,0 0 14,-3 1-1,-1 3-1,0-1-6,3 3 6,-1 0-7,1 0 1,1 0-13,3 0 2,-1 0-4,5-4-11,1 0 4,1-1-4,4-1 2,2 0 2</inkml:trace>
  <inkml:trace contextRef="#ctx0" brushRef="#br0" timeOffset="1513">2246 314 42,'0'-3'9,"0"-2"5,2-1-14,0-3 6,3-1 5,-1-2-1,0-1-14,0-2 13,-2 0-1,2 1-7,-2 1 0,-2-1 6,0 2-1,-2-1-1,-2 2 6,-2 2-2,-2 1-7,-1 0 6,-3 2-1,0 1-1,-3 3-7,1 2 13,-1 1-2,-1 0-7,3 2 6,1 1-14,-1 1 13,3-2 5,2 2-14,-1 1 0,3 1 7,2 0-7,2 0 0,2 0 0,2 1 0,2-2 0,2 1 7,3-3-7,1 1 12,0-2-7,3 1-1,1-2 0,3 1-1,-3-1 6,3 0-1,-3 2 0,-1-1-8,-1 3 7,-2-1-1,1 2-1,-3 0 0,0 2-1,-1 3 0,-1 3 12,-2 0-8,-2 3-1,-2 5-7,2 1 13,0 2 5,-2 1-15,0 3-7,0-1 1,0 1 1,2-1 12,-2 0-7,0 0-6,0-1 0,2 0 13,0-3-1,-2 1-7,2-2-7,0 0 14,0-3-8,1 0-6,-3-3 13,2 0-7,-2-3-6,0-1 13,2-2-7,-2 0-6,0-1 13,0-4-7,2-1 0,-2 1 6,0-2-7,0-1 0,0-1-12,0-1 14,0-2-6,2-1 0,-2-2 13,2-2-13,2-2 19,2-2-8,0-3-7,3-1 7,-1-1-1,-2-2-13,5-1 7,-3-3-12,4-2 20,1 0-13,1-1 13,-1 0-1,-1 1-1,4 0-13,-3 2-5,-1 3 2,1-2 7,-1 4-18,1-2-10,-1-1 4,-2 3 4,-1 3 2,-1-1 2,0 1 1</inkml:trace>
  <inkml:trace contextRef="#ctx0" brushRef="#br0" timeOffset="2184">2898 388 59,'0'-1'7,"-2"-2"5,2 3-8,0-1-7,0 0 0,0-1 0,0 0-1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4-11T05:05:56.059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50,'49'0,"-24"0,49 0,26 0,49 0,49 0,-24 0,74 0,-50 0,1 0,49 0,-75 0,-49 0,-74 0,-1 0,-24 0,25 0,-25 0,24 0,1 0,24 0,1 0,-51 0,26 0,0 0,-50 0,49 0</inkml:trace>
  <inkml:trace contextRef="#ctx0" brushRef="#br0" timeOffset="1435">4117 0,'25'0,"0"0,49 0,-24 0,-1 0,26 0,-1 0,1 0,49 0,-75 0,26 0,-26 0,1 0,24 0,-49 0,0 0,0 0,0 0,24 0,-24 0,-25 0,25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4-11T05:05:58.508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0,'24'0,"51"0,49 0,0 0,0 0,0 0,-50 0,1 0,-1 0,-49 0,24 0,-49 0,0 0</inkml:trace>
  <inkml:trace contextRef="#ctx0" brushRef="#br0" timeOffset="796">1314 0,'0'0,"50"0,24 0,1 0,-1 0,25 0,25 0,0 0,-24 0,24 0,-25 0,-25 0,-24 0,-25 0,-1 0,-24 0,25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4-11T05:06:33.936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297 448,'0'25,"25"49,-25-49,25 50,-25-26,25 1,-25-1,0-24,24 25,-24 0,0-1,0-24,0 0,0 0,0-1,0-24,0 25,0 0,0 0,0-25,0 25,0 24,0-49,0 25,0 0,0 0,0-1,0 1,0 25,0-50,0 25,0-1,0 1,0-25,0 25,0 0,0 0,0-25,0 49,0-24,0-25,0 50,0-26,0 26,0-50,0 50,0-26,0 1,0-25,0 25,0-25</inkml:trace>
  <inkml:trace contextRef="#ctx0" brushRef="#br0" timeOffset="1591">248 374,'0'-25,"24"0,-24 25,25 0,0 0,0 0,-25 0,25 0,-1 0,1 0,25 0,-25 0,0 0,24 0,26 0,-26 0,1 0,-50 0,74 0,-49 0,99 0,-74 0,-26 0,26 0,24 0,-24 0,24-49,-49 49,25 0,74 0,-25 0,0 0,-24 0,24 0,-49 0,24 0,0 0,-49 0,-25 0,50 0,-50-25,49 25,-24 0,0 0,49 0,26 0,48 0,26 0,-50 0,25 0,-25 0,25 0,-50 0,0 0,25 0,-24 0,-26 0,-24 0,49 0,0 0,75 0,-100 0,75 0,-25 0,74 0,-49 0,-50 0,25-25,0 25,0-50,-49 50,49 0,50 0,-1 0,1 0,24 0,-74 0,99 0,-99 0,25 0,-99 0,49-24,0 24,25-25,-49 25,74 0,-50-50,-25 25,75 25,-50 0,50 0,-50 0,25 0,0 0,0 0,-49 0,24 0,0-24,0 24,-24 0,24 0,0 0,-24 0,24-25,-25 25,26 0,-51 0,-24 0,25 0,-26 0,26 0,-25 0,-25 0,49 0,-24 0,0 0,49 0,-24 49,0-24,24-25,-49 25,25-25,-26 0,-24 0,25 25,0 24,0 1,-25-25,25 24,-25 1,0 0,0-26,24 26,1 74,0-124,-25 74,25-24,24 24,-49-24,0-25,0 25,0-1,0-49,0 75,0-26,25-24,-25 74,0-49,0-1,0 26,25-26,-25 1,0 24,0-49,0 25,0-25,0-25,0 49,0-24,0-25,0 25,25 0,-25-25,25 24,-1 76,1-51,-25-24,50 25,-50-50,0 0,0 0,0 0,-25 0,0 0,0 0,25 0,-74 0,24 49,1-49,24 0,-74 0,-25 0,25 25,-1-25,-73 25,49 25,24-50,51 0,-26 0,1 0,49 0,-49 0,49 0,-25 0,-49 0,74 0,-74 0,74 0,-49 0,-25 0,24 0,-49 0,50 0,-1 0,-24 0,50 0,-26 0,1 0,-25 0,24 0,-24 0,-25 0,0 0,25 0,-25 0,49 0,26 0,-51 0,26 0,0 0,-1 0,50 0,-49 0,24 0,-24 0,-1 0,-24-25,-25-25,0 25,-99 25,198 0,-74 0,0 0,24 0,1 0,24 0,1-24,24 24,0 0,0 0,0 0,-49 0,49 0,-49 0,49 0,-49 0,-1 0,1 0,24 0,-24 0,49 0,-49 0,-1 0,1 0,-1 0,26 0,-26 0,-24 0,49 0,-24 0,-25 0,24 0,-24 0,25 0,-1 0,-24 0,25 0,74 0,-75 0,26 0,24 0,0 0,-25-25,26 25,24 0,-50 0,-24 0,24 0,-24 0,-26 0,1 0,74 0,-74 0,-25 0,25 0,0 0,-1 0,26 0,0 0,-1 0,1 0,24 0,-49 0,25 0,24 0,-24 0,-1 0,1 0,-25 0,24 0,-24 0,24 0,26 0,-26 0,1 0,24 0,-24 0,0 0,-1 0,26 0,-1 0,-24 0,-1 0,50 0,-24 0,-1 0,25 0,-24 0,-26 0,50 0,-24 0,24 0,-25-25,26 25,-26 0,25 0,0 0,1 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4-11T05:06:56.930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0 298,'49'25,"-24"24,0 1,49-1,-49 51,-25-51,75 1,-75-25,0-25,0 49,25-49,-25 0,24 0,1 0,0-49,25-26,-26 1,-24 49,50-49,0 24,-1 25,1-49,-50 74,25-25,-1 25,-24 0,25 0,-25-25</inkml:trace>
  <inkml:trace contextRef="#ctx0" brushRef="#br0" timeOffset="5897">744 273,'25'0,"0"0,49 0,-49 0,49 0,1-74,-26 49,1 25,-1-50,-24 50,-25 0,25 0,0 0,-25-25,25 25,-25-24,25 24,-25 0,0-25,0 25,24-25,1 0,-25 25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4-11T05:06:58.537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1 372,'0'0,"0"0,0 50,0-26,0-24,0 25,0 0,0 0,0-25,0 25,25-25,-25 0,50 49,-50-49,25 50,-25-25,24 0,1-1,-25 1,0-25,25 0,-25-25,0-24,50 24,-50-25,25 50,-1-24,1-1,0 0,25 0,-1-25,-24 1,25 24,-26-25,51 26,24-51,-49 50,24 1,-24-1,-26 0,26 25,-25 0,-25-25,49 25,-24-49,0 24,-25 0,25 25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23:36.834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8 0 63,'0'0'12,"0"0"-1,0 0 11,0 0 3,0 0-3,0 0 4,0 0-10,0 0 5,0 0 3,0 0-9,0 0-8,0 0 11,0 0-8,0 0 5,0 0-2,0 1-14,-2 1 0,2-1 0,-2 0 0,2 1-12,-2-1-11,2-1-3,-2 2 2,2 0 4,0-1 1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26:05.362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138 35 21,'0'0'4,"0"0"0,-2 0 0,2 0-1,0 0 0,-2 0-1,0-1 0,-2-1 7,-1 0-8,1 1 13,0-1-2,0 1-2,0-2 5,0 1-14,2 0 12,0-1-1,-3 1-2,3 1-7,-2-1 12,2 1 10,0-1-9,0 1-2,0 0-2,0 0 5,0 0-2,2 0-8,-2-1 5,0 2-1,2 0-2,-2-1-1,2 1-13,0 0 19,0 0-20,0-1 25,0 1-8,0 0-2,0 0-1,0 0-7,0 0 0,0 0 0,0 0 0,0 0 6,0 0-7,0 0 6,0 0-1,0 0-7,0 0 0,0 0 1,0 0 0,0 0 0,0 0 13,0 0-2,0 0-1,0 0-14,0 0 1,0 0 7,0 0-7,0 0-12,0 0 27,0 0-8,0 1-6,0 0 0,2 1-6,-2-1 8,0 2 6,0 2-1,0 1 6,2 1-14,-2 2-5,0 1 13,0 1-13,2 2 14,-2 1-1,2 2 0,0 2-7,-2 2-12,0 1 20,2 5-6,0 2 6,0 2 6,-2 1-2,4 3-20,-2 0 8,0 1-6,0 1 14,3-1-1,-1 1 0,0-2-7,0 1 6,2-1-6,0-3 13,1 0-20,-3-1 7,0 1 1,2-3 0,-2 1 6,2-3 0,-1-2-1,-1 0 0,2-1 6,-2-1-8,0-3-12,2-2 20,-4-2-7,3-1 6,-1-2-14,0-2 1,-4-1 13,2 0-14,-2-2 7,2 0-6,-2-2 13,2 1-7,-2-2 0,0-1-7,0-1 7,0 0-12,0-1-5,-2 0 2,2-1-23,0-1 11,-2-2-4,2-1 3,0-4 3,0-3 1</inkml:trace>
  <inkml:trace contextRef="#ctx0" brushRef="#br0" timeOffset="718">53 383 24,'-2'-1'4,"0"-2"0,0 0 6,0-2-1,0-1-1,-2 1-1,-1-2-1,1 0 5,0 0-7,0-2 5,2 2-1,-2-1-1,2 1-1,0 2 6,0-2-8,0 0 12,-1 0-8,1 1 5,2 1-14,-2 2 6,2-1-7,0 2 7,0-2-7,0 2-6,0-1 7,2 0 13,3-1-2,-1 1-13,2 1 13,0 0-2,2-2-19,3 3 20,1-1-8,1-1-6,-1 3 7,4-1 6,1 1-7,2 1-7,1 0 7,1 1 0,0 1 0,-3 1 0,3 1 6,-2 1-7,-1 2-6,1 2 7,-3-1-7,-1 3 13,-1-2 0,1 2-8,-3-2 1,-1 1 0,-1-1-13,-2 2 20,-2-2 6,1 2-14,-5-1 0,0 1-13,-2 0 27,-2 0-14,0 0 0,-3 0-6,-1-1-5,-2 2 26,0-1-8,-1-2-7,-1 1-6,0-1 13,-1 1 0,-1-2-1,0 1-7,-3-1 7,1-1-1,-1 0-1,1 0-6,-1-1 0,1-1 1,-1 0-6,1-1 13,-1-1-1,3-1-13,2 0 2,-1-1 0,1-1-5,2 0-5,1 0 2,3-1 1,0 2 1</inkml:trace>
  <inkml:trace contextRef="#ctx0" brushRef="#br0" timeOffset="1279">649 563 24,'0'-1'4,"0"1"0,0 0 12,-2 0-8,-3-1-1,1 0 5,2-1 5,-2 1-8,2 0-8,2 0 0,-2 1 13,2 0-2,0 0-2,0 0-13,0 0 0,0 0 0,0 0 1,0 0 12,0 0-1,0 0-7,0 0 0,0 0-7,0 0 7,0 0 0,0 0-7,0 0 7,0 0 6,2 0-7,2 0 6,2 0-7,1 0 6,1 0 6,2-1-8,1-2-7,3 1 13,3 0-14,-1-1 7,3 1-7,4-1 7,-1-1 0,5 1 6,4-3-8,-2 1-12,4 2 20,-2-3-8,2 0 0,0 0-6,1 2 13,-1-1-14,0 0 14,2 1-1,-2-2-14,2 1 1,-2 0 20,0 2-8,0-2-7,-4 2-6,-2-1 0,2 2 14,0 0-7,-2 1-7,-2-2 14,0 1-7,-3 0 6,-1 0-1,0 1 0,-3-1-7,-1 1-6,-1-2-6,1 3 21,-2-2-13,-1 0 7,0 1-1,-3-1-6,-3 1 1,0 0 1,-1-1-6,-1 1-6,-2-1 9,0 1 1,-2-1-6,0-1 2,-4 0 1,0 1 1,0-2 1,-2 2 0,0-1 1,-3-1 1,1 1 0,-2-1 0,2 1 1,-5-2 1,3 0 0,-2-1 1,0 0 0,-1 0 0,-1-1 1,1-1 0,-1 1 0,2 0 0,-1 0 1,1 0-1,0 1 1,-1 0 0,3 0 0,-2 2 0,1 0 0,1-1 0,0 2 0,2-1 0,-3 1 0,3 1 0,2-1 7,0 2-1,0 0-1,2 0-7,0 1 7,2 0 5,0 1-14,2 1 1,0 1 7,2-1-1,0 1-7,4 2 7,1 0 6,1-1 5,2 1-8,1 0-1,1-1-6,3 0 0,-3 1 12,3-1 5,-1 2-14,-1-1 6,1 0-1,-1-1-14,-3-1 1,1 1 20,-1 1-8,-2-1-14,-1 1 20,-3-2-8,0 3-6,-4-1 0,-2-1-6,0 3 7,-4 0 13,-2 2-14,-2 0 0,-1-1 13,1 1-8,-2 1 0,-3-1 6,3 0-14,0 2 7,-1-2-13,1 0 20,0 1-1,-1 0-13,3-1 13,0-1-7,1 2-19,1-1 21,0-1-20,2 2 2,0-2 2,0 0 1,4 0 1</inkml:trace>
  <inkml:trace contextRef="#ctx0" brushRef="#br0" timeOffset="2247">2338 365 23,'-2'-1'4,"4"-1"-1,-2-2 0,2 0 0,3-2 0,-1-1-1,-2 1 0,2 0 0,-2 0-1,2 1 1,0-3 0,-4 1-1,2 0 0,-2 1 6,-2-1-7,2 1 0,-2 0 0,-2 0 0,-4 2 0,-3-1 0,1 2 0,-2 0 0,-1 0 0,-3 2 13,-1-1-8,-1 4-7,-3-1 7,0 2-8,1 0 14,1 0-8,2 1 0,1 1-1,1 0-6,3 2 13,0-1-14,1 2 1,1-1 0,2 1 1,1 0 19,1 1-21,2 1 13,0-2-7,2 1-7,2-1 14,2 0-7,0-1-7,4 0 13,0-1-7,5-1 0,1-2 7,3-1-8,1-1-6,1-1 1,1-1 1,-1-1 19,-1 1-8,1 0 0,0 0-14,-3 0 14,0 0-7,1 1 6,-3-2 0,-1 1-7,-1 2 12,0 1-7,-1 0-7,-1 0-5,0 2 7,-2 2 13,1 1-8,-1 1 0,0 1-7,0 4 13,0 0-7,1 2-7,-3 0 7,0 0 6,0 1-1,0 0-7,0 1 0,0-1 6,-1 1-1,1 0 0,0 0-7,0 1 6,-2-1-13,2 2 8,-2-1 6,2 1-13,-2-1 7,3 1-6,-3 1 7,0 0 13,0-1-8,0 1-13,0 1 1,0-1 19,0 0-1,0-2-8,0 1 6,0-2-13,0 0 13,0-2-14,0-3 1,1 1 13,-1-1-14,-2-2-6,2-2 14,-2 1-13,2-2 20,0-2-7,0 0 6,0 0-1,0-4-14,0 0 13,2-2-1,2-4-7,1-2-6,1-3 7,0-3 0,0-2 7,1-3-7,1 0 6,-2-2-13,1 0 13,1-1-1,-2 2 0,0-1-14,1 0 14,-3 1-1,2 1-13,-2-1 14,-1 2-1,1-1-19,-2 1 15,0 1-7,0 1 14,-2-1-1,0 4-13,0-1 13,0 2-7,3 1-12,-3-1 20,0 2-13,0 1-6,0 2 20,0-1-7,0 3 0,0-1 6,-2 0-7,2 1-6,0 1 7,-2 0 0,0 0-13,0 1 20,2 1-7,-2-1 6,2 0-13,-2 0-6,2 1-5,0 0 9,1 0-6,-3-1 1,2 1 0</inkml:trace>
  <inkml:trace contextRef="#ctx0" brushRef="#br0" timeOffset="3510">2977 320 22,'-2'0'5,"2"0"-1,0 0 0,0 0-1,0 0 6,0 0 5,0 0-14,0 0 13,0 0-2,-2 0 5,0 0-8,0 1-1,0-1 5,0 0-2,0 0-7,2 1 0,-2-1-1,2 0 0,0 0 6,2 0-7,-4 0 0,2 1 6,0 1 5,0-2-8,2 1 6,-2 0 5,2 0-8,0 0 5,0 0-14,2 1 1,0-1 12,3 0-1,1 0-8,2-1 6,5 1-1,-1-1-1,3 0 0,1-1-14,3 0 14,2-1-7,2-1-6,4 0 7,0 0 12,2-1-7,0-1-7,2 2 6,0-2-6,-2 2-6,2-1 19,2-1-14,-2 2 7,-2-1 0,-2 2-7,2-1 13,-2 0-8,0 2-13,-2 0 14,-2-1 0,-5-1-7,1 1-5,-2 1 7,-5 1-6,1-1 1,-3-1 1,1 1-12,-5 0-4,0 0 2,-2 0 3,-2 0 1,1 0 2,-3-1 1,0 4 0</inkml:trace>
  <inkml:trace contextRef="#ctx0" brushRef="#br0" timeOffset="4025">3106 641 21,'-2'0'4,"-2"1"0,1 0-1,-1 0-1,2 1 1,-2-2-1,2 1 0,0 0 0,0 0-1,0 0 1,0 0-1,0 2 0,0-2 0,2 0 0,0 0 0,0 0 0,-2 1 0,2-2 0,0 1 0,2-1 6,-2 1-7,2-1 0,-2 1 12,2-1-14,0-1 1,2 1 6,-2 0 6,4-1-8,0 0-7,1-2 13,-1 2-1,2 0-1,0-1-1,3 0 6,-3 1-8,4-1 0,1 0 12,-1-1-15,3 1-6,-1 0 13,3-1-1,1 1-7,1-2 0,2 2 0,1 0 19,3-2-9,0 2-8,2-2 0,0 0 0,2 0 6,0 1 5,0-1-1,2 1-2,-2 1-1,0-1-8,-3 0-6,-1 0 13,-2 2-13,0 0 0,-3-1 7,-3-1-6,0 2 13,-1 0-1,-3 0-8,-1 1 0,-4-1 0,0 0 7,-1-1-20,-1 2 20,-2-1-1,0 1-7,-2-1-6,2 1 1,-2-1-12,1 1-4,-1-1 2,-4 1 3,2 0 1,-5 0 1</inkml:trace>
  <inkml:trace contextRef="#ctx0" brushRef="#br0" timeOffset="4587">3149 982 21,'0'0'4,"-2"0"0,2 0-1,0 0 0,0 0-1,0 0 0,0 0 1,0 0-2,0 0 1,0 0 0,0 0-1,0 0 0,0 0 7,0 0-7,0 0 6,0 0-8,0 0 7,0 0-7,0 0 0,0 0 6,0 0 0,0 0-1,0 0-7,2 0 7,-2-2 6,2 2-1,4-1-2,1 1 0,-1-1-8,2 0 1,-2-1-7,1-1 7,1 2 7,0-1-7,0 1 6,3-2 5,-1 1-1,2 0-8,1 1 6,1-2-7,3 0 13,-1-1-8,3 0-1,2-1-1,-1 0 0,3-1-7,0-1 7,0 2-1,-1-1 0,3 0-1,0 0 0,-2 0 0,2 1-7,1 0 7,-1 0 12,-2 1-8,2-1 0,-4 0-1,1 2 6,-1 1-14,-2-2 6,-1 1-6,-1 0 6,1 0-6,-1 0 0,-3 1 7,3 0-13,-3 1 13,-1-1 6,-1 0-1,-4 0-20,3 1 14,-3-1-7,0 1 7,-1 0 0,-1 1-7,0-1 0,0 1-5,0-1 20,-1 1-8,-1 0 0,-2-1-1,2-1-6,-2 2 6,0 0 0,0-1 0,-2 1-7,2 0 7,0 0-12,-2 0 1,2-1 1,-2 0-5,0 1-5,-2 0 2,2 0 1,0 0 2,0 0 0</inkml:trace>
  <inkml:trace contextRef="#ctx0" brushRef="#br0" timeOffset="5819">4713 533 20,'-2'-1'5,"0"1"-1,2 0-1,-3-2 1,-3 0-1,0 0 0,0-1 6,0 1-1,-1 0-8,1-1 7,0 2 5,0-1-2,2 1-7,-2 0 6,1 1-1,-1-1 5,2-1-8,0 2-1,0-1 6,2 2-14,-2-1 7,1 0 12,3 2-14,-2-2 6,2 0-7,-2 1-6,2-1 19,0 0-20,0 0 19,0-1-7,0 1 5,2 0-13,0 0 6,1 1 6,-1-1-7,2 0-7,4-1 7,0-2 6,3 2-1,-1-1-7,4-1 12,5 1-1,0-1-8,-1-2 0,5 1-7,0 1 7,0-2-7,1 1 1,-1 0-6,0 1 1,2-1 1,0 1 7,-3-1 0,3 2 7,-4 0 5,2 0-8,-5 1 0,1 0-7,-3-1 0,1 1 1,-5-1 6,1 2-7,-3-1 1,-2 1 0,1-1 0,-3 1 7,-2-1-7,0 1 0,0 0 0,-2 0 13,0 0-20,0 1 1,-2 0 7,0 0 13,2 3-8,-2-2-6,-2 2 0,2-1 0,0 2 7,-2 1-1,2 2 6,-4 0-2,2 0-1,0 3 0,-2 0-1,4 1-26,-2 1 9,0 1 1,2-1 14,0 3-1,0 0-6,0 0 13,0 0-20,0 1 7,0-1 7,2 0 5,-2 1-13,0-1 7,2-1 5,2 0-1,0-1-7,-2-1 7,2 0-8,-2-2 7,3 0-13,-3 0 13,2-1-7,-2-1 0,0-1 13,0-2-8,2 1-1,-2-2 0,0-1 0,-2 0-7,0-1 7,2-1-1,-2 0-6,0-1 7,2 0-13,-2-1 1,0 0-5,0 0-11,0 0 3,0 0 2,0-1 2,-2-3 0</inkml:trace>
  <inkml:trace contextRef="#ctx0" brushRef="#br0" timeOffset="6552">5486 457 23,'0'-1'4,"0"-1"7,0 1-8,0-2 0,0 1 12,0 0 4,0-1 4,0 1-9,0 1-8,0 0 12,0-1-15,0 2 6,0 2-1,0-1 5,2 2-2,-2 2-14,2 1 13,0 1-7,0 3-13,1 2 26,-1 2-8,0 2 5,0 0-14,0 3 6,2-1 0,-2 3-1,2 2 6,-2 0-1,2 0-14,0 1 7,-1 3 6,1 1-7,-2 0-1,2 1 0,-2 0-6,2 0-5,-2 3 14,2-2-1,-2-1 6,3 0-1,-3 0-7,2 0 6,-2-2-7,2-2 0,-2 0 1,0-2 0,0-1-19,0-2-4,2-3 15,-2 1-12,0-3 2,3-1 2,-1-2 1,2-2 1</inkml:trace>
  <inkml:trace contextRef="#ctx0" brushRef="#br0" timeOffset="6927">5610 656 24,'0'-1'4,"-2"-1"0,2-2-1,2 1 0,0-2 0,0 0 0,0 1 12,1-1-2,1 0-14,0 1 12,0-1-1,4 2-8,-2-1-6,3 2 7,-1 1 6,2 1-8,1 1-6,1 0 13,0 0-7,1 3-7,1-1 7,-1 2 6,1 0 0,-1 1-14,-1 0 14,0 1-8,-3 0-6,-1 0 14,0 1-7,-4 0-7,-1 0 7,-1 2 7,-4-1-1,-3 0-7,-1 1 6,-2 0 0,0-1-1,-5 2-1,-1-2 13,-3 0-21,3 2 7,-3-3-1,3 0 7,1 0-1,-1-2-14,1 0 1,1 1-5,2-2 7,1 0-6,1-1 1,2-1 1,0 1 0,2-1 0</inkml:trace>
  <inkml:trace contextRef="#ctx0" brushRef="#br0" timeOffset="7364">6074 582 31,'0'0'10,"0"0"-7,0 0-1,0 0 12,0 0-1,0 0 4,0-4-2,0 2 5,0-1-3,-2 1-2,2 1-8,0 1 5,0-1-1,0 1-2,2 0 5,0 1-14,0 1 6,2 3 0,0 0-1,2 2-1,0 1 6,1 1-20,3 1 8,-2 2 6,3 1 0,-3 1 5,2 0-1,0 1-7,1 1-6,-1 2 13,1-1-8,-1 1 7,-2 0-14,2 1 1,-1 1-5,-1-2 14,0 2-1,1 0-6,-1-2 6,-2-1-12,2 0 20,1-2-8,-1 1 6,0-2-1,0 1-1,-1-3 0,-1 0-14,0-3 20,0-1-1,-2-1-14,3 0 0,-1-3 0,-2-1 7,2-1 6,0-3-1,1-1-8,1-2 6,-2-3-13,0 0 7,2-3 0,-1 0-7,-1-3 14,0 0-8,0-2-6,1 0 7,-3 0-6,0-3 7,0 1-1,-2-1-6,0 0 1,0-1-6,-2-1 7,2 1 7,-2-1-7,0-1 13,0 1-1,-2 0-7,4 2-1,-4-1-6,2 0 1,0 3 0,0 1 7,0 0-7,0 2-6,-2 0 2,2 2 13,-2 0 0,0 1-1,2 2-7,-2 0 7,2 1-1,0 1-13,0 0 8,0 1-12,2 2 1,0 0-4,-2 3 2,2 0-5,0 2 2,-2-1 3,2 2 1,0 2 1</inkml:trace>
  <inkml:trace contextRef="#ctx0" brushRef="#br0" timeOffset="8019">7087 547 22,'0'-3'4,"-2"0"0,0-1-1,0-1 0,-2-2 0,2-2 6,0 3-8,-3-3 0,1 4 7,0-2-8,0 0 0,0 0 0,-2 0 0,-1-1 0,1 1 7,-2 1-1,0 0-8,-3 0 1,-1 1 0,0 3 7,-1 0-1,-1-1-1,-1 5 0,-1-1 5,-1 1-1,1 2-14,-1 0 2,0 2 13,-1 0-2,1 1-13,3 1 1,1-1 7,3 1-1,0-1 7,-1 1-8,1-1 0,2 1-6,4-1 7,-1 0 0,3 0 0,2-1-7,0 0 1,5-1 13,-1-1-14,2 0 14,4-2-7,1 0-7,1 1 7,2-3-6,1 1 13,1-1-14,1-1 14,0 1-7,-1-1 0,-1-1-7,-3 2 13,0 0 0,-3 0-14,-1 0 7,0-1-6,-2 1 20,1 0-2,-1 1-2,0 1-7,0 0 6,-2 1-1,1 2-8,-1 0-6,0 3 7,0 1 6,0 2-19,-2 0 7,2 2 7,0 1 6,1 2-7,-1 0 0,0 2 6,0-1-1,0 2-1,2-2 6,-2 3-8,1 1-6,-1 0 6,0 0 6,-2 2 5,0 0-20,0 1 13,0-1-1,0-1 6,-2 1-8,0 1-13,0-1 14,0 0 5,-2-1-20,0-1 8,2 0 0,0-1 6,-2-2 6,2 1-7,-2-3 6,0 1-2,2-3 0,0-2-20,0 1 8,2-1 7,-2-2 6,0 0-8,0-1 0,0-1 0,0 0-12,0-1 8,0 0 13,0-2-1,2-1-8,0 1 0,-2-3 7,2 1-8,2-1 7,-2-2-1,2 0-7,3-1-6,-3-3 7,4 1 7,0-3-20,1-2 21,1-3-14,0 0 1,5-2 1,-1-3 13,-1-3 5,3-2-20,1-1 13,1-2 0,-1-4-7,2 1 6,-1-2-1,-1 0-13,1 2 8,-1 2 6,1 0-13,-3 3 7,-1 1 7,1 1-7,-3 3 6,1 1-7,-3 1 0,0 1 1,1 2 0,-3 0 6,-2 2-7,2 2 7,-1 0-7,-3 1 13,2 2-14,-2 0 6,0 1-6,-2-1 6,0 1 0,3 2-7,-3 0 7,0 0 0,0 0 12,0 0-8,0 1 11,-2 0-2,0 0-2,2-1-14,-2 1 0,0 1 12,0 0-1,0 0-14,0 0 13,0 0-8,0 0-6,0 0 13,0 0-14,0 0 13,0 0 6,-2 0-8,2 0-1,0 0-1,0 0-13,0 0 14,2 0-7,-2-1 13,-2 1-8,2 0 0,0 0-1,0 0-6,0 0 13,0 0-7,0 0-1,0 0 6,0 0-13,0 0 7,0 0-6,0 0-6,0 0 8,0 0 0,0 0 7,0 0-7,0 0 0,0 0 7,0 0-1,0 0-6,0 0 0,0 0 7,0 0-7,0 0-6,0 0-5,0 0-11,0 0-9,0 0-3,0 0 3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4-11T04:56:29.622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57,'24'0,"-24"0,25 0,0 0,-25 0,25 0,24 0,1 0,-25 0,24 0,26 0,-1 0,-74 0,50 0,-1 0,1 0,-50 0,50 0,-1 0,-49 0,50 0,-25 0,49 0,-74 0,50 0,-1 0,1 0,0 0,24 0,0 0,-49 0,25 0,-50 0,25 0,24 0,-49 0,50 0,-25-50,-1 50,1 0,0 0,0 0,49 0,-74 0,25 0,-25 0,50 0,-50 0,24 0,51 0,-50 0,-1 0,1 0,-25 0,50 25,-1-25,-49 0,75 25,-25 0,-1-25,1 0,-25 0,-1 0,26 0,-25 24,24-24,-49 0,25 25,-25-25,50 0,-25 0,-1 25,1 0,0-25,0 0,24 0,-49 0,50 0,0 0,-1 0,-49 0,25 0,-25 0,50 0,-50 0,24 0,-24 25,50-25,-25 0,0 24,24-24,-49 0,50 0,-25 0,0 0,-1 0,26 0,-50 0,25 0,0 0,-1 0,26 25,-25-25,-25 0,49 0,1 0,0 0,-26 0,-24 0,25 0,0 0,-25 0,50 0,-26 0,1 0,0 0,0 0,0 0,24 0,-49 0,50 0,-25 0,-1 0,1 0,0 0,0 0,-25 0,25 0,-25 0,24 0,1 0,-25 0,50 0,-25 0,-25 0,25 0,-1 0,1 0,-25 0,25 0,0 0,0 0,-25 0,24 0,1 0,0 0,-25 0,25 0,-25 0,25-25,-1 25,-24 0,25 0,0 0,0 0,0 0,-1 0,1 0,-25-24,25 24,0 0,0 0,-25 0,24-25,1 25,0 0,-25 0,25 0,0 0,-1 0,1 0,0 0,25-25,-50 25,24 0,1 0,0 0,25 0,-1 0,1 0,-25 0,24 0,-49-25,25 25,-25 0,50 0,-50 0,25 0,49 0,-49 0,24 0,26 0,-26 0,1 0,-25 0,24 0,-24 0,0 0,25 0,-1 0,1 0,24 0,-24 0,24 0,1 0,-26 0,1 0,0 0,-1 0,26 0,-75-25,24 25,26 0,-25 0,24 0,1-24,24 24,50-25,-74 25,24 0,-24 0,-50 0,50 0,-1 0,1 0,-50 0,25 0,24 0,1 0,-1 0,1 0,25 0,-1 0,0 0,26 0,-26 0,-24 0,24 0,-24 0,-1 0,1 0,-25 0,24 0,-24 0,0 0,-25 0,25 0,-1 0,1 0,0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24:18.923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14376 2003 19,'0'-1'4,"0"-2"-1,-2 1 0,0-1 0,0 1 0,0 0-1,0 0 0,2-3 0,-2 2 0,0 0 0,0-1-1,2-2 1,-2 2-1,0 2 0,0-1-1,-1-1 1,-1-1 0,2 2 0,-2-1 0,0 2 0,2-1-1,-2-1 0,0 2 0,0-2 0,-1 2 1,1 0 0,0-1 6,-2 1-7,2 1 12,-2 0-14,1 0 0,1-2 13,0 3-7,-2-2-7,0 0 13,-3-1-2,3 2 6,-2 0-21,0 1 14,-1-2-1,1 0 5,-2 1-7,2 1-1,-3-2 6,1 1-7,0-3-7,-1 3 13,-1 0-1,1 0-7,-1 1 13,0 1-15,-1-1 7,1-1-7,-1 1-6,1 0 20,-2 1-14,1-1 6,1 1 6,-3 0-7,-1 0-13,-3 1 13,3-1 13,-3 0-9,-2 1 6,3-1-2,-3-1-8,0 2 0,1-1 6,-1 0-1,2 0-20,-1 1 8,1 0 7,0-1-13,3 0 7,-1-1 7,5 1-1,-1-1 6,3 2-13,2 1 6,-3-1 6,3 0-1,0 2-7,2 0-6,0 1 1,-1 1 13,3 0-1,0 1-20,-2 0 2,2 1 7,0 0 7,-1 0-13,1 1 2,-2 0 7,2 0 6,-2 0-13,2 0 7,-3 0 7,1-1 5,0 0-14,2 0 1,-2 0 6,-1-1 0,3 0 5,0 0-1,-2 0-1,2 1-19,-2-1 7,2 1 7,-3 0 6,1 1-1,2-1-13,0 0 1,0 0 13,0 0-1,-1 0-20,1 2 8,0-2 13,0 1-20,0-1 8,2 2 13,-2-1-7,0-1 0,-3 1-1,3 1 6,2-1-19,-2 0 14,0 0-7,0 1 13,2-1-1,-2 0-7,1 2-6,-1-1 7,2 2 0,-2 0 0,2-1 0,-2 0-7,2-1 14,-2-1-8,2 2-12,2-2 8,-2 0 6,2 0 0,-3 0 0,3-1 6,-2 1-1,0 1-7,2-2 0,-2 1 6,2 0-7,0 1 6,0-2-19,0 2 14,2 1 0,-2-1 6,2 1-13,0-1 1,3 1 7,-3-1 6,2 2-13,0-1 7,-2 0 6,2 0-13,0 1 7,0-1 6,1 0-14,-1 1 7,0-1 7,0 1-7,2-1 6,-2-1-7,0 0 0,1 1 6,-1-1 0,2 0-13,0-1 7,0 0-13,1 1 21,1-1-1,-2-1-1,2 1-13,1 1 14,-1-2-7,2 1 0,-2-1-6,1 2 13,1-2-13,-2 0 13,1 0-7,1 0-6,-2-1 20,3 1-21,-1-1-5,-2 0 20,0 0 0,3-1-8,1 1 13,-4-1-1,3-2-2,-1 2-13,1 0 6,1 0 0,-2 1 0,3-1 6,-3-2-7,2 1-7,1 2 1,-1-1-6,1-2 20,-1 1-13,3 0 0,-3-1-5,2 0 19,-1-1-1,1 1-7,-1 0 0,1 0-1,-1-1-6,1 1 13,-2-2-20,1 1 21,1-1-8,-1 1 0,1 1 0,-1-3-6,-1 3 0,3-2 7,-3 0-6,0 0 6,1 0 0,1-2 0,-1 1 0,1 1-1,-1-1 0,1 0 0,-2 2 0,3-3 6,-3 1-20,1 1 2,-3-1 20,2-1-13,1 2 0,-1-1-6,1 0 14,-1-1 0,1 1-13,-3 0 19,2-1-13,-1 0 6,1 0 0,0-1 6,1 0-20,-3 2 8,1-2 6,1 1-13,-2-1 8,3 1 6,-1-1 0,-2-1 6,3 0-2,-1 0-1,3-1-7,-3 0 0,1 1 0,1 0 0,-2 0 0,3 1 0,-3-2 0,3 0 6,-3 1-7,3 0 7,-3-1-1,1 1-1,-1 0 0,0-1-1,1 0 0,-1-1 0,-2 1-7,1-1 1,-1 1 0,1-1 13,1 0-8,-2 0-6,1 1-6,-1-1 8,0 0 0,3-1 6,-3 0 0,0 1-19,3-2 14,-3 1 0,3 0 0,-3 2 7,2-3-1,-1 2-7,1-2 0,0-1 0,1 1 7,-3 0-1,1 1 6,-1-2-26,0 2 2,3-2 8,-3 0 13,0 0-1,-1 0-1,-1-1-19,0-1 2,2 2 8,-1-1 6,1 0 6,-2 0-1,1-1-1,-1 1-13,0-2 1,0 2 13,-1-1-1,1 0 0,-2-1-20,2 1 14,-1 1 7,-1-3-1,0 2-13,0 1 7,-2-1 6,3-1-13,-1 1 7,0 0-6,0-2 0,-2 1 20,0-1-8,3-1-1,-3 0-7,0-1 0,-2 0 7,0 1-7,-2-1 7,0-1-1,0 2 6,2-1-14,-2 1 7,-2-1 6,0 1-20,-2-1 7,0-1 13,0 3-20,2-2 14,-1 0-6,-1 2-6,0-1 20,-2 1-8,2 1 0,-2 0-13,1-2 20,1 0-8,0 3 0,0-1-6,0 0 13,-2 1 5,2 0-2,-3-1-8,3 2-7,0-1 1,0 1 6,-2 0 0,2-1-1,0 2 0,-3 1-7,1-1 1,0 0-6,0 0 1,-1 0 20,-1 1-8,2 0 0,0 0-7,2 0 0,-3-1 1,-1 2 0,2-2 0,0 0-6,-2 0 20,1 0-2,-1 0-7,0 1-1,-1-1 0,1 1 0,0-1 0,-2 0-1,1-1-6,-1 1 1,0 0 6,-1 0-6,-1 0 0,2 0 7,-3 0 0,3 0-13,-3-1 14,1 0 5,2 1-7,-3 0-6,3 0 0,-3 0 1,3 0-6,-2 1 1,-1-1 20,1 1-21,2 1 20,-3-1-7,1 0-13,-3 0 13,1-1 6,-1 2-1,-1 0-8,1 0 0,1-1-6,-1-1 0,-3 0 1,3 1 7,1-1 6,-1 2-1,1-1-20,-1 1 14,3 1 0,0-2 6,-1 2-8,3 0-6,-3-1 7,3 3 0,2-2 0,-1 2 0,1-1 0,0 1-1,2-1 0,0-2 0,-1 3 0,1 1 0,0-1 0,0 0 0,2 1 0,-3 0-6,3 1 1,0 0 1,0-1 0,2-1 1,-2 1 12,2 0-1,-2 0-13,1 0 7,-1 0-7,2-1-5,0 1 7,0 0 7,2 0-1,-2 1 0,0 0-1,0 0 0,0 0-6,2 0 0,-2-1 1,2 2 6,0-1 0,0 0-13,0 0 1,0 0-5,0 0-4,2 1-4,2 1-10,2 1 4,2 0 2,1 1 2</inkml:trace>
  <inkml:trace contextRef="#ctx0" brushRef="#br0" timeOffset="2886">14232 1869 21,'0'0'4,"0"0"0,0 1-1,0-1 0,0 0 0,-3-2 0,3 2-1,0 0 0,0 0 0,0 0 0,0 0 0,0 0-1,0 0 0,0 0 0,0 0 12,0-1-1,-2 1-2,0 1-1,0-1-7,2-1-1,-2 0-6,2 1 7,-2 0 12,2 1 5,0-1-9,0 0-7,0 0 5,0 0-1,0 0 0,0 0-1,0 0-1,0 0-1,0 0 6,0 0-1,0 0-1,0 0-1,-2 0-1,2 0-7,0 0 6,0 0 6,0 0-2,0 0-7,0 0 0,0 0 6,0 0-14,0 0 14,0-1-1,-2-2 5,0 0-8,0 1 0,0-1-7,0 1 13,0 0-1,0-1-8,2 0 0,-3-1-6,3 2 13,-2-2-1,2 1-1,-2-1-1,0 2 0,0-1-1,0-1 6,2 1-2,-2-2-7,0 0-12,0 2 7,0-2 13,0 1-13,0-1 6,-2-1-12,2-1 20,-1 1-8,-1 1-6,2-2 13,-2 1-2,0-1-7,0 1 7,-2-1 5,2 0-2,-3 0-20,1 0 8,0 0 13,0-1-2,-1 1-13,1-1 13,0 0-1,0 0-1,-2-1-14,1 2 20,-1-1-21,0 0 14,0 0 5,-3 1-7,3-1-19,0-1 26,-3 0-7,3 0-1,0 1-13,-3-2 14,1 0-7,0 0 7,-3 0 0,1 0 5,2 0-7,-3-2 6,3 0-7,-3-1-13,-1 1 20,0-1-1,-3-1-1,0 0 0,1-1-1,-3-1-1,-1-1 0,-1 1-13,-2 0 7,0-2 0,-1 1-6,-1-3 14,-2 2-7,0-1-12,-2 0 14,-2 0 0,2-1-1,-2 0 0,0 0 7,-2 0-14,2 1 1,-2-1 7,-2 0-6,2 0 13,-3-1-14,3 1 14,0 0-1,-2-1-20,-2 0 20,2 0-7,-3-1-6,1 1 13,0-1-13,-2 1 1,-1-1 13,1-1-1,-2 0-1,-1 1-7,1 0 0,-2-2 6,1 2-13,-1-1 8,-3-1 6,3 1-13,-3 1 7,-1 0 0,-1 0 6,1 1-7,-1 1 6,0-1-7,-1 1-6,1 2 1,-1-2-5,-3 1 14,0 2-6,5-1-6,-3 1 1,0 1 14,3 1-7,-1 0-6,3-1 13,1 2-13,-1 1 20,-1-1-8,1 1-7,1 0 7,-1 1 0,-3 1-1,1 0-7,-1 1 13,1-1-19,-3 2 13,2 0-6,-1-1 6,1 1-6,-1 1 0,1 0 7,0 1-1,1 0-6,1 0 12,1 0-13,-1 0 0,1 0 13,1 1-13,3 2 13,0-2-8,1 1 6,-1-1 0,2 2-8,2 0-6,1-1 7,1 2-6,2 1 13,0-1-7,0 1 0,2-2 0,-2 2 7,2 0-14,0 0 14,0-1-1,2 2-7,-2-1-13,2 1 15,-2-1-1,0 1 7,0-1-7,0 1-13,0 0 20,0 1-13,0-2 7,-2 2 6,2 0-19,2 0 20,-2-1-14,-3 0 7,3 1-12,0 0 14,0-1-7,2 1-6,-2 2 20,0-2-1,2 0-7,1 0-1,-1 1-12,0 1 14,0-1-7,0-1 13,-2 1-7,2 0 6,0-2-8,0 2 0,0-1 7,0 0-14,-2 1 14,0-2-1,0 2-1,2-1-13,2 1 7,0-1 6,0 0-6,0 2 6,0-1-7,3-1-12,-3 1 14,0 1-6,2-2 7,0 0 0,0 1-7,1-1 7,-1 2 0,-2-1-6,2 0 13,-2-1-1,0 0-7,2 1 0,-1-1-6,-1 1 7,0 0-1,0-1-6,0 0 7,-4 0-6,0 1 0,2 1 14,-2-2-14,2 1 13,-4 0-7,2 0-7,-2 0 7,2 0 0,-2-1 6,0 2-7,0-1 7,-1 0-8,1-1-6,2 1 14,-2 0-14,2 0 7,0 1-6,-2-1-5,2 0 14,-2 0-7,0 1 13,0 1-20,0-2 20,2 0-13,-2 0-6,2 0 7,-3 2 7,1-1-1,-2 0 0,2 0-7,0-1 1,0 0 7,0 1-7,-2-1 13,2 2-14,-3-2 0,3-1-5,0 1 13,0 0-13,0 0 8,0-1 6,0 1 6,-2-1-8,2 2-7,0-2 13,-3 0-1,3 0-13,2-2-6,-2 2 14,-2-1-7,2 1 1,-2 0 13,0 0-14,-1 0 1,1 0 0,-2 1-6,2-2 20,-2 1-8,2 0-6,-3 0 6,1 0 0,0 0 6,-2 0-20,-1 0 14,3 1-13,0-2 1,2 1 8,-3 0 12,3 0-7,-2 1-7,2-1 13,0 0-14,0 2 13,-1-2-1,1 1-1,0 0-20,-2 0 21,2 0-8,0 0 7,-3 2-1,-1 0-14,2 0 14,-2-1-1,1 0-7,-1 1-6,2-1 14,-3 1-1,3 0-19,0-2 14,-2 1-6,1 1 0,-1-2 7,0 1-6,0 2 13,-1-1-7,1 0-6,2 0-6,-3 0 14,-1 0 6,2 0-1,0-1-8,-1 2-6,3-1 13,0 1-13,-3-1 1,3 2 13,-2-1-14,2 0 1,0 0 13,-3 0-7,3 1-6,-2 0 6,-1-1-12,1 2 14,0-1-1,0-1 0,-3 0 6,3 1-13,-3-1-6,-1 1 20,2-1-14,1 2-5,1-1 20,0 0-14,-1 0 13,1 0-7,0 1-7,0 0-5,-1 0 7,1-2 0,2 2 13,-3 0-13,-1 1 12,2-1-19,0-1 13,1 2 0,3-1 6,-2 0-14,2-1 1,0 0 13,-1 1-8,-1-1-12,2 1 20,0-2-14,0 1 7,2 1 6,-3 0-1,1-1-7,0 1 0,2-1-12,-2 0 20,0 0-7,0 2 6,2-2-7,-1 1-7,3 0 14,0-1-7,2 1 0,0-1 0,1 0-7,-1 0 7,2 1 0,0-1 0,0 1 7,2 0-14,0-1 7,0 1-6,3-1 7,-3 1 0,2 1-13,0 0 8,1-2 7,-1 0-7,-2 1 1,2 0 6,1 1 6,1-2-7,-2 4 0,2-2-13,-1 0 20,1 0-14,0 1 14,1-3-8,-1 2 6,2 2-1,1-2-13,-1 1 1,3-1 7,-3 0 6,0 0-1,1 0 0,-1 0-1,-2 1-7,1 1 0,1-1-6,-2 0 1,3 0-5,-1 1 20,-1-1-13,1 0 0,0 0 13,1 0-7,-1 0-13,-2 0 21,3 2-20,-1-3 14,1 1-1,1-1-6,-2 1 7,1 0-7,-1-1 7,1 0-7,-1 1 13,0-1-7,1 0 6,-1 1-14,1-1-5,-1 0 14,0 1-1,1-1 0,-3 1 0,2 1-1,1-1 0,-1 0 0,-2-1 0,3 1 0,-3-1 6,0 1-20,1 0 8,1 0 7,1 1-6,-1-1 6,0 0 0,1-1 0,1 1-7,1-1 7,-1 0-12,3 0 13,-3 0-6,3 0 6,-3 0-6,5 0 6,-3 0-13,1 0 14,1 1 0,-1-1-1,1 1-6,-1 1-6,-1 1 13,3-2-6,-2 0 6,1 0-13,-1 0 7,1-2 1,1 1 6,-1 0-1,1 0 6,2 1-14,-3 0 1,3-1 7,0-1-1,-1 0 6,3 1-1,-2-1-7,-1-1-1,1 1-6,2 0 7,-1 0 0,-1 0-6,2 1 0,-3 0 7,3 0 0,-2 0 0,0 1-7,-1-2 7,1 0-13,-3 0 20,3 1-13,0-1 13,1 0-14,-1 0 13,0 1-7,-1-1-13,1-1 14,2 2-12,0 0 7,-3-1 7,-1 1-1,1-1 6,3 0-1,-2 0-20,4-1 8,-3 2 13,1-1-14,0 0 7,2 0 0,-1 0-6,-1 1-6,0-2 7,2 2 13,-3-1-7,1 0-13,0 1 14,0-1-1,-1 1 6,1 0-14,2-1 7,-2 0-13,1 1 21,1-1-20,0 0 20,2 0-8,-2 0-6,1 0 13,-1-2-14,2 1 1,-2 1 0,2-2 7,0 1-1,0-2 0,-1 1 6,1 1-13,2-2 13,-2 2-1,-2-1-7,2 1 0,-3-1 0,3 0-7,-2 0 8,2-1-1,2 1 0,0-2 0,0 0 0,-2 1-6,2-2 7,0 1 0,-1-1-6,1 0-6,2 1 14,-2-1-7,2 0-5,-2 0 13,2-1 0,0 1-13,0-1 20,0 1-14,-2-1 6,2 2-6,0-2 13,-2 1-8,2 0 6,-2 1-7,0 1 6,0-1-7,-2 1-6,2 0 13,-2-1-7,-1 3 0,1-2 6,0 1-7,0-1-6,0 2 7,0-1 0,0 1 0,-1 2 6,-1-1-13,0 0 7,0-1-6,2-1 7,0 1 0,-1-2-7,1 2 7,2-2 0,-2 2 0,0-2-13,0 3 21,0-2-8,0-1 6,2 1-13,-3 0 7,3-1 6,-2 0-13,2 1-6,0-1 21,0 1-14,2-2 13,-2 0-13,0 1 0,0-1 7,0-1 0,0 1-7,2 1 7,-2-1 0,2-1-7,-3 0 14,3 1-8,0-1 0,-2 0 0,2-1 0,0 1 6,0 0-7,0 0-6,-2 1 13,2-1-1,-2 1-1,2-2-7,0 2-6,0-2 8,0 0-7,-2 1 1,2-1 7,0-1 0,0 1-13,0 0 2,0 0 7,0 0 13,0 0-1,0 0-14,0 0 7,0 0 0,0 0 0,0 0 6,0 0-14,0 0-5,0 0 20,0 0-14,0 0 7,0 0 0,0 0-7,0 0-5,0 0 7,0 0 1,0 0 12,0 0-7,0 0 6,0 0-14,0 0-5,0 0 13,0 0 6,0 0-13,0 0 13,0 0-14,0 0 7,0 0 0,0 0-13,0 0 14,0 0-1,0 0 6,0 0-7,0 0 0,0 0 0,0 0-7,0 0 7,0 0 0,0 0 0,0 0 0,0 0-6,0 0 7,0 0-7,0 0 7,0 0 0,0 0-1,0 0-6,0 0 7,0 0-7,0 0 7,0 3 0,-2-1 0,2 0 0,0-1 6,0 1-1,0-1-14,2 0-5,-2 0 14,0 0 0,0-1 6,0 1-1,0 1-14,0-2-5,0 0 14,0 1-7,2-1 1,-2 0 13,0 1-7,0-1-1,0 0-6,0 1 13,0 0-7,2-1 6,-2 0-7,0 0-6,0 0 13,0-1-1,0 0-13,0 1-6,0-1 14,0 0 7,0-1-14,2 1-5,-2-1 13,2-2 6,1 0-13,-3-1 1,2 1 6,0-1 0,0 0-6,0-1 6,0-1 0,2 0-13,-2-1 20,0 0-7,0 0-13,0 0 14,0-1-6,0 0 0,1 0 13,-3 1-14,2 0 7,-2-1-7,2 0-6,0 0 14,-2 0 6,2 0-14,-2-1 7,2 2-7,-2-1 7,2 1-7,-2-1 7,2 1-6,-2 1 6,0 0-6,0 0 0,0 0-6,0 0 14,0 2-13,2-1 13,-2 1-7,2-1 7,-2 3-13,0-2 13,0 2-1,0-1 0,0 1-1,0-1-6,0 1-12,0 0 14,0 2 6,0-1-13,0 1-5,0-2 14,0 2 0,0 0 6,2 0-7,-2 0 6,2 0-13,-2 1 13,-2-1-19,2-1 14,0 2 6,0 0-19,0 0 7,0 0 13,0 0-1,0 0-13,0 2 7,0 0 6,-2-1-19,2 1 7,2 2 7,-2-1 0,0 3 6,-2 1-7,2-1 0,0 2 6,-2 0-20,2 0 14,0 2 0,-2-1 6,0 0-1,0 1-13,0-2 7,2 1 0,-2 0 0,2-1 6,-2 1 0,2-2-1,-2-2-7,0 0-12,2 1 14,0-3 0,-3 2 6,3-2 0,0 1-20,0-2 21,0 2-1,0-3-1,0 0-1,0 0-6,0 0-6,0 1 7,0 0 0,0-1 6,0 0-13,3-1 7,-3 1 1,2-1 6,0 0-1,0-1-7,0 1 7,4-2-20,-2 0 8,4-2 14,-1 2-1,3-3-1,0 2 0,1-2-1,1-1-13,0 1 1,1 0 7,-1 0-6,1-1 1,1 0 1,-1 2 7,-1-2 6,0 1-8,1-1 7,1 1-7,1 0-7,-3 0 14,3 1-1,-1-1-1,-1 0-1,1 1 0,-2 0-1,1 0-6,-3 0 6,0 2 0,1-2-7,-3 2 7,0 0 0,1-2-7,-1 2 7,-2 1-7,-2-2-5,0 2 7,1 0-6,-3 0 1,2 0 7,-2 0-12,2 1 7,-2 0 1,-2-2 0,2 2 1,-2 0-6,2 0 7,-2 0 1,2-1 6,-2 1-13,0 0 13,2 0-13,-2 0 1,0 0 20,0 0-2,0 0-26,0 0 21,0 0-1,0 0-1,2-1-7,-2 1 13,0-1-13,0 1 0,0 0 0,2 0-12,-2 0 2,0 0 8,0-1-18,0 1 15,0 0-11,0 0-4,0 0 3,0 0 2,0 0-4,0 0 3,0 0 9,0 0-6,-2 0 2,2 1 2,-2 2 1,0 0 2,-2 0 1,2 1 1,-2-1 1,0 1 1,2-1 0,-2 1 1,1-2 0,1 0 1,2 1 0,-2-1 0,0 0 1,0 1 1,0-2-1,2 0 0,-2-1 1,2 1 0,0 0 0,-2-1 7,2 1-1,2-1-7,-2 2 0,0-2 13,0 1-14,0-1 0,0 0 7,-2 0-6,2 1 12,0 0-7,0-1-7,2 1 19,-2-1-8,0 1-7,0 1 6,0-2-13,0 0 7,0 0 13,2 0-2,-2 0-7,2 0-7,-2 0 0,0-2-6,0 2 1,0 0 8,0 2 0,2-2-7,-2 0 1,2 1 0,0-1 1,0 1 0,1 0 0,-1-1 0</inkml:trace>
  <inkml:trace contextRef="#ctx0" brushRef="#br0" timeOffset="184783">16426 1869 20,'-2'-2'4,"0"1"0,-2-3-1,-1 2 0,1-3-1,-2-1 0,0 2 0,0-1 0,-1-1-1,1 3 1,-2-2-1,0 2 0,2-2 0,-3 2 0,3-1 0,-2-1 0,0 3 0,-1-1 0,-1 0 0,2 1 0,-3 0-1,1-1 0,0 1 0,-3 1 0,1 0 0,-1-2 0,-1 3 0,-3 0 0,3 0 0,-3-1 1,1 1 0,-3 1-1,-2 0 1,3 1-1,-3-1 0,1 0 0,-1 0 0,0 1 0,0 1 0,3-1 0,-3 2 0,3-1 0,-3 1 0,2 0 0,1 0 0,1 0 0,1 1 0,1 1 0,1 1 0,-1-1 0,-1 1 0,1 0 0,1 1 0,-1 0 0,1 0 0,-1 0 0,3 1 0,-3 0 0,1 0 7,-1 1-8,3 0 7,-3-1-7,3 0 6,-2 2-7,1-2 0,-1 1 7,1 1-7,-1-1 0,1 1 1,1 0 0,0 1 0,-1 1 0,3-1 0,-3-1 0,1 2 7,0 0-7,-1 0-1,3-1 7,-3 2-7,1-1 0,2 0 7,-3 0-7,3-1 1,2 1 6,-3 0-7,1 0 0,2 0 7,-1-1-7,1 1 0,0 0 7,2 0-7,-1 0 0,1-2 7,0 3-7,0-1 0,2 1 7,-2-1-8,-1-1 1,3 2 0,0 0 1,0 1 0,-2 1 6,0-1-7,-1 0 0,1 1 7,2 0-7,0 0 0,-2-1 1,1 1 0,1 0-1,-2 0 0,4 1 1,-2-2 0,0 1 0,0-1 1,0 0 12,-1 2-14,3-2 13,-2-1-1,2 0-15,-2 0 1,2 0 7,2 0-7,-2-1 14,2 0-14,0 0 0,-2 0 0,4-2 1,0 1 13,0 0-7,2-1-7,-2 1 1,4 0 0,-1-1 0,1 0 0,0 0 7,2 0 0,0 0-7,1 0 0,-1-2 13,2 2-7,-1-1-1,1-1 6,2 2-7,1-1-6,-1 0 7,1-1 6,-1 0-1,0 1-14,3 0 14,-1 1-14,1 0 7,-1 0 0,1-1 0,1 2 0,-1-1-6,-1 0 7,1 0-6,-1 1 7,3 1 6,-3-2-14,3 0 1,-1 1 7,-1 0-7,1 0 7,1 0-6,2-1 6,-3 1 6,3-1-13,-3 1 1,5 0 13,-2-1-2,1 1-7,3 0 7,0 0-1,0 1-14,-1-1 14,3-1-13,0 2 7,0-1-7,0 0 14,-1-2-7,3-1 6,-2 2-1,2-2-13,0-1 14,0 0-14,0 0 20,2 1-14,-3-2 0,3 0 7,0 0-7,0 0-6,0-2 14,0 1-7,0-1-7,0-1 1,0 1 14,2 0-1,-2-3-1,0 2-13,0-3 1,0 0 13,2 0-7,-2-1 1,0 0 6,0-1-1,0 0-13,0-2 1,0 0 13,-2-1-13,2 1 7,-3-2 0,3 1 6,0-2-7,-2 1 7,-2-1-7,0-1 0,0 0 6,-1-1 0,3-1-14,0 0 14,-2-1 0,0-1-7,0-1 6,2 0-7,-5 0 13,1-2-7,-2 1-1,-1-3-6,3-2 7,-2 0-1,2-4 0,-3-1-6,-1-1 0,0 0 1,-1-2 6,1 0-13,-5 2 2,3 0 13,-3-1-13,1 2 13,-1 0-6,-1-2-7,-3 1 1,0-1 8,1 1 6,-3 0-1,0-2-7,-2 0 0,-1 1 13,-1-2-8,-2 1-1,0 0 0,-2-1-7,-2 0 1,0 1 6,-2-2 0,-3 0 6,-1 1-1,0 1-7,-5 1 6,1 0-14,-2 0 7,-1 2 7,-2-1-7,1 1 0,-3 2-7,-3 0 14,1 1-1,2 1-1,-3 0-1,1 0 0,-2 2-19,-2 1 14,3-1-6,-3 2-5,0 3 20,0-1-7,0 0-1,0 2 7,1 1-7,-3 0 12,2 0-1,0 1-21,-2 1 14,-2 0 0,2 0 5,0 1-19,3 0 7,-3 1 7,0 0 5,2 0-19,2 0 7,1 0 0,-3 2 1,2-2 6,0 1-13,5 1 1,-1-1 8,0 0 6,1 1-7,-1-1 6,3 2 0,-1-2-1,3 1 0,-1 2-1,3 0-7,-3-2 1,3 3 7,-1 0-7,-1-1 0,2-1-12,-1 2 2,1 0 1,1 0 1,1 0 2,0 0 1,-1-2 8,3 2-7,0 0 1,2 1 1,-1-1 0,1 1 1,0-1 0,2 1-1,2 0 1,0 1-1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24:15.257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405 0 20,'0'0'3,"0"0"0,0 0 0,0 0 0,0 0 0,0 0 0,0 0-1,0 0 0,0 0 0,0 0-1,0 0 0,0 0 0,0 0 0,0 0 0,0 0 0,0 0 0,0 0 0,0 0 0,0 0 0,0 0 0,0 0 0,0 0-1,0 0 0,0 0 0,0 0 0,0 0 7,0 0-1,0 0-7,0 0 6,0 0 0,0 0 5,0 0-7,0 0 0,0 0-7,0 0 7,0 0-1,0 0-6,0 0 13,0 0-8,0 0 7,-2 0-1,0 0-8,0 0 7,-4 0-1,-1 0 6,3 1-8,-2 0 6,2 0-7,-2 0-1,2 0 6,-1 1-7,-1 0 0,0-1 7,2 2-1,-2 0-14,-1 1 8,1 0 6,0 1-1,2-1 0,-2 2-14,0-1 2,-1 1 7,1-1 6,0 2-1,-2 0 0,1 0-1,-1 0-1,2 0 0,0 0-13,-3 0 20,1 0-14,2-1-5,0 0 13,-3 0 0,3-1 6,0 2-2,0 2-7,0-2 6,-1-2-1,1 2-7,0-1 7,0 1-7,0-1 12,-1 1-7,1-1-13,0 2-5,0-1 14,0 1-6,-1 0 7,1 0 6,0-1 5,2 0-8,-2 1 0,2 0-13,-3-1 7,3 2 0,0-1 7,0-1 6,0 0-2,0-2-20,2 2 8,-3 0 7,3-1-1,0 1 0,-2-1 6,2 2-14,0-1 1,-2 1 13,2 0-8,0 1 6,0-2-7,0 0-19,0 1 15,-1 0 7,1 1-13,0-1 14,0 0-1,0 2 0,0-1-7,0 0 7,0 1-6,0 0 6,0-1 6,2 1-7,-2-1 6,2 0-8,-2 1 7,2-1-14,-2 1 14,2-2-1,-2 2-7,2 1 6,0 0-13,0-2 1,0 3 20,0-2-14,0 2 12,0 0-7,0-2-7,2 2 13,-2-2-8,2 1-13,-2-1 21,2-1-20,-2 3 20,2-2-2,-2 0-19,0-1 13,2 0 0,0 2 6,-2-2-1,2 2-7,0-3-12,0-1 14,-2 1-7,2-1 7,-2 0 6,0 1-7,2 0 0,0-1-7,0 0 1,-2 0-6,3 0 20,-1 0-7,0 0-6,0 1 6,0-1 0,2 0 0,-2 1 0,0-1-1,2 0-6,0 0 7,1 1 0,-1-1-1,0 0 0,0 0-6,-2 0 13,2-1-1,-2 1-7,2 0-6,0 0 13,-1-1-7,1 1-7,-2 0 8,4 0-1,-2 0 0,2-2 7,-2 2-7,3 0 6,-3 0-1,2 0-1,-2-1 0,2 1-1,1-1 0,1 1-13,-2 0 1,2 1 8,-2 0 0,3-1 6,-1 0-7,2 1 1,3-1-6,-3 0 0,0-1 8,1 0-1,-1 0 7,3-1-1,-3 0-1,0 1-1,1-3-13,-3 2 14,2 0-1,-2-2 0,3 1-19,-3-1 14,0 2 0,3-1 7,-3 0-7,0-1 12,0 1-7,1-1-13,1 2 7,-2-4 13,3 3-14,-3-1 13,0 1-14,1-1 7,-1 0-13,0-2 14,0-1-7,-1 2 6,1-1-6,0 0 6,0 0 6,-1 1-7,1 0 0,-2-1-7,2-1 7,-1 1-6,-1-2 6,0 2-12,0-1 13,-2 0-13,3 0 14,-1 0-7,0-1 7,0 0 0,2 0 5,1-2-1,-3 2-1,0-1-7,2-1 6,-1-1 0,1 2-14,0-2-5,0 0 14,-1 1-6,-1 0 0,2-1 14,-2 0-8,0 0-6,1-2 13,1 2-7,-2-1 6,0 2-1,-2-2-20,3 1 21,-3 0-1,2-1-19,-2 0 20,0 1-7,3-1 12,-3-1-7,2 2-7,-2-2 0,0 0 6,0-1 0,2 0-1,-1 1-6,1-1 0,-2-1-12,2 0 21,0 1-7,1 0 0,-3-1-13,2 0 8,-2 1 14,2 0-1,-2 0-7,-2 1 0,3-1 6,-1 1-7,-2-1 0,2 1-6,-2 2 13,0-3-7,0 1-6,2 0 7,-2 0-6,0 1 13,0-2-1,3 0-7,-3-2 7,0 2-20,2-1 21,-2 0-1,2-1-7,0-2 6,-2 2-13,2 1 7,-2 1 7,1-2 5,1-1-14,0 2 7,-4 0-7,2-1 1,0 0-13,-2-1 8,2 2 1,0-1 1,0-1 13,0 0 5,0 0-26,0-1 20,0 1-1,-2-2 0,3 0-1,-1 1-1,0-1 0,-2-2-7,0 1 13,0-1-14,0 2 7,0 0-1,-2 0-6,2 1 7,0-1-1,-2 2-6,-1 0 7,1 0-7,-2-1 7,0 1-1,2 1 6,0-2-1,-2 2-7,0 0 6,0-1-7,1 1 1,-1 0 6,2-2-7,-2 2 0,2 0-19,-2-2 28,0 2-7,0-2 6,0 2-7,-1 1 0,1-1 6,0 0-1,2 1-1,-2 0-19,2 1 8,-4 0 1,2 0 7,-1 0 0,-1 0 0,2 0 6,-2 2-7,2-2 6,0 0-19,-1 0 8,1 1 0,0-1 1,0 1 0,-2-1 7,2-1 6,0 0-7,-3 0 6,3-1-1,0 1-8,0-1 1,0 0 12,0-1-14,0 1 0,-1 1 1,1 0 12,0 0-14,0-2 13,0 3-20,0 0 8,0 2 6,-1-2-7,1 0 13,0 2-7,-2-1-13,2 0 14,0 3-7,0-2 7,-1 1-13,1 0 1,0 1 19,-2-2-13,2 0 6,-2 2-13,-3-3 20,3 3-14,-2-1 7,0-1-1,-1 1 6,1-1-7,0 0-7,-1 1 1,-1 0 7,0 0-1,-1 1-6,3 1 13,-2-1-14,2-1-6,-3-1 14,3 2 0,-2-1 6,1 3-8,1 0 0,2 1 6,0-3-7,2 1-6,-3 4 7,3-2 0,-2 0-6,2 0 13,-2 0-1,-1 0-20,3-2 8,0 2 13,-2 0-7,0 2-13,0-2 14,-1 0 6,1 0-7,0 0 6,-2 2-1,1-1-1,1-1-6,2 0-7,-2 0 14,0 1-7,-1 0 6,3-1-13,-2 2 7,2-2-6,-2 1 14,2 0-7,-3 0 6,3 0-13,0-1 7,0 1-7,0-1 8,2-1-7,0 2 7,0-2 6,-2 1-7,2 0 6,-1 0-7,1 1 7,0-1-7,0 2 6,0-1-7,0 0 7,2-1-1,0-1 0,0 1-1,0 0 0,0 0-1,0 0 0,0-1-6,-2 2 6,2-1 0,0 1 0,-2-1 0,0 1-7,0-1 7,2 0-6,-2-1 6,2 0 0,0 1 0,0 0 0,0 0-7,0 0-12,0 0 9,0 0-12,0-1 3,2-2-11,-2 1-9,0 0-1,2-1 3,2 1 4</inkml:trace>
  <inkml:trace contextRef="#ctx0" brushRef="#br0" timeOffset="54304">5640 5510 17,'0'0'4,"0"0"-1,0 0 0,0-1-1,-2 0 0,2 1 0,0 0 1,0 0-1,0 0 0,0 0-1,0 0 1,0 0-1,0 0 1,0 0 0,0 0-1,0 0 0,0 0 0,0 0 0,0 0 0,0 0 0,0 0 0,0 0-1,0 0 0,0 0 1,0 0-1,0 0 0,0 0 0,0 0 0,0 0 0,0 0 0,0 0 0,0 0 0,0 0 1,0 0-1,0 0 0,0 0 1,0 0-1,0 0 0,0 0 0,0 0 0,0 0 7,0 0-1,0 0-7,0 0 6,0 0 0,0 0-1,0 0-7,0 0 7,0 0-8,0 0 1,0 0 7,0 0 0,0 0-1,0 0 0,0 0-1,2 0 6,4-1-13,2-2 1,0 1 13,3-2-14,1 2 1,0-1 6,1-2 6,1 1-7,3 0-6,-1-1 13,1 0-7,4 1 6,-1 0-7,1 0 12,0 0-8,1 0-6,3-1 12,-2 1-7,0 1-7,0-1-6,-1 1 2,1-1 13,2 1 0,-2 1 5,-3-2-1,3-1-7,0 2-7,-3 0 1,3-1 6,-2 1 6,0 0-1,-3 0 0,1 0-8,-1 0 7,-1-1-13,0 3 0,-3 0 14,0 0-1,-1-3-13,1 2 7,-1 0 6,1 1-7,-1-1 6,-1 0-13,3 1 14,-3 0-13,0 0 13,1-1-13,-1 1 13,-1 0 6,1 0-8,-2-1-1,3 1-13,-3 1 14,0-2 6,-1 1-20,-1 0 7,-2 0 7,0 0 0,1 0 5,-1 1-13,-2 0 6,0 0-6,-2 0 7,0-2-1,0 2 0,2 0-6,-2-1 6,-2 2 0,2-1 6,1 0-20,-3 0 8,0 2 13,0-2-14,0 0 1,2 0 7,-2 0 6,0 1-8,0-1 6,0 0-13,0-1-5,2 1 13,-2 1-6,0-1 0,2 0 7,-2 0-6,-2 0 6,2-1 6,0 1-7,0 0-1,0 0 0,0 0-6,0 0 7,0 0-7,0 0 7,0 0 0,0 0-7,0 0 1,0 0 7,0 0-7,0 0-6,0 0 14,0 0 6,0 0-1,0 0-1,0 0-8,0 0 0,0 0 0,0 0-12,0 0 14,0 0 0,0 0-13,0 0 14,0 0 6,0 0-2,0 0 0,0 0-1,0 0-1,0 0-1,0 0-13,0 0 1,0 0 8,0 0 0,0 0 0,0 0 0,0 0 0,0 0 6,0 0-1,0 0-7,0 0-6,0 0 14,0 0-7,0 0-6,0 0 7,0 0 6,0 0-13,0 0 1,0 0 13,0 0-7,-2 0-6,2 0-6,0 0 8,0 0 13,0 0-8,0 0 0,0 0 6,0 0-7,0 0 0,0 0-12,0 0 20,0 0-7,0 0 6,0 0-7,0 0-6,0 0-6,0 0 20,0 0-7,0 0-6,0 0-6,0 0 20,0 0-7,0 0-7,0 0-5,0 0 20,0 0-2,0 0-7,-2 1-6,-3-1 7,3 1 6,2 0-8,-2-1-6,2 0-5,-2 0 14,2 0-1,0 0 6,0 0-7,0 0 0,0 0 6,0 0-1,0 0-13,0 0 13,0 0-7,0 0 7,0 0-14,0 0-5,0 0 20,0 0-7,0 0 7,0 0-14,0 0 7,0 0-6,0 0 1,0 0 13,0 0-1,0 0-13,0 0-6,0 0 20,0 0-1,0 0-7,0 0-6,0 0-6,0 0 21,0 0-8,0 0 6,0 0 0,0 0-14,0 0 7,0 0-6,0 0 7,0 0-13,0 0 21,0 0-8,0 0-6,0 0 1,0 0 13,0 0-8,0 0-12,0 0 20,0 0-8,0 0 0,0 0-6,0 0 13,0 0-1,0 0-7,0 0 0,0 0 0,0 0-6,0 0 7,0 0-1,0 0 7,0 0-7,0 0 0,0 0 0,0 0 6,0 0-13,0 0-6,0 1 14,-2 0-6,2 1 7,-2-1-13,2 0 14,0 0 0,0 0-7,2-1 0,-2 1-5,-2-1 7,0 0 0,2 1 7,0 1-7,0 0 0,-2-1 7,2-1-7,0 1 0,0-2 7,0 1-7,0 0 6,0 0-13,0 0-5,0 1 8,0 0 13,0 1-19,0-1 1,0 0 14,0 0 0,2 0-7,-2-1 7,2 0-13,-2 0 20,0 0-8,0 1 6,0 1-7,0-1 6,0 1-1,0-2-7,0 0 1,2 1 0,-2-1-7,0 0 7,0 0 0,0 0 0,0 1 0,0-1 7,-2 2-7,2-2 0,0-2 0,0 2 0,0 0 0,0 0-7,0 0 1,0 0 1,0 0 1,0 0 6,0 0-12,0 0 7,0 0 13,0 0-1,0 0-8,0 0 0,0 0 0,0 0-6,0 0 0,0 0 1,0 0-6,0 0 14,0 0-7,0 0 1,0 0-6,0 0 7,0 0 0,0 0 0,0 0 0,0 0-7,0 0 2,0 0 0,0 0 0,-2 3 1,2-1 0,-4 0 0</inkml:trace>
  <inkml:trace contextRef="#ctx0" brushRef="#br0" timeOffset="62338">5675 7051 18,'0'0'4,"0"0"-1,0 0 0,-2 0 0,0 0-1,0 0 0,-1-1-1,1-1 2,0 2-2,2 0 1,0 0 0,0 0 0,0 0-1,0 0 0,0 0 0,-2 2 0,2-4 0,0 2 0,0 0-1,0 0 1,0 0 0,0 0 0,0 0-1,0 0 1,0 0-1,0 0 0,0 0 0,0 0 0,0 0 1,-2 0-1,2 0 1,-2 2-1,2-2 0,-2 1 0,2-1 7,0 0-7,0 0-1,0 0 7,0 0-7,2 0-1,-2 0 1,0 1 0,0-1 0,0 0 0,2 0 0,-2-1 0,2 1 7,-2 0-7,4 0 0,1-1 1,1 1 12,0 0-14,0-2 7,2 1-1,3 1 6,-3-1-8,4 0 6,-1 0-13,1 0 7,1-1 6,-1 1-1,5 1-8,-3 0 1,3-1 6,1 0-13,-1 0 7,1-2 0,1 2 6,-2 0-13,1 0 13,-1 0-14,-1 0 8,1-1 0,-1 1 6,-1 0-7,-1 0-6,1 0 7,-1 0 7,-1-1-1,-1 1-7,-2 0 6,1 0-7,-1 1 7,2-2-1,-1 0-7,-3 2 1,2-1-7,-1 0 14,-1 0 0,2-1-13,-1-1 19,1 1-1,-2 0-1,3-1-8,-1 2 6,0-1 0,1 1-8,-1-2 7,2 1-1,-1 0-1,-3-1 0,2 0-19,1 1 14,-3-2 0,2 2-6,1-1 7,-1 1 0,-2 1 0,0 0 0,1-2 6,-1 2-7,-2-1 7,0 2-1,1-1-1,-1 1-13,0-1 2,-2-2 0,2 3 14,-2-1-1,1 1-1,-1 0 0,0 0-14,0-1 2,0 1 7,0 0 6,0-1-1,1 1 0,-3-1-1,2 1-19,-2 0 20,0-1-7,0 1 1,-2 0-6,2 0 13,0-2-1,0 2-13,0-1 1,-2 1-5,2 0 14,-2 0 6,2 0-20,-2 0 14,0 0 0,0 0 6,2 0-1,-2 0-14,0 0 1,0 0 7,3 0 6,-3 0-1,2 0-13,-2 0 1,2 0 7,-2 0 6,2 0-7,-2-1 0,2 1 0,-2 0 6,2 0 0,0 0-14,-2 0 1,2-1 7,0 1 0,0 0 7,2 0-1,0-1-13,-2 1 7,1 0 0,1-1 6,0 1-1,-2-2-13,0 2 1,0 0 1,2-1 13,0 1-1,-2-1-7,0 1 0,3-1 7,-3 1-20,-2 0 8,2 0 7,0-1-6,-2 1 1,0 0 6,0 0 0,0 0 6,0 1-13,0-1 6,0 0 0,0 0 6,0 0-7,0 0 7,0 0-1,0 1-7,0-1-6,0 0 13,0 0 5,0 0-20,2 0 8,-2 0-6,0 1-6,0-1 21,0 0-1,-2 0-8,2 0 1,2 0 6,-2 0-13,0 0 0,0 0 8,0 0 6,0 0-14,0 0 1,0 0 7,0 0 6,0 0-7,0 0 0,0 0 6,0 0 0,0 0-1,0 0-13,0 0 7,0 0 6,0 0 0,0 0 5,0 0-26,0 0 15,0 0 6,0 0-7,0 0-6,0 0 14,0 0-1,0 0-19,0 0 1,0 0 14,0 0 7,0 0-1,0 0-1,0 0-14,0 0 8,0 0 6,0 0-13,0 0 7,0 0-6,0 0 13,0 0-1,0 0-1,0 0-7,0 0 1,0 0-13,0 0 14,0 0 0,0 0-12,0 0 14,0 0 6,0 0-7,0 0-7,0 0 14,0 0-8,0 0 0,0 0 0,0 0 7,0 0-8,0 0 13,0 0-1,0 0-8,0 0-7,0 0 7,0 0 0,0 0-7,0 0 7,0 0 6,0 0-20,0 0 7,0 0 1,0 0 7,0 0-1,0 0-13,0 0 8,0 0-6,0 0 7,0 0-12,0 0 14,0 0 6,0 0 5,0 0-14,0 0 7,0 0-13,0 0 1,0 0 7,0 0-7,0 0 14,0 0-1,0 0-13,0 0 13,0 0-13,0 0 1,0 0 7,0 0 12,0 0-27,0 0 15,0 0 12,0 0-20,0 0 7,0 0 6,0 0-7,0 0-6,0 0 13,0 0-19,0 0 8,0 0 13,0 0 5,0 0-8,0 0-19,0 0 8,0 0 13,0 0-7,0 0 0,0 0 0,0 0-6,0 0 13,0 0-13,0 0-6,0 0 14,0 0-6,0 0-6,0 0 1,0 0 0,0 0 2,0 0 1,0 0 0,0 0 1,0 1 0,-4 1-1</inkml:trace>
  <inkml:trace contextRef="#ctx0" brushRef="#br0" timeOffset="77267">2699 1359 18,'0'0'4,"0"0"0,0 0 0,-2 0-1,2 0-1,0 0 1,0 0-1,0 0 0,0 0 0,-5 1 0,1-1 0,2 0-1,-2 1 0,2 0 0,0 0 0,0-1 0,0 2-1,-2-1 1,2 1-1,-3 2 0,3-1 1,-2 3 0,2-1-1,-2 2 0,2-2 1,0 2 0,0 0-1,0-1-1,0 1 1,-2-1 7,1 1-8,-1 0 0,0 0 7,0 1-1,0 0-6,2 1 0,-2-2 0,0 2 6,2-2 0,-3 0-8,1 1 7,2 0-6,0 0 0,0 0 6,0 1-6,0 2 0,0-2 6,-2 0 0,2 2-7,0-2 0,2 2 1,-2-2 6,-3 1-6,3 1 6,0-1 6,0 1-14,0-1 7,-2 1-7,2 0 0,-2 1 1,2 0 13,-2-2-7,-1 2-1,1-1 0,0 1 6,0 0-14,0 2 7,0-2 7,0 3-1,-3 1-14,3 0 20,-2 0-14,0 2 0,0-1 0,-1 0 0,-1 2 0,2-1 0,0-1 13,-3 2-8,5-1 12,-2 1-8,2 1-20,-2-2 20,2 2-7,-3-1 0,1 0 0,0 0 12,2 1-14,0-1 7,0 0-1,2 1-7,0-2 0,-1 0-12,3 0 20,-2 1-7,0 0 13,-2-1-1,2 0-14,2 0 6,-2 0-6,0 2 6,2-3-13,-2 0 14,0 3 0,0-1 5,0-1-7,0 1-6,0 1 0,-1 2 13,3 0-7,-2 0 6,0 0-1,0 0-1,0 0-7,2-1 0,0 1 6,-2-1 0,0 0-7,0-1 0,0 1 7,0-1-7,2-1 0,-2 0-6,0 0-5,2-1 20,0 0-1,-2-1-1,2 1-19,2-1 14,-2 0 7,0 1-1,0-2-14,2 0 14,-2 1-7,0-1 0,0 3 0,0-1 0,-2 1 0,2 2 1,-2-1 0,2-2 6,0 3-1,0-1-1,-2 1 0,0 1-1,-1 0-6,1 0 0,2-1 7,-2 1-1,0-1 0,2 0 0,-2 1-7,0-1-6,0 1 20,0 0-7,0-1-19,-2 0 20,0 0 0,0 1-7,-1 0-6,1 0 8,2 0 6,-2 2-19,0-1 20,0 1-1,0 1-7,-1 0 1,3 1 6,0-1-1,0 0-6,0 0-6,0 1 19,2 0-1,0-1-1,0 1-8,0-1-12,-2 1 7,2-1 1,-2 0 7,2-2 5,-2 2-13,2-2-6,-2 1 7,2-1 1,-2 1 6,0-1 0,2-1 6,0 1-2,-2 1-19,2-2 13,-2 0 6,0 1-1,-1 0 0,3 2-14,-2-2 7,2 1-6,0 2 13,0 1-13,-2-3 13,2 1-13,0 0 7,0 0 6,0 1-1,0 0-7,0 1 6,0-3-13,0-1 8,0 1 6,0-1-13,0 0 0,0-1 20,0-1-20,0-1 7,0 0-13,2-1 14,-2 0 0,0-2 0,2 1 0,1-1 6,-3 1-13,2-1 7,-2 1-7,0-2 7,0 0 7,0 3-8,2-2 7,-2 3-1,-2 1-14,0 0 20,-1-1-8,1 1 6,2 1-7,-2 0-1,0 0-6,0 0-6,2-1 14,-2 0-7,0-3 7,0 1-7,0 1 13,2 0-14,0 0 7,0 0-1,0-1-12,0-1 13,0 1-6,0-1 0,0-1 7,0 0-1,-2 0 0,0-1-7,2 1 7,-2-1 0,0 1-13,0 0 20,0-1-8,-1-1 0,1 0-6,0 0 6,0-1-6,2 0 13,0 0-14,-2 1 1,2 1 7,0-1-1,0 2 6,0-2-7,0 0-13,0 0 21,0 1-8,0-1 0,2 2 0,0 0-13,-2 0 2,0 1 20,2 0-14,0 0-6,1-1 20,-3 0-13,2-1-6,0 0 13,0 0 6,0 1-1,0-2-8,-2 0-6,2 1-6,2-2 21,-2 0-14,0 0 13,-2-1-1,2-1-8,2 0-6,-2 1 7,3 0 0,-3-1-6,2-1 0,-2 1-12,0-2 21,2 1-6,0-1-6,0 1 7,0-2-13,1 3 21,-3-1-7,2 0 6,-2-1-1,2 2-7,-2-1-6,2 1 1,-2 1 14,0-2-14,3 0 14,-3 1 5,0 0-8,2-1-6,0-2-6,0 2 13,0-1-7,0 2-6,-2-1 8,3 1-7,-1-2 20,0 1-8,0-3-7,0 2-6,0 1 20,0-2-2,0 2-13,1 0 13,-1-1-2,0-1-7,0 0 0,2 1-6,0 0-6,-1 2 14,1-3 6,0 3-8,0-2-12,-2 2 14,3-3-1,-1 0-6,0 2-6,0 0 7,0 0 1,1 0 0,-1 0 7,0-1 5,0 2-14,0 1 1,1-3-6,-1 2 14,2-2-1,-2 2-7,3 0 1,-3-2 0,2 1-6,0-2 13,1 0 0,-1 0-13,0 0 19,2-1-7,-1-1-1,1 0 0,2 0-7,-1 0 13,1-2-20,-1 1 14,1 0 0,-2 0 6,3-1-8,-3 0-6,0 0 7,-1 1-7,1-2-5,-2 1 14,3-1-7,-3 0 13,0 1-8,0 0-6,1-2 0,-1 2-12,0-1 21,1 1-7,1 0 0,-2-1 13,2 0-14,-1 0 7,1 1-13,-2-1 13,3 0 0,-1 0-7,0 2 1,1-2-6,-1 0 7,-2-1 6,3-1-7,-3 2 7,2-1-1,-1 1-7,1-1-5,0 0 7,1-1 6,-1 0-13,0 2 7,-1-1-6,3-1 1,-2 1 1,3-1 7,-3 1-7,2-2 7,-1 1 0,3-2 6,-1 1-1,-1 0-7,-2-1 0,3-1-13,-1-1 14,3 1 0,-3 0 0,3-2 0,-3 3-13,3 2 14,-3-4 0,2 2-6,-1 0 0,1 0 1,-1 0 6,-1 0 0,1 0-1,-1 0 0,-2-1 6,3 0-7,-3 0 6,2 1-7,-1-1-13,-1 1 2,0-1 8,1-1 6,1 2-13,-1-3 8,-1 2 0,-2 1 0,2-3 7,1 2-13,-1 0 7,-2 0 0,3-1-6,-3 0 7,2 0-6,1 0 7,-3-2-6,2 1 6,1-1 7,-3 2-1,2-2-1,-1-1-7,-1 0 0,2-1 0,1 2 0,-1-1 0,2-2 0,1 1-6,-1-1 1,1 2 7,-3-1-6,0-1 7,3-2 6,-1 4-8,0-1-6,1-1 1,-3 0 7,1 0-7,-1 0 1,0 0 13,1 0 5,-1 0-2,-2 0-8,2 0 0,1 0-1,-1 1-6,1-1 0,-3 0 7,2-1-1,-2 1-6,1 0 6,1-1 0,0-1 0,-1 1-1,1-2 0,-2 1-7,3 0 7,-3-2 6,2 2-7,-2 1 0,1-2 0,-1 2-7,2 0 7,-1-2 0,-1 0-6,2 1 7,-1 1 0,-1-1-1,2-3-6,-2 0 1,1 2 6,-1-2 0,0 1-6,0-1 0,1 0-6,-1 1 8,0-2 6,1 1 0,1-2-7,-2 0 0,0 2 1,1-2-6,-1 0 13,0 0-7,1 0-12,-1 1 8,0 1 13,2 0-7,-1-1 0,-3 0-6,2 1 13,0 0-1,1 0-7,-3-1-6,2-1 14,-2 1-7,3 0 0,-3-1-7,0 0 14,0-1-1,1-2-13,-1 2 13,2 0-1,-2-1-7,0 1-6,1-1 14,-1 0-1,0 0-7,0 0 0,0-1 7,1 2-1,-1-1 0,0 0-13,0-2 1,-2 1 13,3-1-13,-3 1 1,0-3 14,2 2-14,-2-1 1,0 0 7,0 0-6,1-1 13,1-1-7,-2 1 6,-2-1-20,4 1 8,-2 1 7,-2-2-7,3 1-5,1 0 14,-2 0-1,0 2-7,2-2 13,-2 1-13,1 1 7,-1-1-1,-2 1 0,2-2 6,0 0-7,0 0 6,0 2-14,0-1 8,1-2-1,-3 0 0,2-1-6,-4 0 7,4 0-12,-2-1 13,0 1-6,0-3 0,0 2 13,0 0-7,0 1-6,0 1 6,0 0 0,1 1-6,-3-1 6,2 1 0,0 1-6,0 0 6,0 1 0,-2 0-6,0 0 0,0 0 13,2-1-7,-2 1-1,2-1 7,-2 2-14,2-2 7,-2-1 0,2-1 0,0 1-7,2-2 7,-2 1-6,-2 2 7,2-3 0,0 2-13,1-1 14,-3 0 6,0 0-14,0 1 13,0 1-13,-3-1 7,-1-1-13,2 0 7,0 0 1,-2 0 7,0 1-1,-2 0-7,0 1 7,1-1-6,1 0 0,0 0 7,0-1-7,0 2 6,0-1-6,0-1 0,-1 1 7,1-1-7,0 0-6,0 0 14,0-1-7,-2 0 6,2 0 6,-3 1-7,1-1-1,2 0-6,-2 0 7,0-1-7,-1-1 7,3 1-7,-4 0 13,4 0-7,-2-2 6,-1 2-8,3-1 7,-2 2-7,2-2 0,-2 2-7,2-1 14,-1 2-14,-1-1 14,2 1-14,0 0 14,0-1-7,-2 2 6,-1-2-7,1 1 6,2 1-13,-2 2 1,2-2 13,-2 0 0,1 2-14,-1-2 1,2 1 20,-2 1-2,2 0-7,-2 1-1,1-2-6,-1 2-6,2-1 1,0 0 1,0 0 13,0 0 0,-1 0-7,1 0 0,0 0 0,0 0 6,0-2 0,0 0 5,0 1-7,0 0-1,-1-1 6,-1 0-13,2 1 7,-2 1-7,0-1 7,-1 1 0,3-2 0,-2 2-7,0 0 1,2-1 0,-2 1 1,1-1 0,-1 2 7,2-1-7,0 2 0,0 0-6,0-1 8,0 1 0,-3 1 6,3 0-7,0 0 13,-2 0-1,2-1-1,-2 3-14,1-3 13,-1 1-13,0 1 0,2-1 7,-2 0 6,-1 0-7,3 0 0,-2 0 6,2 0-20,-2 1 14,2 0-12,-3-1 20,1 1-8,2 0 0,-2 0 6,2 0 0,0 1-1,-1-1-7,3 1 6,-2-1-13,2 3 7,-2-1 7,2-1-1,-2-1-20,2 3 15,-2-2 6,2 0-19,-3 0 14,1 1-7,2 0 14,-2-1-1,0 0-1,2 1-20,-2 0 14,2 0 7,-2-1-14,1 1 7,-1-1 7,2 0-7,-2 0 0,2-1 0,-2 0 0,0 0 6,0-1-20,0 0 15,-1-1-1,-1 1 7,2-1-1,-2 0-7,0 0-6,-1-1 1,1 0 0,0 0 14,0 0-1,-2-2-14,-1 1 7,3 1-6,-2 0 13,-3-1-7,3 2 0,0 2 0,4-2-6,-5 2 7,3 0 6,0 0-13,-2 0 7,2 1 6,-1 0-14,1 0 1,0 2 14,0-1-1,0 2-1,-1-1-14,1 3 8,0-1 6,2 0-13,0 0 1,-3 1 0,3 1 14,0 0-1,2 0-20,-2 2 14,0-1-6,0 1 7,0 0 6,-1 2-20,3-1 14,0 2 0,-2-3 6,4 2-14,-2-1 13,0 0-13,0 0 7,0 1 0,0-1 6,2 1-20,0-2 8,-2 3 7,2-2 6,-2 1-13,2-2 6,-2 1 7,0 0-1,2-1-20,-2 0 8,-1 0 7,1 0-1,-2 0 7,2 0-14,0-1 7,0 0 0,-2 0 6,2 1-13,-2-1 7,0 0 0,-1 0 6,1 0-20,0-1 2,-2 2 7,2-2 1,-2 0 13,1-2-2,-1 1-7,2 1-6,-2 0 7,2 0-1,-2 0 7,1 0-1,1 0-14,0 2 1,0-1 13,0 1-1,0 2-7,-2-1 1,1 0 6,-1-1-1,2 3-13,-2-2 13,0 2 0,-1-1-7,1 1 0,0 0 7,0-1-7,0 2 0,-1-1 0,1 1-6,-2 0 8,2-2 0,0 1 6,-1 0-13,1-1 7,0 2-7,0-1 14,0 0-14,1 0 20,-3 0-8,2-1-7,0 0-6,0 2 14,-1-1-7,-1 1-6,2-1 1,-2 1 7,1 1 6,-1-1-1,0 1-13,-3-1 13,3 1 5,0-1-20,-2 0 8,-1-1 6,1 1-13,0 0 1,-1 1 7,-1-1 6,-1 0 0,1-2-1,-2 2-7,-1 0-6,1 0 13,-1 0 0,1-1-20,1 0 15,-1 1 6,1 0-7,1 0 6,2 0-6,-3 0 6,3-1-7,2 1 7,-1 1-1,1-1-13,0 0 7,-1 1-6,1 0 1,2 0 14,0 0-14,-3 0 7,3 1 7,0 0-1,-2-1-13,2 1 13,-3 1-20,3 0 15,0 0 0,0 1 6,0-2-14,-1 1 7,-1 0-12,0 1 14,-1 0-7,1 1 14,2-2-20,-2 1 20,-1 1 5,3-2-21,0 2 8,0-3-1,0 1-12,-1 1 14,1-2 6,2 1-14,-2-1 7,2 0 7,-2 1-14,1-2 7,1 1 0,0-1 6,0 1-7,0-1 0,2 1 6,-2-1-13,0 0 7,-3 1 6,3-1-13,-2 1 13,2 1-13,-2-1 1,2 0 1,-3 0 7,3 1-1,-2-1 0,2 2 0,-2-2 0,-1 0 0,3 1-6,-2 0 6,2-2-25,0 1 10,0-1 1,2 0-5,0 1 3,-3-1 1,3 0 2,2 0-1</inkml:trace>
  <inkml:trace contextRef="#ctx0" brushRef="#br0" timeOffset="142366">2312 2167 23,'0'0'5,"0"0"5,0 0-7,0 0 12,0 0-2,0 0-8,0 0-7,0 0 13,0 0-7,0 0 5,0 1-1,0 0-7,0-1-6,0 1 6,0 1-6,0-1 1,0 0 0,0 0 1,0 0 13,2 0-2,0 2 6,-2-1-2,0 2-8,0-1 6,2 1 5,-2 0-8,2 2-7,0 0 12,0 1-8,-2-1 0,2 1-7,-2 1 7,2 0-1,0 1-6,-2 2 0,3-1-6,-1 1 20,0 1-1,-2-1-2,2 0-1,0 1-7,0-1 13,2 0-14,-4-2 6,2 0-7,0-1 7,-2-1-1,2-1-1,-2-1 6,2 0-7,0-1-7,2-1 14,-4-1-2,3-1 0,-1 1-14,2-4 20,0-1-2,2-2-14,0-2 7,3 0-1,1-2-12,-2-1 7,3-2-6,-3 0 7,2-2-6,3 0 13,-1-1 0,0 1-1,3 2-7,-3-1 7,3 0-14,-3 0 14,1 2-7,-1-1 13,0 2-1,1 0-8,-3 3 0,-2 0-7,1 0 13,-1 1-13,-2 1 13,0 0-7,1 0 6,-3 2-1,0 1-1,0-1 0,-2 1-7,2 0 6,-2 0 6,0-1-1,0 1-1,-2 0-20,2 2 14,-2-1-7,3 1 7,-3-1 0,2 0-6,-2 0 0,0 0 7,0-1-13,2 1 1,-2 0-5,0 0 2,0 0-5,0 0-10,0 1 2,0-2 3,0 1 1</inkml:trace>
  <inkml:trace contextRef="#ctx0" brushRef="#br0" timeOffset="145939">4192 3482 23,'-2'-1'4,"2"1"0,0 0 0,0 0 6,0 0-8,0-1 0,-2 0 12,0-2-14,0 2 0,-1 0 12,1 0-7,0 0 5,2-1-1,0 2-1,0 0-1,0 0-1,0 0-1,0 0-7,0 0 7,0 0-7,0 0 6,0 3 6,2 0-1,-2 3-7,0 0 12,2 2-21,1 0 20,-3 0-8,2 2 6,0-1-8,-2 0 6,2-1-1,0 2-7,0-1 6,0 0-14,2-1-5,-2 1 8,0-2 0,0-2 13,2 1-7,1 0-7,-1-1-5,-2-2 20,4 1-8,-2-2 0,0-1-7,0-1 14,5-3-14,-1-1 13,0-3-1,3-1-13,-1-1 13,-2-2-20,3 0 14,1-3-6,-2 0 13,3 0-7,1 0 0,-1 1 0,-3 0 0,2 0 6,1 1-7,-1-1 6,1 1-7,-3 2 6,0-1-7,-2 1 1,1-1-7,1 1 14,-2 3-7,1-1 6,-1 2-7,-4 0 7,2 1-13,-2 1 7,1 0 0,-1 1 0,-2-2 0,0 3-6,0 1-5,-2-2 1,2 1-5,-2 1 3,2-1 1,-2 2 1,-2 0 0,2 0 0</inkml:trace>
  <inkml:trace contextRef="#ctx0" brushRef="#br0" timeOffset="148653">3973 5016 21,'0'0'4,"0"0"0,0 0-1,0 0 0,0 0 0,0 0 0,0 0 0,0 0-1,0 0 0,0 0 0,0 0-2,0 0 1,0 0 0,0 0 0,0 0 0,0 0 6,0 0-7,0 0 0,0 0 13,0 0-2,0 1-1,2 1-2,0 3-1,0-2-13,-2 0 19,2 0-20,0 0 13,0 1 6,-2 1-8,2 0 0,0-1-1,0 1 0,0 1 6,0 1-1,0 1-1,0-1 5,-2 2-14,3-1 0,-1 1 7,0 1-1,0-1 0,-2-1-1,2-1-19,-2 1 21,2-1-7,0-1 0,2 0 13,-2 0-20,2-2 13,-2 1-6,-2-1 6,2-3 0,1 0-7,-1 0 0,2-1 13,0 0-7,0-3-13,2-1 13,0-1-6,1-3 0,1 1 1,0-2 6,2-1 6,1-1-26,-1 1 20,1-2-6,-1 2 0,0-2 13,1 0-14,1 1 6,-2-1 0,1 2-7,1 0 7,-4 1 0,3 0-7,-3 2 7,0 0-1,-2 1 0,1 0 0,-1 0-13,0 2 20,0-1-13,0 1 0,1 1-12,-1-1 15,0 0 6,0 0 6,0 0-20,-1 0 7,1 1 0,0-1 13,-2 2-20,0-2 13,0 2 6,1-1-26,-1 0 2,0 2 14,-2-1-6,2 1 1,-2-2-7,-2 3 2,0 0 1,2 0-2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25:07.315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12872 5940 17,'0'2'3,"0"0"0,0 1 0,-2-3 0,2 0-1,0 0 0,0 2 0,-2-2 0,-2 1-1,2 0 1,-3 0-1,-1-1 1,2 1-1,-2 0 0,-2 2-1,1-2 1,-1 1 0,2-1 0,-2 2 0,-1-2 0,1 0 0,2 0 0,-2 0 0,1 0-1,1 1 0,2-1 1,0 1-1,0-1 1,2-1-1,0 0 1,0 0-1,0 0 0,0 0 0,2 0 1,-3 1-1,3 1 0,5-1 0,-1-1 1,2 1-1,2 0 7,3-1-8,3 1 1,3-2 0,-1 1 0,3 1 6,3-1 5,1 0-7,0-1 6,4-1-2,0 1-13,0 1 7,4-2-7,-2 2 1,2-1 0,2 0 1,-2 0 13,0 0-8,2 0 0,-2 1 6,0-3-1,0 1-1,0 1-13,-2-2 7,2 2-6,-2 1 13,-2-1-13,-2 1 7,-3 0-1,1 0 0,-2 0-6,-3 0 7,1 0 6,-2 0-7,-3 1 0,-2 0 6,1-1 0,-1 0 5,1 0-7,-3 2-7,0-4 13,-1 2-8,-1 0 0,0 0 0,0 0-1,-1 2 0,1-1 6,0-1-7,-2 0 0,1 0 7,-1 0-1,0-1-1,-2-1-1,0 1-13,0 1 1,1 0 8,-3 1 0,0-1 0,0 0 0,0 0 6,2-1-1,-2 1 0,-2 0-14,2 0 8,-2-1 12,2 1-7,0 0-7,-2 0 7,0 0-7,0 0 0,2 0-6,-2 0 14,0 0-1,0 0-6,0 0 6,0 0-19,0 0 14,0-1 13,0 1-14,0 0 6,0 0-13,0 0 14,0 0-7,0 0 13,0 0-8,0 0 6,0 0-7,0 0-7,0 0 1,0 0 13,0 0-14,0 0 13,0 0-1,0 0-7,0 0 7,0 0-8,0 0 1,0 0 6,0 0-7,0 0-13,0 0 21,-2-1-1,2 1-1,0 0-7,0 0 1,0 0-13,0 0 15,0 0-7,0 0 1,0 0 13,0 0-7,0 0-13,0 0 14,0 0-6,0 0 0,0 0 7,0 0-7,0 0-12,0 0 2,0 0 2,0 0 1,0 0 1,0 0 1,0 0 0</inkml:trace>
  <inkml:trace contextRef="#ctx0" brushRef="#br0" timeOffset="8143">13211 7294 17,'-2'-1'4,"0"2"-1,0-1 0,-2 1 0,0 0-1,0 0 0,1-1 0,-3 2 0,0-1 0,2 0 0,-2 1-1,-1 1 0,1-1 1,0-1-1,2 0 0,0 1 0,2 0 0,-2-2 0,2 1-1,-1 0 0,1-1 1,0 0 0,2 0 0,-2 1 0,2 0 0,-2 0-1,2-1 1,0 0 0,0 0-1,0 0 0,2-1 0,-2-1-1,4 1 1,1 1 1,1 0-1,0-3 0,0 1 0,2 0 0,1 0 0,3-2 7,-2 1-8,5 0 7,-1 0-7,3 0-1,2-1 8,1-1-7,-1 0-1,4 1 1,1-1 0,3 0 0,0 1 7,2 0-7,0 0-1,0 0 7,0 1 0,0 0-7,-2 0 0,2-1 0,-2 2 0,0-1 1,-3 1-1,1 0 7,-2 1 0,-2 0-7,-1 0 6,-1-1-6,0 1 6,-1 0-7,-3 1 1,1-1 6,-1 0 0,-1 0-7,-1 1 0,-1 0 7,0 0-7,-1-2 7,-1 1-1,-2 1 0,3 0-7,-3 0 1,0 0 6,0-1-6,1 0 0,-3 1 1,0 0 6,0-1-7,1 1 1,-1-1 12,-2 1-7,0 0-7,-2 0 7,2 0 0,-2 0-1,0-1 0,0 1 6,3 0-7,-3 0 6,-2-2-13,2 2 0,-2 0 20,2 0-14,-2 0 6,0 0-7,0 0 12,0 0-13,0 0 0,0 0-7,0 0 14,0 0-6,0 0-7,0 2 14,0-2-1,0-2-7,0 2 1,0 0 6,0 0-1,0 0-13,0 0 1,0 0 8,0 0 0,0 0 6,0 0-7,0 0-7,0 0 2,0 0 1,0 0 0,0 0 1,0 0 0,0 0 0,-2 0 0,2 0 0,0 0-1</inkml:trace>
  <inkml:trace contextRef="#ctx0" brushRef="#br0" timeOffset="15537">1166 124 19,'-2'-2'3,"-2"-1"1,-2 1-1,-3 1-1,1-3 1,0 1-1,-1 2 0,-1-1 0,2-2 0,-2 3-1,-3 0 0,3-2 1,-1 1-1,1 1 0,-2 1-1,1-1 0,1 1 1,-2 0 0,1 0 0,-1 1 0,1 0-1,-3 1 1,2 0-1,-3 0 1,1 0-1,-3 1 0,3 0 0,-3-1 0,1 2 0,-3 0 0,0 1 0,1 0 1,-1 1-1,0-2 0,1 2 1,-3 0-1,3 1 1,-1-1-1,2-1 1,-1 1-1,1-1 0,1 2 0,-1 0 0,1 0 0,1 0 0,-1 0 7,1 1-7,-1 0 6,1 1-7,-1 1 0,1-1 0,-1 0-1,1 1 1,1-1 0,1 0 0,-1 2 1,-1-1-1,1 1 7,-1-1-7,1 1 0,1-1 0,-1 2 1,-1-1 6,1 1-8,2 0 1,-3-1 0,1 1 0,-1-1 7,1 2-7,1 0-1,1-1 7,-3 0 0,3 0-1,2 1-7,-3 0 7,1-1-7,-1 0 1,3 1 6,0 1 0,1-1-8,-1-1 8,2 2-1,-1 0 0,3-1-7,-2-1 7,2 0-1,0 1 0,-1 0-6,3-1 6,-2 0 0,2 1 0,0 0 0,2 0-7,0 1 7,0 0 6,0 0-1,2 0-1,0 1-7,0 0 0,0-1 0,2 0-6,2 0 7,0 0 0,0 1 7,0-2-1,0 1-7,0-2-6,1 0 13,1 1-13,0-2 7,0 2-7,2-2 8,-1 0-7,1 1 7,0-2 7,3 0-14,-3-2 13,2 1-7,0 0 0,1 1-6,-1-1 0,0-1 1,3 1 14,-3 0-2,3-1-13,-1 0 7,3 0 6,-1 0-1,0-1-13,1 1 13,-1-1-7,3 0 7,-3 0-7,3 0 6,-3 0-7,3-1 7,0 1-7,-1-1-6,1 0 13,-1-2-6,1 2 0,-1-1-7,1-1 2,-1 0 0,1-1 7,2 1 6,-3-1 0,3 2-8,-3-2 7,1 2-13,-1-1 19,1-1-1,-1 1-8,1-1 0,0 1-7,-1-2 13,1 1-14,-1 0 1,3 1 7,-3 0 6,3-2-1,-3 0-8,3 2-6,-2-2 1,1 2 7,-1-2-1,1-1 0,1 0 0,0-1 6,-1 2-1,1-2-13,-1 1 7,1-1 0,0 1 7,-1-1-20,1 0 8,-3 1 7,3-1 6,-2 0-1,1 0-7,-1 0-7,-1 1 14,-1 0-1,1-1-13,1 0 7,-1 2 6,1-1-13,0-1 7,-3 1 6,3-1-7,-3 0 6,1 0 0,-1 0-7,3 0 6,-1-1 0,1 1-1,-1-1-6,3-1-6,-1 1 7,1-1 13,0 0-8,1-1 6,1 1-7,0 1 6,1-3-1,-1 2-7,0-2 0,-1 2-6,1 0 13,0-1-14,0 1 1,-3-1 7,3 0-6,-5 2 7,3 0-7,-2-1 1,1 1-6,-1-1 8,-1 1 6,1 0 0,-1 0 5,-1-1-7,-1-1 0,3 1-7,-1 0 1,-1-2 13,1 2-14,-1-2 7,1 2-6,-1-2-6,-1 2 20,1 0-1,-1-2-8,1 1 0,-1-1-6,1 1 0,1 1 1,-1-1 13,1 0-14,1-1 7,-1 2 0,-1 0 6,1-1-7,-1 2 0,1-1 0,1-1-13,-3 1 14,3 0-7,-2-1 14,1 0-2,1-1-13,-3 1 13,1 1-7,-1-1-6,1 1 13,-1 0-7,-2-1 0,3 1 0,-1-1 6,-1-1-19,1 1 20,1-2-7,-3 1-6,3 1 13,-3-1-1,2 0-1,-1 0 0,-1 1-13,3-1 13,-3 1-7,1 1-12,-3-2 14,0 2 0,1-2 7,1 0-1,-2 0-1,-1-1-13,1 2 7,-2-2-6,1-1-5,-1 3 14,0-4-1,2 1 6,-1 0 0,1 1-14,0-1 1,1-1 13,1 0-7,-2 1 6,3-1 0,-1 1-7,1 0-6,-1 2 0,1-2 14,1 0-1,-2 0-1,1 0 0,-1 2-14,1-1 14,-3 2-7,-2-2 0,3 2 7,-1-1-1,0 1-13,-1-1 14,-1 1-1,0-2 0,-2 0-19,3 1 20,-3-2 0,-2 0-7,2 1 0,0 0 6,1-2-6,-1-2-6,2 1 1,-2 1 1,0 0 0,-1 0 14,1-2-8,-2 1 7,0 1-8,2-1-6,-2 1 14,0-4-7,1 3 6,-1-1-1,0 2-7,0 0 0,-2-1 1,2 0 0,0 0 6,-2 1 0,3-2-7,-3 2 0,0 0 0,0 1 0,0-1 1,2-2 6,-2 2-1,0 0-19,-2 0 21,2 0-7,-2 1-6,0-3 13,0 2-1,0 0-13,0 0-5,0 0 20,0 0-7,-2 2 6,0-2 0,0 1-14,0 0 8,0 0 6,0 0-20,0 2 21,-2-2-1,2 1-19,-3 0 1,3 0 20,0 0-7,0-1 6,-2 1-7,2-1 0,-2 0-12,0 1 1,0-1 20,-1 1-20,1-1 2,0 0 13,0 0 0,-2 0-7,2-1 13,-3 2-14,-1-2 1,2 0 6,-2 1 0,-1-1 6,1 1-1,-2 0-1,2 0-7,-3 1-7,1-2-5,0 1 20,-1 0-1,3 0-13,-2 0 13,-1 1-7,3-1-6,-2 0-6,-1 0 14,3 0 0,-2 2-6,-1-2 13,3 1-2,-2-1-7,-1 1-12,3 0 20,0-1-1,-3 0-1,1 2-13,0 0-5,-1 1 20,1-2-1,0 0-7,-1 1 12,1-1-8,-2 0 0,-1 2-7,3-2 7,-2 2 6,-1 0-20,3-1 7,-3 0 7,1 1-1,-3-1-6,3 2-13,-2-1 2,1-1 27,-1 1-8,-1-1 0,3 1-1,-1-1 0,1 1-7,0-1 0,1 1-6,-1 0 1,-1 1 8,1-2 0,0 2 0,1 0 0,1 0-7,0-1 20,-1 1-8,1 0 0,2-1-1,-1 1-1,-1 1 0,2-2-7,-3 1 1,3 0 13,-2-1-14,-3 1 7,3 0-7,-2-1 7,-1 1 6,1 0-8,-1-1 7,1 1-1,-2 0-1,-1 1-1,1 1-7,1-3 0,-3 3-6,1 0-5,-1-1 2,1 1 7,-1-1 1,1 0 0,1 1 7,-3 0-7,1-1 0,-1 1 7,-2-1-7,3-1 7,1 2-1,-1 0 0,1 0 0,-1-1-1,1 0 6,-1 2-19,3-1 1,1 1 7,0-1 1,-3 0 13,1 2-2,1-2-1,1 0-7,-1 1-7,3 1 1,-2-1 1,-1 0 0,1 0 1,-3 2 0,1-2 1,-1 1 6,-1 2 0,-1-2 5,1 0-1,-1 1-20,1-1 21,-1 0-1,1 2-1,1-2-14,1 2 14,1-2-8,-1 0 1,3 1 6,1-1-20,-2 0 8,1 2 1,-1-1 13,2 0-1,-1 0-1,3-1-7,0 1 0,-1-2 7,3 0-13,-2 0 0,2 0 1,-1 1 7,-1 0-6,2-1 1,-2 1 0,2 0 1,1 0-6,-1-1 7,2 0 7,-2 0-1,2 1-7,-3-1 1,3 0 6,-2 0 0,2 0-1,0-1 6,0 1-7,0 1 6,-1-2-20,1 2 14,0-1 0,0 0 6,0 0-1,2 1-26,-2-1 15,2-1 0,0 1 1,0-1 0,-1 0 7,3 0-1,-2 0 0,2 0-7,-2 0 7,2 0-7,-2 0 7,2 0 0,0 0-1,0 0 0,0 0 0,0 0-1,0 0 0,0 0-6,0 0 1,0 0 6,0 0-6,0 0 7,0 0-7,0 0-6,0 0 1,0 0 8,0 0-6,0 0 1,0 0 19,0 0-2,0 0-7,0 0-1,0 0-6,0 0-12,0 0 20,0 0 0,0 0-1,0 0-13,0 0 14,0 0-1,0 0-13,0 0-5,0 0 20,0 0 0,0 0-14,0 0 14,0 0-1,0 0-7,0 0 0,0 0-12,0 0 21,0 0-1,0 0-7,0 0-13,0 0 21,0 0-7,0 0 0,0 0 6,0 0-7,0 0-6,0 0 13,0 0-7,0 0 0,0 0 7,0 0-1,0 0-7,0 0-6,0 0 14,0 0-1,0 0-1,0 0 0,0 0-13,0 0 13,0 0-6,0 0 0,0 0 6,0 0 0,0 0-7,0 0 7,0 0-7,0 0 0,0 0 1,0 0 0,0 0-6,0 0 14,0 0-7,0 0-13,0 0 21,0 0-7,0 0 6,0 0-13,2 0 0,-2-1 14,2 1-14,0-1 14,1 1-7,-1 0 6,-2 0-7,2 0-6,0 1-6,-2-1 2,2-1 1,0 1-5,-2 1 9,2-1-7,0 0 3,2 0 0,-2 1 2,2 0 1,-2 0 0,0 0 0,3 2 1</inkml:trace>
  <inkml:trace contextRef="#ctx0" brushRef="#br0" timeOffset="19609">4376 110 18,'-4'-2'4,"4"2"-1,-4-2 0,-1-1 0,1 0 0,0-1-1,2 2 0,-2 0 0,0-1 0,0 1-1,0 0 1,-1 0-1,3 0 0,0 0 0,-2-1 0,2 2 0,0 0 0,0 0-1,-2 0 1,0 0 0,-1-1-1,-1 1 0,2 0 0,0 1 0,-2 0 1,2 0 0,0 0 0,-3 0 0,-1 1-1,0 0 0,0 1 0,-1-1 0,1 0 1,0 0-1,-3-1 0,3 2 0,-2 0 0,1-2 0,-1 1 0,0 0 0,-1 0 0,1 0 0,-2 0 0,1 1 0,-1 0 7,0 0-1,-1 1-7,1-1 0,-1-1 0,1 1 6,-1 2-7,-1-1 7,0 2-1,1-2-6,-1 1 0,1 2 0,-1-3 0,1 1 1,1-1 6,0 1-7,-1 0 0,-1 1 7,-1 1-7,1 0 7,1-1-8,-1 1 1,-1-1 0,1 1 13,-1 1-14,3-1 7,0-1-1,-3 1 0,3 1-7,-3 0 7,1-1 0,-1 1-7,1 0 13,1-1-7,3 0-1,0-2 0,-1 2-6,3 0 1,0-2 13,-3 3-14,3 0 7,-2 0-7,-1 0 13,3-1-7,0 1-6,2-1 7,-3 1-7,1 0 7,0 0 6,2-1-13,-3 1 13,3 0-14,-2 0 13,0 0 0,-1 0-8,1-2-6,2 1 1,-2 0 7,-1 0 6,1 0-7,0 1 0,0 0-6,-1 0 7,1 0-6,0 0 13,-1 0-8,1 0 0,-2-1 7,2 1-14,-1-1 1,1-1 13,2 1-13,0-2 13,2 2-1,-3-1-7,3 1 7,0-2-7,0 2 6,2-1-7,-2-1 1,2 1 6,0 0-7,-3 1 7,3-2-14,-2 1 14,2 1-7,0-2 0,0 2 7,0-1-13,0 1 13,0 1-13,-2-2 14,2 2-14,0 0 14,-1 0-14,1 0 14,0 0-1,0 1-6,0-1 6,0 0-7,2 2 7,-2-3-7,2 3 0,-2-2-6,0 1 7,2 0 7,-2-1-7,2 1 6,0 1-7,0-1 7,0 1-7,0-1 6,0 0 0,0 0-1,-2 0 6,2 0-14,0 2 1,2-1 7,-2 0-7,2 0 7,-2 1 0,2-2-7,0 0-6,0 0 14,0-1-1,2 0-12,-2 1 13,3-1-7,-1-1 7,0 1-7,0-1 7,2 0 6,-2 0-14,2-1 7,-1 1-7,-1-1 7,2-1-1,-2 1-6,2 0 7,1-1-7,-1 1-6,-2 0 14,2-1-7,0 1 1,-2-2 6,3 2-7,-1-1 1,2 0 6,-2 1-6,3 0 12,-3-2-7,2 2-13,0-1 7,1 0 7,-1 1 0,0-2-7,0 2-6,3-1 7,-3 0 1,2 0-7,-3 0 8,1 1 0,0-2 6,0 1-1,1-2-7,-3 1 1,4 1 0,-2-1 6,3 1 6,1-1-8,-1 0-7,-1-2 1,2 1 13,-1 0-14,1 1 1,-2-1-6,1 0 7,-1 0 7,2 0-1,-1 0-1,-1 1-6,3-1 0,-1 0 13,-2 1-1,3-1-14,-3 0 1,0 1 0,3-1-5,-3 0 7,1 2 0,3-2-6,-2 0 7,-1 2 1,1-2 0,1 0 0,-1 1 0,0-1-7,1 0 7,-1 0 7,-1 0 5,1 0-8,-2-1-6,1 3 6,-1-2-7,0 1 7,1 0-7,-1-1 1,0 1 0,1-1 6,-1-1-6,0 2 6,-1-1-7,1-1 13,-2 1-1,1 1-1,-3 0-1,2-1-7,0 0-7,-2 0 8,3-1-1,-1 1 7,-2 1-7,2-2-13,-1 1 20,1-1-13,-2 1 1,2 0 7,1-1 6,-1 0-1,0 0-1,1 1-13,-1-1 7,0 1 0,0-1 6,3 0-1,-3 1-13,2-1 7,1 0 0,-1 0 7,0-1-1,3 1-1,-3 0-19,-2 1 15,3-1 6,1 0-1,-4 0-7,1 0 0,-1-1 7,2 1-1,1 0-13,-3-1 8,2 2 6,-2-2-1,3 1 0,-3-1-7,0 1 1,3 0 6,-1-1 0,2 0-7,-1 0 6,1 1-6,1-1 0,-1 0-6,0 1 8,-1-1 12,-1 2-7,0-1-13,1 0 7,-1-1 13,0 1-14,-1-1-6,-1 1 7,2 0 13,-1 1-14,1-1 1,-2-1 12,1 1-13,-1 0 6,2-1 0,-2 1 0,3 0-1,-3-1-6,2 2-6,-1-2 7,1 1 7,2-1-7,-1 1 1,1-2 0,-2 1 13,1 1-14,-1-1 13,1 0-20,-3 0 20,2 0-8,-2 0 0,3 0 0,-3 0 6,2-1-8,-1 1 7,-1 0-14,0 0 14,3-1-7,-3 1-19,0-2 21,0 2-7,1-1 7,-1 1-6,0-1 13,2 1-8,-1-1 0,-1 0-12,2 1 14,-1-1 5,-1 1-13,2-2 7,-1 1-13,1 1 20,-2-1-20,2 1 14,-1-1-6,1 1 6,0-1-6,1 0 6,-1 1-6,3-2 6,-3 2-6,0-1 6,1 1-6,-1-1 12,-2 1-13,3-1 7,-1 1-7,-2-1 0,2 0 13,1-1-7,-1 2 0,-2-1 0,3 0-7,-3 1-6,2-1 8,-1 0 13,1 0-14,0 0 1,3 1 6,-3-2-6,0 0 6,1 1-6,-1 0 6,0 0-6,-1-1 6,-1 0 0,-2 1 6,0 0-14,1 0 13,1 1-7,-2-2 6,-2 1-13,0 0 7,0 0-7,3 0 14,-3 0-8,2-1-6,2 1 13,-1 0-13,1 0-5,0 0 13,0 0 6,3-1-7,-3 0 0,4 1 6,-1-1-7,-1 0 6,0 0-7,3 1-12,-3-1 14,0 0 0,1 1 6,-1-1-7,0 1 0,-1 0 6,1 0-1,-2-2-13,3 2 8,-3-1 6,-2 1-7,2-1 0,-1 0 0,-1 0-12,0 1 14,2-1 0,-1 1 0,-1-1-1,0 0 7,2 0-7,1 0 6,-1-1-7,0 0-13,0 1 21,1-2-13,-1 1 13,-2-1-7,0 1-13,3 1 21,-1-2-8,-2 1 0,0-2-12,0 2 14,1-2-7,-1 0 1,0 2 13,0-2-1,0 2-14,1-2 14,-1-1-1,-2 2-14,2-2 7,-2 1 7,0 0-1,1 1-14,1 0 14,-2 1-1,-2-3-7,2 1-12,-2 1 21,2-1-8,-4-1 1,2 0-7,3 1 14,-3-1-7,-2 1 0,2-2-7,-2 1 14,2 0-14,0 1 14,-2-1-1,0-1-7,2 0 0,-2-1-6,2 1 13,-2 0-1,0-1-6,0 0 6,0-2-1,2 2 0,-2 1-1,0-2-6,0 0-6,0 0 13,0 0 0,0 0-7,2 2-6,-2-1 14,2-2-7,-2 2 0,2 0-6,-4 1 14,2-1-7,0 1 6,-2-1-7,0 1 1,0 1-13,2-1 21,-2 0-7,0 0 0,0 0 6,2 1-1,-2-1-19,0 0 8,0 0 13,0 0-1,-3 0-7,3 0 0,0 2 0,-2-2 7,2 1-1,-2-1-1,0 0-6,0 0 6,-3 0 0,3 0-7,0 0 0,-2 0-12,2 1 21,-2-1-1,-1 0-7,1 1 0,0 1 1,0-2 6,0 1-1,-1 0 0,-1 0-1,2 0 6,-2 1-7,1-1-7,1-1 1,-2 1-6,0-1 8,1 0-6,1 1 1,-2-1 13,2 0-19,0 0 20,-3-1-7,3 0 6,-2 0-13,0 0 1,-1 0-6,3-2 20,-2 2-1,0-1 0,-1 0 5,1-1-8,0 1-13,-1 0 1,1-1 14,0 1-1,-2-1-1,1-1 0,1 2-1,0-1-6,-1 2 6,1-1-6,2 1 6,-2-1 0,-1 0 6,3 1-7,-2 0-1,0-1 0,-1 1 6,1 0-7,2-2 6,-2 2-7,1 0-6,-1 0 7,0 0 0,2 0 0,-3-1-6,1 4-5,0-3 14,0 1 5,-1 1-7,-1-1 0,0 1 0,-1-1 0,1 1 0,-2 0-7,-1 1 14,1 0-20,-1-1 14,1 1 0,0 2-7,-1-2-6,1 2 8,-1-2 7,1 2-1,-1-2-6,1 0 6,0 2-6,-1-1 6,1 1-13,-1-2 20,1 3-7,2-2-7,-3 1 1,3 1 0,-2-1 13,1 0-8,-1 0-6,-1 0 13,1 1-7,2-1-1,-3 2-6,3 0 1,-3-1 6,3 0 0,-2 1-13,1 0 8,-1 0-6,2 1 20,-1-1-8,1 0 0,2 1-7,-3-1 7,3-1 0,0 1-1,0 0 0,-1 1 6,1-1-7,0 1 6,1-1-13,-1 1-6,2 0 8,-2-1-6,-1 2 1,1-1 1,2 1 20,-2-1-8,-3 0 0,1 1-1,0-1 0,1 1 6,-1 0-14,0 1 1,-1 0 7,1 0-7,0 0 1,-3 1 6,3-1 0,-2 2-1,1-2 0,-1-1 6,-1 0-13,1 2 7,0-1 6,-3 0-8,3-1 7,-1 1-1,1-1-7,-1 0 6,-1 0-7,2-1 7,-1 1-7,3 0-6,-3 2 7,3-2-6,0 1 1,-1-1 1,-1 1 6,2-2 7,-3 1-14,3 1 1,0-1 7,-1 0-7,1 1-5,2 0 7,-1 0 7,1-1-7,2 0 0,-2 2 13,-1-2-14,1 1 13,2 1-1,-2-1-7,-1 0 6,3-1-1,0 1-19,0-1 14,-1 1 6,-1 0-7,2 1 0,-2-1-6,2 0 7,-1 1 0,3-1-7,-2 0 1,2 1 7,0-3-7,0 1 1,1 1 0,1-1 13,-2-1-13,2 0 7,0 2-13,2-2 13,0 1 0,-2-1 0,2 0-1,-2 0-6,0 1 0,2 0 7,-2 0 0,2 0-7,-2 0 1,0 1 6,2-2-13,0 0 14,0 0 0,0 0-1,0 1 0,-2-1-1,0 1-6,2-1 0,-2 2 1,-1-1 0,1 2 1,-2-2 12,2 0-13,0 1 6,0 0-6,0-1 6,0-1-6,0 0 6,2 1-6,-2-1 0,2 0-6,0 0 14,-2 0-13,2 0 13,0-1-1,-2 1 6,2 0-1,0 0-7,0 0-1,0 0 6,0 0 0,0 0-1,0 0-7,0 0 0,0 0 0,0 0 0,0 0 6,0 0-19,0 0 21,0 0-14,0 0 14,0 0-14,0 0 7,0 0 0,0 0 7,0 0-20,0 0 20,0 0-7,0 0 13,0 0-8,0 0-13,0 0 7,0 0 6,0 0 0,0 0-7,0 0 0,0 0 0,0 0 7,0 0-7,0 0 0,0 0 7,0 0-1,0 0-19,0 0 20,0 0 0,0 0-13,0 0 7,0 0 6,0 0 0,0 0-7,0 0 6,0 0 0,0 0-13,0 0 7,0 0 7,0 0-1,0 0 0,0 0-1,0 0-13,0 0 1,0 0 14,0 0-13,0 0-5,0 0 20,0 0-1,0 0-7,0 0 0,0 0 7,0 0-1,0 0-13,0 0 1,0 0 7,0 0-6,0 0 0,0 0 7,0 0 7,0 0-1,0 0-14,0 0 14,0 0-1,0 0-7,0 0 6,0 0-1,0 0-13,0 0 8,0 0 6,0 0-13,0 0 7,0 0 0,0 0 13,0 0-14,0 0 0,0 0 7,0 0-13,0 0 1,0 0 13,0 0-1,0 0-13,0 0 7,0 0 7,0 0-1,0 0-19,0 0 20,0 0-1,0 0 0,0 0-20,0 0 21,0 0-1,0 0-19,0 0 8,0 0 7,0 0 6,0 0-1,0 0-7,0 0 0,0 0-6,0 0 14,0 0-1,0 0-20,0 0 14,0 0 7,0 0-1,0 0-1,0 0-1,0 0 0,0 0-7,0 0 7,0 0-7,0 0 7,0 0-1,0 0 0,0 0-7,0 0 7,0 0 0,0 0-1,0 0 0,0 0 0,0 0-1,0 0-18,0 0 14,0 0 7,0 0-1,0 0 0,0 0 0,0 0-13,0 0 13,0 0-12,0 0 13,0 0-7,0 0 1,0 0 6,0 0-13,0 0 8,0 0 0,0 0 6,0 0 0,0 0-14,0 0 8,0 0 6,0 0-19,0 0 8,0 0 7,0 0 6,0 0-13,0 0 0,0 0 7,0 0 6,0 0 0,0 0-1,0 0-14,0 0 8,0 0 0,0 0-7,0 0-5,0 0 8,0 0-12,0 0-4,0 0 8,2-1-4,4 1 1,-2 0 2,0 0 1,0 0 1,0 1 1,-1 1-1</inkml:trace>
  <inkml:trace contextRef="#ctx0" brushRef="#br0" timeOffset="91868">6738 2226 23,'0'0'4,"0"0"0,0 0 6,0 0-8,0 0 0,0 0 0,0 0-1,0 0 0,0 0 7,0 0-1,0 0-1,0 0-1,0 0 0,0 0-1,0 0 6,0 0-14,2 4 7,0-1 6,0 1-2,-2-1-13,2 1 20,-2 1-8,2-1-14,-2 1 8,2 1 6,0 1-1,0 0-7,0 0-6,0 0 14,2 0-1,-1 0-7,-1-1-6,0 0 7,0 1-6,0-1 14,0 1-8,-2-1 1,2-1 6,0-1-7,0 1 0,0-2 6,0 0 0,-2-1-14,2 0 2,0-1 13,0 1-13,1-2 1,-1-2 19,2 0-20,0-1 1,0-2 0,2-1 20,0-1-14,3-2-7,-1-2 1,0 0 1,0-1 1,1-2 13,-1 0-1,2 0-14,-1 0 1,1-1 13,-2 2-7,1 0 6,-1 0-14,-2 0 1,0 2 14,0 2-14,-1 2 7,-1 0 6,0 0-7,0 1 6,-2 1-7,2 0 0,-2 1 1,0 1-7,-2 1 1,0 0 1,2 0 0,-2 0 1,2 1 0,-2 0 0,0 1 1,0 0 0,-2 0 0,2 0 0,0 0 0</inkml:trace>
  <inkml:trace contextRef="#ctx0" brushRef="#br0" timeOffset="165453">14855 7396 19,'-2'-1'3,"2"1"0,0 0 0,0 0 0,0-1-1,-2 1 0,-2-1 0,2 1-1,0 0 1,0-1 0,0-1-1,2 2 0,0 0 0,0 0 0,0 0 0,0 0 0,0 0 0,0 0 0,0 0 0,0 0 0,0 0 0,0 0-1,0 0 0,0 0 0,0 0 1,0 0-1,0 0 1,0 0-1,0 0 0,0 0 0,0 0 0,2 0 0,2 0 0,0 0 0,4 0 0,1 0 0,1 2 0,0-1 0,3-2 0,1-1 0,1 2 0,1 0 0,1 0 0,-1 2 0,1-2-1,-1 0 0,1 0 0,0 0-1,-3 1 1</inkml:trace>
  <inkml:trace contextRef="#ctx0" brushRef="#br0" timeOffset="165875">14853 7503 18,'0'0'4,"0"0"-1,0 0 0,-2 0 0,2 0-1,0 0 0,0 0 0,0 0-1,2 0 1,-2 1 0,6-1-1,3 2-1,-1-2 1,2 1 0,3-1 0,-3-1-1,3 1 1,-1-2-1,2 1 1,1 1 0,-1-1 0,1 0-1,-1 1 1,1 0-1,-3-1 0,3 1 0,-3 0 0,0 0 0,-1 0 1,-1 0-1,-2 0 0,-1 0 0,-1 0 0,0 1 0,-2 0 0,0-1 0,-2-1 0,0 1 0,1 0 0,-3 0-1,0-1 0,0 1 0,0-3-1</inkml:trace>
  <inkml:trace contextRef="#ctx0" brushRef="#br0" timeOffset="167372">10944 7146 17,'0'0'4,"0"0"-1,0 0 0,0 0 0,0 0-1,0 0 0,0 0 0,0 0 0,0 0 0,0 0 0,0-1 0,0 0-1,0 0-1,0 1 1,0 0 0,0 0 0,0 0-1,0 0 1,0 0 0,0 0 0,0 0 0,0 0 0,0 1 0,0-1-1,0 1 1,0-1 0,0 1-1,0-1 0,-2 0 0,2 0 7,0 0-7,0 0 0,0 0-1,0 0 1,0 0 6,0 0-7,0 0 7,0 0-7,0 0 0,0 0 0,0 0 6,0 0 6,0 0-14,0 0 7,0 0-7,0 0 13,0 0-2,0 0-1,0 0-13,0 0 1,0 0 0,0 0 7,0 0 0,0 0 0,0 0-7,0 0 1,0 0 13,0 0-14,0 0 1,0 0 0,0 0 13,0 0-7,0 0 6,0 0-7,0 0-7,0 0 1,0 0 1,0 0 0,0 0 7,0 0 0,0 0 6,0 0-8,0 0-6,0 0 0,0 0 0,0 0 2,0 0 0,0 0 0,0 0 0,2 0 1,3 1 0,-1 1 0,0-1 1,0-1-1,0 0 1,2 1 0,0-1 0,1 0 0,-1 1 0,0-1 0,2 1 0,1-1 0,-1 0 1,0 1-1,0-1 0,1-1 1,-1 2-1,-2-1 1,0 0-1,1 0 0,-1 0 1,-2 0 0,0 0 0,0 0 0,-2 0 0,0 0 0,0 2 0,-2-4 0,0 2 0,0 0 0,-2 0-1,2-1 1,-4 1 0,-2 0-1,-2 0 1,-1 0 0,1 0 0,-2 0 0,0 0 0,-3 1 0,1 1 0,1-1 0,-1-1 0,2 1 0,-1-1-1,1 1 1,2 0 0,-1 0 0,5 0 0,-2 1-1,2-2 1,2-2 0,-2 4 0,2-2 0,2 0 0,2 1 0,0 1 0,0-2 0,2 0 0,2 1 0,0-1 0,3 0 0,-1 0 0,0 0 1,3 0-1,-1 0 0,0 0 0,1 0 1,-1 1 0,0-1-1,-1 0 0,-1 0 0,0 2-1,0-1 1,-1 0 0,-1-2 0,-2 1 0,2 0 0,-2 0 0,0 0 0,-2 0 1,0 0-1,1 1 0,-1 0 0,0-1 1,0 1-1,-2-1 0,0 0 0,2 0 0,-2-1 0,0 2 1,0-1 0,0 1 0,2-1 0,-2 0-1,0 0 0,0 0-1,0 0 2,0 0-1,0 0-1,0 0 0,0 0 0,0 0 0,0 0 1,0 0-1,0-1 0,0 1-1</inkml:trace>
  <inkml:trace contextRef="#ctx0" brushRef="#br0" timeOffset="174143">10653 1612 17,'0'0'4,"0"0"-1,0 0 0,0 0 0,-2-1 0,0-1 0,0 0-1,-5-1 0,1 1-1,0-1 0,0 0 0,0 1 0,-1 0 0,1-1 0,0 2-1,0-1 1,0 1-1,-1 1 1,3 0 0,0-2-1,0 2 1,-2 0-1,2-1 0,-3 1 0,3 3 0,-2-2 0,2 0 0,-2 0 1,-1 0 0,1 2-1,-2-1 1,2 0-1,-2 2 0,-1-1 0,1 1 1,0-1 0,-1 2-1,1-2 0,-2 2 0,2-2 0,-3 2 0,3 0 0,0 1 0,-1-2 0,1 2 0,0 0 0,0 0 0,-1-2 0,3 2 0,0 1 0,0-1 0,-1 0 0,1 1 1,0 0-1,-2 0 0,2 0 0,-1 0 0,1 1 0,0-1 0,0 1 0,-3 1 0,3 0 0,-2 1 0,0-1 1,2 2-1,-3-1 0,1 0 1,0 1-1,-1 1 0,1-1 0,0 1-1,0-1 1,1 1 0,1 0 0,0-1 0,-2 1 0,4 0 0,-3 0 1,1 0-1,0 2-1,0 0 1,0 0 0,-3 0 1,3 1-1,-2 0 0,2-1 0,-3 1 0,3 1 0,-2 2 0,0-2 0,1 0 0,-1 1 0,0-1 7,0 1-8,1 0 1,-1 0 0,4-1 0,-2 2 0,0-2-1,-1 0 1,1 1-1,0-1 7,0 1-7,0 2 0,-1-2 0,3 1 1,-2 0 0,0 0-1,0-1 1,-1 1 6,1-1-7,0 0 0,0 0 0,0-1 0,-1 1 0,3 0 0,-2-1 1,0 1 0,0 0 6,1 0-1,-1 1-7,0 0 1,4 2 6,-2 1-1,0 0 0,2-1-7,0 1 0,0 0 1,-1 0 6,1 1 6,0 0-1,2 0-8,2-1 0,-2 1 0,0-1 0,0 0-7,0 1 1,0-1 7,0 0 0,0 0-7,0 1 1,-2-1 7,2 0 6,-2-2-14,2 2 1,-2 0 13,2-1-8,-4 0 0,2 2-6,0-1 7,2 1 0,-2 0-1,0 1 6,0 1 0,0-2-1,0 1-14,2 0 8,-3 0 6,1 1-7,2-1 6,0-1-7,0 1 7,0-1-13,0 0 7,-2 1-6,2-1 13,-2 0-7,2-1 7,-2 1-14,0-1 8,2 0 6,-2 0-1,0-1-7,2 1 7,-2 0-7,0-1 6,0 1-6,2-1 6,0 0-7,0 0 1,0 0-6,0 0 13,2 2 0,0 0-7,0 0 6,0 0 0,0 0-7,-2-1 13,2 2-14,2-1 1,-2 0 6,-2 0 0,0 0-7,2 0 1,-2 0 6,-2 0-12,0-1 19,2 1-7,-2-1 0,0 0-7,0 0 7,0 0-13,2 0 14,-2-1-1,2-1 6,-2 2-7,2-2-7,-2 1-6,0-1 2,2 1 13,0 0 0,0 1 6,-2 0-14,2 0 13,-2 1-7,2-1-13,-2 1 7,2 0 7,-2 1 0,-1 0-13,1 1 7,0-2 7,0 1 0,0 0-1,0-1 6,2 2-7,-2-2-1,0-1 6,2 1-7,-2-1 0,2-1 0,-2-1 0,2 0-12,-2-1 20,2 1-1,-2-1-13,2-1 0,0 0 1,0 0 7,0-2 0,0 0 0,0 0 6,0 1-1,-2-1-1,2 2-14,-2-1 8,2 0-7,-2 1-5,2 0 20,-3-1-1,3 1-1,-2-1-7,2 1-6,0 1 1,0 0 13,0 0 0,0-1-8,0-1 7,0 2 5,0-1-14,2 1 7,-2-2-13,3 0 7,-3 1 1,2-1 6,0 0 6,0 0-14,0 0 6,0 0-6,0-1-6,-2 0 7,2 1 7,-2 1-20,2-2 15,-2 1 0,2 0-6,-2-1 7,2 1-1,0-1 0,2 1 0,-2 3 0,-2-3 0,5 0 7,-3 0-7,0 2 0,2-1 6,-2 1-13,2-2 0,0 0 14,-2 2-7,0-1 6,0 2-1,3-2 6,-1 0-2,0 1-19,0 0 20,0-1-2,0 0-7,0 1 0,1-1 6,-1 1-13,0-1-12,0 1 15,2-2-6,-2 0 13,0 0 0,3 2-19,-1-2 20,0 0-13,0 1 20,-2-2-2,3 0-20,-1 0 14,0-1 0,0 0-7,0 0 7,1 0-20,1 0 27,-2 0-14,-2 0 1,2-1 13,1 1-8,-1-2-7,-2 2-12,2 0 21,0-1-19,3 0 20,-5 0-7,2 1 7,0-2-7,0 2 6,3 0-1,-3-1 6,0 1-7,2-2-13,-1 0 20,-1 2-14,2-1-6,0 1 14,1-2-1,-3 1-6,2-2 6,-2 1-6,3-2-6,-1 2 14,0-2-14,0 1 2,1-2 13,-1 2-1,0-2-7,0-1 13,1 0-1,-1 1-8,0 0-6,1-1 6,-3 0 0,2 0 6,-2-1-1,2 0-13,-1 1 7,1 0-7,-2 0 1,2 1 13,1-2-7,-1-2 0,0 2 0,1 0 6,-1-1-7,0-1 6,0-1-7,1 1-6,1 0 13,-2-1-7,3 0 7,-1 0-7,-2 1 0,3-1 0,-1 0 13,0 1-8,1 0-1,-1-1-13,0 0 8,3 0 0,-3 1-6,2 0 1,-1-2 1,1 2 7,-2-2 0,3 2 0,-3-2 0,3 2 6,-3-1-7,2-1 0,1-1 0,1 2-7,1-3 14,-1 3-7,-1-2-7,1 1-5,1 0 2,-1 0 13,1-1 6,-1 2-7,0-3-13,1 1 1,2 2 14,-3-2 6,3 1-8,-3-2 0,0 1 6,1 0-1,-3 2-1,1-2-13,-1 2 1,1-3 13,-3 1-1,2-1 0,-1 2-7,1-2-7,-2 1-5,3 1 21,-3-2-8,1 0 0,-1 0-6,2 0 20,-1 0-8,1-1-1,0 1-7,1-1 0,-3 2 0,3-1-6,-3-1 1,2 1 14,1-1-1,-3 0 5,3 0-1,-3 0-14,0 1 1,1-1 0,-1 0 1,0 0 0,1 0-6,-1-1 13,0 0 6,1 0-8,-1-2 0,0 2-7,1-1 7,-1 1-7,0-2 7,1 0 6,3-1-14,-1 0 1,1 0 1,0 1-6,-1-2 20,-3 2-8,1-1 0,-1-1-1,2 1 0,-1-1 6,-1-1-7,0 2-7,-1-1 1,-1 0 1,2-2-6,-2 2 1,1-1 1,1-1 1,-2-1 1,3 0 20,-1-2-2,2 2-14,-1-1 0,1-1 0,1 1 1,-1-1 0,0-2 0,-1 2-6,-1-1 1,0 1 7,1 0-7,-1 1 1,1 0 7,-1-2 6,0 2-1,-2-1 5,1-1-7,1-1 5,-2 0-7,1-1-1,-3-1 0,2 0-13,0-2 14,-1-2 0,1 1-1,0-2 0,-2 1 0,3-2-7,-3 1 7,2 1 0,0 0-13,-1 0 8,-1 0 0,0 1-6,-2-2 8,2 2 0,1 0 0,-1 0 0,0-1 13,0 1-8,-2 0 0,2-1 5,1 1-7,-1-1-7,0 0-5,0-1 7,-2-1-6,3-1 2,-3 0 19,2 1-20,2-1 20,-2-2-8,1 0 6,-1-2-8,0 1 0,0 1 0,-2-1-1,1 0-6,-1 2 7,2-1 0,0 1-7,-2 0 1,-2-1 7,0 1-7,0 1 7,3 0-1,-1 0-6,-2 1 0,0-1 1,0 1 0,2-1 1,-2 2 6,2-1-13,-2 0 14,2 0-7,1-1 0,-1 0 0,0-1 1,0 0 6,2 1-1,0-2-6,1-1 6,-1-2 0,0 1-7,0-1 6,0 0 0,1 0-7,-1-1 7,0 1 6,2 1-7,-1 0-7,-1 1-5,2 1 13,-2-1 0,0 2 0,1 0-7,-1 0 0,2 0 1,-2 1-6,0 0 14,1 1-1,-1 1 6,-2-1-8,0 0 0,0-1-13,3 0 8,-3 1 0,-2-1 7,2 1 6,-2-1-14,2 0 7,0 1-13,-2-1 14,2 0-7,-2 0 6,1 0-6,-1 0 6,0 2 0,0 0 0,0 0-1,-2 1-6,2-1 7,0 2-7,0 0 7,0 0-7,0 1 1,-2 1-6,2-2 20,0 1-8,0 0-7,0 1 13,0-1-1,-2 0-20,3 1 2,-3 0 7,2-1 1,-2-1-12,0 2 14,0 0 6,0-1-7,2 2 0,-2-2 7,0 1-1,-2-1-1,2 2 0,-2-1 5,2 0-1,0 0-13,-3 1-6,3-1 8,0 0 6,0 0 6,0 0-1,-2 0-13,2-1 7,-2 0-1,2 0 6,0 0-13,0-2-5,-2 2 7,2 1 1,0-1 13,-2 0-2,2 0-19,2 0 7,-2 1 7,0 0 0,0 1-1,-2 0-13,2 0 2,0 0 13,0 1 6,-2-1-7,0 1-1,0 0 13,2 0-21,-2 0 13,0 1-1,2-1-13,0 2 7,-2-2 6,2 1-13,-2-1 1,2 2 7,0-2 6,-2 0-1,2 0-7,0 1 7,-2-1-1,2 0-13,0 0 13,0-1 6,2 0-8,0-1 0,-2 0-13,2 1 14,0-1-7,0-1 7,0 1-1,0-2 0,-2 1-7,4-1 7,-2-1-7,0 3 13,2-2-13,1 0-6,-3 0 7,2 1-5,-2-1 7,2 1 6,0 0-7,-2 0 7,2 0-7,-2 0-6,3 0 20,-1 1-8,-2 0-13,0 0 20,2-2-14,0 2 7,-2-1-7,2 1-6,-2 0 20,0 0-14,-2-1-6,3 0 20,-1 1-8,0 0 0,-2 1 6,0-1-8,2-1 0,-2 0 0,2 1 6,-2 0-1,2-1-7,-2 1 1,0-1 6,0-2-1,2 2-1,-2 1 0,2-2-1,-2 1 0,0 0 0,0 0-1,0-1-6,0 2 0,0-1-5,0 1 7,0 0 6,0 0-13,0-1 14,0 0-7,0 2 7,0 0-7,0-1 0,-2 1 7,2 1-14,-2-1 8,2 2 6,-2-1-13,2 0 14,-2 0-1,2 2-7,0-1 0,-2 0-6,2 1 1,0 0 1,0 0 7,-2 0 6,0 0-19,2 0 1,-3-1 20,1 2-1,0 0-1,0-1-1,-2 1-7,2 0 7,0 0-7,-2-1 0,2 2-6,-2-1 0,2-1 1,-3 2 7,3-3 13,-2 3-15,0-2 7,0 1-13,0 1 13,0-2-1,2 0 0,0 0-1,-3 1 6,1-3-8,0 0-6,-2 0-6,2 1 7,-2-1 7,1 1-7,-1-1 1,-2 1 0,2-1 0,-2-2 7,-1 1-7,1 0-6,-2 0 7,1 0-6,1 0 7,0 0 6,0 0-13,-1 1 1,-1-1 7,2 0 0,-1 1-7,-1 1 7,2 0 0,-1-1 0,-1 2 0,2 0 0,-2 0 6,-3 0-7,3-1 6,2 1-1,-3-1-6,1 1 6,2-1-1,-3-1 0,3 1-1,-2 1 0,-1-1 6,1-1-14,0 2 1,-1-2-12,1 1 14,-3 1-6,3-2 8,0 0 0,-3 0 6,1-1-1,0 2-1,-1-1 0,1 0-1,-1-1 6,-1 1-7,-1-1-13,1 2 2,1-2 7,-1 0-6,0 0 7,-1 0 7,-1 1 5,1 0-8,1-1-6,-3 1 13,3-1-8,-1 2-13,1 0 14,-3 0 0,3 2 0,-3-2-13,0 3 13,1-1-6,-3 1 0,1 1 7,1 0-7,-1 1-6,1 0 8,-2 0 0,1 0 12,1 1-7,-1 2-7,-1-1 7,2 2-1,-1-2 6,1 2-20,-1-1 14,1-1 0,1 1-1,-3 0 6,2 2-20,1 0 2,-1-1 14,1 0-1,-1 0 0,1 1-1,1 1-6,-1-1-6,-1 0 8,3 0-6,-3 1 7,3 0 6,-1 0-7,1 1 1,-1 0 6,-1-2-1,1 2 0,1-1-7,1 1 7,-1 0-1,1 0 0,-1 1-7,-1-1 7,1 2 0,2-2-1,-3 1-12,-1 0 7,-1 1 0,0-1 1,1 1 6,1-1 6,-1 0-14,-1 0 1,3 0 0,-1 0 7,3 3-1,0-2 0,-1-1 0,3 2-1,-1-1 6,1 0-7,2 2-6,-2-1 0,1 1-5,1-2 7,0 2 0,-1 0 1,1 1 0,2 0 0,-2 0-6,-1 1 14,1 0-1,-2 1-13,2 0 1,-3 1 1,3 0 7,0 3 6,-3-2-1,3-1-13,0 2 19,-3-1-14,3 0 7,0 0-1,0 1 0,1-3-1,-1 2 0,0-2-7,2 1 1,-3-1 6,3 0 0,-2 0-13,2 0 1,-3 0 14,3 0-7,-2 0 0,2 0 1,2 0 6,-3 0-19,3-1 20,-2 0-7,0 2-6,0-1 7,1 1 0,1 0-6,2 0 1,-2-1 7,2 1-7,-2 0 7,2-1-7,-2 1 1,2-1 1,2 0 6,-2 0 0,2 0 6,-2-1-8,2 0 0,-3 0 0,3-2 6,-2 2-1,2 0-7,0-1 7,0-1-1,-2 1-1,2 0-13,0-1-5,0 0 14,0-1 0,-2 1 0,2-1 0,0 2 0,0-3 7,0 2-7,0-2 6,-2 2-1,2-2-7,-2 1 0,2 0 7,-2 0-1,0-1 0,2 1-1,-2-1-6,2-1 6,0 0 0,0 1 0,0-1-1,0 0 0,0 0-7,0 0 1,0 0 1,2-1 6,-2 0 0,0 0-13,0 0 14,0 0-1,0 0 0,0 2-7,0-2 7,0 0 0,0 0-1,0 1 0,2-1 0,-2 0-7,0-1 7,0 1-6,0 1 0,0-1 7,0 0-7,0 0 1,0 0 0,0 0 7,0 0-7,0 0-6,0 0 7,0 1-6,0-1 8,0 0 0,0 1-7,0-1 8,0 0-1,0 0 0,0-1 7,0 1-1,0-1-7,0 1-6,0 0 1,0 0 7,0 0-7,0 1 7,2-1-6,-2 0 0,2 0 7,-2 0 0,-2 0-6,2 0 0,0 0-6,0 0 8,0 0 0,0 0 0,0 0 1,0 0 12,0 0-20,0-1 7,0 1 1,0 0 6,0 0-7,0 0 7,0 0-1,0 0 0,0 0 5,0 0-7,0 0 6,0-1-1,0 1-7,0 0 0,0 0 6,0 0-13,0 0 7,0 0-13,0 0 2,0 0 1,0 0 2,0 0-6,2-3-10,4 0 3,1-1 1,1 2 1</inkml:trace>
  <inkml:trace contextRef="#ctx0" brushRef="#br0" timeOffset="180055">6463 1440 19,'0'0'4,"0"0"-1,0 0 0,0 0-1,0-1 0,2-1 0,2-2 0,2 0-1,0 0 1,0 0-1,3 0 1,-1-1-2,4 3 0,-1-1 1,1-2 0,3 3 0,-3-1 0,2 0 0,-1 1-1,1-1 1,1 1-1,-1 0 0,1 0 1,1 1 0,3 0-1,-2-1 0,3 1 0,1-2 0,0 1 1,1 0 0,1-1 0,2 1-1,0 0 0,2 0 0,-1 0 0,1 1 0,2 0 0,-2 0 0,2 0 0,2-1 0,0 1 0,0 1 0,0-1 0,0 0 0,0 1 0,0 0 0,0-1 0,2 0 0,1-1 1,-1 1-1,2 0 0,-2 0 0,2 0 0,-2-2 0,0 2 0,0 0 0,0 0 0,0 0 0,3 0 0,-3-2 0,0 2 0,0 1 0,-2-1 0,2 1 0,-4 0 0,2 0 0,-2 0 0,-2 0 0,0 1 0,-2-1 0,-1 1 0,1-1 0,-2 1 0,-2-1 0,-1 2 0,1-2 0,-2 0 0,-1-2 1,-1 2-1,1 0 0,1 0 0,-2-1 0,1 0 0,-1 1 0,1 0 0,1-1 0,0 1 1,-3-2 0,3 0-1,-3 1 0,3 0 0,-1 0 0,1 1 0,0-1 0,1 0-1,-1-2 1,0 2 0,-3 1 0,3-1 0,-3 0 0,-1 1 0,3-1 0,-1 1 0,-1 1 0,3-1 0,-2-1 0,-1 1 0,1 0 0,-1 0 0,1 0 0,-3 0 0,3 1 1,-3-1-1,1 0 0,-3 0 0,1 0 0,-1 0 0,-2-1 0,-1-1-1,1 2 1,-2 0 0,-2 0 0,3-1 0,-3 0 0,2 0 0,-2-1 0,1 1 0,-1-1 0,0 1 0,-2 1 0,2-1 0,-1 0 1,-1 1-1,2-1 0,0 1 0,0-1 0,-2 1 0,3 0 0,-1 0 0,-2 0 0,2 0-1,-2 1 1,2-1 1,-1 0-1,-1 1 0,-2-1 0,2 1 0,-2 0 0,2-1 0,-2 0 0,0 0 0,-2 0 0,2 0 0,0 0 0,-2 0 0,3 0 0,-1 1 0,-2-1 0,2 2 0,-2-2 0,2 0 0,2 0-1,-2 0 1,2 0 0,-2-2 0,2 2 0,-2-1 0,2 1 1,-1 0-1,-1-1 0,0 1 0,2-1 0,-2 0 0,0 1 0,0 1 0,-2-1 0,2 0 0,-2 0 0,0 0 0,2 0 0,-2 0 0,0 0 0,0 0 0,2 0 0,-2 0 0,0 1 0,-2 0-1,2 2 0,-2-1-1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24:29.469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27 237 20,'-2'0'4,"2"0"0,-2 0 0,0-1-1,-2 1 0,2-1-1,-3 1 0,3 0 0,0 0 0,0-2 0,0 2-1,2-1 0,-2 1 0,2 0 0,0 0 0,0 0 0,0 0 0,0 0-1,0 0 0,0 0 1,0 0-1,0 0 1,0 0-1,0 0 7,0 0-8,0 0 0,0 0 0,0 0 1,2-1 0,2 1 0,0 0 0,3 0-1,-3 0 1,2 0 0,2 0 0,3-1 0,-1 0 0,0-1 0,1 0 6,3 1 0,1 0-1,-3-1-1,4 1 0,-1-1-1,2 0-7,-1 0 14,1 1-2,1-2-7,-1 1 6,1 0-7,1-2 6,0 1-7,1-1 1,3 1-7,0-1 7,0-1 13,1 2-14,1 0 12,0-2-20,2 1 20,0 1-7,0-1-7,-3 1 13,3-1-2,-2 2-1,2 0-7,-2-2 7,2 2-8,0 0 7,-3-1-13,3 1 19,0 0-20,0-1 13,0 0-6,0 1 6,-2-2-7,2 2 7,-1-2-1,-1 2-1,0 0-6,-2-1 13,0 1-8,-1-2 0,1 2 0,-2-1-13,-1 0 20,1 0-7,-2 0-1,-1 0-6,1 1 7,-2-1 6,-1 1-7,1 0-13,-1-1 27,1 1-15,-3 0-6,1 1 7,-1-2 0,1 1 0,-1 0 0,3 0-1,-3 0 7,3 0-1,-1-1 5,3 2-1,-3-1-14,1 1-6,2-2 14,-3 2-7,1 0 7,-1 1 0,1-2 5,-1 1-1,3-2-13,0 1 13,-3 0-14,3 0 1,-1 1 7,-1-1 0,-1 1 6,3 0-20,-2-2 20,-1 2-13,1 0 7,-3-1 6,1 1-1,-1-2-20,1 2 8,-3 0 7,0-1 6,-1 0-1,-1 1-14,0 0 1,3 0 7,-5-1 6,2 0-19,-1 2 7,-1 0 1,0 0 7,0-1-1,1 0 6,1 1-13,-2 0 7,1 0 6,-1-1-1,0 1-14,-2-1 8,1 1 6,-3 0-14,2 0 1,-2 0 7,-2 0 6,2 0-1,0 0-7,-2 0 1,3 0 6,-3 0-20,2 1 15,-2-1 6,0 0-14,0 0 7,2 0 7,-2 1-20,0-1 14,0 0 6,0 1-7,1 0-6,1-1 7,-2 2 6,2-1-20,-2-1 15,2 0 6,-2 0-8,2 1 7,-2 0-1,2 0-7,-1 0 6,1-1-19,0 2 14,0-1 6,0-1-13,2 1 7,0 0 6,1-1 0,-1 1-7,0-1 6,0 0-1,3 0 0,-1 0-13,-2 1 13,2-1-19,1 0 15,-1 2 0,0-1 6,0-1-7,1 1 0,-3 0 0,0-1-12,0 0 8,3 0 6,-3 0 0,0 0 0,0 1 0,2-1-13,1 0 14,-1 1 0,-2-1 0,0 2 0,1-2 6,-1 1-14,-2 0 7,0-1 6,0 0-7,-2 2 6,0-2 0,0 0-20,1 0 8,-3 0-5,2 0 14,-2 0-13,0-1-5,-2 1-5,-1-2 2,-1 1 2,-2 1 1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24:56.644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4 16 20,'0'0'4,"0"0"0,0 0 0,0 0-1,0 0 0,0 0-1,0 0 0,0 0 0,0 0 0,0 0-1,0 0 0,0 0 0,0 0 0,0 0 0,0 0-1,0 0 1,0 0 0,0 0 6,0 0-7,0 0 0,0 0 0,0 0 0,0 0 0,0 0 0,0 0 0,0 0 6,0 0-7,0 0 7,0 0-7,0 0 6,0 0 0,0 0-8,0 0 7,0 0-7,0 0 1,-3 0 6,3 1-7,-2-1 7,2 0-6,0 0 6,0 0 0,0 0-7,0 0 0,0 0 7,0 0-1,0 0-6,0 0 0,0 0 7,2-1 5,3 0-7,-1 0 6,0-1-1,2 2-14,2-2 8,1 1 0,-1 0 0,2 0 6,1 0-14,1 1 7,2-1 7,1-1-1,1 2-13,1-1 7,2 1 6,-1 0-1,1 0 0,4 0-7,-3-1 12,3 1-13,2 0 13,0 0-2,-1 0-13,1 1 7,0-1 6,0 1-8,2-1 0,-2 0-6,2 0 13,-3 0 0,3-1-8,0 1 13,-2 0-8,0 0 6,2 0-7,-3 1-1,1 1 0,-2-1 0,2-1 6,-2 0-8,-1 1-6,1 0 1,-2 0 7,2-1 6,-3 1-7,-1 1-1,-1-1 7,3 0-7,0 0 0,-3 0 0,1 0-7,0 0 20,-1-1-2,-1-1-7,-3 1-1,1 0 0,-1-1 6,1 2-8,-3-1 6,-2 0-7,1 0 0,-1 0-6,-2 0 7,1 0-6,-3 0 7,0-1-1,0 0 0,1 1 0,-3 0 0,0 1-6,0-1 6,-2 1-6,2-1 7,-2 0-7,2 1 1,-2-1 1,0 2 0,-2-2 0,0 0 1,0 0 0,3 0 6,-3 0-13,0 0 8,2 0-6,-2 0 7,0 1 0,0 0 6,2-1-1,-2 0 0,0 0-1,0 0 6,0 0-8,0-1 0,0 1 0,0 0 0,0 0 6,0 0-8,0 0 7,0 0-8,0 0 1,0 0 6,0 0-7,0 0 0,0 0 0,0 0 0,0 0-6,0 0 13,0 0 0,0 0-7,0 0 6,0 0-7,0 0 0,0 0 1,0 0 6,0 0-1,0 0-6,0 0 0,0 0 6,0 0-6,0 0 6,0 0 0,0 0-1,0 0-13,0 0 2,0 0 7,0 0 0,0 0 0,0 0 6,0 0-6,0 0 6,0 0-1,0 0 0,0 0-1,0 0 0,0 0 0,0 0-20,0 0 15,0 0-6,0 0 1,0 0 1,0 0-12,0 0 21,0 0 0,0 0-13,0 0 14,0 0-13,0 0-5,0 0 8,0-1-12,-2-3 8,0 2-5,-1-2 2,1 2 1,-2 0 1,0-1 1,0 1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24:59.546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42 90 16,'-2'-1'4,"2"2"0,0-1-1,0 0 0,0 0-1,0 0 0,-2 0 0,2 0 0,0 0 0,0 0 0,0 0-1,0 0 0,0 0 0,0 0 0,0 0 0,-2 0 0,0 0 0,0 0 0,-2 0 0,-1 0-1,1-1 1,2-1 0,-2 4-1,2-2 1,0 0-1,0 0 1,2 1-1,-2-1 0,0 0 0,2 1 0,0 0 0,-2 0 0,2-1 0,0 1 0,0-2 1,0 2-1,0-1 1,0 2 0,0-4-1,0 2 0,0 0 0,0-1 0,0 1 0,0-1 0,0 0 0,0 2 0,2-1 0,-2 1 0,2 0 7,0 1-1,0-1-1,2 0-1,-2 0 0,2-1-7,2-1 13,1 1-1,1 0-1,2-1-1,1-2-1,-1 1-13,2 0 19,1-1-8,-1 2 6,3-1-7,-1-2 6,3 1-2,-3-1 0,3 2-14,-1-1 1,3 0 13,-1 0-1,1-2 0,2 2-20,-1 2 8,1-2 7,-2 2 0,-1 0 6,3 0-13,0 0 19,-1-1-1,1 2-2,0-1-14,2 0 13,-3 0-1,1-1-7,0 0-6,-1 1 7,1-1-7,2 1 13,-3-2-1,1 0-7,2 1 6,-3-3-7,-1 1 0,2 2 1,-1-1 0,1 0 0,-2 2-7,-1 0 14,1 1-14,0-1 14,-3 0-7,1 1 0,-3-1 0,1 1 0,-1 0-13,1 0 20,-3-2 0,0 1-1,1 1-1,-1-1-7,1 1 0,-1 0 13,-4 0-8,1 1-12,-3-1 19,2 1-13,-4 1 0,0-2-6,3 0 8,-1 1 0,-2-1 6,-2-1-7,2 1 7,-2 0-13,0 0 7,-2 0 6,0-2-7,0 4 1,2-2 6,-2 0-7,2 0 13,-2 0-2,2-2-7,-2 2 0,0-1-7,0 1 1,2 0 7,-2 0-13,0-1 14,0 2 5,0-1-1,-2 0-13,2 1 0,2-1 7,-2 0 0,0 2 6,0-2-7,-2 0 0,4 0-13,-2 0 8,-2 0 0,4 0 7,-2 0-13,0 0 8,0 0 12,0-2-13,-2 2 0,2 0 13,0 0-8,0 0-6,0 0 0,0 0 1,0 0 0,0 0 7,0 0-7,0 0 13,0 0-8,0 0-6,0 0 7,0 0 6,0 0-14,0 0 7,0 0 0,0 0-1,0 0-12,0 0 7,0 0 13,0 0-1,0 0-13,0 0 13,0 0-14,0 0 14,0 0-1,0 0-8,0 0 7,0 0-1,0 0-13,0 0 13,0 0-13,0 0 14,0 0-13,0 0 0,0 0 8,0 0-1,0 0 0,0 0 7,0 0-1,0 0-7,0 0-13,0 0 15,0 0 6,0 0-14,0 0 8,0 0-1,0 0-6,0 0 1,0 0 19,0 0-8,0 0-7,0 0 13,0 0-2,0 0-13,0 0-6,0 0 13,0 0 0,0 0-13,0 0 14,0 0-7,0 0 0,0 0 13,0 0-2,0 0-13,0 0-6,0 0 1,0 0 8,0 0 0,0 0 6,0 0-1,0 0 6,0 0-1,0 0-14,0 0 1,0 0-6,0 0 14,0 0-1,0 0 0,0 0 0,-2 0-1,2 0 0,0 0 6,0 0-7,0 2 0,0-2-13,0 1 14,-2-2 0,2 1-7,0 0 7,0 0-6,0 0 6,0 0 6,0 0-13,0 0 7,0 0 0,0 0-1,0 0-6,0 0 13,0 0-13,0 0 0,0 0 1,0 0 7,0 0-7,0 0 0,0 0 1,0 0 0,0 0 1,0 0 0,0 0 0,0 0 0,0 0 7,0 0-13,0 0 1,0 0 7,0 0 0,0 0 0,0 0 0,0 0 6,0 0-1,0 0 6,0 0-8,0 0-6,0 0 6,0 0 6,0 0-13,0 0 6,0 0 0,0 0 6,0 0-1,0 0-26,0 0 15,0 0 1,0 0 6,0 0 0,0 0 0,0 0-13,0 0 7,0 0 1,0 0 6,0 0 0,0 0-1,0 0 0,0 0-1,0 0-12,0 0 7,0 0 7,0 0-1,0 0-6,0 0 6,0 0 0,0 0-7,0 0 7,0 0-7,0 0 1,0 0 13,0 0-8,0 0 0,0 0 6,0 0-7,0 0 6,0 0-14,0 0-5,0 0 8,0 0-6,0 0 14,0 0-13,0 0 13,0 0-6,0 0-6,0 0 1,0 0 13,0 0-13,0 0 13,0 0-1,0 0-13,0 0 1,0 0 14,0 0-1,0 0-1,0 0-13,0 0 7,0 0-6,0 0 7,0 0 6,0 0 0,0 0-1,0 0-13,0 0 1,0 0 19,0 0-20,0 0 7,0 0 1,0 0 6,0 0-1,0 0-1,0 0 0,0 0-1,0 0-6,0 0 0,0 0 7,0 0-7,0 0 0,0 0 7,0 0 0,0 0-7,0 0 0,0 0-18,0 0 9,0 0-11,0 0 3,0 0 2,0 0 2,0 0 1,0 0 2,0 0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25:12.962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2081 268 17,'-3'0'4,"3"0"-1,-2-1-1,2 0 0,-2-1 0,2 0 0,-2 1 0,0 0 0,0-2 0,0 1 0,0 1 0,-2-1-1,2 0 0,0 0 1,0 0-1,2 0 0,-2-1 0,0 2 0,-1-1-1,1 1 1,0-1 0,0 1 0,0 0-1,0 1 1,0-1-1,2 0 0,-2 1 1,0 0-1,2 0 0,-2-1 1,2 1-1,0 0 0,0 0 0,0 0 1,0 0-1,0 0 0,0 0 0,0 0 0,0 0 1,0 0-1,0 0 0,0 0 0,0 0 0,0 0 0,0 0 0,0 0 0,0 0 0,0 0 0,0 0-1,0 0 2,0 0-1,0 0 0,0 0 0,0 0 0,0 0 0,0 0 0,0 0 0,2 0 0,0 0 0,2-2 7,0 2-7,0-1-1,5 0 1,-1-1 12,0 1-1,3-3-14,1-1 13,2 1-14,3-1 0,0-1 13,3 1-7,1-1 0,4-1 6,0-1-1,1-2-14,1 1 8,0 0 12,0 1-2,2-2-7,-2 1-1,-2 1 6,0 0-7,-1 1-7,1 1 1,-4 0 0,-2 0 1,-1 2 6,1 0-6,-3 1 0,-1-1-6,-3 2 8,1-2-6,-3 3 13,0-1 5,-1 1-1,-3-1-7,0 1 5,0 0-7,0 1 0,1-1 0,-3 1 0,0-1 6,0 1-1,0 0-7,0-1 6,0 1 0,1 0-1,-1-1-7,0 1 1,0-2 6,2 2-6,-2-1 0,2 0 6,1-1 0,-1-1-1,0 1-6,0 1 0,0 0 7,1 0-1,-3-1-13,2 0-5,-2 1 8,2-1 14,1 0-14,-3 1 8,0 0-1,2-1-6,-4 1 7,2-1 0,0 1-6,1 0 13,-3 0-7,2 0-1,-2 1 0,0 0 7,0-1-1,0 1-13,0-2 0,0 1 1,0 0 1,2 0 1,-2 0 13,3 0-1,-3 1-1,0-2-1,0 2-1,0 0-13,0 0 1,0 0 1,0 0 0,0 0 7,0 0 7,-2 2-1,2-2-20,-2 0 14,0 0 0,2-2 6,-2 4-1,2-2-7,-2 0 0,0 1 7,0-1-1,0-1-1,0 1-6,0 0-6,0-2 1,0 1 7,2 1 6,-2 0-1,3 1 0,-3-2-1,-3 1-19,3 0 14,0 0 6,0 0-6,0 0-7,0 0 8,0 0 0,0 0-13,0 0 8,0 0 7,0 0-7,0 0-5,0 0 0,0 1 1,0 2 2,-2 0 0,2 2 0</inkml:trace>
  <inkml:trace contextRef="#ctx0" brushRef="#br0" timeOffset="157030">12 303 20,'-2'-1'4,"2"1"-1,0 0 0,-2 0 0,0-3 0,0 3-1,0 0 0,0-1 0,2 1 0,0 0 0,0 0-1,0 0 0,0 0 0,0 0-1,0 0 1,0 0 0,0 0 0,0 0-1,0 0 0,0 0 0,0 0 1,0 0-1,2-1 0,0-1 0,2 1 0,2-2 0,-1 0 0,1 0 0,0 0 0,0 1 1,2-1-1,3 0 0,-3-1 1,4 0-1,1-2 0,-1 1 0,3 0 0,-3 0 0,3-1 0,1-1 0,1 1 0,1-1 0,-1 1 0,-1 0-1,3-1 0,-2 3 1,-3-1-1,3 1 0,-3-1 0,-1 3 0,-1-1 0,0 2-1</inkml:trace>
  <inkml:trace contextRef="#ctx0" brushRef="#br0" timeOffset="157388">151 346 17,'-2'-1'3,"0"1"0,0-1 0,0-1-1,-2 2 1,-1 0-1,3-1 0,0 1 0,0 0 0,0 0-1,0 0 0,2 0 0,0 0 0,0 0 0,0 0 0,0 0-1,0 0 1,0 0-1,0 0 1,0 0 0,0 0-1,0 0 0,4-3 1,0-1-1,3 1 0,1-1 0,-2 1 1,2-1-1,3 1 0,-1-2 0,0 0 0,3 1 0,-3-2 1,5 0-1,-3 2 1,2-2 0,-1 0-2,-3 0 1,3 1 0,-3 1 1,0-1-1,1 0 0,-3 3 0,2 0 0,-4-2 0,3 2 0,-1 0 1,-2 1-1,-2-2 1,0 2-1,3-1 0,-5 1 0,2-1 0,-2 1 0,0 0 0,0 1 0,0-1 0,0 0 0,0 1 0,-2-1 0,2 1 0,-2 0 0,2 0 0,0 0 0,-2 0 0,3 0-1,-1 0 0,0 0-1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25:37.875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2020 58 18,'0'-1'4,"-4"1"-1,2 0 0,-2-2 0,0 2-1,-2-1 0,1 0 0,1 0-1,0 0 1,0 0-1,-2-1 0,2 1 1,0 1 0,-1-1-1,-1 1 0,0 1-1,0-1 0,-2 1 1,-3-1 0,1 2 0,-1-1-1,-1-1 0,-2 1 1,-1 0 0,-1-1 0,-1 1-1,-2 0 0,3 1 0,-3-1 1,5 0 0,-3 0 0,3-1 0,-1 1-1,1 0 0,1 1 0,-1-1 0,2 0 7,1 0-1,1 0-8,2 0 0,-1 1 1,1-1 0,0 0 1,-1 0-1,1 0 1,0 2 0,2-1-1,-3 0 7,1 2-7,0-2 0,-2 3 0,-1-2 0,1 2 1,-3-1-1,3 1 0,-2 0 1,-1-1 0,1 2-1,-1 0 7,-1 0-7,2 0 0,-3-1 0,3 1 7,-3-1-7,3 1 6,-1 0 0,1-1-1,0 1-7,1-1 7,1 1 6,0-1-8,-1 0-6,3 1 0,0 0 7,-1 0-7,1 1 7,0-1-7,2 1 1,-3 0 6,3 2-7,0-1 1,0 0 7,0 1-7,-3 0 1,3 1 0,-2-1 0,0 3 0,-3-1 0,3 1 7,-2 0-7,-1-1 0,1 1 1,2 1 0,-5-1 0,1 1 0,1 0 6,1 0 0,0 1-1,2-1-7,-3 0 13,3 0-13,0 0 0,1 0 13,-1-2-8,2 2-7,0 0 8,0 0-1,-1 1 6,1 0-13,2-1 7,-2 1-7,0 1 1,-1 0 0,1 0 0,2 1 14,-2 0-1,2 1-15,-2 0 8,1-1 0,-1 1-7,2 0 7,0-1 0,-2 0-7,2 0 7,-1-1 6,1 0-7,0-1-6,0 1 6,0-1 0,0 1 6,0 1-7,-1 0-6,1-1 1,0 0 7,0 1 6,0 2-14,0 0 13,-2 2 0,1 1-8,1 0 1,2 2 12,-2 3-8,2-2-6,-2 2 12,0 0-20,0 1 1,2-1 8,-3 0-7,1 0 1,0 1 8,0-2 6,2 1-7,-2-2 0,2 0-6,0-1 13,0 0-7,0-1 6,-1 0-1,1-1 0,0 0-13,2 1 7,-2-2 6,0 0-13,2 1 14,-2 0-7,2 0 0,-2 1 0,-2 1 6,2 1 0,-2 1-1,2 0-1,-2 2-12,1 0 7,-1 0 0,0-1-6,0 1 14,0 0-7,2 0-6,-2-2 0,0 0 14,-1-1-7,3-1 12,0-1-8,0 0-13,0-1 8,2-2 6,-2 0 0,2-1-14,-2 0 14,2-2-1,0 0-6,0 2 0,0-1 0,2 0 7,-2 2-7,0 0 6,-2 2-6,2 1 0,0 1 0,0 3 13,0 0-8,0 1 0,-2 1 6,2-1-8,0 1-6,-2-2 7,2 0-7,0-2 1,-2 0 13,2-2-1,-2-3-1,0 0-7,2-2 6,-2 0-1,2-3-7,0-1 7,-2-1-1,2 1 0,-3 0-7,3-1 0,-2 0 7,2 1-7,0 0 7,-2 1-1,0 0-13,2 0 8,-2 2-6,0 3 1,0 0 1,0 1 1,0 2 13,0 0-1,2 3-7,-2-2 0,2 0 12,0 1-1,0-1-8,0-1-13,0 0 8,0-1 12,0-1-7,2-1-13,-2-1 7,0-2 13,2-1-7,-2 2-13,2-2 1,-2-1 14,0-2 5,2 2-7,-2-1 0,2 1-1,-2 0 0,2 0-7,0 1-11,0 1 14,0 1 13,0 0-8,3 2 0,-3-1-7,0 2 7,2 2-7,-2 0 1,2 3 6,-2-1-6,2 2 13,-2-1-8,2 1 6,-1 1-7,1-1 0,-2 0 0,2 1 0,-2-2-13,2 0 14,0 0 6,-2 0-14,2-2 7,-1-1 0,1 0 0,0-1-6,0 0 7,-2-1-7,2 0-5,0-1 13,0 1 6,1 0-13,-3 0 0,2-1 7,0 0-1,-2 1-6,2-2 7,-2 1-7,2 0 7,-2-2-1,2-1 6,-1 2-13,-1-1 7,0 1 6,2-2-20,-2-1 20,2-1-7,-2 0 0,0 1 0,0-1 6,0 0-7,0 0 0,0 0 6,1-1-7,1 1-6,0-2 7,-2 1-6,2 0 7,0 1 0,0-1 6,-2-1-14,2 2 14,-1-1-14,1 0 1,0 0 7,-2-3-6,2 2 13,-2 1-13,2-1 6,0 0 0,0 0-12,-1-2 14,1 2-1,0-2 6,0 2-7,0 0-13,0-2-4,0 2 14,1-2 0,-1-1 7,0 1-1,2-1 0,-2 1-1,0-1-6,-2 0 0,2 0 0,1 2 13,-3-2-14,2 0 7,-2-1 0,2 2-1,0-1-12,0 0 13,0-1-6,-2 1 6,3-2-6,-3 1-6,2 0 14,-2 0-14,0 0 8,2-2 0,-2 3 13,2-1-2,0 1-1,1 0-8,-3 0 7,2 2-1,0-3-8,2-1 7,-4 1-7,2 0 6,-2 0 0,3 0-14,1 0 14,-2 1-1,-2-1 0,2-1-7,0 0-12,0 0 21,0 1-1,1 0-13,1-1 13,-2 0-13,2 1 14,-2 1-7,-2-2-6,5 3 13,-1-1-13,-2 0-6,2-1 21,-2-1-14,0 1 13,1-1-13,-1-1 1,0 2 13,0-1-14,-2 0 7,2 0 0,0 0 6,0-1-7,-2 1 7,5-1-8,-3-1 7,2 0-13,-2 2 0,0-1 14,3-1-20,-1 1 14,0-2 6,2 1-7,-2 0-12,3 0 14,-3 0-7,2 1-5,-2-1 13,3-1 0,-3 1-7,2 1 13,-2-3-7,3 2-6,-3-1 6,0 0-12,0-1 13,2 2-6,-1-1 13,-1 0-14,0-1 7,0 0-13,3 0 13,-1 1 0,-2-2-13,2 1 14,1 0-7,-1 1 1,2-2 6,-2 0-7,1 1 7,-1-1-7,0 0 7,1-1-7,-1 2 7,-2-1-7,2 2 13,1-2-8,-3 0-6,0 1 7,0-1-1,0 0 0,3 0-7,-3 0 7,2-1 6,-2 0-13,3 1 7,-3-1-7,2 1-5,-2-1 7,3 1-12,1-1 21,0 0-14,-1 1 14,1-1-1,0 0-7,1-1 7,-1 1-7,0 1 13,-1-2-8,1 2 6,0-1-8,1 0-12,-3 0-5,0 0 21,2 2 5,-1-2-7,-1 1-7,0-1 7,1 2 0,-1-1-1,0-1-6,2 1 6,-1 0-6,1 0 0,0-1 13,1 0-7,-1 0-13,2 0 20,-1 1-13,-1 0 13,3-1-8,-3 0 7,0 0-8,1 2-6,-3-2 7,2 0-6,-2 0 7,3 0-1,-3 1-6,0-1 13,1-1-13,-1 1-6,0 0 20,2 0-14,-1-1 14,-1 0-8,0 0-6,1-1 13,-1 0-7,0 0-7,2-2 14,-1 1-1,1-1-14,-2 0 14,3 1-14,-3-2 14,2 1-1,1-2-7,-1 2 6,0-2-7,3 2-6,-1-2-5,-2 2 20,3-2-7,-3 0 0,1 1-6,1-2 1,-2 1 7,1 1-1,-3-1-12,2 0 7,1 1 7,-1-1-7,0-1 7,1 0 6,-1 0-7,0 1-1,1-1 7,1-1-8,-2 1-6,1 1 1,-1 0 13,0-1-7,1 0 0,-1 0-7,-2 0 13,-1 2-19,1-2 14,-2 1 6,4-1-14,-1 2 7,-1-1 0,0-1 6,-2 0-13,5 2 13,-3-3-7,2 0 6,-1 0-7,1 0 7,0 0-7,1 0 0,-1 0 6,0 0-13,1 0 14,-1-1-1,0 0-1,1-2-13,-1 3 14,-2-1-7,3 0 6,-3-1-13,-2 1 14,2 0-7,-1-2 7,1 1-1,0 0-19,0-1 20,3-1-13,-3-1 1,2 2 7,-1-2-6,1-1 7,0 0-6,1 2 0,-1 2 14,0-2-14,1 2 7,-1-2-13,-2 1 20,3-1-7,-3 1-7,0 1 13,1 0-1,-1-1-7,-2 2 7,2 0-14,1 0 1,-3 1-5,2-2 20,0 0-1,1-1-14,-1 0 7,0-1-6,0-1 7,3 1 6,-3-1-8,2 0-12,1 1 14,-1-2-13,0 1 14,-1 1 0,1-1-7,0-1 7,1 2-7,-3-1 13,0-1-7,0 1-7,-1 1 7,1-1-13,-2-1 14,2 1-6,1-3 12,-1-2-19,-2 1 13,2 0 0,1-2 0,1 0 5,-2 0-19,1 0 7,1-1 7,-2 0-13,3 1 8,-3-1-6,0 1 7,0 0 0,-1 0 0,1 0 0,-2-1 0,2 1 7,-1-1-1,-3 1-1,2 0-6,0 1-6,0-2 1,-2 2 1,3-3 13,-3 1-1,2 0-1,-2 0-13,2-1 1,-2 2 7,1-1-6,-1 0 13,0 2-7,0 1 0,0-2 0,0 1 6,-2 1-13,0-2 1,0 1 1,1-1 0,-1 1 13,-2-1-7,2 0 0,-2-2 6,0 0-7,0 0 6,0-1-13,0 1-5,0 0 14,-2-1-7,2 0 7,0 1-6,0 0 0,-2 2 7,2-1-1,-3 1 0,3 0 0,-2 1 0,2-1 6,-2 1-8,2 1 7,-2-1-7,2 1 6,-2 0-7,2-1 6,-2 1-7,2 0 1,-2 1-7,2-2 1,-2 2 8,2-1 6,0 0-1,-2 1-1,2-2-1,0 1 0,0-1-1,-2-1 0,2 0 0,-2 0-19,0 2 14,0-2-6,0 1 1,2-2 7,-2 1 6,-1-1-19,-1 1 8,0-1 0,2 0 1,0 1 7,0 0-7,-2 1-6,2-2 14,0 2 0,0-1-1,0 1 6,2 1 5,-3-2-27,3 2 2,-2 0 1,0-1 2,0 1 7,0 0 0,2 0 0,0-1-6,-2 1 13,2 0-7,-2 1 7,0-2-7,0 2 12,0 0-7,0-1 6,0 0-2,0 0-1,0 0-1,0 0 6,-3 0-8,3-1 0,0 0-1,2 1-6,-2-2 0,2 2 0,-2-3 1,2 2-6,0-1 7,-2 0 6,2 0 0,0 0-1,0 1 0,-2 0-1,2 0-7,-2-1-12,2 1 15,-4-2 13,2 0-8,-2 2-7,2-2 0,-1 2 7,-1-2-7,0 1-6,2-1 8,0-1 0,2 1 13,-2-2-8,0 2 6,-2 1-8,4-2 0,-2 0-13,2 1 1,-2-2 2,2 1 1,0-1 7,-2 1 6,-1-1-1,1-1 0,2 0-20,0 0 15,-2 1 0,-2 0 0,2 0 6,0 1-1,0 0-7,-2 1 7,2-1-1,0 2 6,-2 1-26,2-1 14,-1 1 0,1 0 7,0-1-7,0 2 7,0 0-1,0-1-13,0 0 7,0 2 7,0 0-20,2-2 21,-2 2-1,2 0 0,-2-1-1,0 0 0,0-1 5,0 2-20,0 0 21,-1-1-8,1-2 0,2 1 0,-2 2-1,2-2-6,-2 2 1,0 0 6,0 0-12,2 0 13,-2-1-6,2-2 0,-4 2 7,2 1-1,2-1-13,-2-2 8,2 2 0,-2 0 13,2-1-8,-2 2-6,2-1 0,-2 1 7,2 0-1,-3 1-7,3 0 7,-2 0-13,2 0 20,-2 0-13,2 0 6,-2 1 6,2 2-14,-2-2 7,0 0 0,0 1-6,0 1 6,0-2-6,0 1 0,0 2 1,-2-2 6,2 2 0,-3-2-7,3 2 1,-2-1 13,0 1-20,0-1 20,0 1-8,0-1-6,0 2 13,2-1-14,-3 0 1,1 1 13,2 0-8,-2-1 0,2 1-6,-2 1 13,2-1-20,-2 0 14,2 0 6,-1 1-7,-1 1 0,2-2-6,-2 1 6,2-1-12,0 1 7,0-1 13,-2 1-13,2-1 13,-2-1-14,2 1 13,-3 0-13,3-2-6,-2 3 14,0 0 0,0 0-1,2 0-12,-2-1 7,0 3 7,2-1 5,-3 0-13,1 1-6,2-1 8,0 1 12,-2 0-13,2 0 6,-2 1 6,2-1-7,-2-1-13,1 1 14,-1 0-1,0 0-6,0-1 7,0 0-13,0 2 14,0-2 5,0 1-13,-3-1 13,1 1-1,0 0-8,2 0 7,-2 0-8,-1 2 7,1-1-7,0 1-6,0 0 13,0 1-13,-1-1 13,1 1-19,0-1 8,0 1 13,0-1-8,-1 2 7,1-1-1,2 1-7,0-1 0,-2 0-6,2 1 13,-1 0-7,1-1 7,0 1-1,0 1-13,0 0 13,0-3-7,0 2 7,-3 0-7,1-1 6,0 2 0,0-1-1,2-1 0,-3 1-13,1 0 8,-2-1-6,2 2 13,-3-1-7,1 0-6,0 0 14,0 0-7,-1 1 6,1-1-7,-2-1 7,4 1-13,-3 0 1,-1-1 1,0 1 0,-1 0 7,3-2-6,0 1 7,-1-1 0,1 2 6,0-2-8,0 2 7,1-1-8,-1-1 7,0 1-1,0-1-7,-1 1 0,1-2 7,0 2-1,-1-2-6,1 1-13,0 2 8,0-1-5,-1-2 20,-1 1-1,2 1-13,0-2 1,-3 2 13,1-2-1,-1 0-7,3 2-7,-2-2-5,0 1 20,-1-1-1,-1 0 6,1 1-14,1-1-13,2 2 21,-3-2-7,1 0 0,0 2-7,2-2 1,-1 2 7,1-1-6,0 0 0,2 0 20,-1 1-2,-1-1-8,2 2-1,0-2 0,-1 1-7,1-1 7,0 2 6,-2-2-14,2 1 7,-1-1-7,1 2 0,0-1 1,0 0 13,0 0-1,1 1-8,-1-2 0,0 1-6,0 0 0,0 1-5,1 0 1,-1 0-5,2 0 20,0 1 6,0 0-2,0 0-7,0-1-1,-1 1 6,3 0-1,-2-1-7,2 1 0,-2-1 0,0 1 7,0 0-1,0 0-7,-1 1 6,1 0-1,0 0 0,0 0-1,0 0 0,0 0 0,0 0-1,-1-2-19,-1 0 21,2 1-19,0 1 2,2-1 1,-2 1 2,2-1 14,-2 0-1,2 1 0,-3 0-1,3-1 6,0 1-7,0 0 6,0-1-7,2 1 0,-2 0 0,0-2 6,2 2 0,-2 0-7,2 0 0,-2 0 6,2 0 0,-2 0-7,2 0 6,-2 0-7,2 0 7,2 0 0,-2 2-1,0-2-7,0 0 1,0 0 0,0 0-6,0-2-5,0 2 15,-2 0 6,2 0-7,0 0 6,0 0-7,0 0-6,0 0 7,0 0 0,0 0 6,0 0-1,0 0 0,0 0-13,0-1 7,2 0-6,0 1-12,2-1 9,0 1 1,2-1-11,1 0 2,1-1 2,2 0 2,0 1 1,1-1 0</inkml:trace>
  <inkml:trace contextRef="#ctx0" brushRef="#br0" timeOffset="64725">4070 2025 23,'0'0'4,"0"0"0,0-1 0,0 1-1,2-1 0,-2 1 6,2 0-8,-2-1 7,2 1-8,0 0 7,-2 0-1,2 1-1,-2-1-7,0 1 0,0-1 7,2 0 5,-2 1-7,2-1 6,-2 0-1,0 0-8,2 1 0,-2 2 0,0-2 13,2 1-2,0-1-1,1 2-1,-1 1-1,0 0-14,0-1 7,-2 2 6,2 0-13,0 2 1,2-2 13,-2 1-14,2 1 13,-2 0 0,2 0-1,-1 0-7,-1 0 6,0-1-13,0 1 7,0 0 7,2 0-14,-2-1 14,2-1-13,-2 0 13,0 1-7,2-1 6,-2-2-13,1 2 14,1-2-1,-2 0-1,0-1 0,0 0-7,0 0 0,0 0 7,0-1-7,2-1-6,-2-1 14,4-2-13,-1 0 1,1-2 7,0-1 6,0 1-7,3-4 7,-1 0-1,0 0-13,0-3 7,1-1 6,-1-1-6,0-1-13,2 1 14,-1-1-12,1 0 1,0 1 14,1 0 0,-3 0-13,0 0 14,1 3-7,-1-2 0,-2 2 7,0 2 0,0 1-7,-1 0 6,1 2 6,-4 0-13,2 2 6,-2 0 0,0-1-6,0 2 6,0 1-12,0-1 1,0 0 7,-2-1 1,3 3 6,-3-1-1,2 1-6,-2 0 6,0 1-7,0-3 7,0 2-13,0 0 7,0 1 1,2-1-7,-4 1 0,2 0 2,0 0 0,0 0 0,0 0-1</inkml:trace>
  <inkml:trace contextRef="#ctx0" brushRef="#br0" timeOffset="67127">4349 3515 22,'0'0'4,"0"0"0,0 0-1,-2 0 0,2 0 0,0 0-1,0 0 1,0 0-1,0 0 6,0 0-7,0 0 0,0 0 0,0 0 0,0 0-1,0 0 0,0 0 7,0 0-1,0 1 5,0 4-14,0 0 7,-2 1 6,2 1-14,0 0 13,-2 0-1,2 1-7,0 0-7,0 2 7,0-2 6,2 0 0,-2 0-14,2 0 7,0-1 7,0 0-14,0 0 7,0-1 0,0-1-6,0-1 13,0 1-1,-2-2 0,2 1-14,3-2 14,-3-1-7,2 1-6,2-4 7,0 0 6,0-1-1,3-2-6,-1-1-7,0-1 20,3-1-1,-3-1-21,2-2 8,1 2 0,-1-2 7,0 1-1,-1 0 0,1-1-1,-2 1 0,0 0-7,1 0-6,-1 1 14,-2 0 0,-2 1-7,2 0 0,-1 1 1,-1 0-7,2 1 8,-2 1 6,0 0-6,-2 1-7,0 1 1,0-2 0,1 2 1,-3 0 0,0 1-1</inkml:trace>
  <inkml:trace contextRef="#ctx0" brushRef="#br0" timeOffset="68344">26 5084 21,'-2'0'4,"0"-1"0,0 0-1,-2 1 0,2 0 0,0-1-1,0 0 0,0 1 0,0 1 0,0-1 0,2 0 0,0 0 6,0 0-1,0 0-1,0 0 5,0 0-7,0 1-1,0-1-6,0 1 0,0 2 7,0 0 5,-2 3-13,2 1 0,-2 1 13,2-1-7,0 0 0,0 0 6,0 1-8,0 3 7,0-1-8,0 1 1,0-1-7,2 0 14,-2-1-14,2-1 14,0 0-1,-2-1-13,2-1 0,0-1 14,0 0-14,0 0 14,2-2-7,0 0 0,0-3 6,3-2-7,-1-1 13,4-4-14,1-1 6,-1-1 0,2-3-1,1-1-13,3-1 1,-1-2 14,1 2-7,1-1 7,-3 0-13,1 2 13,-3 1-1,1 1-13,1 1 20,-1 1-14,-3 0 1,0 1 6,-2-1 0,1 5-1,-3-2-6,0 1 0,0 0 7,1 1-13,-3-1 13,2 2 0,-2-1-7,0 0 7,-2 0-14,2 2 8,1-2-6,-1 2 1,0-1 0,0-1-1</inkml:trace>
  <inkml:trace contextRef="#ctx0" brushRef="#br0" timeOffset="69358">4171 4873 24,'0'0'4,"0"0"0,0 0-1,0 0 0,0 0 0,0 0 0,0 0 5,0 0-7,0 0-1,0 2 1,2-1 6,2 3-1,-2-1-7,3 1 0,-3-1 7,2 2-8,-2 0 7,2-2-7,-2 3 13,2-1-7,-2 0-7,0-1 6,2 2 0,-1-1-7,-1 1 1,0-1 13,-2 1-8,2 0 0,-2-1-6,0 0 0,0 1 1,2-1 0,-2-1 7,2 0-1,0 0-7,0 1 13,0-2-1,0 0-13,0-1 7,0-1 6,0 2-8,2-5 7,1 1-7,1 0 0,0-1 0,0-2 6,0 0-7,1-2 0,1-1 0,0 0 0,3-2-6,-1-1 7,0-1 6,3-1-7,-1-1 7,2 0-1,3-1-13,2 1 13,1-1 0,-1 0-13,0 0 13,-1 1-7,-1 0 7,-1 3-13,1-1 13,-3 2-7,-1 0-6,-1 2 14,-2 1-7,-1 0 6,-1 1 0,-2 1-7,0 0 0,-1 1 13,-1 0-8,0 0 0,0 1-7,-2 0 7,0 1-7,-2 0 1,2 0-6,-2 2 13,0-1 0,0-1-1,0 1-6,0 0 0,0 1 1,0-1 6,2 0-7,-2 0-6,-2 0 14,2 0-13,0 0 13,0 0-13,0 0 14,0 0-1,0 0-13,0 0 7,0 0 0,0 0 0,0 1 1,0 2 0,-2-2 0,0 1 0,2-1 0,-2 0 0,2 0 0,-2 1 6,0-1-7,2 0-7,0 0 1,-2-1 8,2 0-7,0 0 7,0 1-6,0-1 7,0 1 6,0-1-7,0 2 6,0-2-1,0 0-7,0 0 0,0 0 6,0 0-6,0 0 0,0 0-6,0 0 0,0 0 1,0 0 7,0 0 0,0 0 0,0 0 0,0 0 6,0 0-7,0 0-6,0 0 7,-2 1 0,0 0 6,2 0-14,-2 0 1,2-1 1,0 0 1,-3 1 0,1-1 0,-2 2 1,4-2 0,-2 0 0,0 0 0,0 0 0,0 0 0,-2 0 0</inkml:trace>
  <inkml:trace contextRef="#ctx0" brushRef="#br0" timeOffset="138856">4961 45 21,'-2'-2'4,"-2"-2"0,2 1-1,-2 0 0,-2 0-1,1 1 1,-1-2-1,2 1 0,-2-1 0,0 1 0,0-1-1,1-1 0,-1 3 0,0 0 0,0-1 0,2 1 6,-1 0-7,1-1 0,0 1 0,0 1 6,0 1 0,0-1-1,0 0-7,0-1 7,-3 2-1,3 0-1,-2 0 0,0 2-7,0-1 1,-1 0 0,1 1 7,-2 1-7,0-1 1,-1 1 6,-1 2-7,0 1 7,-1-1-7,-1 0 13,2 1-14,-1 0 13,-1 0-14,-1 0 1,1 1 7,2-2 0,-3 1 6,1 0-2,-1 0-13,1 0 13,2-1-13,-5 1 13,3 0-14,-1 1 2,-1 0 0,1 0 13,1 1-13,0 0 7,-1 2 6,3-1-1,-5 1-14,3 1 14,0 0-14,-1 1 14,1-1-14,-1 0 8,1 2 6,0-1-14,1 0 1,1 1 13,0 0-13,-1 0 7,1-2 0,0 2-6,-1 0 19,1 1-8,0 0-1,1-1-7,1 1 7,-2 1-1,1 1 0,-1 0-1,2 2 0,2 0-7,-3 2 1,1 0 6,0 0 6,-1-1-13,1 1-6,0 0 7,2 0 7,-3 1-1,3-3 0,-2 2 0,2-1-1,-3-1 6,3 1-1,0-2-13,0 2 7,-2 0 6,1-1-13,1 2 0,-2-2 1,2 1-5,-1 0 1,1 0 7,0 2 7,2-1 5,-2-1-20,0 1 2,-1-1 13,3 2-7,-2 0 7,2 1-1,0-1 6,-2 0-1,-1 2-2,3-2-13,0 1 13,0-1 6,0 1-8,0 1-1,-1-3-19,3 0 8,0 0 13,0 0 0,2 0 5,-2-1-20,0 1 1,0 0 14,2-3-7,0 2 6,2-2-19,-2 2 14,2-3-13,0 2 8,2-2 7,-2 1 6,3 0-1,-3-2-19,2 2 14,-2 1 6,2-2-1,0 1-14,0 0 14,0 1-20,3 0 14,-3-1 6,0 2-1,0-1 0,0 2-7,0 0 6,0 0-1,1 2-13,-1 0 8,-2-1 12,2 1-20,-2 0 14,0 0-1,0 1-13,0-1 14,-2 2 5,2-1-7,-2 0 6,0-1-8,0 1 7,0 1-1,0-1-8,0 1 7,0-1-13,-2 0 13,2 1-13,0-1 13,0 2-1,0-1-7,0 1-12,0-1 14,0 2 0,2 0-6,-2 1 13,2 0-13,-2 0 13,2-1-1,-2 0-7,2 0-6,-2 0 14,3 0-14,-1-2-5,0 1 20,0-2-7,0-1-6,0 0 0,0-1 13,0 0-7,0-1 0,-2 0-13,2-2 21,0 2-2,0 0-7,-2-1-6,0 1 13,0-1-7,0 2 0,0 0 6,0 0-13,0 1 14,0 1 5,0 0-8,0 1 0,0 0 5,-2-1-7,2 2 0,0-2 6,0 0-14,0 0-5,0 2 7,0-2 1,0-1 0,0 1 7,0-1-7,2 1 1,0-1-6,3 0 7,-3 0 0,0 0 6,2 0 0,-2 0 5,2 1-7,2-1-1,-2 2 0,3-2 0,-1 0-7,-2 0 7,2 1-6,-2 3 7,0-1 5,0 2-1,1 1-19,-1-1 14,-2-2 0,0 2-7,0 1 7,0 1 6,0-2-1,-2 0-1,2-1-7,0 0 0,-2 1 7,2-2-14,0 1 14,0-2-13,3 2 7,-3-3 6,2 0-1,0 1-7,0-1 7,0 0-13,0 0 7,0 1 6,-1-1-13,1 1 14,0 1-1,-2-1-1,2 1-13,0 0 14,0 1-1,0 0 6,-2-1-7,3-1-7,-3 0 13,2-1-7,0 1-7,0-2 1,0 2 6,2-2 0,-1 0 0,-1-1-13,2 0 20,-2 0-13,2-2-6,0 1 14,1 1-1,-3-2-6,2-1-6,-2 0 13,0-1-6,0 1 12,1-1-7,-1 0-1,0 0-6,0-1-6,0 1 14,0 1-7,0-1-6,1 1 8,-1-2 6,0-1 6,0-1-14,2 1 6,2 0-6,-1 0 6,-1 2-6,0-3-6,2 1-5,1-1 20,-3 0 6,2 1-2,-2-1-7,0-1-7,3-1-6,-1 1 14,-2 0-7,2-1-5,1-1 7,-1 0 6,-2-1 0,2-1-7,1 1 12,-1-1-13,0 0 6,3 1 0,-1-2-7,0 0 7,1 0-7,-1 0-5,0-1 13,1 1-13,-1-2 14,0 1-7,1 0 0,-1-1 7,0 0-1,1 0 0,-3-1-7,2 1 0,-1-1 7,-1 1-7,0-2-12,0 0 21,1 0-7,-1 1 12,0 0-7,3-1-7,-3 1-12,0 0 20,0-1 0,1 1-1,-1 0 0,2-1-13,-1 0 7,-1 0-6,2 0 14,-2 1-7,1-1 6,1 0-7,-2-1 0,3 0 13,-3-1-8,2 3 6,-1-3-13,1 0 0,0 0 7,-1 1-7,1 0-12,0-2 21,1 1-7,-1 0 7,0-1-7,1 0 6,-1 2-13,0-2 1,3-1 14,-3 1-13,2-1 13,-1 0-7,-1 0 6,0 0-6,1 1 6,-1-1-7,3-1 7,-3 0-1,0 1-19,3-3 14,-3 2 0,-2 0 0,3-1-12,1 1 14,-2-2 0,3 0-6,-3 0 0,5 1 13,-3-2-7,0 0 6,3-1-1,-1 1-7,1-2 7,-1 1-14,1-1 1,1 1 8,-1-1-13,1-1 20,1 0-7,-1 0 6,1-1-1,0 0-1,-1-1 6,1-1-8,-3 0-12,3-1 1,-3 1 1,3-2 19,-3-1-20,3 2 14,-1-3-7,1 0 6,-1 0-1,-1 0 0,1-1-1,-1 0 0,1-2 0,-1 1-1,-1 0-6,1-1 0,-1 0 1,1-2 6,-1 0-13,1 0 8,-3-1 0,3 0-12,-1 1 8,1-1 1,-1 0 0,1-1 7,-1-1-6,3 1 0,-1 0 7,1 0-7,-1-1 7,-1-1-7,-3 1-5,3 0 13,-3 0 0,0 0-7,1-2 7,-1 1-7,1-1-6,-1 0 14,-2 1-7,-1-4 0,-1 2 0,0 0 1,0-1-7,3 0 1,-3-2-5,2 0 14,1-1 6,-3 1-13,2-1 6,1 0-6,-1 0 13,2 1-7,-1 0-6,-3 0 0,2 2 7,-1-2-6,1 1 13,-2 1-8,1 1 6,-3-2-1,2-1-13,-2 1 1,0-2 13,-1 1-1,1-3-7,0 0-6,0-3 1,2 0 7,-1-2-12,1 1 13,0-2 0,-2 0 6,3 1-7,-1-1 6,0 1-7,0-2-6,-1 2 7,-1 1-13,2 1 14,-2-1-6,-1 0 6,-1-1 0,2-1 0,-2 0 0,0 0-7,0-1 1,0 0 0,3-1 7,-1-2-13,0 2 1,2-3 1,-2 0 1,1-1 1,1-1 7,-2 1-6,0 0 1,1 0 6,-1-1 6,0 2-7,-2 1 0,-2 2 0,2 0 0,-2 3 6,3 2-1,-3 1-1,-2 0-19,2 2 14,-2 1 0,2-1 6,-2 2 0,0 0-1,0 1-7,2 0-6,0 2 7,-2-2 13,2 1-8,-2 1 6,2 0-1,0-2-14,0 1 7,0-1 0,0-1-1,-2 1-6,2 1-12,-2 1 8,0-1 8,0 1 6,-2 1-13,2 0 14,-2 1-1,0 1-7,0-1 0,2 2 7,-2-1-13,0 1 7,0-1 6,2 1 0,0 0-7,-2-1 6,0 1 0,0 0-7,0 0 7,2 1-1,-2 0 0,-3-1-1,3 1 6,0-1-7,0 1 6,0 0-13,-2-1 1,0 0 0,0 0 1,0-1 0,-3 2 1,3-1 13,-2 1-14,2 0 7,-2 1 6,2 2-8,-3 0 0,3-1-6,-2 3 7,2 0-7,-2 1 7,2 1 0,-1 0-7,-1 0 7,2-1-6,0 1 6,-2 0-6,2 1 7,-3-1 5,3 1-13,-2 1 7,0-1 6,-2 0-7,1 1 6,1 1-20,0-1 20,-2-1-13,-1 1 7,3 0-13,-2-1 21,0 1-8,-1 1 6,1-2-13,-2 0 13,1 2-7,1-2 0,0 0 0,0 0-6,-1 0 7,-1 1 0,2-1 6,0 1-7,-3-2-6,3 0 0,0 2 14,-1-2-1,-1 0-8,2 0 7,-3-1-1,1 1-7,2-1 7,-3-1-1,-1 2-19,2 1 14,-1-4 7,-1 2-1,2 0-20,-1 0 21,1 0-13,0 0 13,-1 1-13,1 0 1,0 0 1,-3 0 0,1 1 1,-3 0 13,3 0-1,-3 2-14,3-1 1,-3 1 13,1 0-1,0-1-7,-1 3 0,3 0 0,-3 1 0,3 0 6,-1-1-1,1 2-6,0 1-7,1 0 1,-1 1 1,1-1 14,1 2-1,0-1-8,1 0 1,-1 2 0,2-2 0,0 3-13,-1-2 27,1 2-15,0 1 1,0-1 6,1-1-20,-1 1 21,2 1-7,-2-2 0,-1 2 6,1 0-1,-2 0-7,-1 0 1,1 0-7,-2-1 8,-1 0 6,-1 1-7,-1-1 0,-1-1 0,-3 2-6,0-1 13,-1-1 6,-3 1-14,2-1 0,-1-1 7,1 1-13,0-1 7,3 1 6,-3-1 0,4 1-1,1-1-7,-1 1 7,3 0-1,-1 0 0,3-1-13,0 1 1,1 1 14,3-2 6,0 1-8,-1 0-13,1 1 8,0-2 0,0 1 13,-1 1-21,1 1 8,-2-2-6,-3 2 1,3 0 13,-5 0-7,3 0 0,0-1 7,-1 1-7,-1 1 0,1 0 0,3 0 6,0 0 0,-1 0-7,1 0 0,2 0 0,-1-1 13,3 1-14,0 0 7,0 0-1,2 0 6,0 0-1,-1 0-7,1 0 6,0 0-1,2 1-7,0-1-6,0 0 7,2 0 0,-2 1 0,0-1 6,-2 2-7,2-2 7,-3 1-1,1-1-13,0 1 7,0 0 7,-2-1-7,2 2 6,0-2-1,-1 2-6,1-2-6,2 1 1,0 0 0,0-1 1,0 1 7,-2-1 0,2 1 6,0-1-7,2 0 0,0 0-6,0 1 7,0-1 0,0 0 0,0 0 6,-2 0-7,2 0 6,0 0-7,0 0-6,0 0 1,0 0 0,0 0 1,0 0 1,0 0 13,0 0-14,0 0 1,0 0 7,0 0-1,0 0 0,0 0 6,0 0-1,0 0-20,0 0 2,0 0 8,0 0 0,0 0 0,0 0 7,0 0-7,0 0 7,0 0-1,0 0 0,0 0 0,0 0-1,0 0 0,0 0 0,0 0 6,0 0-8,0 0 0,0 0 7,0 0-1,0 0-7,0 0-13,0 0 8,0-1 1,2 1 1,-2-1 0,2 1-5,0 0 1,0 0 13,0 0 0,-2-1-7,2 1 6,-2 0 0,2 0-1,-2 0 6,2 0-7,-2-1-7,0 1 1,2 0 0,-2 0 1,2-1 0,-2 2 1,0-2 0,0 1 6,0-2-6,0 2 6,0 0 0,0 0-1,0 0 0,2 0-1,-2-1 6,2 1-19,1 0 7,-1-1-6,2 1 14,-2 0 0,2-1-1,-2 0 0,2 1-1,-2-1-6,0-1 13,0 2-14,0 0-5,0 0 7,-2-1 7,3 0 6,-3 1-2,2 0-1,-2-1-13,2 1-6,-2 0 8,2 0 7,-2-1 0,2 1-1,0-1 0,0-1 0,-2 1-13,2 1 1,-2-1 14,2 1-7,-2-1 7,2 1-1,0 0 6,-2 0-1,2 0-13,-2-1-6,2 1 14,-2 0 0,2 0-13,-2-1 13,3 1 0,-1 0 0,-2-2-7,2 2 1,-2 0 0,2 0-6,-2-1 1,2 1 1,-2 0-11,2 1 2,-2 1 1,0 0 2,2 0 0,-2 3 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27:00.056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3284 0 23,'0'0'5,"0"0"-1,0 0-1,0 0 0,0 0 0,0 0-1,0 0 0,0 0 6,0 0-7,0 0 0,0 0 12,0 0-14,0 0 7,0 0 5,0 0-8,0 0 6,0 0-1,0 0-1,0 0-1,0 0 0,0 0 5,0 0-1,0 0-8,-2 0-6,2 0 13,0 0-1,0 0-8,0 0 7,0 0-1,0 0-7,0 0 6,0 0-13,-2 1 7,0 0 13,2-1-14,-2 2 13,2-1-14,0 0 0,0 0 0,0-1 13,0 0-7,2 1-13,-2 0 14,-2 1-1,2-1-13,0 0 20,0 1-1,-2 2-14,0 0 1,0 1 1,0 0 12,-2-1-7,0 1 6,-1 2-7,1-1-7,0 1-5,2 0 14,0 1 6,-2 0-1,2 0-1,0 3-8,-2-3 1,2 0 6,-1 1-7,1 0 0,2 3 0,2-1 13,-4-1-21,2 0 14,2 1-1,-2 1 6,3 0-14,-3 0 7,2 0-6,2 0 0,-2 1-6,0 0 7,0 0 7,0 1-7,-2 0 7,2 0-1,-2 0 6,0 0-20,-2-1 13,2 1 6,0 0-20,-2 1 8,0-2 13,0 0-20,0 0 14,4 0-1,-2 1 0,0-3-1,0 1 13,0-1-15,0 2 7,0-1-8,-2 1 7,0-2-7,2 2 6,-2-1 0,2-1-7,0 0 0,-2 0-12,2 1 1,0-1 21,-3 1-1,3 1-7,0 0 0,-2-1 6,2 0-7,-2 1-6,0 0 13,2 0-1,0 0 0,0-2-1,-2 2-7,0 1 7,4 0 0,-2-1-7,0-1 0,0 2 7,-2 0-1,2 0-6,-2-2 6,2 0-6,0 0 6,-4 0 0,2 2-13,0-1 14,0-1-19,-2 4 20,1-2 0,1 0 5,0-1-14,-2 1-5,2 2 13,-2-3-6,2 3 6,0-1-7,0 1 7,0-1-7,0-1-6,4 1 1,-2-1 14,-2 1-7,2 0 0,0-1 6,-2 3-6,2-3 6,0 1-7,2 0 0,-4 1 13,2 0-14,-2 1 13,2-2-7,-3 2-7,3-1 7,-2 0-7,2 0 1,0-2 6,0 1 6,-2 0-7,2 0-7,-2 0 7,2-1 6,-2 0-1,0 0-7,0 0-6,0 0 0,2 0 1,-2 0 1,2 1 0,-2-1 1,2 1 13,-2-1-2,-2 0-1,2-1-7,0 1 7,-1 0 5,3-1-20,-2 0 1,-2 1 13,2 0-7,0 0 6,0-1-13,0 1 14,-2 0-7,2-1 6,-2 1 6,2-3-8,-1 2 0,1 1-1,0-1 0,0 1-13,0-2 14,0 0-6,2 2 13,-2 0-8,2 0 0,-2 0-7,0-1 7,2 1 6,-2 0-7,0 1 0,0 0 6,2 1-1,-2 1-7,0 0 0,0 1 0,-1-2 7,1 0-1,-2 0-7,2 3 0,-2-2 1,2 0 0,-2 0 0,2 1 12,0-1-7,0-1-1,0 2 0,0-1-13,-1-1 20,1 1-1,0 0-8,2-1-6,0 2 1,-2-1 0,2 1-12,0-1 27,-2 2-1,2-2-8,0 2 0,-2-1 0,2 1-7,-2-1 1,0 0-6,0 1 1,0-1 20,0 0-1,0 0-8,0 2-6,0 0 7,2 0 6,-3-3-14,1 3 7,0-2 0,2 1-1,-2 0-6,2-2 7,0 2-7,-2 1 7,2-2 0,-2 1 6,2-1-1,0 1-20,0-2 14,0 2 0,0 0 6,0 0-13,0-1 1,0 0 0,0 0 7,0-1 6,0 1-7,0-1 6,-2-1-19,2 2 7,0-2 7,-2 0 6,2 2-1,0-2-1,-2-1 0,2 2-14,0-1 14,0 0-7,2 0 6,-2 0-13,0 0 7,2 0-6,0 0 7,0 1 7,0 0-14,0 1 7,2-1 7,-4-1-14,3 1 14,-3 0-8,2 0 7,-2 2-1,0-2-7,0 1 7,0-1-1,0 1-13,0-1 7,-2 1 7,2-1-13,-3 1 1,3-1 13,-2-1-1,0 1-13,0 0 14,2-1-1,-2 1-13,2-1 7,0 0 13,-2 0-20,2 1 7,0-1 6,0 0-19,0 0 14,0 1-6,0 0 7,0 2 6,-2-2-7,2 0 6,0 0-13,0 0 7,0 2 12,0 0-14,0 0 1,0 2 12,0-3-7,0 0-20,-2 2 15,2-1 13,-2 1-14,2-1 6,0 1 6,0 0-1,0 0-20,0-1 14,0 1-13,0 0 7,0 0-6,-2-1 20,2 1-7,0 1-7,0-1 6,0 0 0,0 1-7,0 0 13,-2-2-7,2 1 0,-2 0 0,2 1 6,-2 0-8,0 0-12,2-2 20,-2 2-7,2-2 0,-3 2 0,3 0 6,0-1-14,0-2-5,3 2 8,-3 1-6,2 0 20,2 1-8,-2-1 0,0 0 0,0 0 0,0-2-7,-2 1 7,2 0-13,0 0 20,-2-1-1,0 1-7,0 0 0,-2 0 0,2-2 0,0 2 0,2-1 6,0 1-1,-2-1-20,0 0 21,0 0-7,2-1 0,-2 0 6,2-1-1,0 3-13,0-2 14,1 1-14,-1-2-5,0 3 20,0-1-13,0 1 13,2-1-1,-2 0-7,0 1 7,0-2-1,0 2-7,2 0-6,-2-2 14,1 1-1,-3 1-7,0-3 0,0 1-6,2 0 1,-2 0 14,0-1-1,2-1-1,0 2-13,0-1 13,-2 1 0,0-2-7,2 2 0,-2-1 0,2-1-6,0 2 14,-2-2-7,0 0 0,2 1-6,-2-1 13,2 1-7,-2 1 0,0-1 1,2 1 6,-2 0-20,2 1 21,0 1-7,0-1 0,0 0 0,1-2-7,-1 1-5,0 2 2,0-3 20,2 0-2,-2 1-1,2-1-1,0 1-7,0-3 7,0 1-1,3-1-7,-3 0-12,0 2 8,0-3-6,0 0 21,0 0-1,1-1-1,-1 0-8,2 1-6,-2-1 14,-2-1-1,2-1-7,0 1 6,0 0-7,-1-1-6,-1 0 8,2 0-7,0 0 7,-2 0 7,0 2-1,-2-2-1,2 1-7,-2 0-6,-2 1-5,2 0 20,0-1-7,0 2-6,-2 0 13,0 0-1,2 1 0,2 0-14,-2 2-5,0-2 14,0 1 0,0 0 6,-2 0-7,2 0 0,0 0 0,2-1 0,-4 2 6,4-1-13,-2 0 13,0-1 0,2 0-1,-2 0-1,0 1 6,0-1-7,2 1-13,-2 0 1,4-1 7,-2 0-6,0 2 1,0-1 1,-2 0 1,2-1 13,1 2-1,-1-1-7,0-1 6,0 0-1,0 1-13,-2 0 8,0-2 0,-2 1 0,2 0 0,0 0-7,-2-1 7,0 1 0,0-1 0,-3 1 7,5 0-1,-2 3-1,0-1-1,2 0-6,-2 0 6,0 0-7,0 1 1,4 1 6,-2 0 0,0-2-7,0 1 7,0-1-7,0-2 0,0-1-6,0-1-5,0 1 8,0 0 1,0-1 13,0 0-13,0-3 7,0-1-7,0 2 13,-2-2-13,2-1 13,0 0-7,0 1-1,2-1-6,-4-1 13,4 0 0,-2 0-8,2 0-6,0-2 7,0 1 0,0-1-12,0 1 8,1-2-12,-3 2 8,0-1-12,2-2 9,0 1-17,2 1 10,-2-2-4,0 0-10,2 1 10,-2-2-3,2-1 2,0 1 1</inkml:trace>
  <inkml:trace contextRef="#ctx0" brushRef="#br0" timeOffset="33306">3686 2907 17,'0'0'4,"0"0"-1,0 0 0,0 0 0,0 0-1,0 0 0,0 0 0,0 0 0,0 0-1,0 0 1,0-2-1,4-1 0,0 0 1,0-1-1,2 0 0,0 1 0,1 0 0,1-1 0,0 2-1,0-1 1,3-2 0,1 1 0,1 0-1,1 3 0,1-2 0,-1 0 0,3-2 1,3 3-1,-1-3 1,-1 2-1,3-1 0,0 2 0,2 0 0,-1-1 0,1 2 0,0-1 0,2 1 0,-3-2 0,3 2 0,-2-1 0,2 2 0,-2-1 0,-3-1 0,1 2 0,0-1 0,-1 1 0,-1 0 0,-1 0 0,1-1 0,-4 0-1,1 1 0,-3 0 0,-1 0 0,-2-2-1</inkml:trace>
  <inkml:trace contextRef="#ctx0" brushRef="#br0" timeOffset="33758">3675 3001 18,'-2'0'4,"0"0"0,0 0-1,2 0 0,-2 0-1,0 0 0,0 0 0,0 1 0,2-1 0,2-1-1,-2 1 0,0-1 0,2 1 0,0 0 0,2 0-1,2-1 1,1 0 0,1 1 0,0-1-1,2-1 0,3 1 0,-1 0 0,3 0 0,1 0 0,1 0 0,-1-2 1,3 1 0,4 0 0,-1 0-1,3 0 0,0 0-1,0-1 2,2 2-1,0-1 0,0-2 0,-1 2 0,1 0 0,-2 0 0,0-2 0,-2 3 0,-1-1 1,1-2-1,-4 3 0,-1-1 0,1 0 0,-2 0 1,-3 0-1,1 1 0,-5 1 0,0-2 0,-1 2 0,-1-1 0,-2 1 0,0-1 0,-2 1 0,0 0 1,1 0-1,-1-1 1,-2 1-1,2-1 1,-2 0-1,0 1 0,0 1 0,0-1 0,0 0 0,0-1 0,-2 2 0,2-1 0,-2-1 0,2 2 0,-2-1 0,0-1 0,0 1 0,0 0 0,3 0 0,-3 0 0,0-2 0,0 2 0,-3 0 7,3 0-8,0 0 1,0 0 0,0 0-1,0 0 1,0 0 0,0 0-1,0 0 0,0 0 1,0 0 0,0 0 0,0 0 0,0 0 0,0 0 0,0 0 0,0 0 0,0 0 0,0 0 0,0 0 0,-2 2 0,2-2 0,0-2 0,0 2 0,-2 0 6,2 0-7,0 0 0,0 0 7,0 0-8,0 0 1,0 0 0,0 0 0,0 0 0,0 0 7,0 0-1,0 0-7,0 0 0,0 0 0,0 0 0,0 0 7,0 0-6,0 0 6,0 0-7,0 0 0,0 0 0,0 0 0,0 0 0,0 0 8,0 0-8,0 0 7,0 0-7,0 0 0,0 0 1,0 0 0,0 0 0,0 0 0,0 0 0,0 0 0,0 0 0,0 0 7,0 0-1,0 0-1,0 0 0,0 0-7,0 0 0,0 0 1,0 0 0,0 0 0,0 0 1,0 0-1,0 0 1,0 0 0,0 0 0,0 0 0,0 0 1,0 0 0,0 0-1,0 0 0,0 0 0,0 0 1,0 0 0,0 0 6,0 0-7,0 0 0,0 0 7,0 0-1,0 0-1,0 0-6,0 0-1,0 0 1,0 0 0,0 0 0,0 0 1,0 0 0,0 0 0,0 0 0,0 0 0,0 0 7,0 0-8,0 0 1,0 0 0,0 0 0,0 0 0,0 0 0,0 0 0,0 0 0,0 0 0,0 0 0,0 0 1,0 0-1,0 0 0,0 0 0,0 0 0,0 0 0,0 0 0,0 0 0,0 0-1,0 0 0</inkml:trace>
  <inkml:trace contextRef="#ctx0" brushRef="#br0" timeOffset="39593">492 2654 18,'-2'0'4,"2"0"-1,0 0 0,0 0 0,0 0-1,0 0 0,0 0-1,0 0 1,0 0-1,0 0 0,0 0 0,0 0 0,0 0 0,0 0 0,-2 0 0,2 0 0,0 0 0,0 0 0,0 0-1,0 0 1,0 0 0,0 0-1,0 0 1,0 0 0,0 0 0,0 0 0,0 0-1,0 0 1,0 0-1,0 0 0,0 0 0,0 0 0,0 0 0,0 0 0,0 0 0,0 0 0,0 0 0,0 0 0,0 0 0,-2 0 0,-2 0 0,2 1 0,-4 0 0,-1 1 0,1-1 0,0 3 0,-2-2 1,0 0-1,-1 2 0,-1-1 0,-3 0 0,3 1 0,-4 2 0,-1-1 0,-1 2 1,-1-1 0,-2 2-1,-1-1 0,-1 0 0,0 2 0,1-1 0,-1-1 0,2 0 0,-1 0 0,1 0 0,-2 1 0,3-1 0,1 0 0,1-2 0,-1 0 0,5-3 0,-1 1 0,3 0-1,2-1 1,0 0 0,1 1-1,1-2 1,4 1-1,0-1 0,2 0-1,2-1 0</inkml:trace>
  <inkml:trace contextRef="#ctx0" brushRef="#br0" timeOffset="40154">652 2714 19,'0'0'4,"0"0"-1,-3 0-1,3 0 0,0 0 1,-4 1-1,0 0-1,-2 0 1,2 1 0,-2 0-1,-3-1 0,-1 1 0,2 1 0,-3 0 0,3 2 0,-2 0 0,-3-2 0,3 3 0,-4-1 0,-1-1-1,1 1 0,-1 1 1,-1 1 0,-1-2-1,1 1 1,-1 0-1,-2 0 0,1 2 0,1-2 0,-1 0 1,1-2 0,-2 2-1,3 0 0,1-1 0,1-1 0,-1 0 0,3-1 0,2 1 0,1-2 0,1 2 0,0-2 0,2-1 0,2 0 0,-3 0 0,3 0 0,2 1 0,0-1 0,0-1 0,0 1 0,0 0 0,0-1 0,0 0 1,0 0-1,0 1 1,2-1-1,-2 0 1,2 0-1,0 0 0,0 0 0,0 0 0,0 0-1,0 0 1,0 0 0,0 0 0,0 0 1,0 0-1,0 0 0,0 0 0,0 0 0,0 0 0,0 0 0,0 0 0,0 0 0,0 0 0,0 0 0,0 0 0,0 0 0,0 0 0,0 0 0,0 0 0,0 0 0,0 0 0,0 0-1,0 0 2,0 0-1,0 0 0,0 0-1,0 0 1,0 0-1,0 0 1,0 0 0,0 0 0,0 0-1,0 0 1,0 0 0,0 0 0,0 0 0,0 0 0,-3 0 0,1 0-1,2 0 1,-2-1-1,2 2 0,-2 0-2</inkml:trace>
  <inkml:trace contextRef="#ctx0" brushRef="#br0" timeOffset="42916">480 4078 18,'0'0'4,"0"0"-1,0 0 0,0 0 0,0 0 0,0 0-1,-2 0 0,2 0 0,0 0-1,0 0 0,0 0 1,0 0 0,0 0-1,0 0 0,-4 0 0,0 1 0,-1-1-1,1 0 1,0 0 0,2 0 0,0 0 0,0 1-1,-2 0 0,2-1 1,-2 0-1,2 0 0,2 2 0,-5-1 0,3 0 0,0 0 1,0 0-1,2-1 0,-2 0 0,0 1 1,2 2-1,-2-3 0,0 1 0,2-1 1,0 0-1,0 0 0,-2 1 0,2-1 0,-2 0 0,2 0 0,-2-1 0,4 1 0,-2 0 0,0 0 0,0 0 0,0 0 0,0 0 7,0 0-7,0 0-1,0 0 0,0 0 0,0 0 1,0 0 0,0 0-1,0 0 1,0 0 0,0 0 0,0 0 0,0 0 0,0 0-1,0 0 1,0 0 0,0 0 6,0 0-7,2 0 0,0 0 1,-2-1 0,0 1-1,0 0 1,0 0 0,0 0 0,0 0-1,0 0 0,0 0 1,0 0-1,0 0 0,0 0 0,0 0 0,0 0 1,0 0-1,0 0 0,0 0 0,2 1-2</inkml:trace>
  <inkml:trace contextRef="#ctx0" brushRef="#br0" timeOffset="44242">592 5416 19,'-2'1'4,"-1"-1"0,3 0-1,-2 2 0,0-2 0,2 1-1,-2 0 0,2 0 0,-2 0-1,2 2 0,0-2 0,0-2 0,0 1 0,0 0 0,0 0 0,0 0 0,0 0-1,0 0 0,0 0 0,0 0 1,0 0 0,0 0 0,0 0-1,0 0 1,0 0-1,0 0 1,0 0-1,0 0 0,0 0 0,0 0 0,0 0 0,0 0 0,0 0 1,0 0 0,0 0 0,0 0-1,0 0 0,0 0 0,0 0 0,0 0-1,0 0 1,0 0 0,0 0 0,0 0 0,0 0 0,0 0 0,0 0 0,0 0 1,0 0-1,0 0-1,0 0 2,0 0-1,0 0 0,0 0 0,0 0 0,0 0 0,0 0 0,0 0 0,0 0-1,0 0 1,0 0 0,0 0 0,0 0 0,0 0 0,0 0 0,0 0 0,0 0 0,0 0 0,0 0 1,0 0-1,0 0 0,0 0 0,0 0 0,0 0 0,0 0 0,0 0 0,0 0 0,0 0 0,0 0 0,0 0-1,0 0 1,0 0 0,0 0 0,0 0 0,0 0 1,0 0-1,0 0-1,0 0 1,0 0 0,0 0 0,0 0 0,0 0 0,0 0 1,0 0-1,0 0-1,0 0 1,0 0 0,0 0 0,0 0 0,0 0 0,0 0 1,0 0-1,0 0 0,0 0-1,0 0 1,0 0 0,0 0 0,0 0 1,0 0-1,0 0-1,0 0 1,0 0 1,0 0-1,0 0 0,0 0 0,0 0 0,0 0 0,0 0 0,0 1 0,-2 1 0,0 0 0,2 0 0,0-1 0,0 0-1,-2-1 1,2 0 0,-2 0 0,2 0-1,0 1 0,0-1-2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23:40.797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8 1 23,'-2'0'4,"2"0"-1,0 0 1,-2 0-1,2 0-1,-2 0 0,2 0 0,0 0 0,-2 0-1,2 0 1,0 0-1,0 0 0,0 0-1,0 0 0,0 0 0,0 0 0,0 0-1,0-1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4-11T04:56:35.176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0 238,'0'0,"25"0,25 0,-50 0,74 0,-49 0,99 0,0 0,-25 0,75 0,0 0,-75 0,25 0,-50 0,-24 0,-1 0,1 0,-25 0,0 0,49 0,-24 0,24 25,-24-25,49 0,-25 0,50 0,-24 0,-1 0,-25 25,-24-25,24 0,50 0,-24 0,-1 0,0 0,-49 0,24 0,0 0,-24 0,-25 0,24 0,1 0,0 0,-26 0,51 0,-26 0,26 0,-26 0,1 0,0 0,-25 0,49 0,0 0,-49 0,25 0,-25 0,-25 0,24 0,1 0,0 0,-25 0,50 0,-1 0,26 0,-51 0,51 0,-26 0,1 0,0 0,-50 0,24 0,1 0,0 0,-25 0,50 0,-1-25,-49 25,25 0,0 0,25 0,-50 0,49 0,-24 0,25 0,-50 0,24-25,-24 25,50 0,0 0,-26 0,1 0,0 0,0-25,24 25,-49-25,25 25,25-24,-50 24,49 0,-49 0,50 0,0 0,-50 0,24 0,1 0,0 0,-25 0,25 0,24-25,-24 0,-25 25,25 0,0 0,0-25,24 25,-49 0,25 0,-25 0,50 0,-25 0,-25 0,49 0,-24-49,0 49,0 0,-25 0,24 0,1 0,0 0,-25 0,25 0,0 0,-1 0,-24 0,25 0,0 0,0 0,0 0,-1 0,1 0,0 0,0 0,0 0,24 0,-49 0,50 0,-25 0,-25 0,24 0,1 0,0 0,-25 0,25 0,24 0,-49 0,50 0,-50 0,25 0,24 0,-24 0,0 0,25 0,24 0,1 0,-51 0,1 0,-25 0,25 0,0 0,0 0,-25 0,49 0,26 0,-51 0,51 0,24 0,-74 0,24 0,-24 0,0 0,25 0,-26 0,26 0,-50 0,25 0,-25 0,49 0,-49 0,25 0,-25 0,50 0,-50 0,25 0,24 0,-49 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23:41.624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2819 99 20,'0'0'4,"0"0"-1,0 0 0,0 0 0,0 0 0,0 0-1,0 0 0,0 0 0,0 0-1,0 0 1,0 0-1,0 0 0,0 0 0,0 0 0,0 0 0,-2 0 0,0 0-1,-2-2 1,-3 2 0,3-1-1,0 1 0,0 0 0,0 0 1,0-1 0,-2 1 6,1 0-7,-1-1 6,2 0-1,0 0 6,-2-1-14,2 1 7,-1 1-1,1-1 6,0 0-1,0 1 5,-2-1-1,2 1-21,0 0 14,-1 0 12,1 0-15,0 0 13,0 0-15,0 0 13,2 0-8,0 1 5,0-1-7,0 0 12,0 1-21,-1-1 20,3 0-2,0 0-1,0-1-2,0 1 5,0 0-8,0 0 12,0 0-8,0 0 11,0 0-9,0 1-1,0-1-2,3 0-7,-1-1 6,2 0-1,0 1-1,2-1 5,2-1-7,3 2 6,-1-1-8,0 0 6,5 0-7,3-1 6,1-1-1,4 1-7,-3 0 13,3-1-14,-2 0 12,2 1-13,-1 0 6,-1 0 0,0 0 0,-3-1-13,-1 1 13,-3 1 0,1 0-7,-1 0 7,-3-1-6,-1 2-13,0-1 21,-1 0-7,-1 1 13,-2 0-14,2 0 7,-3 0-1,1 0-6,0-1 6,0 1-6,2 1 6,-1-1-6,1 0 0,-2 0 7,-2 0-1,2 0-19,-1-1 21,-1 1 5,0 0-13,2 0 6,0 0 6,-2 0-7,1-1-19,1 0 21,-2-1-7,2 0 13,0 1-8,1 0 6,-1 0-1,2-2-19,-2 1 20,2 0-1,-1-1-13,-1 1 13,0 1-7,0-1 0,0-1 0,1 1 0,-1 0-19,0 0 27,-2 0-7,2 1-6,-1-1 13,-1 0-7,-2 1-7,2 1 13,-2-1-7,0 1 0,0 0 0,0 0 0,0-1-6,-2 1 7,0-1 6,0 1-1,2 0-7,-2 0 0,0 0-6,0 0 14,0 0-1,0 0-7,0 1-6,0-1 7,0 0 0,0 0-6,-2 0 0,2 0 14,0 1-8,0-1 0,2 1-6,-4 2 1,2-1 0,0 1 1,0 2-6,0 2 8,0 1-6,0 1 1,-2 2 19,0 2-7,0 1-1,0 0-7,0 1 7,2 1 6,-2 3-8,2 0 0,0 3 0,0-1 6,0 0-8,0 1 0,0 1-6,2-1 7,-2 0 0,0-3-6,0 1 0,2 0 7,-2-3 12,2 0-1,-2-2-8,2-2-1,0-2-13,0 0 14,0-2-1,0-1-13,-2-1 20,2-1-1,-2-1-8,3-2 0,-3 2 6,0-3 5,0 0-1,0 1-2,0-2-7,0 1 5,0-1-7,0 1 6,0-2-7,0-2-19,0 2 3,0 0-4,-3-1-4,3-1-10,-2 0-8,0-1-2,0 1 5</inkml:trace>
  <inkml:trace contextRef="#ctx0" brushRef="#br0" timeOffset="1170">3640 94 23,'-2'0'4,"2"0"7,0 0-8,0 0 12,0 0-2,0 0 11,0 0-9,-2-1 10,0 0 4,0 1-10,2-2 4,-2 2-3,0 0 3,2 0-9,0 2 5,0-2-9,-3 2-7,3-1 6,0 0-2,0 3 0,0-1-1,0 2 5,0 1 5,3 2-8,-3 0 11,0 1-2,0 4 4,0 2-21,2 1 18,-2 3-14,0 0 12,0 3 4,2-1-3,0 4-2,0 1-2,0-1-14,2 3 7,-2 0-1,0 0 6,2 1 4,-2 0-8,0 2 6,3-2-8,-3-1-1,0 1 6,-2-2-14,0 1 13,2-2-1,0 0-7,0-1-7,0 0 7,0-2-6,-2-2 13,2 0-20,-2 0 14,2-4 6,0-1-19,0-1 7,0-2-5,-2-1-6,0-2-16,2 1 16,1-4-23,-3-1 11,2-2-3,-2 0-3,0-2-2,2-1-2,-2-2 4,-2-1 2</inkml:trace>
  <inkml:trace contextRef="#ctx0" brushRef="#br0" timeOffset="1638">3640 315 24,'-2'0'11,"0"0"-1,0-1 5,0-2-15,0 0 19,0 1-9,-1-2-7,3 1 12,0-1-8,-2 2 5,2-2 11,2 0-9,-2 0-14,3 3 25,-1-1-10,0-3-1,2 2-2,0-1 5,2 2-3,0-2-1,1 2-2,1-2-14,0 1 7,2 2 6,3-3-2,-1 2-7,1 0 6,1-1-1,-1 2-7,1 2 13,-2-1-8,3-1 6,-3 0-14,-1 2 13,1 1-7,-2 1 0,3-1 6,-3 2-1,-2-2-14,3 1 14,-3 1-8,0 2 7,-1 1-13,-1-2 0,0 1 14,-2 0 5,0 2-8,0 0 6,0 3-7,1-1-13,-3 1 7,0 0 13,-2 2-20,0-1 8,0-2 6,0 2 0,-2-2 5,0 1-1,0-2-1,-1 2-7,-1-3 13,0 1-14,0-1 12,-2-1 5,0 0-8,-3-1-1,1 1-1,-2-1-7,2 0 6,-3-2 0,1 1 5,-1 0 5,1-2-8,0 1-1,-1-1-7,-1 0 7,2 0-1,-1-1-1,1 0 0,0 1-13,-1-2 1,1 0 20,2 1-8,-1 0-1,1 0-6,2-1 0,2 0 13,0-1-7,0 0 5,2 1-1,-3-2 0,1 1 5,2 0-8,2 0 12,0 0-21,0 0 1,0 0 1,0 0 6,0 0 12,-2 0-2,2 0-1,0 0-2,0 0-20,0 0 20,0 0-1,0 0-14,0 0 1,0 0 13,0 0-1,0 0-20,0 0 20,0 0-7,0 0 0,0 0 0,0 0 0,0 0-7,0 0-11,0 0-4,0 0-10,0 0 10,0 0-10,0 0-2,0 0-3,0 0 5,0 0-2,0 0-9,0 0 12,0 0-3,0 0 3,0-3 3,0 0 3</inkml:trace>
  <inkml:trace contextRef="#ctx0" brushRef="#br0" timeOffset="5038">2306 965 18,'0'0'4,"0"0"0,0 0-1,0 0 0,0 0 0,0 0-1,0 0 0,0 0 0,0 0 0,0 0 0,0 0-1,0 0 0,0 0 0,0 0 0,0 0 0,0 0 0,0 0 0,0 0 6,0 0 0,0 0-8,0 0 7,0 0-8,0 0 7,0 0 6,0 0-8,0 0 0,0 0 0,0 0 5,0 0-1,0 0 0,0 0-8,0 0 7,0 0-1,0 0-7,0 0 13,0 0-1,0 0-8,0 0 6,0 0-1,0 0-1,0 0-1,0 0 0,0 0-1,0 0 6,0 0-1,0 0-8,2 0 6,2 0 0,0 0-1,0 2-1,5-1-7,-3 1-6,0-1 20,0 0-8,1 0 6,-1-1-14,0 0 7,2 0-7,0-1 1,-1 0 0,1 1 0,-2 0 7,0-1 6,3 1-20,-3 0 7,0-2 13,0 1-14,0-1 13,1 2-1,-1-2-7,0-2-6,0 1 0,3-1 13,-3 2-1,2-1 0,0 2-14,1-1 14,-1 0-1,2 0-7,-2 1 0,3 1 6,-1 0 6,0 0-20,-1 0 13,-1-1-6,0 1 12,3 1-1,-1-1-7,-2 1 6,3 2-8,-3-3 0,0 1 0,2-1 7,1 0-7,-1 0 0,1 1 0,1-1 12,-2 0-14,3 0 13,-1 1-14,0 0 7,-1-1-7,1 0 6,3 0 6,-3 2-1,3-1-7,-1-2 6,1 2 5,1-1-7,-3 0-20,1-1 8,0 1 14,1 0 5,-3-2-8,1 2 0,-3 0-1,0 0-6,3 2-12,-1-4 14,-1 1 6,1 0-6,0 2-7,-1-2 14,1 1 5,3 1-13,-3-1 6,3-2-7,1 3 13,-1-1-1,1 0-7,1-1 6,-1-1-1,1 0-1,1 1-1,1 1-1,-2-2 0,1 1-19,-1-2 8,-3 3 13,3-1-19,-3 1 7,1 0 7,-3 0-6,0 0 1,1 0 13,-1 0-20,-1 0 14,-1 0 6,2-1-20,-1 0 14,-1 1 5,2 0-7,1-1-6,-3 0 13,1-1-7,1 2 6,0-1-14,1 0 8,1 0 6,1 0-14,-1-1 1,1 0 13,-3 1-7,3 1-6,-1-1-5,3 1 13,-3 0 6,3-1-1,-3 1-7,3-1 0,-3 1 7,3 0-1,-1 0-7,3 1 0,-3-2 6,3 1 0,0-1-14,-1 2 14,1-1-13,2 0 1,-3 0 7,1-1 6,-1 1-13,1 0 7,-2 0 6,-1 0-7,1-2 7,-1 4-1,3-4-13,-3 1 13,-1 2-13,-1-2 1,3 1 7,-1 0 7,-1 0-7,-1 0 6,1 0-1,-3 1-7,1-1 7,-3 0-1,0 0 0,1 0-1,-1 2-13,0-2 14,1 0-13,-1 0 7,-2 0-6,1 0 14,-3 1-7,2-4-6,-4 3 1,2 0 0,-2 0 14,1-1-8,-1 0 0,0 0 7,2-1-8,0 3 1,1-2 6,-1 1-7,-2-2 6,2 2-7,0 0 7,0-1-1,-1 0-7,1 0 7,-2 0-19,0 1 8,-2-1 13,2 1-19,-2-2 1,-2 4 8,2-2 13,0-2-7,-2 4 0,3-2 6,-1 0-20,-2-2 20,2 4-1,-2-2-1,0 0-13,-2 1 7,2-2 6,0 1 0,0 0-14,0 0 8,0 0 0,0 0 6,0 0-7,0 0 6,0 0 0,0 0-7,0 0 0,0 0 6,0 0 0,0 0-7,0 0 1,0 0 6,0 0-13,0 0 7,0 0 7,0 0-7,0 0 0,0 0 1,0 0 6,-2 0-13,2 0 1,0 0 7,0 0-13,0 0 15,0 0-7,0 0-24,0 0 10,0 0-11,0 0-2,0 0 4,0 0 3,0 0 2,0 0 3,0 0 0</inkml:trace>
  <inkml:trace contextRef="#ctx0" brushRef="#br0" timeOffset="202831">4668 229 22,'0'-1'4,"-2"-2"0,0 2 0,2 0-1,-2 1 0,0 1-1,2-1 7,-3-1-1,3 1-8,0 0 0,0 0 7,0 0-1,0 0-1,0 0 12,0 0-9,0 0-1,0 0 6,0 0-8,0 0-1,0 0-6,0 0 19,0 0-9,0 0-1,0 1-7,0 1 6,0-2 6,0 2-8,0-1 0,0 0-1,0 0 0,0 0-1,0 0-6,0-1 13,0-1-1,3 1-1,-1 1-14,0 1 14,2-1 5,0 0-1,-2 1-2,4-1-7,-2 3 12,5-2-14,-1 1-6,2-2 13,1 0-1,1 1-1,0-2 0,3 1 5,-1 2-7,3-3-1,2 1 0,-1 0 0,3 1 0,-3 1 6,3-3-20,2 2 1,-2 2 20,1-3-13,-1 1 13,-2 1-1,-1-1-1,1-1-14,-5 1 1,1-2-5,-1 2 7,-1-2 7,-3 0 6,0 2-1,-1-1 5,-3 0-20,0 0 13,-2 0-7,2 2 0,-1-2 7,-1-1-14,-2 0 14,2-1-1,-2 1 6,0 1-2,0-2-1,0 1-7,-2-2 6,0 4-1,0-2-1,0 0 6,0 0-8,0 1 0,0-1-7,-2 0 1,2 0 0,0 2 1,0 0 0,-2 2 6,0 1 0,-2 0-13,0 4 1,0 0 20,-1 0-20,1 3 13,0-1 6,-2 2-8,0 0 6,2 2-7,-1-1-1,-1 2 6,2 1 0,-2 0-1,4 0-7,-2 1 0,-3 1 0,3-1-6,0 2 7,2 0 0,-2-1 0,4 1 0,-2-2-6,0 0 7,2 1-7,0-3 7,-2 0 6,2 0-7,2-3 0,2 1 7,-2 0-20,2-3 20,-2-2-13,-2 0 7,2 1 0,-2-3 0,2-1 6,-2-1-1,0-1-7,0 0 0,2 0 6,1-3 0,-1 0-1,-2-1-13,0 0 1,-5 0-11,5 0-10,0-3 10,-4-1-4,2 1-10,-2-2 4,0 1 2</inkml:trace>
  <inkml:trace contextRef="#ctx0" brushRef="#br0" timeOffset="203658">5634 502 22,'0'-2'5,"2"-3"-1,0-2-1,0-1 0,0-1 0,-2-1 6,2 0-8,0-1 0,-2 0 13,0-1-2,-2-1-1,0 3-8,0-1 6,0 2 5,-2 1-14,-3 0 0,-1 1 18,2 0-8,-2 3-1,-3 1 5,1 2-14,0 1 6,-3 0-7,3 3 6,-2 1-7,-3-1 1,3 3 12,-1 0-14,1 1 7,-1 2-1,1-2-6,0 1 13,3 0-8,-1 1-6,2-2 13,2 0-1,-1-1-8,1 1 0,2-1-6,0-1 1,2-2 13,0 2-1,2-1-1,0-2-7,4 0-6,0 1 13,2-3 6,2 0-8,3-3 0,1 1-13,1 0 13,-1-2-7,0 1 1,1 0 0,-3 1 0,1 1-6,-3 0 14,-2-1-7,0 2 0,0 0 6,1 0 0,-1 2-1,-2-1-7,0 1 1,-2 3 0,2-1-6,-2 3 1,2 0 13,-1 1 0,1 2-1,0 0-1,2 2 0,-2 1 5,0 2-1,3 0-19,-3 0 1,0 2 14,2 2-1,0-1-6,0 2 0,-1 0 13,1 1-8,2 1 0,-4 3 0,0-1 0,0 2-7,1-1 13,-5 1-13,0 1 13,0-2-7,0 2-1,0-4-6,-3 0 7,1-2 6,0-2-13,2-2 7,-2-2 6,2-1-20,-2-1 21,2-2-7,0-2-1,0-2 13,0-1-8,0-2-7,4-1 7,0-4 5,1-5 5,1-2-8,2-3-1,2-5 0,3-5 5,1-1-8,3-3 0,-1 1-19,-1-2 21,1 2 5,-1-2-13,-1 2 0,1 0-12,-3-1 14,1 2 13,1 0-8,-1 1-13,-1 0 1,0-1 14,1 2 5,-1 1-1,-1 0-20,-1 1 1,-2 2 7,3 0 13,-3 2-14,0 1 13,0 2-7,1 0 6,-1 2-8,0-1 6,-2 1-13,1 1 7,-1 1 6,-2 2-1,0 1-1,0-1 0,0 1-1,0 2-7,-1-1 1,-1 2 6,0 0 0,0-2-7,-2 3 0,2 0 7,0-2 0,-2 2-7,2 0 6,-2 1-12,2-1 1,-2 0 1,2 0 13,-2-1-1,0 1-13,0 1-5,0 0-11,0-1 3,0 0-10,0 2 3,0-1 2</inkml:trace>
  <inkml:trace contextRef="#ctx0" brushRef="#br0" timeOffset="205031">4167 985 22,'0'0'4,"0"0"-1,0 0 0,0 0 0,0 0-1,0 0 0,0 0 0,0 0 0,0 1-1,2 1 1,0 0 0,1 1-1,-1-1 0,2 0 0,-2 1 7,2-2-1,0 1-1,-2-1-1,2 2 6,0-2-2,1 1-1,-1 1-7,2-2 0,-2 0 6,2-1-1,0 1 5,3 0-1,-1 0-1,2 1-1,-1-1-14,3 0 7,0 0 6,3-1-1,1-1 6,1 1-20,2-1 7,-1 1 13,5-1-8,0 1-7,2-3 13,-1 2-8,3-1 0,2-1 6,0 3-1,0-2-7,0 0-6,2 1 13,-2-1-1,2 1-7,-2-1-6,0 1 7,2 1 0,0 0 6,2 0 6,2 1-2,0-1-1,1 1-7,-1 1 0,-2 0-1,4-1 6,0 1 0,-2 2-14,3-3 1,-1 1 1,0 0 13,0 1-1,3-1-20,-3-1 14,0 1 7,-2 0-20,2 0 20,-1-1-13,-1 0 6,0-1 7,0 1-8,-2 1 0,2-2 7,1-3-8,-3 3 7,-2 0-1,2-1-1,-2 2 0,-2-1-1,2 1-12,-2-1 1,-2-1 1,-1 0 7,1 1 0,-4 0 6,0-1-7,0 1-6,-3-1 7,1 0 6,-2 1 0,1-2-1,-1 1-7,2 0 0,-3 1 13,1-2-8,-1 1-13,1 0 2,2 1 7,-3 1 0,3-1 6,-2-1 0,-1 1-7,1 0 0,-3 0 7,1-2-1,-1 2 6,-1 0-14,2-1 1,-3 1 6,0-1-6,1 2 12,-1-1-13,-3 0 13,-1 0-8,3 0-6,-3-1 1,-2 0 6,2 1 6,-1 0-7,1-1-12,-2 0 7,3-1 7,-3 2-13,2 0 14,-1 0-1,-1-1-13,0 1 2,-2-1 7,1 1-6,-1 0 13,0-1-7,0 1 7,0 0-1,-2 0-13,-1 0-12,1 0 15,-2 1-5,0-1-5,0 0 1,-2 0-4,-2 1 1</inkml:trace>
  <inkml:trace contextRef="#ctx0" brushRef="#br0" timeOffset="-161847.73">10 904 16,'0'0'3,"0"0"1,0 0-1,0 0 0,0-3-1,-2-1 0,0 1 0,2-1 0,-2 2 0,2-1-1,0-1 0,0 1 0,0 0 0,0 0 0,0 1 0,0-1 0,-2 1 0,2 0 0,0-1-1,-2 1 1,2 0-1,0 0 1,0 0-1,0 1 1,0 0-1,0 0 1,0-2-1,0 2 0,0 0 1,0 0-1,0 0 0,0-1 1,-2 2 0,2-1-1,0 1 0,2-1 0,-2 1 0,2-1 0,-2 0 0,2 0 0,0-2 0,0 1 0,2 1 0,0-2 0,3 2 0,-3-1 0,2 0 0,2-1 0,1 1 0,1 1 0,2-1 0,3-2 0,-1 2 0,3-2 0,1 1 0,3-1 0,0 1 0,-1-1 0,3 1 0,0 0 0,0 0 0,-1 1 1,-1-2-1,0 2 0,0 1 0,-1 0 0,1-1 0,0 1 0,-1 0 0,1 1 0,0-1 1,-3 1-2,5-1 1,-2 0 0,-1-1 0,-1 1 0,2 1 0,-3 0 0,1 0 1,-1-1-1,1 1 0,0 0 0,-3 0 0,5 0 0,-5-1 0,3 1 0,0-1 0,-1 1 0,-1-1 0,1-1 0,1 1 0,0 0 0,-3 0 1,3 0-1,-1 0-1,1-1 1,0 1 0,-1 0 0,1 0 0,0 1 0,1-1 0,-1 1 0,2-1 0,-3 1 1,3 0-1,-3 0 0,3 0 0,-2 0 0,-1 0 0,1 0 0,2 0 0,-3 1 0,3-1 0,-2 1 0,-1-1 0,1 1 0,-1 0 0,1 0 0,0-1 0,-1-1 0,1 1 0,-1-1-1,1 1 1,-2 0 0,-1 1 1,3-1-1,-3 1-1,1-1 1,-1 2 0,1-2 0,-1 1 0,1 0 0,0 0 0,-1-1 0,3 1 0,-3-1 1,3 1-1,0-1 0,-1 0 0,-1 0 0,1 0 0,-1 0 0,1 0 0,-1 2 0,0-2 0,-3 1 0,3-1 0,-3 0 0,-2 0 0,3 0 0,-1 0 0,-1 0 0,1 0 0,1 0 0,-1 0 0,1 0 0,-3 0 0,1-1 0,1 1-1,-2 0 1,1 0 0,-3 0 0,1-2 1,-3 2-1,0-1 0,0 1 0,1-1 0,-3 1 0,2-1 0,-4 1 0,2-1 0,-1 1 0,-1-1 0,2 1 0,-2 0 0,0-2 0,0 2 0,0-1-1,1 0 2,-3 1-1,0 0 0,2-1 7,-2 1-7,0-1-1,0 1 0,0 0 7,-2-1-7,2 1 0,-2 0 0,0 0 0,0 0 0,-2 0 0,2 0 0,-2 0 0,-2 1-1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24:00.905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 88 24,'0'0'5,"0"0"-1,0 0-1,0 0 0,0 0 6,0 0-7,0-2-1,-2-2 19,2 1-9,0-1 5,0 1-2,0 1-2,0-2-1,0 1-1,0 0-2,0 1-1,0 1-13,0 1 19,0-3-1,0 2 5,0 0-3,0 0-8,2 1-7,-2-1 13,0 0-8,0-1 0,0 2 12,0 0-8,0 0-1,0 2 11,0-4-15,0 2-6,0 0 19,0 0 4,0 0-9,0 0-13,0 0 19,0 0-15,0 0 6,0 2-1,0-2 5,0 1-1,0 0-20,0-1 1,0 0 13,0 1 0,0 0 5,0 0-1,0 1-1,2 0-7,0 1 6,0 1-1,-2 1-13,2-1 7,0 4 0,0 0 0,0 2 6,0 0-1,1 2-7,-1 2 7,0 0-13,0 2 13,0 3 6,2-1-8,-2 3-6,0 0 6,2 1 0,-2-1-7,2 1 1,-2 2-6,3-2 7,-3 0-6,2-1 8,-2 0 0,2-2 0,-2 0 12,0-2-1,2 1-8,-2-2 0,0-2 5,0 0-19,1-1 20,-1-2-1,0 0-1,-2-2-20,2-2 8,-2 0 1,2-1 13,0 0-2,-2 0 0,2-2-1,-2 0 5,0-2-14,0 2 1,0-1 12,0-2-20,0 0 20,2 1-7,-2-1 0,0-1-13,0-1 7,0-2 19,0 0-2,0-3-14,0-1-6,-2-1 19,2 0-8,0-3 6,0-2-8,0 1-6,0-4-12,-2 1 8,2 0 7,-2-1-6,2 0 13,0-2-7,-2 1 6,0 1-1,2-2-13,-2 1 20,0-1-20,-1 0 1,1-1 19,0 0-26,2 2 14,-2-2 6,0 0-19,0 0 20,2 2-1,-2-1-7,2 2 0,-2 0 7,0 2-1,2 0-7,-2 2 0,2 2-6,-2-2 1,2 3 14,0-1-7,-2 2-7,2 1 14,-2 0-1,2 3-13,-2-1 1,2 0 7,0 2-7,0 0 1,0 0 7,0 1-7,0-1 1,0 2 7,0 1-1,-2-1 0,2 0 0,0 0 0,0-1-1,0 2 0,-3 0 6,3 0-13,0-1 13,0 1-1,0 0-7,0 0 0,0 0 7,0 0-7,0 0 0,0 0-12,0 0 7,0 0 7,0 0 7,0 0-8,5-1 7,-1-1-1,4 1-7,0-2 0,1 1 6,1-1-7,2 0 1,1 1 6,-1 0-19,5-1 8,-3 1-6,5-2 2,-1 2 1,1 0 1,0 1 1,1-2-12,1 1-4,0 0-3,-3-1 10,1 1 2,-1 1-11,-1 1 9,0 0-10,-3-1-3,-2 1 3,-1 0 3,-1 0 3,-2 1 2,1 0 2,-3-1 1,2 2 0</inkml:trace>
  <inkml:trace contextRef="#ctx0" brushRef="#br0" timeOffset="1108">114 299 22,'0'0'5,"0"0"-1,0 0-1,0 0 0,0 0-1,0 0 1,0 0-1,0 0 6,0 0-7,0 0 13,0 2-2,2-1-15,-2 0 14,0 0-14,0 1 13,0-1-8,0 0 6,0 0-1,0-1-7,0 1 6,0 0 6,-2 1 5,0-1-3,-1 0-14,3 0 6,-2 0 0,0 0-1,0 1 6,2-2-14,0 1 6,-2 0 0,0 0 0,2 0-1,0 0-13,-2 1 21,2 0-14,0 0 13,-2-1-8,2 1-6,0 0 13,-2 0-1,2 0-1,-2 1 0,2-1-14,0 0 14,2 1-1,-2-1-1,0 0 0,0 1-1,2-1 0,0 2 6,0-1-1,2 1-14,2-2 20,-1 0-2,1 1-1,0-1-2,4 1-7,-1 0 0,-1-2 6,2-1-14,3 1 13,1-1 6,-1 1-8,1-1-1,-2 0 6,1 0-14,1 0 13,-1 0-7,-1-1 6,3 1-7,-3-1-7,2 0 13,-1 0-7,-3-1 0,3 4 7,-3-2-14,-2 0 14,-2-2-14,1 4 14,-1-2-14,0 0 14,-2 0-8,0 1-6,0-1 1,1 1 13,-1 0-7,0-1-12,0 0 8,-4 0 13,2-1-2,2 1 0,-2 0-1,2 0-7,-2 1 6,1-2-7,-1 2 0,0 0 1,-2-1-6,0 1 7,2-2 0,-2 0 6,2 1-13,0 0 7,-2 0-6,2-1-12,-2 1 8,-2 0-5,2 0-4,0 0-4,0 0 3,0 0-4,0 0 2,0 0 2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24:03.230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4 162 22,'0'0'4,"0"0"0,0 0-1,0 0 0,0 0 0,0 0-1,0 0 1,0 0 5,0 0 6,0 0-2,0 0-8,0 0 12,0 0-2,0 0 5,0 0-9,0 0-1,0 0 5,0 0-2,0 0 5,0 0-8,0 0-2,0 0 0,0 0 5,0 0-2,0 3-13,0 4 19,0 2-8,2 2-1,1 2-1,-1 2-7,0 0-6,0 0 7,0 0 12,0 0-1,0-1-2,2 1-20,-2 2 21,0-1-2,-2 0-7,2 2 12,0-2-14,-2 1 7,2 1 5,0-1-7,1-1 5,-3 2-7,2-2-13,-2 0 20,2 0-7,-2-1 6,2 0-7,-2-1-7,0 0 7,2-2 0,-2 1-12,2-2 20,-2-1-8,0-1-6,0-2 7,2 2 0,0-4 6,-2 0-8,0 1-12,0-3 14,2 2-7,-2-2 13,0 0-7,0-1 0,0-1 0,0 2-6,0-1 13,-2-1-1,2 0-14,0 0 14,0 1-14,0-1 14,-2 0-1,2-1-7,0 0 0,0 0-12,0 0 20,0-4-1,0 1-7,0-2 6,-2-1 0,0 0-1,2-4-19,-2-1 14,2-2 0,0-2 1,0-2-13,2 1 2,0-1 7,0-1-5,-2-2-6,2 1 15,0-1-6,-2-1 7,2 2-7,-2 0 7,0 1-6,0 1 0,-2-1 1,2 2-6,0-1 2,0 0 7,0 0 0,-2 1-12,2-1 7,-2 1 1,2 1-12,0 1 9,-2 0 1,2 0-6,-2 2 8,2 1 1,-2-1-6,2 2 8,-2-1 0,0 2 0,0 0 7,-1-1-20,1 3 15,-2-1 0,2 1 0,0 1-13,0 1 8,0-1-6,0 1 8,0 2 7,0-1-7,0 1 13,0-1-2,0 1-1,0 0 6,-1 1-8,1 0 6,2-1-2,-2 0-7,2 2-7,-2 0 13,2 1-1,0 0 0,0 0-8,0 0 7,0 0-7,0 0 6,0 0 0,0 0 5,0 0-20,0 0 20,0 0-1,0 0-1,0 0-7,0 0 6,0 0-1,0 0-7,0 0 6,0 0 6,4-2-8,5 0 0,-1 1-7,2-1 7,3-1-7,1 2-5,3-1 1,3-2 1,1 1 7,2-1 0,2 1 0,2-2-6,-1 2 19,3-1-2,-2 1-1,2 0-1,-4 1-8,0 1-6,-4 0 13,-1-2-7,-1 2-13,-3 0 2,-1 1-5,-3-1 2,-1 0 8,-1 2-12,-2-1 2,0 1-5,-1-1 2,-1 1 3,0 0 0,-2 1 2,-2-1 1</inkml:trace>
  <inkml:trace contextRef="#ctx0" brushRef="#br0" timeOffset="998">209 388 22,'-2'1'4,"0"-1"0,0 0-1,-2 2 0,2-1 0,2 0 0,-2 0-1,-2 0 6,1 0-7,1-1-1,0 2 1,0-1 6,0 0-8,0 0 7,2 0 0,-2 0-1,0 1-1,0-1 6,2 0-7,-2 0 12,0 0-8,0-1-1,2 1-1,-2-1-1,2 2 6,0-2-1,-2 0-14,0 0 7,-1 1 6,1 0-1,0 0-1,2-1-7,-2 1 7,2 0-7,-2-1 6,2 2-13,-2-2 20,0 1-14,0 0 6,0 0 0,0 0-1,0 2 6,0-2-1,0 0-1,0 0-1,-1 0 5,1 0-7,0 2-1,0-2 6,0 0-1,0 0-1,0 0-7,2 0 0,-2-1 0,2 2 6,0-2-13,0 0 13,0 1 0,0 0-1,2-1-1,0 0-7,0 0 1,0 0 6,0 0 12,2 0-8,3-1 5,1 0-14,2-1 13,-1 1-14,3 0 13,0 0-8,3 0-7,1 1-5,-1-1 19,-1-2-1,3 2-13,2-1 13,-3 1-8,1-2-6,1 2 0,-1 0 7,-1 0 0,1 0-6,-1 0 6,-1-1-6,-1 2 13,-1-1-1,-3 1-8,0 0-6,1-1 13,-3 1 0,-2 0-1,0-1-1,1 2-7,-3-1-12,0 0 20,0 1-13,0-1 13,-2 0-13,0 0 1,0 0 7,1-1 6,-3 0-13,0 1 1,0 0-6,0 0-5,0-1 2,0 1-11,0 0-3,0 0 3,0 0 2,-3 0 1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24:05.850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422 0 24,'0'0'11,"0"0"-1,0 0-8,0 0 19,0 0-16,0 0 12,0 0-2,0 0 5,0 0-3,0 0-2,0 0-8,0 0 5,0 0 11,2 2-15,0 1 11,0-1-2,0 0-2,2 1-2,-2 0-2,0-1-14,0 1 13,0 0 5,1 1-2,-1 0-1,0 1-14,0 2 19,0 0-9,-2 1 12,2 1-15,-2 2 6,2-1-2,-2 2-1,2 2 5,0 0-1,-2 1-2,2 2 5,2 1-14,-2 0 0,2 2 6,1 0-1,-1 1-7,0 1-6,0 0 19,0 0-1,0 1-8,-2 2 6,0-1-1,0 2-1,1-3-7,-1 0 6,-2-2 6,0 0-8,0 0-1,0-2-6,0-2 6,0-1-6,2 0 0,-4-2-6,2-3-5,0 1 21,0-3 5,0 0-1,0-2-8,0-1 6,0 0-1,0-1-1,0-2 5,0 1-8,0-1 0,2-1 6,-2 0-8,2 0 6,-2 0-1,0-2-13,0 1 7,-2-1 0,2 0 12,0 0-14,-2 0 6,2 0 6,0 0-2,0 0-13,0 0 7,0 0 5,0 0-1,0 0 0,0 0-1,0 0-14,0 0 8,0 0 6,0 0-13,0 0 7,0 0 6,0 0-13,0 0 7,0 0 6,0 0-13,0 0 1,0 0 13,0 0-13,0 0 7,0 0 6,0 0-14,0 0 8,0 0 6,0 0-20,0 0 14,0 0 0,0 0 6,0 0-7,0 0 0,0 0 6,0 0-7,0 0 7,0 0-14,0 0 14,0 0-1,0 0 0,0 0-7,0-1 6,0 0-19,0 0 14,0 0 7,2 1-20,-2-1 8,-2-1 13,2 1-7,0 1-12,0-1 20,0 1-1,0 0-13,0 0 0,0 0 7,0 0 7,-2 0-14,2 0 13,0 0-19,0 0 7,0 0 1,0 0 13,0 0-1,0 0-7,0 0 0,0 0 6,0-1-7,0 1 0,0 0 6,0 0-13,0 0 7,0 0 6,0 0-20,0 0 21,0 0-13,0 0 7,0 0-1,0 0 7,0 0-14,0 0 7,0 0 7,0 0-14,0-1 14,0 0-20,0-1 8,0 1 7,0 0 6,0 1-14,0-1 14,0 2-1,0-1-20,0 0 14,0 0 6,0 0-7,0 0 6,0 0-19,0 0 14,0 0 0,0 0 6,0 0-1,0 0-13,0 0 13,0 0-1,0 0-13,0 0 14,0 0-1,0 0-7,0-1 0,0-4-6,0 2 8,-3-1 0,3 1 6,-2-1-13,2 2 7,0-1 0,0 0-6,2 0 13,-4 0-7,4 0 0,-2 1-7,0-1 8,0 0 6,-2 2-14,2-2 7,0 1 7,0 0-20,-2 0 8,2 1 7,0 0 6,0 0-1,0 0-20,0-1 14,-2 0 0,2 1 0,0-1 6,0 1-7,0 0 0,0-1 0,0 1 0,0 1 0,0-2-6,0 1 1,0 0-6,-2-1 14,2 1-7,-2 0 7,2 1-19,-2-2 2,0 1 8,2-2-6,0 3 2,0-1-11,0 1 8,0-2-10,0 1-16,-2-1-2,2 0-1,0 0 5,-2-1-2,2 1 3</inkml:trace>
  <inkml:trace contextRef="#ctx0" brushRef="#br0" timeOffset="1576">0 25 19,'2'0'3,"-2"0"0,0 0 0,0 0 1,0 0-1,0 0 0,0 0-2,0 0 1,0 0 0,0 0 0,0 0-1,0 0 1,0 0-1,0 0 1,0 0-1,0 0 0,0 0 0,2 0 0,-2 0 0,2 2 0,2-2-1,-2 1 1,-2 0 6,2-1-1,-2 1-1,2-1 6,0 0-15,-2 1 14,0-1-8,0 1-6,3-1 7,-3 2-1,0-2 6,0 1 12,0 0-15,0-1 5,0 1-7,0-1-7,0 0 13,-3 0-1,3 1-1,0-1-13,0 0 0,3 0 14,-3 0 5,0 0-2,0 1 5,0-1-2,2 2-14,-2-2 6,2 1-7,0-1 13,0 0-14,0 1 13,2-1-2,0 0-7,0 0 12,0 1-14,1 0 0,-1 0 6,2 1 12,0-2-2,4 1-9,1 0-1,-1 0 0,3-1-1,-3-1-1,2 1 6,3-1-1,1 0-1,-1 1-14,1-2 7,3 0 13,-3 1-2,3-1-2,2-1-7,-3 2-1,3-1 6,0-1-1,-1 2 0,5-1-1,-2 0-7,0 0 0,2 0-13,-1 0 21,-1 0-13,-2 0 7,2 1 6,1 0-1,1 0-1,-2 1-7,0-1 0,-5 1 7,1 0-1,-3 0-13,3 0 14,-2-1-7,-1 1 0,1-2 7,-3 4-7,1-1 6,-1 0 0,1-1-1,-1 0 0,-1 1 0,-1-1-13,0 0 1,-1 1 7,1 0 13,-2-1-26,1 0 14,-1 2-6,-2-2 7,1 1 6,-3-1 0,0 1-1,0-1-1,-2 1 0,3-1-1,-1 0 0,0 0 0,0 1-13,-2-1 1,3 0 7,-3 1 1,2-1 0,-2 1 6,0-1-13,0 0 1,0 0 7,1 2 6,-3-2 0,0-2-7,-2 2 0,2 0-19,-2-1 15,0 1-18,0 0-3,0 0-10,-2 0 4,2 0 4,-4 1 2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24:09.641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8 90 22,'-2'0'4,"2"0"-1,-2-2 0,0 2 1,2 0-1,-2-1-1,2 1 1,0 0 12,0 0-15,0 0 7,0 0-8,0 0 13,0 0-8,0 0 12,0 0-8,0 0-7,0 0 6,0 0 5,0 0-7,0 0-1,0 0 12,0 0-2,0 0 4,0 1-2,0 1-14,0-2 18,0 1-2,0-1-15,0 0 0,0 1 5,0 0 6,0-1-2,0 1-14,0 0 19,0 1-21,0-2 13,0 0-1,0 0-14,0 0 14,0 0 5,0 0-8,0 0-1,0 0 0,0 0-1,0 0 0,2 1 6,-2-1-14,0 1 13,0-1-7,0 0 6,0-1-7,0 1 0,0 0 0,0 0 6,0 0-13,0 0 1,0 0 20,0 0-2,0 0-20,0 0 13,0 0-1,0 0 6,0 0-7,0 0-7,0 0 13,0 0 5,0 0-20,0 0 13,0 0-1,0 0 12,0 0-2,0 0-15,0 0 0,0 0 12,-2 0-14,2 0 13,0 0-14,0 0 6,0 0-6,0 0 6,0 0 0,0 0-1,0 0-7,0 0 13,0 0-13,0 0 13,0 0-1,0 0 5,0 0-14,0 0-6,2 0 13,0 0-7,4-1-12,0-2 20,3 1-7,-1-2 6,2 2-1,1-1-13,1 0 14,0 0-1,3 0-7,1 0-6,1-1 14,0 1-7,3-1-6,1 2 13,2-1-7,1-1-6,3 1 7,-2-1 0,4 2 6,0 0-7,0 0 0,0 1 7,0-1-7,0 1 6,0-2-1,0 1 0,-2 0-1,-2 1 0,-1-1 6,1 0-14,-2 0-12,-2 1 21,-3-1 0,-1 1-7,-3 0-12,-1 0-11,-3-1 10,0 0 2,-1 1-5,-3 0-10,0 0-9,0 0 11,-2 0-3,-2-1-3,3 0 4,-5 1 2</inkml:trace>
  <inkml:trace contextRef="#ctx0" brushRef="#br0" timeOffset="749">507 36 24,'0'0'4,"0"0"6,0 0 5,0 0-1,0 0-2,0 0 11,0 0-16,0 0 0,0 2 11,0 1-8,0-2 5,0 0-2,0 0-2,0 0-1,0 1 11,0-2-9,0 1-1,0 0-8,2 0 0,-2 0 12,0 0-21,0 3 1,-2-1 19,2 2-1,2 2-2,-2 0-14,2 0 0,0 1 7,0 1 6,-2 3-1,2 0-2,-2 2-7,2-1 13,0 4 4,2 3-2,-2-1-2,-2 1-1,2 1 5,-2 1-9,2 1-1,0 1-1,0 0 0,-2-2 5,0 0-8,0 0-6,3-1 13,-1 0-2,-2-2-7,2-1-12,-2 0 13,0-2 6,2 0-1,-2-2-7,2 0-6,0-2 7,0 0-13,-2-1 8,2-2-6,0 1 14,-2-1 6,2-2-8,0 0 0,0-1 0,0 0 0,-2-2 6,2 0-8,1-1 7,-1 1 5,-2-2-1,2 0-21,-4 0 14,4 0-13,-2 0 8,0-1 6,0 1-7,0-1 0,0 0 7,0-1-1,2 0-7,-2 0 1,0 1 6,0-1 6,-2 1-7,2-1 5,0 0-13,2 0 13,-2 0-13,0 0 6,0 0-6,0 0 7,0 0-7,0 0 14,0 0-8,0 0-6,0 0 7,0 0 6,-2 0-1,2 0-7,0 0 0,0 0 0,-2 0 6,4 0-7,-2 0 0,0 0 0,0 0-12,2 0 26,-2 0-8,0-1-6,-2 1-13,2 0 21,0 0-14,0 0 1,0 0 13,0 0 0,0 0-8,0 0-6,0 0 20,0 0-2,0 0-20,0 0 1,0 0 20,0 0-8,0 0-6,0 0 6,0 0-7,0 0 1,0 0 6,0 0 6,0 0-8,0 0 0,0 0 6,0 0-7,0 0 6,0 0-1,0 0-7,0 0 7,0 0-7,0 0 6,0 0-19,0 0 8,0 0 13,0 0-7,0 0-7,0 0-5,0 0 8,0 0 7,0 0-1,0 0 0,0 0-7,0 0 7,0 0-6,0 0 7,0 0 5,0 0 6,0 0-8,0 0-1,0 0-1,0 0 0,0 0-13,0 0 1,0 0 1,0 0-5,0 0 7,0 0 7,0 0-6,0 0 6,0 0-12,0 0 7,0 0 7,0 0-1,0 0 0,0 0 6,0 0-1,0 0-8,0 0 7,0 0-1,0 0-1,0 0-1,0 0 0,0 0-1,0 0 0,0 0-19,0 0 2,0 0 2,0 0 1,0 0 2,0 0 19,0 0-1,0 0-20,0 0 8,0 0 19,0 0-8,0 0-1,0 0-1,0 0-1,0 0-19,0 0 2,0 0 7,0 0-5,0 0 20,0 0-2,0 0-13,0 0 13,0 0-13,0 0 13,0 0-1,0 0-7,0 0-7,0 0 1,0 0 1,0 0-6,0 0 8,0 0 7,0 0-1,0 0 0,0 0-7,0 0 7,0 0 6,0 0-8,0 0-12,0 0 7,0 0 13,0 0-7,0 0 0,0 0-7,0 0 1,0 0 13,0 0-14,0 0 7,0 0 6,0 0-7,0 0-7,0 0 14,0 0-1,0 0-7,0 0-7,0 0 1,0 0 7,0 0-6,0 0 0,0 0 14,0 0-2,0 0 0,0 0-1,0 0-14,0 0 1,0 0 1,0 0 7,0 0 6,0 0-13,0 0 1,0 0-6,0 0 8,0 0-6,0 0 20,0 0-8,0 0-6,0 0 0,0 0 7,0 0-1,0 0-7,0 0 1,0 0 13,0 0-14,0 0-6,0 0 8,0 0-12,0 0 1,0 0 8,0 0-12,0 0 21,0 0-19,0 0-11,0 0 22,0 0-5,0 0-6,0 0-4,0 0-16,0 0 4,0 0 4,0 0-4,0-1 4,-2-3 2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27:13.503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2 126 23,'-2'0'4,"2"0"0,0 0-1,0 0 0,0 3 0,0 2 0,0 1-1,2-1 13,-2-1 4,2 2-2,2 1-3,-2 1-1,0 1-14,2 2 25,0 1-10,-2-1 5,3 2-9,-3 1 5,0-1-14,0 1 12,0 2-8,0 0 0,-2 0-7,0 2 19,2-1-8,-2 2-8,0 0 0,2-1 6,-2 2-1,0-1 0,2 0-1,0 1-1,0-1 0,-2-1-1,2-1 6,-2-1-7,2-2 6,0-1-8,0-2 7,1 0-1,-3-3-1,0-1 6,-3 0-20,6-3 7,-3 2 13,0-2-2,0-1-7,2 0 0,-2-2-1,-2-2 7,2 1-8,0-4 7,-3-3 5,1-2-8,0-2-7,0 0 1,-2-3 6,2-1 0,0-3-1,-2 0-6,0-2-6,0-1 13,2-1 0,-1-1-7,-1-1-6,0 2 1,2-2 14,2-1-1,-2 1-7,2 1 1,0-3 12,0 2-7,0 2-7,2-1 6,-2 4 0,2 0 0,-2 0-7,2 2 1,-2 1-6,0 1 20,2 0-8,-2 2 0,2 1-1,0 3 0,-2 0 0,3 0-1,-3 2 0,2 0 0,0 3-6,-2-1 7,0 2-1,2-1 0,-2 1 0,2 0 0,0 1 0,2 1 6,0 0-13,0 0 0,0 1 1,5 0 7,-3 0-6,0 0 0,2 0 7,1 0 6,3 1-8,0-1 0,3 1 0,-3 0 0,3 0 0,-1 1-7,5 0 14,-3 0-14,3-1-5,2 0 1,-3 0-11,1 1 2,2-2-3,-3 1-10,3 0 3,-2 0 4,-3 0 3,3 0 2,-3-1 1</inkml:trace>
  <inkml:trace contextRef="#ctx0" brushRef="#br0" timeOffset="718">66 382 31,'0'0'3,"0"0"0,0 0 13,0 0-9,0 0-1,0 0 12,0 0 4,0 0-3,0 0-14,0 0 5,0 0-1,0 0 5,0 0 5,0 0-3,0 0-14,0 0 6,0 0 5,0 0-8,0 0-1,0 0 6,0 0-14,0 0 13,0 0-1,6 3-7,2 0 6,-1-1 6,1 0-15,2 1 13,3-1-14,-1 0 1,0 1 12,5-3-1,2 1-7,-3 1-7,3-1 1,-1 0 0,-1 0 13,-1 1-7,1-2 0,-3 0-7,1 1 1,-1-1-6,-1 0 20,-3-1-7,0 1-1,1 0-6,-1 0 7,-4-2-1,1 2 0,-1 0-13,-2-1 2,0 0-18,0 1 22,0 1-6,-2-1-11,0-1 3,0 1 1,-2 1 1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27:15.110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15 24,'0'0'4,"0"0"0,0 0-1,0 0 0,0 0 6,0 0-8,0 0 19,0 0-21,0 0 19,0 0-2,0 0-2,0 0-8,0 0 12,0 0-15,0 0 6,0 0-8,0 0 0,0 2-6,0-1 13,0 0-1,0 1 5,0-1 5,0-1-15,2 2 13,1-1 4,1-1-21,-2 0 6,4 0 12,4 0-8,3 0-7,-1-1 12,3-1 5,1 1-15,1 0 0,3 1 6,3-1-8,0-1 6,2 2-7,2-2 0,-1 0 7,1 1-8,2 0 7,-2 0-13,0-1 13,0 1-13,-2 1 13,0-1-7,-3 1 0,-1-1-12,0 0-11,-3 1 3,1 0 3,-5-1 2,-1 1-5,-1 0 3,-1-2 2,-1 2 1,-4-1 2,0 1 1,-2 1 1</inkml:trace>
  <inkml:trace contextRef="#ctx0" brushRef="#br0" timeOffset="359">391 34 23,'0'0'4,"0"0"0,0 0 6,0 0-7,0 0 12,0 0-2,0 0 4,0 0-2,0 0-8,0 0 12,0 1-15,0 4 6,-2-2 5,0 2 4,0 1-2,0 1-2,0 2-2,-2 2 4,2 0-2,-2 2-14,-1 2 18,3 1-2,0 3-8,0 1 5,0-1-14,0 2 12,2-1-8,-2 1-13,2-1 20,-2 1-1,4-1-8,-2-1-12,0 1 13,2-1 12,0-2-20,0 1 13,-2-3-1,2 0 5,-2-2-14,0-1 7,0 0-1,2-3 0,0 1-1,-2-2 0,0-1-1,0 0 0,3-3 0,-3 1 0,0-1 6,2-2-14,-2-1 1,0 0-6,-2 0 2,2-1-12,0-1-10,0 1-2,0-3 3,0-1 3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27:16.296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16 86 24,'-2'-2'4,"0"1"0,0 0 12,0 0-14,0-1 12,0 2-8,0 0 5,2 0-1,0 0 5,0 0-2,0 0-8,-2 3 6,4 1 17,-2 1-16,-2 1 11,4 2-3,-2 0-2,0 3-9,2 0 6,0 1-2,-2 1-8,0 1-1,0 0 12,0 2 4,2 0-8,-2 3-2,2-1-1,0 3 5,-2 2-8,2 1-1,0 0 6,0 2-1,0 0 5,-2 1-9,0-1-13,2 1 20,0-1-8,0 0-1,1-2 0,-1-2-1,2-1-6,-4-2-6,2-3 20,0-1-14,0-2 6,-2 0 6,-2-3-1,4-1-7,0-1 6,-2-1-1,2-2-7,-2 0 7,0-1 5,0-2-14,0-3 1,0-2 12,0-2-1,-2-6-1,0-4-1,-2-6-7,2-1 0,2-2 0,0-5 6,0-3-13,2 1-6,0-4 15,0 1-13,0-1-5,0 2 8,0-1 7,0 2-6,0 1 1,-2 2 13,2 1-7,0 2 0,0 2-6,1 1 13,-3 2-19,0 3 14,0 2-7,2 0 7,-2 2-13,2 2 20,-2 2-7,2 0-6,-2 2 6,2 1 0,-2 2 6,2-1-7,-2 2 0,2 2-13,-2-2 14,0 2 0,0 0 0,0 1-1,2-1 0,-2 0 6,0 1-7,-2 0 6,2 0-13,0-2 7,2 2-6,0 1 7,2 0 0,2 0 6,3 2-13,-1 1 13,4-2-1,1 0-13,1 0 13,5 0-1,0-1-6,3 2 6,1-1-7,2 0-12,2-1 14,0 0 0,-1 0-6,3 0 1,-2-1 0,-2 1-5,-2 1-12,2-1-16,-5-1 5,-1 1-2,-2-1 4,-3 1 4,1 1 3,-5 0 2,-2 0 1</inkml:trace>
  <inkml:trace contextRef="#ctx0" brushRef="#br0" timeOffset="717">103 318 23,'-2'1'11,"2"-1"-8,-2 1 6,0 0 12,2 0-9,0-1-14,-2 2 13,2-2-2,-2 1 5,2 0 5,-2 0-9,2 0 5,0 0-2,0 1-14,2-1 19,-2 0-8,-2 0-2,2 0-7,0 0 6,0 1-1,-2-1 6,-1 1-2,3-1-7,0 2 6,-2-1-14,0 0 13,0 0-7,2 2 6,-2-2-1,2 1 6,-2-1-8,2-1-13,0 1 14,-2 0-1,2 0-7,2-1 7,0 1 6,0 1 5,4-2-2,1 1-8,1-1-1,4 2-13,1-3 26,-1 1-21,5 0 20,-1 0-2,1 0-8,1 1-1,1-2 6,0 1-2,-1 0-7,-1 1 0,-1-1-1,1 2-6,-3-2 7,-1 1-13,-1-1 8,-1 0 13,-1 1-2,-2-1-13,-2 1 7,3-2-13,-5 0 1,0 0 14,-2 1-7,2-1-6,0 0-5,-2 0-4,0-1-4,0 1 3,0-1-11,-2 0 4,3 0 2,-3-1 2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27:17.824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115 110 22,'0'-1'4,"-2"1"0,0-4 0,-2-1-1,-2 0 0,0 0-1,0-1 0,1 1 0,-3 2 0,2-3 6,0 2 5,-3-1-8,3 0-7,0 2 13,2-2-7,0 2 12,0-1-15,0 1 19,1 0 3,-1 1-15,0 0 5,2-1-1,0 1 4,0 1 11,-2 1-22,2 0 18,0-1-3,0 0-2,2-1 10,-2 1-16,2 1-8,0 0 12,0 0-14,0-1 18,0 1-15,0 0 6,2 0 5,0-1-2,0 2-8,4-2-7,2 0 0,5 0 6,1 1-1,3 0-6,1-2-6,5 2 19,2 0-7,2-1-7,4-1 7,0 1-7,2 0 13,2 1-8,0-2 0,0 2-6,-2-1 6,3 0-19,-5 2 9,0-1 7,-2 0-6,-3-1-6,-1 1-4,-4 0-11,-2 0-9,-3-1 11,-3 1-3,-1-1 4,-2 0 2,-1 1 3,-3-2 2,-2 2 1</inkml:trace>
  <inkml:trace contextRef="#ctx0" brushRef="#br0" timeOffset="406">436 39 23,'-2'1'4,"0"-2"7,0 1 4,0-3 5,0 2-15,-2 0 18,1 0 3,1 1-9,0 1 4,0-2-3,2 1-8,0 0-8,0 0 13,0 0-9,0 0-7,0 0 19,0 3-14,2 1-1,-2 3 12,2 0-2,-2 3-8,2 2 0,-2 1 5,3 0-1,-3 2 12,2-1-22,-2 2 7,0 3 5,2-1 5,-2 2-2,0 0-2,0-1-8,0 1 0,2 0 12,-2 1-8,0 0-8,0-1 13,0-1-2,2 0-14,-2-2 13,0 1-1,0-2-7,0-1 6,2 0-1,-2-2-1,2 0-13,-2-1-6,2-2 21,-2 1-1,2-3-8,-2 1 1,2-3-7,-2 1 14,0-3-1,2 1-7,-2-1 0,0-1-6,0 1 1,0-1 7,0-2-7,0 3-5,0-2 14,0 0-1,-2 1 0,2-2 0,0 0 0,0 0-7,0 1 7,2 0-7,-2-1 1,0 0 19,0 0-8,0 1 6,0 1-8,0-2-1,0-1 0,0 1-7,0-1 6,0 1 0,0-1-7,0 1 1,0-1 0,0-1 1,0 2-6,0-2 1,0 1 1,0 0 0,0 0 7,0 0 0,0 0 0,-2 0 0,2 0-13,2 0 8,-2 1 1,0-2 0,0 1 13,0 1-1,0 1-2,0-1-7,0-1 7,0 1-8,0 0 7,0-1-1,0-1-1,0 1 0,0 0-7,0 0 1,0 0 0,0 0-6,0 0 1,0 0 1,0 0 7,0 0 6,0 0-14,0 0 1,0 0 14,0 0-1,0 0-1,0 0-1,0 0-1,0 0-6,0 0 0,0 0 6,0 0-6,0 0 0,0 0-6,0 0 1,0 0 1,0 0 0,0 0 14,0 0-1,0 0-7,0 0-7,0 0 14,0 0-14,0 0-18,0 0 16,0 0-11,0 0-17,0 0-1,0 0 5,0 0 3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23:55.258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552 81 20,'0'0'3,"0"0"0,0 0 0,0 0 0,0 0-1,-2 0 0,-2 2 0,2 3 0,-2-2 0,2 0 0,-2-1 0,-1 2-1,1 0 0,0 0 0,0-2 0,0 0 0,0 2 0,0-2 0,-1 1 0,-1-2 6,2 2-1,0 1 0,-2-2-7,2 3 0,-3-1 0,1 1 0,0-2 0,0 3 6,0 0-7,-1 0 1,3 1 0,-4 1 0,2 1 6,-2 1 0,-1 0 5,1 1-7,2-1 0,-2 3-7,-1-2 0,1 0 7,0 1 0,-1-1-1,3 2-6,-2-1 0,0-1 13,1 2-14,1-1 1,-2-1 7,2 2 0,-2-1-7,1 0 13,3 0-7,-2 0-7,2 1 7,-2-1-7,-1 2 14,3 0-14,-2 1 13,2-1-1,-2 0-1,2 1 0,-1 0-7,1-1 6,0 0-1,2 1 0,-2-1-1,0 2 6,2 0-7,-2-1 0,2 0-1,0 0 0,-1 0 13,1 0-8,0 2-7,0-1 12,2-1-7,-2 0 5,0 1-1,0 1-1,2-2-7,0-1 0,0 1 6,0-1-7,2 0-6,0 0 1,0-1 13,0-2 0,0 3-8,0-1-12,1 1 8,-1-1 19,0-2-20,2 2 7,-2-1 12,2-1-1,2 1-21,0 0 8,1-1-6,-1 0 7,0-1 12,0 1-1,3-1-8,-3 1-13,2-2 20,2 0-14,-1-1 1,1 2 13,2-1-1,-1 0-20,-1-1 26,0 1-8,1 0-1,1 0-7,1-1 13,-1 0-14,0 1 12,1-2-1,-1 0-7,-1-1 6,1 1-1,-2-1-1,3-1-1,-3 0 0,0-2-14,1 1 2,-1-1 7,-2 2 6,3-2-1,-1 0 6,-2 0-20,1-1 13,-1 2 6,0-3-20,0-1 14,3 0-13,-1 1 7,0-1 7,1-1-7,-1 0 6,0 0 6,1-1-14,-1 0 7,0 0 0,-1 1-7,1-2 7,0 1 6,1-3-8,-1 2-6,2-2 7,-1 2 0,-1-2-19,3 0 20,-3 1-12,0-1 13,-1-2 0,1 1-13,2 1 20,-1-2-8,-1 1 0,-2-1-7,3-1 0,-3-1 7,2 0-6,-2 0 6,1-2 6,1 1-14,-4-1 1,0 0 7,1-1-1,1-1-12,-2 1 1,0-1 14,1-1-1,-3 1-13,2-1 14,-2 0-7,0 0 6,2 0 0,-4-1-1,3 1 0,-3 0-19,0-2 20,0-1 0,2-1-1,-4 0-6,0 0 0,2 1 7,-2-1-1,0 0 0,0-1-13,0 2 14,-2 0-7,0 1 7,0 0-1,0 1 0,-2-1-1,-1 1 6,1 0-13,0 2-12,0-1 15,-2 2 0,0-2 6,-1 1-6,-1-1 0,-2-1 0,2 1 0,-1 0 13,-1-1-7,0 1-1,1-1-7,1 0 1,-2 1 0,-1-1 13,1 1-7,0 1-7,-1-1 13,1 0-20,0 0 8,-1 1 0,1 2 7,0 0 6,1-1-2,-1 1-19,0 0 13,1 0 6,-1 0-7,2 1 0,-3 1 0,3-1 0,-2 1 0,2 0 0,-3-1-1,3 1-6,0 1 13,-3 1-25,3 0 27,0 1-14,-3 0-5,3 0 13,0 2-13,0 0 20,1 1-13,-1 1 6,2-1 6,2 2-7,-2-1-19,1 1 27,1-1-14,0 1 7,0 0-19,2 0 27,0 0-14,0 0 7,0-1-13,0 1 1,0 0 1,2 0-6,-2 0-4,2 0 2,0-1-5,0 1-4,0 0 3,2-1 1</inkml:trace>
  <inkml:trace contextRef="#ctx0" brushRef="#br0" timeOffset="212051">935 21 19,'0'0'4,"0"0"-1,0 0 0,0 0-1,-2 0 1,0-3-1,-2 2 0,-1-1 0,1 1-1,0-1 0,0 0 0,0 1 0,2-1 0,-2-1 0,0 2 0,-1 0 0,1 0 0,-4 0 0,2 1-1,-3-2 0,1 4 1,0-1-1,0 1 0,-5 0 1,1 1-1,-1 0 1,-1 2-1,-1 0 0,-1-1 0,-3 2 0,3 0 1,-5 1-1,2 0 0,-3 0 0,-1 0 1,0 1-1,0 1 0,-1-1 0,1 2 0,2-1 1,-2 0-1,3 3 1,-1-2-1,0 0 1,1 0-1,-1 1 0,0-1 0,3 0 0,-1 1 0,1 1 0,1-2 0,0 1 0,3-1 0,0 0 0,-1 2 0,1 1 0,-1-2-1,3 2 8,-3 1-8,1 0 0,1 0 0,1 0 1,2-1 6,-3 1-7,3 0 0,-1 0 0,1 0 7,2 1-7,-2-1 0,1 1 0,1-2 0,0 1 0,-1 0 7,3 0-7,0-2 6,2 2-7,-2-1 7,4 1-7,-3 0 0,3-1 0,-2 2 1,2-1 0,0 1 0,2-1 6,-2 2-7,2-1 1,0 0 6,0 2-1,2-2 0,0 1-7,-2-1 7,2 0-7,0 2 7,2-2-7,1 0 13,-1 0-14,0-1 0,2 0 1,0 0 0,-2 0 7,5-1-7,-3-1 1,2 0 6,0 1 0,1 0-8,1-2 1,0 0 1,-1-1 0,1 1 0,2-2 1,1 0 12,-1 0-1,1 1-14,1-2 13,3 0-1,-1 0-7,1-1 0,1 1-7,1-1 13,0 0-7,-1 0-6,-1 0 7,1 0-7,1 0 14,0 0-7,-3-1 0,3 1-1,-3-1 0,3 0-6,-3-2 13,1 2-13,-3 0 7,3-1 0,-2-1 0,-1 0 0,0 0 6,1 0-14,-1-1 1,1 0 14,1-1-8,1-1 0,2 0 7,-3-1-8,3 1 7,-3-1-7,3 0-6,-3-1 13,1 1-1,0-1 0,-1-1-14,3 1 2,-3-2 7,1 1 6,-1 0-1,1-1-13,-1 0 14,1 0-1,0 0-14,-3 0 2,3-1 0,-1-1 8,1 0-6,-3-1 13,3 0-1,-3-1-7,3 0 6,-1 0-1,-1 0-1,1 0-13,-1-1 1,-1 1 14,-1-1-1,1 0 6,-1 0-14,-1-1 7,0 0-1,3 1 0,-3-1-7,1-2 7,-1 0 0,-2 0-13,3 1 7,-3-1 7,-2 0-1,3-1 0,-3 0 0,0 1-13,1-3 7,-1 0 7,0 1-1,-2-1 6,1-1-13,-1-3 6,-2 2 0,2-1 0,-2 0-7,0-2 1,0 1 0,-1-2 7,1 3-6,-2-2-6,0 1 7,-2 0-6,0 1 20,0-1-8,0 1 0,-2 0-7,0 0-6,0 0 1,0-1 20,-1 2-8,-1-1 0,0-1-1,0 2-13,-2 0 20,0-1-1,-3 2-7,1-1-7,0 0 1,-3-1 6,1 2 6,-2-1-13,-1 0 1,1 0-6,0 2 7,-3-2-6,-2 2 8,3-1 6,-3 0-7,1 1 1,-1 0 6,1 0-1,-3 3 6,-1-2-7,1 1-1,-2 2 0,1 1-7,-1 0 7,0 1-6,1-1 7,-3 2-1,2 0-6,2 1 6,1 2-12,1 0 13,3 1-6,-1-1 6,3 1 6,0 1-1,3-1-7,-1 2 0,2-2 0,-1 2 0,1 1-13,2 0 14,-2 0-13,1 0 8,3-1-6,-2 1 14,2-1 5,0 1-14,0-1 1,0 1 13,1 0-1,-1 0-2,2 0-7,-2-1 7,2 0-1,0 1-7,0 0 0,0-2 6,2 2 0,0 0-1,0 0-1,-2 0-6,2 0 6,0 0-12,0 0 13,0 0 0,0 0-20,0 0 15,0 0 0,0 0 0,0 0 0,0 0 0,0 0 1,0 0 0,0 0 0,0 0 0,0 2-7,0-2 7,-2 0-12,2 0 8,0 1-6,-2-2 7,2 1 1,0 0 0,0 0-6,0-2 1,2 1 0,2 0 1,0 1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4-11T04:56:38.998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31,'25'0,"0"0,0 0,-25 0,49 0,1 0,74 0,74 0,-24 0,25 0,-26 0,1 0,-50 0,-25 0,25 0,-25 0,-24 0,-50 0,24 0,-24 0,0 24,49-24,1 0,73 0,-48 25,48-25,1 0,-25 0,25 50,-74-50,-26 0,26 0,-1 0,0 0,-49 0,50 0,-51 0,-24 0,50 0,-25 0,49 0,-49 0,25 0,24 0,-24 0,49 0,-25 0,-49 0,50 0,-51 0,26 0,-25 0,24 0,-24 0,25 0,-1 0,-24 0,0 0,49 0,-49 0,50 0,-51 0,51 0,-1-25,-24 25,-1 0,26 0,-26 0,26 0,-1-50,-49 50,25 0,-1-24,26 24,-50 0,24 0,26 0,-26 0,26 0,-1 0,-24 0,24 0,25 0,-24 0,-1 0,-24 0,24 0,-49 0,49 0,1-25,-50 25,24 0,-49 0,25 0,49 0,-49 0,25 0,-25 0,-1 0,1 0,0 0,25 0,-50 0,49 0,-24 0,0 0,0 0,24 0,-49 0,50 0,-25 0,-1 0,-24 0,25 0,50 0,-50 0,-25 0,24 0,1 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27:30.991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84 160 17,'0'0'3,"-2"0"0,2 0 0,0 0-1,0 0-1,0 0 1,-2 0-1,0 0 0,0 2 0,-2-2 0,2 2-1,2-1 0,-2 0 1,0-1-1,0-1 1,0 2 0,-1-1-1,1 0 1,0 0 0,0 1-1,2-1 1,-2 2 0,0-2 0,0 0 0,0 0 0,-2 1 0,2-1 0,0 0 0,-2 0-1,2 0 1,-3 1 0,1-1-1,2 0 0,-2 0 0,2 0 0,-2-1 1,2 1-1,0 0 0,0 0 0,0-1 0,2 2 1,-2-1-1,2-1 1,0 1 0,0 0-1,0-2 1,4 0-1,4 0 0,0-2 0,5-2 0,3 1 0,3-2 0,4-2 0,1 1 0,5-1 0,0-1 0,4 0 0,2 0 0,1-1 0,1 1 0,0-1 0,0 2-1,-2 0 1,1-2 0,-1 3-1,-2 0 0,-2 0-1</inkml:trace>
  <inkml:trace contextRef="#ctx0" brushRef="#br0" timeOffset="452">275 172 20,'-5'1'4,"-1"0"-1,0 1 0,-2 0 0,-1 0-1,1-1 0,0 3 0,2-3 0,0 0-1,1 0 0,1-2 0,2 2 0,0 0 0,0-1 0,0 2 0,2-1 0,0-1 0,2 1-1,0-1 0,2 0 0,2-1 1,3 0 0,-1-2 0,4 0 0,1-2-1,3 1 1,1-2-1,2 0 0,-1-1 0,5 0 0,2-1 0,-3 0 0,3 1 0,-2-1 1,2-1 0,0 1 0,-3 1-1,1 0 0,-2-1 0,0 1 0,-1 1 0,-3 2 0,-1-1 0,1 0 0,-3 1 0,-1 0 0,-3 2 0,-2 0 0,1-1 0,-1 1 0,-2 0 0,-2-1 0,2 2-1,-1 0 1,-3 1 1,2-1-1,-2 0 0,0 0 0,2-1 0,-2 2 0,-2-1 0,2 1 0,0 0 0,0 0-1,-2 1 1,2-1-1,-2 3-1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27:10.149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26 58 23,'0'0'4,"0"0"0,0 0-1,0 0-1,0 0 1,-2 0 0,0 0 6,-2 3-1,2-2 5,-2 0-15,2 1 13,0 0-13,0-2 0,2 1 6,-2 0 0,2 0 6,-2 0-2,2-1 6,0 1-2,-2-1-2,2-1 5,0 1-8,0 0-1,0 0-7,0 0-6,0 0 14,0 0-8,0 0 13,0 0-1,0 0-2,0 0-1,0 0-7,0 0 12,6 0-1,2-1-14,4-1 6,3-2-7,3 1 13,3-1-7,2 0 6,2 0-8,2-1 6,2 1-1,0-1 0,0 1-7,2 0 12,0 1-7,0 0-1,0 1 6,0 0-7,0-1-13,-2 1 8,2 0 0,-2-1-6,0 2 14,-1 0-20,4 0 21,-4 0-7,1-1 0,-2 2 0,2-1 0,-2 1 0,-2 0 13,-2 0-1,-1 0-14,1 1 6,-2-1 0,-2 2 0,-5-2-1,0 0-6,1 1 6,-5-1-6,1 1 13,-3-1-14,0 1 7,-2 0-6,-1-1 6,1 0-12,-2 0 7,0 0 7,-2-1-13,0 2 1,2 0-5,-2-1 14,0 0-7,0 0-5,-2-1 8,0 2-13,0-1-4,3-1 3,-3 0 8,0 1-6,-3 0 2,3 0 1,0 0 2,0 0 0,-2 0 0</inkml:trace>
  <inkml:trace contextRef="#ctx0" brushRef="#br0" timeOffset="562">376 118 21,'0'0'4,"0"0"-1,0 0 1,-2 0-1,0 1-1,-2-1 1,0 1-1,-1 0 0,-1 0 0,2 2 0,0-1 0,-2-1-2,2 2 1,-1-2 0,-1 1 0,2 0 6,-2 1-1,0 0 0,-1-1-7,1 2 6,0-1 6,0 1-14,0-1 13,-3 1-2,1-1-7,0 1 0,0-2 12,-1 2-1,1-2-8,0-1 6,-1 2-1,1-1 5,0 0-2,0 1-8,-1-2 6,1 0-8,0 0 6,2 1-1,-1-1 6,3 1-2,0-1-20,0 0 14,2-1-1,2 0 0,-2 1-13,0-2 19,2 1-13,0 0 6,2 0-6,4-2 13,4-2-14,5 0 13,1 0-1,5-1-8,0 1 13,4-2-2,2 1-7,-1-1 5,5-1-1,0 2-1,3-2-1,-1 0 0,2 1-7,-2 0 0,2 0 0,0 0 6,0 1-7,1 0 1,-1 1 0,-4 1 0,0 0 0,0 0 6,-2 0 0,0 0-13,-5 0 1,1 2 7,-4-3 6,0 2-1,-1 1-7,-3-2-6,-3 2 1,-1 1 14,-1 0-1,-1-1-7,-1 0 0,-4 2 0,2-1 0,1-1 7,-5 1-7,0-1 6,0 1-7,0 0-6,0 0 1,-2 1 1,0-2 1,3 1 13,-3 1-7,-2-1 6,2 0-7,-2 0-7,0-1 14,2 0-7,0 1 0,-2 0 0,2 0 0,-2-2-13,0 2 21,2 2-8,-2-2 0,0-2 0,0 2 0,0 0-12,2 0 14,-2 0 6,0 0-1,-2 2-7,2-1 0,-2 0-7,2-2 8,-2 1-1,4 0-6,-2 0 13,0 0 0,0 0-1,0 0-1,0 0-13,0 0 7,0 0-12,0 0 20,0 0-1,0 0-1,0 0-6,0 0-13,0 0 21,0 0-7,0 0 0,0 0-19,0 0 21,0 0-13,0 0 2,0 0-18,0 0 2,0 0 3,0 0 3,0 0 1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27:48.510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0 124 20,'0'0'4,"0"0"0,0 0 0,0 0-1,0 0 0,0 0-1,0 0-1,0 0 1,0 0 0,0 0-1,0-2 0,0 1 0,0 1 0,0-1 0,0 1 0,2 0 0,-2 0 0,0 0-1,0 0 0,0 0 0,0 0 0,2-1 0,-2 0 0,0 1 0,0 1 0,2-1 0,-2-1 0,0 1 1,2-1 0,-2 2-1,2-1 0,2-1 0,0-1 0,3 1 1,1-1 0,0-2-1,3 1 0,-1-1 0,4 0 0,-1-1 0,1-1 0,3 1 1,-1-1-1,1 0 0,-1 0 0,5 0 0,0 0 0,-3 1 0,1-2 0,2 1-1,-1 1 1,1 1-1,-2 0 0,1-1 1,-1 2-1,-2 1 0,-1-2 0,-3 2-1,-1-1 0</inkml:trace>
  <inkml:trace contextRef="#ctx0" brushRef="#br0" timeOffset="390">200 104 20,'0'-1'4,"-2"1"-1,0 1 0,0-1-1,-2 1 0,0 1 0,0-1-1,0 2 1,0-1 0,-1-1 0,1 2-1,0-2 0,2 0 0,-2 0 0,2 0 0,0 0-1,0 1 0,2-2 1,0 1 0,2-1 0,-2 0 0,2 0-1,0 0 0,0-1 1,2-1-1,2 1 0,3-1 0,1-2 1,0 1-1,1-2 0,1 1 1,3-1-1,-1 0 0,3 2 0,-1-3 0,1 1 0,1 0 1,-1 1-1,1-1 0,-1 2 0,0-2 0,-1 1-1,1-1 1,-3 1 0,1 1 0,-3-2 0,2 2 0,-1 1 0,-3-2 0,3 2 0,-5-1 1,0 1-1,0 0 0,-1 1 0,-1-1 0,0 1 1,-2 0 0,0 0-1,0 0-1,1 0 1,-3 1 1,0 0-2,0-2 2,0 2-1,0-1 0,-2 1 7,2 0-8,-2 0 0,2 0 0,-2-1 0,2 1 0,-2 0 1,0-1 0,2 1 0,-2 0-1,0-1 1,0 1-1,0 0 0,0-1 0,2-1-1,-2 1 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25:05.240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109 228 17,'0'0'4,"-2"0"-1,2 0 0,0 0-1,0 0 0,0 0 0,0 0 0,-2 0-1,0 0 1,0-3 0,-2 2-2,0-1 1,0 1 1,2-2-1,0 2 0,-3 0-1,3-1 1,-2 0 0,2 1-1,-2-1 1,2 2-1,-2-1 0,2 0 1,-2-2 0,-1 2-1,1 1 0,2-1 1,0 1 0,0-1-1,0 0 0,0 1 1,0-1-1,0 1 1,0-2-1,-2 1 0,2 1 0,0-1 0,-1 1 0,1-1 1,0 0-1,2 0 0,-2-1 0,0 1 0,0 0 0,0 0 1,0-1-1,0 0 1,0 0 0,2 1-1,-2 0 0,2 1 0,0-1-1,0 1 1,0-2 0,0 2 0,0-1 1,0 1-1,0-1 0,0 1 0,0 0 0,0-1 0,0 1 0,0 0 0,0 0 0,0-1 0,2 1 0,0-1 0,2-2 0,2 1 7,3 0 5,-1-2-8,2-1 0,5 1-1,-1-1 6,3-1-13,1 1 13,5-1-14,0 0 13,2 0-1,1-1-7,3 1 0,0-1 6,0 2-1,0-1-6,0 0 6,0 1-1,0 1 0,-2-1-1,0 0 0,0 2-7,-2-2 7,-1 1-13,-1 0 8,0 1-6,-2-2 13,-1 1 0,-1 1-1,0 1-1,-5-2-12,3 2 7,-5-1 13,0 1-20,1 1 7,-3-1-6,0 0 1,1 1 1,-1 0 7,-2 0-7,-1 0 7,-1 0 13,0 1-2,-2 0-8,0-2 6,0 2-14,1-1 1,-3 0 0,0 1 13,2 0-7,-2 0-1,-2-1 0,2 1-7,-2-1 1,2 1 7,-2-1-1,2 2 6,-2-1-7,2 0 0,-2 0 6,2-1-7,-2 1-6,-2 0 1,2 0 6,0 0-6,0 0 13,0 0-1,0 0-7,0 0 0,2 0 0,-2 0 0,0 0 0,0 0 0,0 0 0,0 0-6,0 0-6,0 0 2,0 0 1,0 0 7,0 0 1,0 0 6,0 0-1,0 0-13,0 0 8,0 0-6,0 0 0,0 0 1,0 0 0,0 0 1,0 0 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29:35.541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19 17 23,'-2'0'11,"2"-1"-1,-2 0-2,2-2 6,-2 1 10,0 0-15,-2-1 18,2 1-4,2 1-9,-3 0 5,3 1-9,-2-1 5,2-1-2,0 4-2,0-1-7,2 1 6,1 3-2,-1 1 12,0 2-28,2 0 14,-2 2 5,2 3-14,0 0 13,0 1-1,0 0-7,1 1 6,-1 1 5,0 2-14,0-1 12,-2 3-1,2 0-7,-2-1-7,2 2 13,-2-1-14,3 1 7,-3-1 6,0 0-1,0-1-7,0-2 0,0-1-6,0 0-18,-2-2 3,2-3 2,0-2-10,2 1 3,-2 0 2</inkml:trace>
  <inkml:trace contextRef="#ctx0" brushRef="#br0" timeOffset="359">575 19 25,'-2'-2'5,"0"0"-1,-2-1 18,0 1-15,0 0 18,-2-1-10,-3 1 11,3 1-16,0 1-1,0-1 11,-1 1-8,1 2 11,0 0-16,0 2 12,2 2-15,-2 0 0,-1 0 5,3 4-7,2 1 6,0 2-7,0 1 12,2 4-2,2-1 5,0 4-2,2 1 5,0 1-15,1 3 6,1-2 5,0 4-15,0 1 13,2-1-2,1 1-7,-1 0 12,0 2-9,-2-2-7,3 0-6,-3-1 13,2 0-1,-2-3-7,3 1 13,-3-2-8,2-2-7,-2-1 1,-2-1-12,3-3 1,-3 0-11,0-2-3,-2-1 4,0-3-10,0-1 4,-2-1 3,0-1 3,0-1 2</inkml:trace>
  <inkml:trace contextRef="#ctx0" brushRef="#br0" timeOffset="687">412 519 31,'0'-1'16,"-2"-1"-14,0 0 12,0-1 11,2-1-10,0 0 11,0-1 3,2 1-4,0 0-3,2 1-2,2-3-15,0 0 11,3 2-2,1-2-8,2 2 6,1 1-2,-1-3-13,3 2 6,1 1 6,-1-1-7,1 1-7,1-1 7,-1 2-19,1 0 9,2-2-6,-3 0-10,3-1 3,-3 2 2,-1-1 2,-1 2 2,-1-1 1,-1 0 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29:34.075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7 10 24,'-2'0'4,"2"0"0,0 0 6,0 0-1,0 0 17,0 0-9,0 0 4,0 0-3,0 0 4,0 0-2,0 0-3,0 0-2,0-2-2,0 0-2,-2 0 5,2 1 5,0 0-9,0 0 11,0 0-16,0 1-1,0 0 0,0 0 11,0 0-2,0-1-8,0 1 12,-3 0-15,3 0-1,0 0 13,0 0-2,0 0 4,0 0-8,0 0-2,0 0-1,0 0-13,0 0 7,0 0 12,0 0-1,0 0-2,0 0-1,0 0-14,0 0 7,0 0 0,0 0 6,0 0-7,0 0-13,0 0 20,0 0-1,0 0-1,0 0-13,0 0 7,0 1 0,0 0-6,0-1 7,0 0 6,0 1-7,0 0-12,0 0 7,3 3 7,-1-1 0,0 4 6,0 1-14,0 2 1,2 3 7,0 2 0,0 1 6,0 3-20,0 0 2,1 3 13,1 3 6,-2 3-13,0 2 0,0 3 13,0-1-14,0 2 14,1 2-2,-3-1 0,0 0-14,-2-1 7,0 1 7,2-1-20,-2-1 20,2-2-13,-2-2 13,2 0-13,-2-3-6,2-1 14,-2-3-6,2-1 13,0-2-8,0-2 7,2 0 5,-2-5-14,3 1 6,-3-2 6,0-2-8,0-1-7,0-2 1,0 0 0,0-2 13,0 1-7,-2-1 12,2-1-27,-2-2 26,2-1-1,-2-2-8,0-2-13,2-3 13,0-1 0,0 0-1,-2-2-13,0-2 1,0-1 7,0 1-6,0-2 1,-2-2 1,0 2 7,0 1-7,-2-1 1,2-2 7,-2 0-7,0 1 7,0-1-1,2-2 0,-3 1-13,3-2-5,2 2 9,0-2-6,0 2 8,0-3 1,2-1 0,3 1 1,-3 1-6,2 0 7,-2 2-6,0-1 14,0 1-13,0 0 7,0 3-7,0 0 8,0 2-13,0-1 20,0 1-13,0 2 7,0-1-1,-2 3-12,3 0 7,-3 0 7,2 1-7,0 1 1,0 0-6,2 0 14,0 1-20,0 0 8,0 0 14,2 1-7,1-1 6,-1 2 5,2-1-13,-2 3 6,3 0-7,-1 0 7,-2 1-19,2 1 14,1 0 13,-1 1-14,-2 2 6,0 0-7,1 0-5,-1 2 13,2-2-7,-2 2 7,-2 1 5,3-1-13,-1 0 6,-2 1 0,2 0-7,-2 0 1,0 0 6,-2 0-6,1 0 0,-1-2 7,0 2 5,-2-1-19,-2 2 13,-3-2 6,1 1-20,0 0-5,-2 1 15,-2 2 0,-1-3-6,-1 1 7,0-1 0,-1 1 6,-1 0-7,0-2-6,-1 2 14,3 0-14,-3-1 7,3-2 7,2-1-14,-3 1 14,3 0-8,2-2 7,-2 2-1,4-2-7,-3 0 0,3-3 1,0 2 0,0-1-13,2 0 15,0-2-7,0 1-5,0-2-5,2 1-4,0 1-10,0-3-3,0 2 4,0-1 3,4-1 1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29:37.289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10 0 29,'0'0'17,"0"0"-3,0 0-8,-2 0 18,2 0-9,-2 1 11,-1 0-10,3-1 5,-2 1-9,2 0-2,0 3 11,0-1-2,0 3-3,2 2-2,1 2-1,1 1-2,0 2-1,0 1-2,2 1-1,0 2 0,-2 2-14,1 0 14,1 2 5,0 0-2,0 1-7,-2 1-13,1-1 14,-1 0-7,0 0-18,0-1 2,-2 0-4,0-1 3,4-2-4,-2-1 4,1-2 1,1-2 2,0-3 2,-2 0 2,2-4 0</inkml:trace>
  <inkml:trace contextRef="#ctx0" brushRef="#br0" timeOffset="249">194 75 22,'-2'-1'5,"0"-2"-1,-3-1 0,3 1-1,-2-2 12,2 0 5,0 1-3,0 0-2,0 2 5,-2-1-3,2 2-8,0 0 5,0 0-8,2 1 12,0 1-9,0 0 5,4 5-14,0 1 12,-2 4-1,4 0-8,-2 2 6,0 2-7,3 1 0,-1 3-1,0 1 13,0 0-2,0 3-2,1-1-1,1 2-1,-2 0-1,2-2-1,1 0-1,-3-2 0,0-2-7,0 0-6,1-3 1,-3-3 13,2-1 0,-2-2-14,-2 1 14,2-3-7,0-3-13,-2 1 8,3-4 1,-1-1-18,0-4 22,0 0 0,2-4-6,0-5 7,3-1 0,-1-1 0,0-3-6,0 1 0,1-2-11,1 2 8,0 2 14,-1 1-14,-1 1 2,0 3 7,-2 0-7,1 2 8,-3 1-1,0 3-6,0-1 13,0 1-7,0 3 0,0 2 0,3 3 7,-3 2-14,2 1 7,0 1-6,0 2 13,1 2-13,-1 1 13,0 1-7,0 1 6,0 2 0,3-1 5,-3 1-8,0-1-6,2 1 0,-1 1-12,1-2-4,-2-2 2,0-1 1,0-1 1</inkml:trace>
  <inkml:trace contextRef="#ctx0" brushRef="#br0" timeOffset="748">746 352 25,'0'0'17,"0"0"-15,0 0 6,0 0 6,0 0 4,0-1-8,0-3-2,4 0-1,0 0-13,2 0 7,-1-1-6,-1-2 13,4-1-14,-2-2 7,0 1 13,-1-1-2,-1 0-2,-2 1-7,2 0-7,-2 1 1,0 1 6,-2 1-6,-2 2 6,0 1-6,-2-1 13,-2 3-2,-3 4-13,1 1 19,2 3-14,-3 2 6,1 2 0,0 1-1,2-1-1,0 3 6,1 1 5,1 2-2,0-1-8,2 0 12,2 2-2,-2-3-8,4 0-14,2-1 14,0-1-1,0-1-13,5-1 19,-1-2-7,2-1-7,3-2 0,1-1 0,3-3-6,-1-2 1,-1-2-5,1-2 8,3 0-6,0-3 20,-3-2-8,1-1-6,-1-1-6,1 0-5,-3-2 8,1 0 14,-3 2-1,-2 1-1,1 0-1,-3 2 0,0 1-1,-1 1-6,-1 1 0,-2 2 7,0-2-1,-2 3 0,2 0-1,0 0 0,-2 5-6,3 0 6,-1 2 6,-2 2-13,2 0 13,0 1-13,2 0 6,-2 0 7,1 0-14,1 2 7,0-1 0,0-1 0,0 0 0,1-1 0,-1 1-1,-2-2 0,0 0-6,0 0-5,0-2 20,0 1-8,1-3 0,-1 1-6,-2-2-6,4-2 14,0-3 0,0 1-1,1-3-12,1 0 13,0-1 0,0-2-13,1-2 8,1 0 6,0-1-7,1-1 7,-1 2 0,-2 0-1,3 2 6,-5 2-1,2-1-7,-2 1 6,1 2-7,-3 1 6,0 0-7,0 3 0,0 2 13,0 1-8,0 3-1,1 1 6,-1 1-7,2 2-7,-2 0 13,0 2-13,0-1 13,2 1-13,-1 0-6,-1 1 8,0 0 6,-2-2 0,2-1-7,0 0-24,2-2 16,-1-2-11,-1 0 2,0-1 2,2-1 0</inkml:trace>
  <inkml:trace contextRef="#ctx0" brushRef="#br0" timeOffset="1591">320 118 21,'-4'0'4,"0"0"0,-3-1-1,1 1 0,0 0 0,0-1-1,0 1 1,-1 0 6,1 0-2,0 0-7,0 1 13,2-1 4,0 0 5,1 0-16,1 1 0,0-1-1,0 0 12,0 0 4,0 0-9,2 0 11,-2 0-9,0 0-8,4 0-1,-2 0 12,2 0-21,4 0 13,1-1 5,1 1 5,2-1-15,5-1-1,-1-1 6,3 1-20,-1-2 20,5 1-1,0-1-1,-1 1-7,3-1 13,0 1-21,-3 0 8,3 0 12,-2 0-8,-3 0 0,-1 0-7,0 1 0,-3-2 7,0 1-25,-3 0 27,-1 2-7,-2-1-12,1 1 8,-5-2-6,2 2-5,-4 0-4,2 0-4,-2 0 3,0 1 2,-2-2 1,0 4 2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29:40.034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303 107 21,'0'-3'4,"-2"1"0,0-3-1,-2 0 0,0-4 0,-2 1 0,1 0 0,-1-1 5,-4 1 6,0-2-2,-3 2-2,-1 0 5,-1 1-8,-3 1 6,3 1-8,-1 1 12,-1 3-9,0 0 6,1 2-15,-1 2 13,1 1-8,1 2-7,3 1 13,0 0-7,1 1 6,3 1-8,0-1 6,4 1-7,-1 1 0,1 0 7,4 0-8,0-1 1,0-1-7,2-1 14,2-2-1,1-1-20,1 1 21,2-2-1,2-3-1,1 0-7,1-1 7,5-1-1,-3 0 0,3-2-1,-1-2 6,1 2-14,-1-1 7,-3 2 0,1-1-6,-3 1 19,-1-1-8,-2 2-7,3-1 0,-5 1 6,2 1-1,-2 1-13,0 1 13,-1 1-6,-1 2 0,0 2-6,2 1 13,-2 2-1,2 1-7,-1 3 7,1-1-1,2 3 0,-2 1-1,2 3 0,-1-1-7,3 2 1,0 0 13,1 0-2,-1 1-1,0 0-1,1 0 0,-1-2-14,0 1 14,1 1-7,-5-1 0,2-2 0,-2 0-6,1-2 1,-1 0 13,-2-2-19,0 0 20,0-1-1,0-2-20,1-2 21,-1-1-8,0-1 7,-2-1 5,0-2-2,2 0-20,-2-3 2,0-2 7,2-1 13,0-3-8,3-3-7,-3-1 0,4-4 1,0-1 0,1-1 7,1-4 5,0-1-7,1-1-13,-1-1 7,0 0 1,1 0 6,-1 1 0,0 1-1,-1 1-6,-1 0 6,0 2 6,-2 0-14,1 1 14,-1 2 5,-2 1-15,-2 2 7,2 0 5,-2 2-7,2 2 5,-2 0-7,0 0-13,-2 1 8,3 1 0,-3 2 1,2-1 0,-2 2 6,0 0 0,0 0-7,0 0 1,0 1-6,0 1-6,0 0 8,0 0-18,0 1-3,0 3 3,0-1-3,-2 1 2,2 2 3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29:41.376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52 17 24,'0'0'11,"-2"-1"-1,2-1-8,0 0 19,-2 1-16,0 0 12,2-2 4,-2 0 4,2 2-3,-3 0-3,6 0-15,-3 1 12,0-1-14,2 1 6,2 0 5,2 0-14,0 0 6,0 1 6,3-1-8,-1 1 12,0 1-8,0 2-13,1 0 7,-3 1-6,0 1 13,0 0-1,-2 2-1,-1 1-7,-3 0 6,-3 3-7,-1 0-12,-2 1-4,-4 0 14,-1-1 7,-1 1-19,-2 0 8,1-3-11,-1 1 1,-1-2 3,3-1 1,1-1 2,1-1-1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29:41.750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0 23,'0'0'4,"0"0"0,0 0 6,0 0 5,0 0 4,0 0-2,0 1 4,0 0-9,2 0-1,-2 1 5,2-1 4,-2 1-15,0 0-1,0 0 12,2 2-2,0 0-14,0 2 19,0 1-3,0 1-20,0 2 13,0 0-8,0 4 6,0 0 0,2 1-1,1 3-1,-1 0 6,2 2 4,0 2-1,0 2 4,1 3-21,-1 2 19,0 2-2,0-1-8,0 1 12,1 1-2,1 0-15,-2 0-6,2 0 13,-1-1-7,-1 0 6,0-2 5,0 0-14,-2-2-6,2-3 14,-1 0-7,-1-1-13,0-4 8,-2 1 20,0-3-14,2-1 12,-2-2-14,0-3 7,0 0-7,0-3-19,1-2 9,-3-2 8,2-1-6,-2-3-24,2-3 17,-2-3-4,2-4-10,-2-3 4,0-3 3,0-4 3,0-2 2,-2-1 3,2-2 1,-2 0 2,2-2 2,-2 0 1,2 2 1,0-2 1,0 3 1,0-1 1,0 2 1,2 1 1,0 1 0,-2 1 1,2 1 0,-2 2 1,2 2 0,0 0 0,0 1 8,0 2-7,-2 1 12,2 0-7,-2 2 5,2 2-1,0 0-1,-2 0 6,2 2-21,-2 1 20,2 0-14,-2 1 13,2-1-8,-2 2 12,2-1-8,3 3-1,-3 0 6,4 2-8,0 1-7,0 1 1,5-1 12,-3 4-13,0 1 6,0-1 6,3 1-14,-3 2 7,-2 0 6,-2 2-13,1-1-6,-1 0 8,-4 0 13,0 2-2,-2-1-7,-5 2 6,-1-3-7,0 1-12,-5-1 7,1-2 1,-2 0-12,1-1 8,-1 0-5,1 1 8,3-4-7,-2 1 2,1 0 1,3-2 0,2 0 1</inkml:trace>
  <inkml:trace contextRef="#ctx0" brushRef="#br0" timeOffset="733">544 366 25,'0'0'17,"0"-1"-2,0 1-2,0-2 5,-3 0 4,-1 0-3,2 1-2,2-1 4,0 0-9,0 2-14,2-1 13,0 0 4,3 1-1,1-1-8,2 0 5,2 1-1,3-2-8,1 1 0,3-1 6,1 1-1,3 0-7,0-1 0,4 2 6,-1 0-1,1-1-13,2-1 7,-2 1 1,2 1 6,0-1-13,0-1-6,2 0-4,-3 0 8,-1 1 1,0-3 7,0 2-6,-4-2 1,1 1-5,-5 0 1,-1 0 1,1-1-5,-3 1 1,-5 0 2,1-1 1,-2 1 0,-1-1 2,-5 1 0,0-1 0</inkml:trace>
  <inkml:trace contextRef="#ctx0" brushRef="#br0" timeOffset="1014">994 223 21,'0'0'5,"0"0"-1,0 0 0,0 0 6,0 0-2,0-1 6,-2 1-8,2-2 18,0 2-10,-2 0-8,2 0 6,0 0-2,0 0 5,0 0-1,2 0-15,5 2 7,3 0 11,0-2-2,3 1-8,-3 3 6,4-2-8,3 1 5,-3 1 5,5-1-14,-2 2 12,-1 0-14,-1 0 7,-1 0-7,-1 0 0,-3-1 6,0 1-1,-4 0 0,1-1-1,-3 1-12,-2 2 13,-4 0-7,-4 0 7,-1 0-7,-5 0 1,0 1-6,-1 3 19,1-2-20,-1 0 1,-1 2 14,1-1-7,1-1 0,0 2-19,3-2 9,-1-1-11,2 2 2,2-2 3,-1 0 2,5 0 1,0-1 1,2-1 1</inkml:trace>
  <inkml:trace contextRef="#ctx0" brushRef="#br0" timeOffset="1373">1532 253 22,'0'-1'4,"0"-1"-1,0-2 1,2-1-1,-2 1 6,2-2-1,-2 0-8,2-1 1,-2 1 6,0-1-1,0 0 0,-2 0-7,0-1 12,0 2-1,-2 1-8,0 0 0,0 1 6,-2 0 5,-1 0-8,-1 2 6,2 1-1,-2 0 5,-3 2-21,3 0 1,-2 2 7,1 1-1,1-1 0,0 2 6,2 0-13,1-1 7,1 0 6,0 1-1,4-1-19,-2 1 20,2 0-1,0-2-7,0 2 0,2-2 7,2-1-7,0 2 12,3-1-1,-1 0-14,0-2 7,2 0 0,1 0-13,-1 0 7,0 1 7,2-2-7,-1 0 7,-1 1-13,0 0 7,-1 0-6,-1 1 14,0 2-7,0-1 12,0 1-7,1 1-13,-3 1 20,2 3-2,-4 0-1,0 1-1,0 2 5,-2 3-14,0 0 13,0 3-7,0-1 5,-2 2-20,2-1 2,0 1 7,0 1 0,2-3 1,-2-1 0,0 1 6,2-3 0,-2 0 5,2-2-20,0 0 1,-2 0 8,2-3 6,0-1 0,-2-1-1,0-1 6,0 0-20,2-3 1,-2 2 14,3-2 5,-3 1-14,0-3 20,2 0-9,-2-1 0,2 0-8,-2-1 1,4-2 0,-2-3 12,2-1-14,0-3 7,2 0-1,1-3 6,1 0-8,0-1-6,0-2 0,3-2-6,-1-1 14,0 0-7,1 2 7,-1-1 0,-2 2-7,1 1 13,-1 1-8,0 1 0,-2 2 0,3-1 6,-3 3-8,-2 1-6,0 1 1,0 0 13,0 1-1,-2 0-7,1 1 0,1 3-6,-2 0 7,-2-1-13,2 0 14,0 1 0,-4-1-7,2 2 1,2 0 0,0-1-12,-2 0 2,0 1-10,0 1 2,2 1 2,-2-1 3,0 2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0" timeString="2012-04-11T04:57:46.842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0 186,'0'0,"50"0,-50 0,24 0,-24 0,50 0,-50 0,25 0,-25 0,49 0,-49 0,25 0,-25 0,50 0,-25 0,-1 0,26 0,-25 0,0 0,0 0,-25 0,24 0,26 0,-50 0,25-25,0 25,-1 0,1-24,25 24,-1 0,-24-25,25 25,24-25,-49 25,25 0,-1 0,1-25,-50 25,25 0,-1 0,1 0,74 0,-74 0,50 0,-1 0,-49 0,25 0,-26 0,26 25,-25-25,24 0,1 0,0 0,-26 0,100 25,-74 0,0-25,49 49,-25-49,-49 0,25 0,-26 0,51 0,-26 25,-24-25,0 0,25 0,-1 0,1 0,-25 25,49-25,-49 0,0 25,49-25,-24 0,24 0,-49 0,0 0,24 0,-24 0,0 0,25 0,-1 0,-49 0,50 0,-1 0,26 0,-50 0,24 0,1 0,24 0,-49 0,25 0,-25 0,24 0,-24 0,0 0,24 0,-24 0,0 0,25 0,-50 0,49 0,-24 0,49 0,-49 0,25 0,-25 0,24 0,-24 0,0 0,0 0,-1 0,1 0,0 0,0 0,24 0,1 0,-50 0,50 0,-1 0,1 0,-25 0,49 0,-24 0,24 0,-24 0,-25 0,24 0,1 0,-1 0,-49 0,50 0,-25 0,0 0,-1 0,26 0,0 25,-26-25,51 0,-50 24,-25-24,49 0,1 0,-1 0,26 0,-50 0,24 0,1 0,24 0,-49 0,0 0,25 0,-1 0,-49 0,25 0,0 0,0 0,-25 0,49 0,1 0,-25 0,-1 0,51 0,-26 0,-49 0,25 0,25 0,-50 0,25 0,24 0,-24 0,-25 0,25 0,0 0,-1 0,-24 0,25-24,25 24,-25 0,-1 0,26 0,0 0,-50 0,49 0,-24 0,0 0,25 0,-26 0,1 0,25 0,-25 0,24 0,-24 0,49 0,1 0,-50 0,49 0,0 0,-49 0,50 0,-51 0,-24 0,75 0,-26 0,1 0,25 0,-51 0,51 0,-26 0,1 0,74 0,-25 0,-24 0,24 0,-25 0,25 0,1 0,-51 0,1 0,-50 0,25 0,-1 0,-24 0,25 0,-25 0,50 0,-25 0,24 0,-24 0,0 0,-25 0,50 0,-26 0,26 0,0-50,-26 50,51-25,-50 25,-1 0,51 0,-26 0,-24 0,0 0,0 0,0 0,24-25,1 25,-25 0,24 0,1 0,-1 0,-24 0,50 0,-50 0,49 0,0 0,-49 0,25 0,-25 0,-1 0,26 0,24 0,-24 0,24 0,-49 0,50 0,-26 0,1 0,-1 0,-24 0,25 0,-1 0,1 0,-25 0,49 0,1 0,-50 0,24 0,26 0,-26 0,1 0,-25 0,49 0,-24 0,-50 0,74 0,-24 0,-26 0,26 0,24 0,-24 0,-25 0,24 0,-24 0,-25 0,50 0,-50 0,25 0,-25 0,49 0,-49 0,25 0,-25 0,50 0,-50 0,25 0,-25 0,49 0,-49 0,25 0,25 0,-50 0,49-25,-24 25,0 0,0 0,-1 0,1 0,-25 0,75-49,-51 49,26 0,-25 0,24 0,1 0,0 0,-26 0,1 0,50 0,-26 0,-24 0,49 0,-49 0,50 0,24 0,-25 0,-24 0,49 0,-24 0,-1 0,0 0,-49 0,50 0,-51 0,26 0,-25 0,0 0,-1 0,1 0,0 0,0 0,0 0,-25 0,24 0,1 0,25 0,-50 0,50 0,-1 0,1 0,-50 0,25 0,-1 0,1 0,0 0,0 0,0 0,-1 0,26 0,0-25,24 25,-24-25,24 0,0 25,26 0,-26 0,0-24,-49 24,25 0,-1 0,1 0,-25 0,25 0,-1 0,1 0,-25 0,24 0,1 0,24 0,1 0,-51 0,51 0,-50 0,49 0,-49 0,49 0,-24 0,-25 0,49 0,-74 0,25 0,49 0,-74 0,50 0,-25 0,0 0,-1 0,26 0,0 0,-26 0,26 0,49 0,-24 0,-1 0,0 0,1 24,-50-24,24 0,-49 0,25 0,-25 0,25 25,0 0,24 0,1-25,-25 0,-1 0,1 0,0 0,-25 0,25 0,0 0,-1 0,-24 0,50 0,0 0,-1 0,-24 0,25 0,-25 0,-1 0,26 0,-25 0,-25 0,49 0,-49 0,25 0,-25 0,50 0,-25 0,-1 0,26 0,-25 0,24 0,-24 0,25 0,-50 0,25 0,24 0,-49 0,50 0,-1 0,-49 0,25 0,0 0,0 0,0 0,-1 0,1 0,-25 0,25 0,0 0,0 0,0 0,-1 25,1-25,0 0,-25 0,25 0,0 0,-1 0,-24 0,25 0,0 0,0 0,0 24,-25-24,24 0,1 0,-25 0,25 25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29:11.112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513 24 22,'0'0'4,"0"0"0,2 0 0,-2 1-1,0-1 0,0 0 12,0 0-2,0 0-1,-2 1 11,2-1-3,2 0-15,-2 2 12,-2-1-15,2-1 25,0 0-4,0 0-21,0 0 12,0 0 11,0 0-22,0 0 18,0 0-15,0 1-1,0-1 12,-2 1-8,4 1 5,-2-2-2,2 2-14,0-2 1,-2 1 12,0-1 5,-2 0-8,2 1-7,2-1 6,0 1 5,2 0-14,0 0 13,0-1-14,3 0 19,-1 2-14,0-2-1,0 0 13,3 0-15,1 0 7,2 0-1,-1 0-1,1 0 0,0 0-7,1 0-6,-1 0 14,3 0-7,-1 0 13,-1 0-14,3-2-6,-1 2 20,1-1-8,3 1-6,-3 0 0,1-1 0,-1 1 7,3 0 0,-2 1-1,1-2-7,1 1 13,-3 0-7,3-1 6,0 0-1,-1 0-1,1 1-13,-1-3 13,3 1 0,-2 1-1,-1 0-7,1-2 0,2 2 0,-3-1-6,3 1 1,-2-1-5,1 1 20,1 1-13,-2-1 13,1 1-7,1 0 6,2-1-7,-3 1-7,3-1 1,0 1-5,0-1 7,-1 1-5,3 0 13,0 0 6,0 0-1,0-2-8,2 2 7,1-1-1,-1 1-8,2-1 7,0 1-1,0-1-13,0 0 7,0 0-12,0 1 14,0-2 0,-2 2 6,2-1-13,0 1 0,0-1 7,0 1 0,0-1 6,-2 1 6,2 0-2,-3-1-20,1 1 7,2 0 1,-2 0 6,0-1-1,-2 1 6,2-1-14,-2 1 7,1 0-7,-3-2 7,2 2 6,-2-1-14,0 1 7,-1 0 0,-3 0 0,2-1 0,-3 1-7,-1 0 7,-1 0 0,1 0-13,-3 0 8,1 1 6,-1 0 6,1-1-20,-1 2 14,1-2 0,-3 0-1,3 1-12,-1 0 20,5-1-2,-5 0-7,5 1-13,-3-1 14,3 1 6,0 0-13,-3 0 7,3-1 0,-3 2-1,5-1-12,-2 0 14,-1 0-1,3-1-6,-3 1 0,3 2 7,-2-2 0,1 0-1,-1 1 6,-2 1-13,1-1 0,1 0 7,-1-1 0,1 1-13,0-1 14,1 1 6,-1-1-14,0 0 13,1 2-19,-1-2 7,-1 0 7,1 1 0,0 1-19,-1-1 20,3 0-13,0 0 14,-1 0-1,3 0 0,-2 2-7,2-2-12,-1 0 14,3 1 13,-2 0-20,-2-1 7,1 1 6,1 0 0,0 0-1,0 0 0,-1-1-13,-1 2 13,2-2 6,-1 1-1,-1 0-8,2-1 0,-2 2 0,1-2 0,-1 2 0,2-1 0,0 1-13,-3-1 8,3 1 13,0-1-14,-1 1 7,1-1 6,2-1-7,0 0 0,0-1-13,2 1 20,-1 0-1,1 0-7,-2 0-12,2 0 14,0-1-1,-2 1 0,0-1-6,-1 1 7,1 0 6,-4 1-7,2-2 6,-3 0-1,1 0-7,-2 0 6,1 0-13,-1 1 14,0-1-14,-1 0-5,-1 0 14,1 0 6,-1 0-7,-1 1 0,1-1 0,-3 0 0,1 0 6,-1-1-7,-1 0 1,-1 2-7,-1-2 14,-1 0-7,0 2 6,-2-2-7,1 0-6,-1 0 7,0 0 6,-2 0-13,1 0 1,-1 0 13,0 0-1,0 0-7,1 0 0,-1 0 7,0 0-7,2 1 6,-2-1-19,3 1 14,-1-1 6,-2 0-13,2 0 13,1 1-7,1-2 0,0 2-6,1-1 7,1 0 7,-2-1-8,1 2 1,3 0 6,-1-1-1,1 1-7,-1-2 0,1 2 7,1 1-7,-1-2 7,3-2-14,-3 1 8,1 1 6,-1 0-13,0-1 1,3 0 13,0 1-19,-1 0 14,-1 0 0,1 1-6,1-1 13,-3 0-14,3-1 13,-1 1-13,-1 1 13,1-1-1,1 0-7,-1 1 7,-1 0-7,1 1 6,1-1 0,-1 0-7,3 0 0,-2-1 6,1 0 0,-1 0-1,1 0 0,3 0 0,0 1-1,-1-1-6,3-1 7,0 1-1,2 0-6,-2-1 6,-1 0-6,3 1 0,0 0 7,0 0-6,2-1-6,-3 1 13,5 0-13,-2 0 20,2 0-14,-2-2 1,2 2 12,-2 0-7,2 2-7,-2-1 7,2 0 0,-2 0-7,2-1 1,-3 1 6,1 0 6,0 2-7,2-3-7,-2 0 13,0 1-26,-2 0 21,0 1 6,1 1-13,-1-3 0,2 0 13,0 1-7,-2 0-7,0-1-5,0 1 20,-3 0-8,3 0-6,-2 1 6,0-2 0,-1 1-6,1 0-6,0-2 14,0 1-1,-3 1-7,3 0 7,-2 1-6,-1 0 0,1-1 7,0-1-1,-3 0 0,3 1 6,-2 1-8,1-1 0,-1-1 0,0 0-6,-1 0 0,1 0 7,-1 0 0,1 0-7,4 0 7,-3 2-6,1-1 6,2-1-6,-2 1 7,-1 0-1,1-2-6,0 1-6,-1 0 1,1 2 14,-2-1-1,-1 2-6,1-3 0,-1 1 6,1 0 0,-2 1-1,1-2 0,1 2 6,-1-2-8,1 1 7,0-1-1,-1 1-1,1 0-1,0-1-1,1 0-6,1 1 0,-2 0-12,1 1 14,-1-2 0,-1 0-6,3 0 0,2 1 7,-2-1 6,-3 1-7,5 0 7,-2-1-20,1 1 14,-1-1-6,4 0 0,-2 0 13,1-1-13,-1 1 7,2-1-7,0 1 7,0 0 0,-1-1 6,1 1-1,0-1-7,0-1 6,2 1-7,-2 0 6,1 0 0,-1 0-20,2 0 9,0-2 7,0 1-1,0 2 7,0-1-7,-2 0 6,1-1-1,1 1-1,0-1 0,0 2-7,0-1-6,0 0 1,0-1 8,-2 1 0,1 1 0,-1 0 0,2-1 6,-2-1-1,0 2 0,0-3-20,-1 1 2,1 1 8,0 1 7,-2-1 0,2 0 6,-3-1-1,1 1-1,0 1-1,0 0-13,-1-1-5,1 1 14,2-1 6,-2 0-1,-1 0-7,3 1 0,-2 0 0,2-1-6,0-1 13,-1 2-19,1-1 8,2 1 0,0-1 7,-2 0-6,2 1 7,-2 0-1,-1-1 0,1 1 0,-2 0-1,-2 0 0,-1-1 6,1 1 0,-2 0-20,-3 0 14,3 0-13,-3 0 8,1 0 13,-3-2-13,1 1 6,-3 1 0,3-1 6,-3 0-7,3 0 6,1 1-7,-1 0 0,1 0 0,1-1 0,-1 1 0,3 1 0,-1-1 0,1 1-6,0 0 0,3 0-5,-1 2 20,2-1-14,-2-1 7,-1 0-6,3 2 6,-2-3-6,-1 1 13,1 0-7,0 0-1,-3-1 0,1 1-19,-5 0 28,1 0-14,-3 2 7,1-2 5,-1-1-13,1 0-12,-3 1 27,0 0-14,-1-1-5,-3 1 13,2 1-6,-2-1 6,0-1 0,1 2-7,-3-1-6,0-1 14,0 3-7,-2-2-13,0 0 9,0-1 13,0 0-7,0-1-13,0 1 21,-2 1-8,2-1-6,-2 1 7,0-1 0,3 0 6,-1-1-1,-2 2-13,2-2 13,0 2 0,0-1-7,-2 1 12,0 0-14,0-1 1,0 2 6,0-2 0,0 1-1,0-2 0,2-1-1,-2 2-6,0 0-6,0 0 20,0-1-7,-2 1-1,2 0-6,0 0 7,0 0-1,0 0-6,0 0 6,0 0-12,0 0 20,0 0-2,0 0-7,0 0 0,0 0 0,0 0 6,0 0-20,0 0 8,0 0 1,0 0 7,0 0-1,0 0 0,0 0 6,0 0-1,0 0-1,0 0-1,0 0 0,0 0-13,0 0 7,0 0 0,0 0 13,0 0-21,0 0 8,0 0 6,0 0-7,0 0-6,0 0 1,0 0 14,0 0 5,0 0-14,0 0-6,0 0 14,0 0-14,0 0 1,0 0 14,0 0-20,0 0 8,0 0 13,0 0-13,0 0 6,0 0 7,0 0-14,0 0 13,0 0-7,-2 1 6,2 1 6,-2-2-20,2 0 19,0 0-7,0 0-7,0 0 7,0 0-1,0 0 6,0 0-1,0 0-7,0 0-13,0 0 20,0 0-1,0 0-1,0 0-7,0 0 7,0 0-1,0 0-1,0 0 0,0 0-7,0 0 7,0 0-7,0 0 7,0 0-7,0 0 0,0 0 7,0 0-1,0 0 0,0 0-7,0 0 7,0 0 0,0 0-13,0 0 20,0 0-8,0 0 0,0 0-13,0 0 8,0 0 0,0 0 1,0 0 6,0 0 0,0 0-1,0 0 0,0 0 6,0 0-8,0 0 0,0 0 0,0 0-6,0 0 7,0 0-13,0 0-11,0 0 9,0 0-24,0 0 5,0 0-15,0 0 0,0 0-2,0-2 6,-2-2 3</inkml:trace>
  <inkml:trace contextRef="#ctx0" brushRef="#br0" timeOffset="4196">12932 190 20,'0'0'4,"0"-1"0,0 0 0,0 0-1,0 0-1,-2 1 0,2-1 0,0 1 1,0 0-1,0 0 0,0 0 0,0 0 6,0 1-8,0-2 7,2 1-8,-2 1 13,2 0-8,-2-1 6,0 0-1,3 0 5,-3 1-8,2 0-1,0 0 0,-2-1 12,2 0-15,0 2 6,2-1-7,0-1 0,2 0-7,0 0 20,1 1-8,1 0 5,2-1-1,1 2-14,-1 1 1,0-2 0,3 1 13,1 0-8,1 1-6,-1-2 13,1-1-1,3 1-8,-1 0 0,-3 2 7,3-3-14,1 1 7,-1-1 7,0 1-7,-3 0 6,0 0-1,1 0-1,-3 2-13,3-2 14,-1 1-1,-1-2 0,-1 1-13,3-1 7,-3 2 7,0-1-1,3 0 0,-5 0-7,1-1-6,-1 0 14,0 0-1,-1 0 0,-3 0-1,2 0-13,0 1 1,-2 0 8,-1 1 0,1-1-19,-2-1 3,-2-1 0,0-2 1</inkml:trace>
  <inkml:trace contextRef="#ctx0" brushRef="#br0" timeOffset="6162">19 1322 23,'0'0'4,"-2"0"0,2 0 0,0 0-1,-3 0 0,3 1-1,-2-1 0,0 0 0,0 0 6,2 0-1,0 0 5,-2 1-14,0-1 13,2 1-1,-2-1 11,2 0-3,0 1-14,2 1 12,-2-1-2,-2 0-2,2-1-2,-2 0-1,2 0-1,0 1 5,2-1-8,-2 0 0,0 0-1,0 0 0,0 0-1,2 1-6,0-1 6,2 1 6,3-1-1,1 0-7,0 0-7,0 2 14,1-2-8,1 0 7,2 0-1,-1 0-1,1-2 6,1 2-8,-1-1-13,2 1 20,-1-1-14,1 1 1,1 0-6,-1-1 7,1 1 1,1-1 6,-1 0-7,3 1 0,-1-2 13,2 1-1,-1 0-14,3 0 0,-1 0 1,-1 0 0,2 1 1,-1 0 6,3 0 6,-2-2-8,2 4 13,-1-2-8,1 0-8,0 0 7,2 0-1,0 0-1,-1 0-13,-1 0 14,2 0 6,0 1-14,0-2 6,-1 1-6,1 0 13,0 0-8,0 0-6,2-2 13,-2 2-8,1-1 6,-1 0-7,0 0 0,0 0-6,0 0 7,0 1 0,-1-2 0,1 2 6,0 2-1,2-1-1,0-1-7,-2 1 7,1-1-7,1 1 0,2-1 7,-2 0-13,2 0 13,-2 0-7,2 1 7,0-1-1,0 1-7,0-1 1,0 0 0,0 0 7,0 2-1,0-2 6,0 0-14,0 0 13,0 0 5,2 0-14,0-2 6,-2 2-1,2-1-13,2 0 14,-2 1-1,0-1-13,2 0 7,2 1 6,0-1-19,-2 1 8,2-2 13,-4 2-1,2 0-13,-2-1 14,0 1-1,1-1-1,-1 1-13,-3 0 13,1 0-13,0 1 7,-2 0 7,0 1-1,-2-2-1,0 0-13,0 0 14,2 1-7,-3-1 7,3-1-1,0 1 0,0-2 5,0 1-13,2-1 6,-2 1-6,2-2 13,-2 2-7,-1-1-13,1 1 14,0-1-7,2 0 1,-2 0 6,0 1-6,0 0 6,0-2 0,0 2-1,-1-1 0,1 1-13,0-2 14,0 2-13,2-1 14,-2 1-7,0-2 7,2 2-7,-2-1 1,0 1 12,2-2-7,0 2 0,-3-1-13,3 1 13,0-2-6,2 1 0,-2 1 7,0-1-13,-2 0 7,2 0-6,0 1 1,-2 0 14,0 0-14,-2 0 7,2-1 7,-1 2-8,-1-1 1,0 0 6,0 1-13,-2-1 7,-1 1-7,-1-1 1,0 0 14,-1-1-14,1 2 13,2 0-1,-2-1 0,-3 1-1,3 0-7,0-1-6,-3 1 14,1 0-7,1-1 6,-1 1 6,2 0-14,-3 0 6,3 0-6,0 0 6,-1 0-13,3 0 20,0 0-13,-2 0 6,-1 0 6,1 0-7,2 0-13,-3-1 14,3 1-13,0-1 14,0-1-13,1 1 20,-1 0-2,2 0-7,-2-1-13,2 0 14,-3 1-7,3-1 7,2 1-6,-2 0 6,2-1-6,0 1 0,-1 0 7,1 0 5,2 0-13,-2 0 13,0-1-14,0 2-6,0-1 8,0 1-6,2 0 14,-2 0 5,-3-1-1,3 1-1,-2 0-13,-2 1 13,2-1-8,-3 1-6,1-1 13,0 2-7,-2-2 0,1 1 7,1-1 5,0 0-8,0 0 0,-1 0-1,-1 1 0,4-1-1,-2 1 0,-1-1-13,1 1 14,2-1-6,0 0 0,2 1 7,0 1 5,1-2-13,1 0 7,5 1 5,-3-1-7,2 1 6,0-1-7,0 0 6,2 0-7,0 1 7,0 0-7,3-1-13,-3 1 15,2-1-13,0 0 14,0 0 0,3 2 6,-3-2-1,2-2-7,0 2 6,1 2-7,-3-2-6,0 1 13,0-1-7,1 0-6,-1 0 13,-2 0-7,0 1 7,-2 0-1,-2 1-7,-2 0 7,0-2-7,-2 1-6,0 0 7,-2-1-6,-4 1 13,-1 0-7,-1 0-6,-3-1 7,-1 2 0,-1-2-12,-1 0 20,-3 0-13,-2 0-6,1 0 20,-3 0-7,0 0-7,0 0 20,-2 0-15,1 0 0,-1 0-6,-2 0 19,2 0-7,-2 1-7,-2-1 0,0 0-6,0 0 13,2 0-1,-2 1 0,2-1-1,0 0-7,-2 0-6,0 0 1,2 0 1,-2 0 20,0 0-2,2 0-7,-2 0-1,0 0 0,2 1 0,-2-1-1,0 0 0,0 0 0,0 0 6,2 1-8,-2-1 0,2 0 0,1 0 0,-1 0 0,0 1-12,2-1 1,-2 0 21,0 0-8,0 2 6,0-2-7,2 1 6,0-1-7,0 0-6,1 1 0,-1-1 1,4 0 13,-2 0-7,0 0 6,1 0-7,1 0 6,-2 0-7,0 1 0,1-1 0,-1 0-6,2 0 1,-4 1-5,2-1 1,1 0 14,-1 0 6,-2 0-2,-2 0-7,0 1-6,2-2 0,-2 1-5,-2 0 7,0 0 1,0 1 6,0-1-7,-2 0 13,2 0-1,-2 0-1,0 0-1,0 0-1,0-1-13,-2 1 7,2 1 0,-2-1 6,1 0-1,1-1-13,2 1 7,-2 0 1,0 0 6,0-1-1,2 1-1,0 0-13,0 0 8,0 0 0,0 0 0,0 0 0,0 0-6,0 0 7,0 0 0,0 0 0,0 0 0,0 0-6,0 0 7,0 0-13,0 0 14,0 0-12,0 0 1,0 0 1,-2 0 7,2 0-12,0 0 8,0 0 0,0 0-5,0-1 7,-4 0 1,0 0 0,2-1 0,0 1-6,0 1 1,0-1 1,0 1-6,-1-1-4,-1 0 8,2 1-12,0-1 15,2 1 7,0 0-12,0 0 7,0 0 0,0 0 7,0 0-7,0 0-12,0 0 15,0 0-7,0 0 1,0 0-18,0 0 22,0 0-12,0 0-11,0 0 3,0 0-3,0 0 2,0 0 3,0 0 2,0 0 2,0-2 2,2-1 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29:44.699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1438 20 24,'-2'-2'4,"2"1"0,0 0 6,0 0-8,0 0 19,0-2-3,-2 2-2,2-1-2,-2 1-14,0-2 12,2 2-7,-2 0 11,0 0-8,2 0-1,-2 1 6,2 0-2,-2 0-1,2 1-2,-2 0-1,0 0-1,0 2 6,-3-2-2,3 1-7,-2 0 0,0 3 5,0 0-7,0 1 0,-2-2-6,-1 3 13,-1 2-7,2 1 12,-2 0-14,-3 3 6,3 1 6,-4 1-8,1 1 6,-1 2-1,-3 0-14,-1 2 1,-1 0 20,1 0-15,-3 2 6,3-1 6,-3 1-8,-2 0 6,1 0-14,-1 1 13,-2 1-1,1 0-1,-1 0-7,-2 1 0,2-2-6,-4 0 7,0-1-7,-2 2 14,3-2-8,-5-1-6,2 0 13,-2-3-7,0 0 0,0-1 0,-1-2 0,1 0 13,3-1-27,-3 0 21,2-1-1,0-1-14,0-1 8,2 0-13,0-1 14,0-1-12,2 1 14,-2-1 5,0 0-1,3 0-13,1-1 1,-2-1 13,2 1 5,3-1-14,-1 0-6,0-1 7,3-2 6,1 1-13,0 0 1,3-2 1,2 0-12,-1 1-4,5-2 9,0-1-11,-1 1 2,3-1 3,0-1-4,4 1 3,-2-1 1,0-1 2,4 1 2,0 0 1</inkml:trace>
  <inkml:trace contextRef="#ctx0" brushRef="#br0" timeOffset="546">220 714 24,'0'-1'4,"0"-1"0,0 1 0,0 1 5,0-1 6,2 1-9,0 0-7,-2 0 7,2-1 12,-2 2-21,0-1 0,0 0 19,0 1-2,0 0 5,0 1-22,0 1 13,2 2-1,-4-1-14,2 2 20,-2 0 4,-2 1-21,0 1 0,-2 0 7,0-1 5,-3 1-7,1 2 12,0-1-2,0 1-20,-1 2 7,1-1 6,0-1-13,-3 0 13,1 1 0,0 1 5,-3-1-20,1 1 20,-1-2-8,3 1 6,0-2-7,2-1-13,-3 0 20,3-1-1,2 0-14,2-2 20,-3 0-2,3-2-1,2 1-8,0-2-7,0 0 7,0 2 0,0-1-1,2 1-12,2-1 7,0-1 1,2 2 12,2-1-7,3 1-1,1 2 0,2 0 0,3 1 0,-1-2-13,1 2 14,6 0 6,-3 1-8,3 1 6,2-1 0,-1 0 5,1 0-27,0 0 21,0 1-1,-3 2-7,-1-1 7,-3 0-1,3-2 0,-2 1-13,-3-2 7,-2 1 7,1-1 5,-3-1-13,-2 0 6,1 1 0,-3-3-1,0 1-6,0-1 7,1 0-13,-1 2 1,0-2-18,-2-1 16,2 2-5,-2-2-10,3 1 3,-3 0 1,2-3 1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29:46.352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  <inkml:context xml:id="ctx1">
      <inkml:inkSource xml:id="inkSrc21">
        <inkml:traceFormat>
          <inkml:channel name="X" type="integer" max="1366" units="cm"/>
          <inkml:channel name="Y" type="integer" max="768" units="cm"/>
        </inkml:traceFormat>
        <inkml:channelProperties>
          <inkml:channelProperty channel="X" name="resolution" value="28.34025" units="1/cm"/>
          <inkml:channelProperty channel="Y" name="resolution" value="28.33948" units="1/cm"/>
        </inkml:channelProperties>
      </inkml:inkSource>
      <inkml:timestamp xml:id="ts1" timeString="2012-04-11T05:34:10.305"/>
    </inkml:context>
  </inkml:definitions>
  <inkml:trace contextRef="#ctx0" brushRef="#br0">16994 4682 23,'-2'-1'11,"-2"1"-8,0-1 6,2 1-1,-2-2-1,2 1-1,-2 1 6,1-1 5,-1 1-3,2 0 5,0 0-2,0 0-9,2 0 12,0 1-3,-2 4 4,0 2-2,0 1-3,2 1 5,0 3-9,-2 2-2,2 1 5,0 0-8,0 1 5,0 3 5,-2 1-2,2 3-8,-2 0 5,2 3-7,0 1 11,-2 2-14,2 1-13,0 0 20,0 2-1,0 0-1,2-1-1,0 1 6,0 0-8,0-1-13,2-2 14,0 0-1,0-1-7,-2-4 1,0 1 6,3-3-7,-3-3 13,0-1-7,0-3-19,0-1 20,0-2 0,0-4-19,0-1 20,-2-2-13,0 2-11,0-3 15,-2-3-19,0-1 9,2-3-10,-2-3 3,-2-2 2,2-4 9,0-1-18,-3-3 10,1-3-4,4 0 2,0-3 2,2-2 3,0-1 2,1 0 1,1 0 2,0 0 1,0 1 2,0 2 0,2 0 1,-2 1 0,1 1 1,1 1 1,-2 1 1,0 0 0,0 1 1,0 2 0,0 1 0,1 1 1,-1 0 6,-2 3-7,2-1 7,-2 2 6,2 0-8,-2 1 0,-2-2 5,2 2 6,0 1-2,2 1 5,-1 0-9,1 2-1,0-2-1,0 0 0,2 3 5,2-2-7,-1 2 5,1-1 5,2 2-1,-1 2-14,1-1 12,0 2-1,1 1-1,1 0-2,-2 3-7,-1 0 7,1 2-8,-4 0 7,0 2-13,1 0 7,-3 2 6,-2 0-13,0 2 7,-2-1 6,0-1-7,-2 2 6,-2-1-19,-1 1 14,-1-2 7,2 1-14,-2-2 1,-2 1 13,-1-2-13,-1 0 1,0 0 13,-3-2-14,-1 1 7,1-3-6,-1 0-12,-1-1 21,3-1-13,0-1 7,-1 0 1,3-1-13,2 0 2,-1-1-5,3 1 2,2-1 1,2 0 1,4-1 2</inkml:trace>
  <inkml:trace contextRef="#ctx0" brushRef="#br0" timeOffset="843">17573 5023 22,'0'0'4,"0"0"-1,0 0 1,0 0 0,0 0-2,0 0 7,0 0-1,0 0 5,0 0 5,0 0-2,0 0-2,0 0 4,0 0-2,0 0-15,0 0 13,0 0 4,0 0 4,0 0-3,0 0-2,0 0-2,0 0-2,0 0 5,0 0-3,0 0-14,0 0 12,0 0-14,0 0-6,0 0 7,0 0 13,0 0-8,0 0 6,0 0-8,0 0 6,0 1-8,2-1 0,1 1-6,1-1 7,4 0 0,2 0-1,3 0 13,1-1-8,5 0-1,1-1 6,3 1-2,2 0-13,2 1 6,0 0 6,0-1-1,2 1-1,2 1 0,-2 0-7,2-1 0,-2 1 6,2-1-7,0 0 1,-2 0 6,2 0-19,2-1 14,-2 1 0,-2 0 6,0-1-1,-2 0 0,-1 1-13,-3 0 1,0 0-6,0 0 8,-5-1-6,1 0 2,-5 1-5,1 0 1,-3-2-4,1 2 2,-5-1 8,0 1-18,0-1 10,-3 1-11,-1 0 3,0-1 3,0 1 2,-2-1 2,0 0 1,0-2 1,-2 2 2</inkml:trace>
  <inkml:trace contextRef="#ctx0" brushRef="#br0" timeOffset="1279">18343 4846 22,'-2'0'5,"2"-1"-1,-2-2-1,-3 2 7,3-1-8,-2-2 12,0 1 5,2 1 4,-2 0-22,0 0 6,0 1 12,2 0-9,0 1 5,-1-1-8,3 1 6,0 0 4,0 0-14,0 0 5,0 3 6,5 1-8,-1 0-1,2 2 6,2-1-8,3 2 12,1 0-8,0 0-7,1 0 6,1 0-1,1 0 0,-1 0-7,1-1 6,-1-1-6,-1 2 6,-1-1-7,-2 0 7,-1 0-1,-1-2-6,-2 0-6,0-1 7,-2 1 7,1 0-7,-5 1-6,0 0 13,-5-1-13,1 3 20,-4 0-14,-2 1 0,-3-1-6,-1 3 14,1-2-7,-1 1-6,-1 2 19,1-2-7,-1 1 5,1 0-7,-1 0-1,3-1 6,2 1-19,-1-2 1,3 0 1,2-1-5,0-1 2,2 0-11,2-1 2,-1 0 3,6 0 1,-1-2 1</inkml:trace>
  <inkml:trace contextRef="#ctx0" brushRef="#br0" timeOffset="1825">19017 4814 23,'-2'0'4,"2"-1"0,0 0-1,0-4 0,0 0 0,-2-3 6,0-1-1,-2 0 5,2-1-14,-3 0 0,1 2 19,-2-1-15,0 1 6,-2 0-1,-1 1 5,-3 0-1,2 2-14,-3 1 0,1 1 6,-3 2-6,3 0 0,-1 2 19,1 0-9,0 1-1,1 1-7,1 0 7,0 2-8,1 1 13,5-1-8,-2 0 0,2 2 6,2-1-8,0 0 0,0-1-7,2 0 7,2 0-13,0 1 8,2-3 7,0-1-1,2 0 0,3 0-7,3 0 7,-2-1-13,5-1 14,-1 0 6,1 2-14,-3-1 0,1-1 7,-1 1-7,0 0 1,-1-1-6,-1 1 14,-4 3-1,5-1 0,-3 2 5,-2 3-1,0 0-1,0 1-13,1 2 7,-3 3 6,0 1-13,-2 1 0,0 1 14,0 1-1,-2 1-14,2-1-5,0 1 20,0 0-1,0-1-1,1 1-7,1-1 0,-2 0 0,2-1 1,-2 1-13,0-2 20,0-1-7,0 1 0,0-1 0,0 1 0,0-2 7,-2-2-1,2 1 5,0-2-1,-2 0-20,3-1 20,-3 0-20,0-2 14,2-1 5,0-1-13,-2-1-6,2-1 1,0 2 8,0-2 6,-2-1-1,2-1 12,-2-1-14,2-1-7,0-1 20,2-2-8,0-3-8,3-2-6,1-1 7,0-3 7,0-1-7,5-3 6,-1-3-7,1 1 6,-1-1-7,2 0 1,-1 1 0,-1-1 6,1 2-7,-3 1 7,0 0-7,-1 2 6,-1 1-6,0 1 6,0 0-7,-1 2 7,-3 0-1,2 2 0,-2 1-13,-2 2-5,2 0 15,-2 1-19,3 0-4,-3 0 2,-2 1 2,2 0 2,-2 1 1</inkml:trace>
  <inkml:trace contextRef="#ctx0" brushRef="#br0" timeOffset="3900">15683 4878 22,'0'0'4,"0"0"0,0 0 0,0 0 6,0 0-8,0 0 0,0 0 6,0 0 5,0 0-8,0 0-7,0 0 1,0 0 19,0 0 4,0 0-16,0 0 12,0 0-2,0 0 4,0 0-9,0 0-14,0 0 13,0 0 12,0 0-9,2 0-2,0 2-1,0-2 5,2 0-2,1 0 4,3 0-2,0 0-8,0 0-1,3 2 6,3-2-2,3 0-1,-1-1-7,5 0-7,2-1 13,4 2-7,-1-1 0,3 1-7,2-1 14,5-1-14,-3 1 13,2-2 0,0 0-8,0-1-6,0 2 14,0 1-1,-4 0-1,1-2-7,-6 2-6,1-1 14,-4 2-7,-2-1 6,-1-2-19,-1 2 14,-5-1 0,1 1 6,-3 1-7,-1-1 7,-3-1-1,0 2-1,1-1-7,-3 0 7,-2 1-7,2 1 1,-4 0 0,2 1-6,-2-4 13,0 2-6,3 2-7,-5-1 14,2 0-1,0-2 0,-2 1-7,2 1 0,-2 1 6,0-2 6,0 2-7,0 1-1,0-1 6,0 2-7,0 0 0,-2 3-6,2 0-6,-2 1 14,0 2-7,0 1-6,-1 1 14,1 1-7,0 1 7,0 1 0,0 1-1,0-1-7,0 1 1,0 1 0,2-1-6,0 0 8,0-1 0,0 1-6,0-1 7,0-1-6,0-2 7,2 1 6,-2-2-7,0-1 0,0-1 6,0 1-1,0-3 0,0 0-1,2-3-1,-2 1 6,0 0-7,2-3 6,-2 1-1,0 0-20,0-2 21,0 0-8,0 0-6,0-1 1,0 1-6,0-1 2,0-1-5,0 0-17,-2 0-3,0-1 4,0-2 2</inkml:trace>
  <inkml:trace contextRef="#ctx0" brushRef="#br0" timeOffset="4836">16899 4359 22,'0'0'4,"0"0"0,0 0-1,0 0 0,-2 0 0,-2 0 0,-2 1-1,0-1 0,1 1 6,-1 1-7,-2 1 12,0 0-8,-1 1 6,3 0 5,0 2-2,0 0 4,-3 1-14,1 2 5,2 0-7,-2 2 12,2-1-14,-5 2-6,3 1 19,0 0-8,-1 1 6,1 1-8,0 0 6,2 1 5,-1 0-14,1 2 13,0-1-8,0 2 12,2-1-15,2 3 6,0 3-13,-1-1 25,1-1-15,2 1 12,2 3-15,3-1 13,-3 0-8,2 0-1,0 2-7,2-1 12,0 0-1,1 0 5,-1 1-8,2-2-1,-2 1 5,3-2-13,1 1 12,-2-2-20,0 0 20,-1 1-20,1-2 20,-2-1-13,2-2 6,1 0 0,-3 0-1,4-1-6,-2 0 7,-1-2-1,1-1 6,-2 1-1,2-2-13,1-1 7,-3 0 6,2 1-7,0-3 0,1 0 6,-3-1-13,0-2 13,0 1 0,3-1-14,-3-1 8,0 0 6,-2-2-1,2 1-7,-2 0-6,1 0 1,-1 0-18,-2-4 16,2 0-5,-2 0-17,-2 1 4,0-1-3,4 0 3,-2-2 3,-2 0 1</inkml:trace>
  <inkml:trace contextRef="#ctx0" brushRef="#br0" timeOffset="5881">19199 4470 24,'0'0'5,"0"0"-1,0 0 6,0 0-8,0 0 0,0 0 12,0 0-8,0 0 0,0 0 5,0 0-1,0 0 11,0 0-15,0 0 5,0 1-7,-2-1 5,0 2-1,2-2 6,2 2-8,-2-1-7,2 1 12,-2 2-7,2-1 12,0 2-2,2 1-8,2 1 5,1 0 5,1 1-2,2 2-21,3 1 8,-1 0 12,0 3-2,3 0-14,-1 0 13,3 3-1,-3-1-14,3 1 14,0 2-8,-1 1 6,-1-1-1,-1 1 0,1-2 5,-3 1-14,-2 4 1,1-4 19,-3 1-2,0 0-9,-4 0 0,-2-1-7,0 1 6,-4 1-1,0 0 0,0 1 6,-2 0-8,-2 0 6,0 0-7,-3 0 0,3 1-7,-2-2 7,0 1 7,-1-3-1,3 2-14,0-1 7,-2 1 7,2-1-20,-3-4 14,3 1 0,-2 1-6,-1-2 6,1 0 7,0 0-1,-2-2-8,1 1 13,-1 1-14,0-2 7,-1 1-7,1-2 0,-2 0-6,3-3 20,-1-1-8,2 2 6,-1-2-14,1-1 7,0-1-1,2 1-19,-1-1 15,1-1 0,0-1 7,0 1-1,2-3 6,-3 2-8,3-2-12,0 1 13,0-1 6,0 0-13,2-2 0,0 1 1,0-2-13,2 0-4,-2 1 3,2-2-4,-2 0-10,4 0-3,0-3 4,2-2 1</inkml:trace>
  <inkml:trace contextRef="#ctx0" brushRef="#br0" timeOffset="6973">19584 4881 23,'0'0'4,"0"0"0,0 0-1,0 0 0,0 0 6,0 0-7,0 0-1,0 0 1,0 0 6,0 0-1,0 0 5,0 0-8,0 0 12,0 0-14,0 0-1,0 0 13,0 0-8,0 0 12,0 0-9,0 0 5,0 0-2,0 0 5,0 0-14,0 0 12,0 0-2,0 0-14,0 0 12,0 0-7,0 0 12,0 0-15,0 0 6,0 0-7,0 0 6,0 0-7,2 0 19,2 0-21,0 0 7,6 0-1,3 0 13,3 0-15,3 0 0,0 0 6,3 0-7,1 1 0,0-2 6,2 1 6,-5-1-8,1 1-7,0 0 1,-3-2 6,1 2 0,-3 0-1,-1 0 0,-1 2-1,-1-4-12,-1 2 1,1-1-5,-5 0-11,0 1 16,0-1-6,1 1-11,-1 0 4,-2-1 3,0 1 1,1 0 3,-3 0 1,0 0 2,0 0 1,0 1-1</inkml:trace>
  <inkml:trace contextRef="#ctx0" brushRef="#br0" timeOffset="7473">19668 5080 20,'0'0'5,"-2"-2"-1,0 2 0,0 0-1,0 2 0,0-2-1,0 0 1,0 1 12,0-1-2,0 1-2,0-1-7,-2 1 12,-1 0-9,3 0-1,-2-1 0,0 2 5,2-1-14,0 0 13,0-1 5,-2 1-8,2-1-7,0 1 6,-2 0-1,1 1-6,1-1 0,0-1 12,0 0 11,2 0-15,0 0 12,0 0-9,0 0-7,0 0-1,0 0-6,0 0 19,0 0-21,0-1 1,2 1 7,2 0 6,3 0 5,-1 0-8,4-2 0,1 1-1,1 1 12,2-1-2,3 0-8,0 0-13,1-2 7,3 2 6,0 0 6,-1-1-20,1 1 1,0-1 13,-1 1-1,1 0 0,-2 0-14,-1 0 14,-1 1-13,-3-1 7,3 1 0,-5 0-6,1 0 7,-1-2-12,-2 2-5,-1 0 8,-3 0-5,2-1-4,-2 1-4,-2 0 3,1-1 1,-1 1 3,-2 0 1,0-1 1,-2 1 0</inkml:trace>
  <inkml:trace contextRef="#ctx0" brushRef="#br0" timeOffset="7941">19677 5223 21,'0'0'4,"0"0"0,0 0 0,0 0 0,0 0-1,0 0 0,0 0 6,-2 0-2,2 0 0,-2 1 5,0 0-14,-3 0 6,1 0 0,2 0-1,2 1-6,-2-1 13,-2-1 5,4 1-2,0-1-14,0 1 6,-2 0 6,2-1-2,0 1-1,0-1-13,2 2 0,-2-2 26,0 0-21,0 0 6,2 1 5,0-2 5,0 1-8,2 0-7,0 1 12,3-1-8,1 0 0,4-1 11,1-1-14,-1 2-7,1-1 14,3-1-2,3 1-7,-3 1 7,3-1 5,-3 1-14,1-2 0,2 2 7,-3 0 5,-1 0-13,1 0-6,-1 0 20,-1 0-2,1 0-1,-3 2-1,0-2-7,3 1 0,-5-1 0,3 1 0,-3-1 0,0 0-6,1 0 7,-1 0 0,-2 1-7,1 0 13,-1-1 0,-2 0-1,0 0-1,-2 0-1,3 0-6,-1 0 0,-4 1 6,2-1 0,-2 0-1,0 0 0,-2 0-13,2 0 8,-2 0 6,0 0 0,0 0-20,0 0 9,0 0 0,0 0-5,0 0-5,-2 0 9,0 0-12,-2-1 3,0 1-5,0 0 2,-1 1 1</inkml:trace>
  <inkml:trace contextRef="#ctx0" brushRef="#br0" timeOffset="10827">20734 4778 23,'0'-2'5,"-2"0"-1,2-1 0,-3 0 12,1-1 4,0 1-3,0-1 5,2 2-9,-2-1-8,2 1 5,0 0-1,-2 1 11,2-1-2,-2 1 4,2-1-9,-2 1-2,2 1 11,0-1-2,0 1-3,0-1-14,-2 1 5,2 0-7,0 0 13,0 0 4,0 0-15,0 0 6,0 0 5,0 0-1,0 0-2,0 0-14,0 0 7,0 0-1,0 0 6,0 0-14,0 0 7,0 1 13,0 0-21,0 2 13,0-2-7,0-1 0,0 1-12,0-1 20,0 1-14,0-1 14,0 1-1,0-1-8,0 0-6,0 0 14,0 0-1,0 0-7,0 0 12,0 0-7,0-1-1,2 1-6,-2 0 0,0 1-6,0-2 20,0 1-1,0 0-2,0 1-1,0-1 0,0 0-8,0 1 1,0-1 0,0 0 0,0 0 0,0 1 0,0-1-7,0 2 14,0 0-1,0 3-13,2 0 13,-2 4-7,2 1 6,0 2 0,0 0-1,0 2 6,0 5-8,0 0 6,3 2-13,-3 2 0,0 0 14,2 3-20,0 0 20,0 2-14,0 0 13,0 1-13,1-1 13,-1 1-14,0 0 20,0 0-14,0-1 6,0 0-7,-2-1 6,2-1-7,-2-1-12,1 0 21,-1-1-7,0-2 6,0-1-1,0 0 6,0-4-14,-2 0 6,2-2-12,-2-2 13,2-2 6,-2 0-8,2-2 0,-2-2 0,0-1-7,0 0 14,0-3-14,0 1 7,2-2-19,-2 0 2,-2-1 2,2-2-5,0-1 2,0-3 2,0-3-10,0-1-22,-2-3 12,2-3-4,-2-1 5,2-1 3</inkml:trace>
  <inkml:trace contextRef="#ctx0" brushRef="#br0" timeOffset="11529">20789 4924 24,'0'0'5,"0"0"-1,0 0 6,0 0 5,0 0-8,0 0 11,0 0-8,0 0-1,0 0-2,0 0 6,0 0-14,2-1 0,3 1 12,-3-2-13,0 2 12,0 0 5,0-1-8,0 1 6,0 0-2,2 1-14,0-1 0,0 2 7,3-1 12,-1 0-14,0 1-1,2 1 0,1-1 6,1 1-1,-2 0 6,3 1-2,1 0-7,-2 0 0,1 1-7,1 0 0,-4 1 7,3-2-6,-3 1 12,0 0-19,-2 0 13,-1 1 0,-1 1-7,-2 0 1,0 1 0,-2 0 7,-2 1 12,0 0-15,-2 1 6,-3 2-13,1-2 13,-2 2-13,2-1 13,-3-1-7,1 0 13,0 0-8,-2-1-7,-1 0-6,1-1 20,-1 1-8,-1-1-7,0-1 7,-3 0 5,3-3-1,-3 1-7,3 0-6,-3-2 0,3 1 1,2-2 0,-1 0 1,1 1 0,4-2 7,-2 0-1,1-1 6,3 1-13,0-1 0,0 1-6,2-1 8,0-1-6,0 1-18,0 1 16,2-1-11,0 0 2,0 0 1,2-1 3,2-2 1,2 0 1</inkml:trace>
  <inkml:trace contextRef="#ctx0" brushRef="#br0" timeOffset="12168">21278 4940 21,'0'-1'5,"0"0"-2,0-2 0,0 1 0,0 0 0,0 1 6,0-1-1,0 0 5,-3 1-8,3 0 12,0 1-8,-2-1 5,2 1-8,2-2 12,-2 2-2,0 0-2,0 0 4,0 0-2,0 0-8,0-1 11,0 1-2,0 0-15,0 0 12,0 0 5,0 0-21,0 0 19,0 0-15,0 0 19,0 0-9,0 0-2,0 0-7,0 0-1,0 0 13,0 0-9,0 0 0,0 3 5,-4 2-14,2 1 1,-4 2 12,2 2-1,0 0-7,-2 2 6,1 1-1,-1 2-1,-2-1-7,2 2-6,-3-1 7,3 1-6,-2-1-6,2 2 14,0-2 6,-1 1-1,-1-1-1,4 0-7,-2-1 0,2-2 1,-1 0 0,5-2-7,-2-2 1,0-1 1,2 0 7,-2-2 0,0-1-1,-2 0 6,4-1 0,0 0-20,0-2 14,2 1 6,-2-1-7,0-1 6,0-3-13,2-2 1,0-3 7,2-1 0,3-2-7,-1-3-5,2-3 14,0-2-1,1-3-12,-1 0 13,0-2-12,3-1 13,-1 0-19,-2-1 14,0 3 0,-1-2 1,-1 3-7,0 3 14,-2-1-7,0 2 6,-2 2-20,3 3 21,-3 2-14,2 0 14,-2 3-7,0 2 6,0-1-1,0 1-13,0 2 14,0-2-7,0 2 0,-2 2-6,2-1 7,-2 2-13,0-2 21,2 2-14,-2 1 7,2 4 6,0-2-7,1 5-6,-1-1 13,2 2-7,-2 1 6,2 2-1,0-1 0,0 3-7,2 0 0,1 1 7,-1-1-13,2 4 19,0-1-14,3 0 1,-3 2 6,2-1-6,1 1 6,-1-2 0,-2 1-1,3 0 0,-1 0-7,-2-1 1,3 1 6,-3-1 0,2-1 6,-2 0-1,1-1-1,-1-1-20,0 0 8,-2-2 7,-1 2-1,1 0 0,-2-3 6,0 1-19,0-2 1,0-1 8,1 2 7,-1-3-1,-2 0 0,0-2-1,0 1 6,-2-2-1,2-1-13,-2 1 1,2-2 7,-2 0-13,2-1 1,0 1 14,-2-1-1,0 0-6,0-2-6,0 0 1,0-1-18,0 0-3,-2 0-4,0-2 4</inkml:trace>
  <inkml:trace contextRef="#ctx0" brushRef="#br0" timeOffset="13073">21604 5027 23,'0'0'4,"0"0"0,0 0 0,-2-1 6,2 1 5,0 0-9,0 0 0,0 0 5,0 0-1,-2-1 5,2 0-8,-2 1 11,0-1 4,0 1-9,0 0 5,0 0-2,0 0-9,0 0 0,-2 0 11,1 0-8,-1 0 5,2-2-15,-2 2 19,2-1-9,0 1-7,-2 0 0,2 0 18,2 0-9,-2 0-8,2 0 0,-2 0-7,2 0 19,0 0-8,0 0-14,0 0 14,2 0-1,-2 0-1,0-1-1,2 2-1,2-2 0,2 0-13,0 0 1,3 1 20,1-1-20,0-1 13,1 2-7,1 0 7,0-1-1,3 0-13,-1 1 7,3 0-6,-1-1 20,1 0-8,0 0-6,-1-1 0,1 2-6,-1-1 7,1 0 7,-3 0 5,-1 0-8,-1 0 0,-2 1-7,-1 0 1,-3-2 0,2 2-6,-2-1 2,1 1 13,-1 0-1,-2-1-7,0 2 1,0-1 0,0-1 12,0 2-1,1-1-14,-1 1 1,0 1-6,0-1 1,0-1 20,-2 1-2,0 1-7,2-1-1,-2 2 0,1-2-6,-3 1 6,2-1-6,-2 1 0,2 0 7,-2 0 0,2 1 6,-2-1-2,0 1 0,0 1-1,-2 1-7,0 0-6,0 2 7,-3 1 0,1 2 6,0 0-1,0 1-13,0 0-5,0 2 14,0-1 6,-1 1-1,-1-1-13,4 0 7,0 1 6,0 0 0,0-2-7,2-2 0,-2 1 6,0-2-13,2 0 1,0-1 7,0-1 6,0 0-7,0-3 7,0 2-1,0-2-7,0 0-6,0-1 7,-2 0-6,4 1 1,-2-1 7,0-1-13,0 0 21,0 0-8,0-1-6,0 0 1,-2 0 0,2-1 1,0 1-6,0 0-18,0 0 16,0 0-24,0 0 4,0 0 4,0 0 3,-2-3 2</inkml:trace>
  <inkml:trace contextRef="#ctx0" brushRef="#br0" timeOffset="13838">22231 4983 23,'2'-1'4,"-2"0"0,0-2 6,0 1-8,0 0 7,0-2-2,0-2 6,2 2-14,-2-2 12,-2 0-7,0 2 5,-2-2-1,2 0-1,-2 1-13,-1-1 7,1 1 6,0 0-1,-2 3 6,0-1-2,0 1-14,-1 0 20,1-1-15,0 1-6,0 2 13,-3 0-7,-1 1 12,2 1-2,0 2-7,-1-2-7,1 3 0,0 1 1,2 0 13,1-2-14,-1 2 6,0 1-6,2 0 13,0-1-8,0 0 0,2-1 6,2 1-1,0 0-1,0-1-1,2-1-13,0 1 14,4 0-7,0-2 6,0 1-7,3-2 0,-1-1 1,2-1 0,1-1-6,-1 0 13,0-2 5,1 2-13,-1-1 6,-2 0 6,3-2-8,-1 2-12,-2 1 7,-2-2 13,-2 2-8,1 0 6,-1-1-13,0 2 13,0-1-20,-2 2 14,0 0 13,0 1-15,2 1 13,-2 1-2,0 2-14,1 1 7,1 2-13,-2 1 13,0 0 0,0 1-1,0 0 0,0 2-7,0 0 1,0 0 0,-2-1 7,2 2-1,-2 0 6,0 0-1,-2-1-1,0 1-1,0 2-19,0-1 14,0 2 0,0 0 0,0-2 6,0-1 5,0 0-20,0 1 7,-1-1 0,1 0 0,2 0 7,0-2-1,0-2-13,-2-1 20,2 1-14,0-2-6,2 0 13,-2-1-7,2 0 7,-2-2-1,0-1-13,3 0 8,-1-3 6,-2 2-1,2-1-6,0-2 6,0-2 0,2-2-7,2-3 0,0 0 7,1-3-7,3 0 13,0-3-14,1 0 7,-1 1-13,0-2 1,-1-1 14,1 1-19,0-1 20,-1 1 6,1-2-14,-2 2 6,0 1-7,1 0 7,-1 1-1,2 0 0,-1 1-13,-1 0 8,0 2 0,0 1 13,-1 1-8,-1 1-7,-2 0 1,-2 1 7,2 0-1,2 1 0,-4 1 6,3-1-14,-3 1-6,2 1 8,-2-1 7,0 2-1,-2 0-13,2 0 14,-2 0-1,0 1 6,0-2-13,0 2 6,0-1 6,0 1-13,0 0 1,0-1 6,0 1-6,0 0 13,0 0-1,0 0-14,0 0 7,0 0 6,0 0-7,0 0-12,0 0-11,0 0-4,0 0 10,0 0-10,0 0 2,0 0 2</inkml:trace>
  <inkml:trace contextRef="#ctx0" brushRef="#br0" timeOffset="30592">4325 5673 18,'0'0'4,"0"0"-1,0 0 0,0 0-1,0 0 0,0 0 0,0 0 0,0 0 0,0 0-1,0 0 0,0 0 0,0 0 1,0 0-1,0 0 0,0 0 0,0 0 0,0 0 0,0 0 0,2 0 1,-2 0 6,2 0 5,2 2-8,-2-1-7,2 1 7,-2 0-8,0-1 7,0 0 6,0 0-1,0 0-1,0-1-1,-2 0-1,2 0-13,-2 0 0,3 0 1,-3 0 1,2-1-1,-2 1 1,0-2 0,0-1-1</inkml:trace>
  <inkml:trace contextRef="#ctx0" brushRef="#br0" timeOffset="34991">3700 3678 21,'0'0'4,"0"0"0,0 0 0,0 0-1,0 0 0,0 0-1,0 0 1,0 0-1,0 0 0,0 0 6,0 0-1,0 0-1,0 0-1,0 0 0,0 0-7,0 0 6,0 0-6,0 0 6,0 0-7,0 0 7,0 0-1,0 0 6,0 0-7,0 0 6,0 0-7,0 0 0,0 0-1,0 0 7,0 0-1,0 0 5,0 0-1,0 0-14,0 0 7,0 0 6,0 0 5,0 0-8,0 0-13,0 0 13,0 0-13,0 0 13,0 0-1,0 0-6,0 0 6,0 0-1,0 0 0,0 0-1,0 0-6,2 0 13,2 0-14,0-2 7,2 0-7,-1-1 13,3 1-14,0 0 13,0 1-13,1-2 13,-1 1-13,0 0 13,3-1-8,-1 3-6,2-1 13,-1 0-13,1 1 13,-2 0-7,3 0 0,-1 1 6,1-1 0,-1 0-7,0 0 0,3-1 6,-1 1 0,3 0-7,0 0 6,-1 0-7,1 1 7,1 0-13,3 0-5,0 1 20,1-1 0,-1-1-1,2 1-1,0-1-6,-1 1 6,1 0-13,0 0 1,0 1 1,-3 0 1,3-1 1,0 0 0,-1 0 20,-1-1-21,0 0 7,0 0 6,1 0-13,-1 0 19,0 2-7,1-1-7,-1 0 6,0-1-7,-1 0 7,1-1-1,0 1-1,-1 1 6,3 0-13,-2 0 6,-2 0 6,-3-1-7,3 0 0,-1 2 6,3-2-19,-2 1 14,-1 0-1,1-1 6,-1 0 0,1 0-8,0 0 1,-3 0 0,1 1-7,-1-1 7,1 0 7,-1 0-14,-1 0 1,-1-1 1,1 1 13,-1-1-13,1 2 13,1-1-1,-1 0-7,-1 0 0,3 1 6,-1 0-1,1-1-1,-1 1-6,3-1 6,-2 2-13,1-1 8,-1-2 6,1 2-13,1 0 13,0 0 0,-1 0-7,3 0 6,-2 1 0,1-1-1,-1-1-6,1 1 6,1 0-13,-2-1 14,1 1-7,1-1 1,0 0 6,2 1-6,-1-1-6,1 0 7,2 0 6,-2 1-7,1-1-6,-1 0 1,2 0 14,-2 2-7,2-2 6,-1 0-7,-1 1 6,2-2 0,-2 1-14,-1 0 14,1 0-1,0 0-6,0 2 6,-3-2-7,1 0 7,0 0 6,-1 0-8,-1 1-6,4 0 7,-2-1-7,-1 0 0,-1 0 7,-1-1 0,1 2-7,2 2 7,-3-3 0,3 1-1,-4 1 6,1-1-7,1 0 0,-1-1-7,1 3 14,-2-2-8,1 0-6,-1 0-5,-3 0 14,3 1-1,-1-1-13,1 0 14,-3 0-13,3 1 20,-1 0-1,1-4-7,2 4-7,-3-2 7,3 1-6,-3-1 6,3 1 0,-3-1-6,3 0 13,0 0-8,-1 0-6,1 1 1,-1-1 6,3 1 0,-2-1 0,1 1 0,1-1-13,-2 0 14,4 0-7,-3 0 7,-1 2-13,1-2 20,1-2-1,-2 4-8,-1-2-6,1 0-6,0 0 14,-3 1-6,1-1-6,-1 1 20,1 1-14,-3 2 0,1-2 13,-1 0-1,3-1-8,-1 1-6,3-1-6,-3 0 14,1 0 0,0 0-1,-1 2 0,1-1 0,-1-1 6,1 0-1,-1 0-13,-1 3 0,1-3 14,1 0-8,-3 2-12,3-1 20,-3 0-7,3 1-7,-3-1 1,1 0-5,1 1 20,-1-1-2,1 0-13,1 1 0,2-2-5,-3 1 20,-1 0-1,3-1-2,1 1 0,-1 0-8,1 0 1,2-1-7,-1 1-5,-1-1 14,4 0 6,-3-1-1,1 1-7,-2 0-6,1 0 0,1 1 14,-2-1-1,1 0-8,-1 0 7,0 1-1,-1 0-7,3-1 0,-4 0 1,1 0 0,-1 0-6,-1 0-6,1 1 2,-1-1 1,1 0 20,-1-1-1,1 1-1,2-1-1,-3 1-1,1 0-7,1 1 6,-1-2-6,1 1 0,-1 0 0,0 0-6,-1 0 7,1-1-6,-1 1 0,1-1-5,-3 2 20,1-2-1,1 1-1,-1-1-14,1 0 14,1 1-1,-3-1-1,3 0 0,-1 0-14,-1 1 8,1-1-6,-1 0 1,-1 1 13,3-1-1,-3 0-1,3 0-7,-1 1 7,3-1-1,-2 0-7,-1 0 1,1-1 6,-1 1 0,1 0-1,-1 0-6,1 0-6,-1 0 1,1-1 7,0 2-6,-1-1 1,1 0 7,-1 0 0,-1 1-7,1-1 1,-1 0 7,1 1 0,-1-1 6,1 0-1,1 0-7,-3 0 0,3 2 6,-1-2-1,1 0 0,-1 1-1,1-1-1,0 0-12,-3 0 1,5 0 13,-1 0-13,3 0 14,0-1-1,-1-1-1,-1 2 0,-1-1-1,1 1-13,2-1 8,-3 0 0,3 1 0,0-1 1,2 0 6,-3 0-1,3 1 0,-2-2-13,-1 0 13,1 1-6,0 1-6,1-1 13,-1 1 0,2 0-1,-2-1-1,1 1 6,1-2-20,0 2 2,2-1 7,-3 1 13,3-1-8,0 0-6,-2 1 0,-1-1 13,3 1-8,-2 0 0,2 0 0,0 0-7,-3 0 7,3 1 0,0-2 0,-2 0-13,0 1 8,1 0 13,-1 0-8,0 1-19,-2-1 15,1 1 0,-1 0 6,0-1-6,-1 0 0,-1 0 13,2 1-20,-3-1 13,1 1 0,-3-1-7,1 0-12,-3 0 14,1 0 7,-3 2-7,-1-2 12,-1-2-1,0 2-8,1 0-12,-3 0 13,0 2-6,3-1 13,-1 0-20,-2-1 20,3 1-8,-1-1-6,0 0 13,-1 0-2,3 1-7,-2 0-6,1-1 7,1 0 0,0 0 0,1 0 6,-1 0-1,-1 0-1,1 2 0,0-2-1,1 0 0,-1 0-7,1 1-12,-1 0 8,0-1 19,3 1-7,-3 0-1,3 0 0,-1 0-7,-1 1 0,1 0 1,1-2 0,-1 2 0,1-1-6,1 1 7,1-1-6,-1 0-5,1 0 20,-1-1-13,3 1 6,-3-1 7,3 1-1,-2-1-1,1 2-1,-1-1-1,1-1 6,-1 0-7,2 1 5,-1-1-1,3 1-19,-3-1 20,3 1-7,0-1 6,0 1-7,-1-1 6,3 0-13,0 0 7,-1 0 0,1 0 0,2 0-13,0 0 8,0 0 1,2 0 7,-5 0-1,3 0 6,0 0-1,-2 0-1,2 0-19,-1 0 8,1-1 7,0 1 6,-2-1-8,2 1-12,-3 1 8,1-1 6,0 0 6,0 1-7,-3 1 6,1-2-1,0 1-13,1-1 14,-1 0-1,0 0-7,-1 1-13,1-1 15,2 0-1,-3 1 0,-3-1 0,4 0-6,-3 0 13,1 1 0,2-1-14,-3 0 7,1 0 0,-3 0 7,1 0-8,-1 0 7,1 0-13,0 0 7,-1 0-13,1 1 14,-1-1 0,1 2 0,-1-4 0,3 2 6,-3 0-1,3 0-13,0-1 7,-1 1 6,3-1-7,-2 0 7,1 0-1,1 0-1,0-1 0,-1 2-19,1-1 8,0 0 7,-1 0-13,1 0 14,0 0 0,-1 1 6,3-2-13,-2 2 13,4-1-1,-3 1-7,1 0 7,2-1-1,0 1-13,0-1 1,2 1 7,-1-1 6,1 1-7,-2 0 0,0-1 7,2 1-1,-2-2-13,2 2 7,-3 0 0,-1 0 7,2-1-7,-2 1 0,-1 0 6,1-1-7,-2 1 7,0 0-1,-1 0-7,1-1 1,-2 1 6,-1 0-13,1 0 8,-3 0 6,3-1-13,-3 1 13,1 0 0,-3 0-13,1-1 13,-1 1 0,1-2-20,-3 1 8,1-1 14,-1 1-20,1-1 20,-3 0-13,2 1 7,-1 1 6,-3-2-13,0 0 1,5 0 6,-3 1-6,-2-1 13,0 1-7,1 0 12,1-1-20,0 1 13,1 0 0,-3-1-7,2-1 0,-1 3-6,1-1 0,0 0 14,-1 0 5,-1 0-14,0 0 0,0 1 7,-1 0-13,-1 0 7,2 0 6,-2 0-6,1 0 0,-1 0 6,-2-2-13,0 1 13,0 1-13,0 0 14,-2 0-13,2 0 13,-1 0 5,-1 1-7,0-1-1,0 2 0,0-2-7,0-2 13,-2 2-26,2 0 21,0 0-7,0 2-12,0-2 15,0 0 12,0 1-14,0-1 0,0 1 1,0-1 6,-2 0 6,3 0-21,-3 0 20,0 0-20,0-1 14,2 2 0,-2-1-7,0 1-6,0-1 14,0 1-1,0-1 6,0 0-20,0 0 20,2-1-1,-2 1-2,-2 0 0,2 0-14,0 0 7,0 0-6,0 0 1,0 0 0,0 0-5,0 0 20,0 0-14,0 0 13,0 0-7,0 0-7,0 0-5,0 0 7,0 0 13,0 0-8,0 0 0,0 0 0,0 0-7,2 0 14,-2 0-2,2 0-7,0 0 7,-2 0-1,2 0-1,0 0-1,0 0 0,0 0-1,-2-1 0,0 1 0,2 0-1,-2 0 6,2 0-7,2 1-6,-2-1 6,3 0 7,-3 0-8,2 0 0,0 0 0,0 0 0,0 0 0,0 0 0,-2 0-6,3 0 7,-3 1 0,2-1 0,-2-1 0,0 0-19,0 1 21,0 1-1,0-2-6,-2 1 7,2 0-1,0 0 6,-2 0-1,0 1-26,0-1 9,2 0 20,-2 0-7,0 0-7,0 0-6,0 0 14,0 0-1,0 0 0,2 0-19,-2 0 21,2 1-1,-2-1 0,2 0-13,1 1 7,-1-1 0,0 0-6,0 0 7,0 0 7,-2 0-1,2 0 6,-2 2-14,2-2 6,-2 0 0,2 0-7,-2 0 1,0 0-6,0 0 7,0 0-6,0 0 1,2 0 8,-2 0-7,0 0 13,0 1 0,0-1-1,0 0-7,0 0 0,0 0 6,0 0 0,0 0-20,2-1 15,-2 1-13,2 0 14,-2 0 6,0 0-1,0 0 0,0 1-7,0-2-6,0 1 13,2 0-20,-2 0 15,2 1 0,-2-1 6,0 0-7,0 1 12,0-1-26,0-1 8,0 1 0,0 0 14,0 0 5,2 0-8,-2 0-1,0 0 6,0 1-7,0-1-1,0 0 0,0 0 0,0 0-1,0 0 7,0 0-1,0 0-1,0 1-7,-2-1 6,2 0 6,0 0-8,-2 0 0,2 0-1,0 0 0,0 0-6,0 0 13,0 0-8,0 0 0,0 0 0,0 0 0,0 0-7,0 0 7,0 0-6,0 0-12,0 0 2,-2-1-17,0 0 4,0 1-15,-2 0-2,0 0 5</inkml:trace>
  <inkml:trace contextRef="#ctx0" brushRef="#br0" timeOffset="40092">21129 5718 18,'0'0'4,"0"0"-1,-2 0 0,-3 0 0,5 0 0,-2 0-1,-2 0 0,2 1 0,-2-2 0,2 0 0,-2 0-1,4 2 1,0-1 0,0 0-1,0 0 7,0 0-8,0 0 0,0-1 0,2 2 7,0-1-8,0 0 7,0-1-1,-2 1 0,2-2-7,0 2 12,2-1-1,0 1-1,3 0-1,-1 1-7,2-1 12,0 2-14,5-1 13,-1 0-14,3 0-6,-1 1 2,1 0 19,-1 0-14,3 0 0,1-1 1,1 1 12,0-1-14,-1 0 7,3 0-13,-3 0 1,3-1 14,-2 0-7,1 1-6,-1-1 0,0-1 1,-3 0 7,3 0 0,-3 0 0,-1 0 0,-1-2-6,1 2 0,-3 0 7,1-1-7,-3 0 1,-2 0 0,-2 1 1,3 1 0,-3-1 0,-2 1 0,0-1-1,0-1 1,7 1-1</inkml:trace>
  <inkml:trace contextRef="#ctx0" brushRef="#br0" timeOffset="40576">21038 5874 18,'0'0'4,"0"0"0,0 0-1,0 1-1,2 1 1,-6 1-1,-3-1 0,7-1 0,0 1 0,2 0-1,0 0 0,-4-3 0,2 1 0,0 1 0,0-1 1,0 0-1,0 0 0,0 0 0,5 0 0,-1 1 13,-2-1-2,0 0-8,0 0 6,0 1-8,4 0-6,2-2 7,-3 2 5,3-1-7,4 2-7,-6-2 1,1 0 14,1 0-1,2 0 5,3 0-2,-1 0-7,0 0-1,3 0 0,-1 1-13,1-1 14,-1 1-1,3 0 0,-1-1-13,1 1 1,0-1 14,-3 1-13,1-1 13,-1 1-1,0 1 6,-1-1-20,-1-1 1,1 1 14,-1-1-13,-2 1 13,-1 0 0,1 0 5,-2-1-13,1 0 13,-3 2-8,2-2 12,-2 1-8,3-1-7,-1 0 13,-2 1-8,0-1 6,0 1-1,1-1-8,-3 1 13,0-1-2,2 1-8,-2-1-13,0 2 1,1-1 14,1 0-1,-2-1 6,0 0-8,-2 0-7,2 0 13,0 0-1,1 0-13,-3 0 13,2 1-7,0 0 0,0 0-7,-2 1 7,2-1-6,-2-1 19,0 1-8,2 0-1,-1-1-6,1 0 6,-2 1 6,2-1-2,-2 0-13,2 1 0,-2 1 1,0-1 6,2-1 0,-2 0 6,0 0-14,-2 0 13,3 0-13,-3 0 0,2 0 7,0 1 6,0 0-20,0-1 14,-2 1 6,2-1-7,-2 0 6,2 0-7,-2-1 6,0 2 0,0-1-1,0 1-1,0-2 0,0 1 6,0 0 5,0 0-9,0 0-7,0 0 1,0 0 0,0 0-7,0 0 7,0 0 0,0 0-6,0 0 7,0 0 0,0 0 12,0 0-7,0 0-14,0 0 8,0 0 0,0 0 6,0 0-7,0 0-6,0 0 13,0 0-7,0 0-6,0 0 1,0 0 7,0 0 6,0 0-1,0 0-1,0 0-7,0 0 1,0 0 0,0 0-13,0 0 8,0 0 14,0 0-1,0 0-7,0 0 6,0 0-7,0 0 0,0 0 6,0 0 0,0 0-13,0 0 19,0 0-7,0 0-1,0 0-6,0 0 0,0 0 0,0 0 7,0 0-1,0 0 0,0 0-7,0 0 7,0 0-6,0 0 6,0 0-13,0 0 8,0 0-6,0 0 20,0 0-14,0 0 12,0 0-20,0 0 20,0 0-20,0 0 14,0 0 6,0 0-1,0 0-8,0 0 6,0 0-7,0 0 0,0 0 6,0 0-13,0 0 1,0 0 7,0 0 0,0 0-6,0 0 6,0 0 0,0 0 0,0 0 0,-2 0 0,2 0 0,0 0 6,0 0-1,0 0-1,0 0 0,0 0-7,0 0 0,0 0-6,0 0-5,0 0 14,0 0 6,0 0-7,0 0 0,0 0 0,0 0 6,0 0-1,0 0 0,0 0-13,0 0 13,0 0-7,0 0 1,0 0 0,0 0 0,0 0-6,0 0 7,0 0 0,0 0 0,0 0-6,0 0 13,0 0-7,0 0 6,0 0-7,0 0 6,0 0-7,0 0 7,0 0-7,0 0 7,0 0-7,0 0 6,0 0 0,0-1-7,-2-2 0,0-1 1,0 3 0,2-1-6,-2-1 13,2 2 0,0 0-7,-2 0 0,2 0 7,0 1-7,-3-2 6,3 1-13,-2-1-5,2 1 21,0 1-20,0 0 20,0 0-13,0 0 7,0 0-6,0 0 7,0 0-1,0 0 0,0 0 6,0 0-7,0 0 0,0 0 6,0 0-7,0 0 1,0 0 0,0 0 6,0 0-1,0 0-7,0 0 7,0 0-13,0 0 13,0 0-13,0 0 7,0 0 0,0 0-6,0 0 1,0 0 1,0 0 0,0 0 1,0 0 13,0 0-7,0 0 6,0 0-8,0 0 0,0 0 7,0 0-1,0 0-1,0 0-7,0 0 0,0 0 7,0 0-7,0 0 0,0 0-6,0 0 1,0 0 1,0 0-18,0 0-9,0 0 4,0 0-3,2-3 4,1 1 2,1-1 3,-2-1 2</inkml:trace>
  <inkml:trace contextRef="#ctx0" brushRef="#br0" timeOffset="44164">14122 3778 18,'0'0'4,"0"0"-1,0 0 0,0 0-1,0-1 0,0-1 0,0-2 0,0 1 0,0-1 0,0 2-1,0 0 0,2-1 0,-2 0 0,0 1 1,0-2 0,0 2-1,0 0 1,0-2-1,0 2 0,0-2 0,0 2 6,0 1-1,-2-2-7,2 2 0,0 0 0,0 1 7,0-1-8,0 1 1,0 0 7,0 0-1,2 0-8,-2 0 1,0-1 1,2 1-1,-2 0 7,0 0 0,2 1-1,-2 0-7,2 1 1,0 0 6,-2 1-7,2-1 7,0 2-1,0 1 0,2 0-7,0 1 13,1 0-1,-1 0-13,0 1 13,-2-1-7,2 1 0,0 0 6,0-1-14,2 1 1,1 0 1,-1 0 13,0 0-1,2 0-1,1 2-1,1-1 0,0 0 5,1 1-13,1 0 6,-2 1 6,3-1-20,1 1 14,-1 0-6,-1-1 12,3 2-7,-1-1-6,3-2 19,-3 0-8,3 2 11,-3-3-2,3 1-2,-1 0-14,-1 0 6,1-2-1,-1 1-7,1 0 13,-1-1-1,1 1-8,1-3 0,-1 2 12,1 0-8,-3-2 0,3 2-7,-1-1 0,-1 0 6,1-2-1,-1 2-6,-3-2 6,1 1 0,-1-1-7,-1-2 13,1 2-1,-2-2-2,3 0-13,-1 1 1,-2-1 7,3-1-1,-3 0 7,3 0-1,-1 0-14,0 0 7,-1 0 13,1-2-14,1 2 6,1 0 6,-2-1-14,3 1 6,-1 1-12,1-2 13,-1 1 0,1 0-7,-1-1 7,1 0-1,-1 1 0,1-1-1,-1-1-6,1 1 13,1 0-20,-1 0 14,1 0-7,1-2 13,-1 2-13,1 0 6,-1-1 0,3-1 0,-2 0-7,-3 1-5,1-2 13,1 1-6,1-1 6,-1 1 0,1-1-7,-1 1 13,-1-2-19,-1 0 13,1 0-13,-1-1 14,1 0 6,-3-1-8,1 0 6,-1-1-13,0 1 13,1 0-20,-1 0 14,1-1-19,-1 0 21,0-1-13,1 1 8,-3 1 12,0-1-1,1 1-14,-1-1 7,-2 1-1,3 0-6,-3 0 13,0 0-14,1 1 1,-1-1-6,0 2 14,0-1-1,-1 0-12,-1 0 19,0-1-13,0 1 6,-2 2-13,3-2 14,-3 1-19,0-1 21,0 2 5,0-2-8,0 1 6,0 1-7,-2-2 0,3 0-1,-1 1 0,-2-2 0,2 2 6,0 0-1,0-1-7,0 1 1,0 0 6,1-1-7,-3 1 0,2 1 6,-2-2-7,0 0 1,2 1 0,-2 2 6,2 0-7,-2 0 1,0-1 0,0 2 6,1-1-7,-1 0 7,0 1-1,0 0-13,-2-1 14,0 1-7,0 1 0,2 1 7,-2-1-1,2 0-1,-2-2-6,2 3-6,-2 0 14,0 0-1,0 0-13,0 0 1,0 0 14,0 0-14,0 0 14,0 0-7,0 0 0,0 0 0,0 0 0,0 0 0,0 0 13,0 0-14,0 0 0,0 0 7,0 1-13,-2 1 13,2 0 6,0-1-20,-2 0 13,2 0-7,-2 1 1,2-1 6,0 0-6,0 0 6,0 0 0,0-1-13,0 1 19,0-1-7,-2 1-7,2-1 1,2 0 6,-4 2-6,2-2-6,0 0 7,0 1 1,0-1 6,0 0-1,0 0-13,0 0 14,0 0-7,0 0 0,0 1 1,0-1 0,2 0 6,-2 0-7,0 0 13,0 0-8,0 0-6,0 1-6,0 0 7,-2-1-6,2 0 14,0 1-7,0-1 6,-2 2-13,2-2 13,0 0-6,0 0-7,0 1 14,0-1-1,0 0-7,0 1-6,0-1 20,0 0-8,0 1-6,0-1 0,0 1 6,0 0 6,0-1-7,0 2-1,0-1 0,-2-1 0,2 0-7,0 0 7,0 0 0,0 0-7,0 0 1,0 1-12,0 0 27,-3 0-20,3-1-5,0 1 20,0-1-1,0 2-6,0-1-13,0-1 21,0 0-1,0 0-1,0 1-7,0-1-12,0 1 20,0-1 6,0 0-14,0 0 0,0 0 0,0 0-6,0-1 14,0 1-7,0 0-6,0 0 13,0 0 6,0 0-8,0 0-1,0 0-12,0 0 1,0 0 19,0 0-7,0 0-7,0 0 0,0-1-5,0 1 13,0 0-1,0 0-6,0 0 6,0 0 0,0 0 5,0 0-19,0 0 1,0 0 13,0 0-13,0 0 2,0 0 13,0 0-7,0 0 0,0 0-6,0 0 13,0 0-7,0 0 0,0 0 1,0 0 0,0 0 6,0 0-13,0 0 13,0 0-7,0 0 6,0 0-7,0 0 1,0 0-13,0 0 21,0 0-20,0 0 8,0 0 7,0 0-13,0 0 14,0 0-13,0 0 20,0 0-7,0 0-7,0 0 7,0 0-1,0 0-6,0 0 0,0 0 7,0 0 6,0 0-20,0 0 2,0 0 1,0 0 7,-2 0-6,2 0-12,0 0-4,0 0 9,0 0-4,0 0-5,0 0 3,0 0 2,0 0 1,0-1 1</inkml:trace>
  <inkml:trace contextRef="#ctx0" brushRef="#br0" timeOffset="62447">4546 37 19,'0'-3'4,"0"2"0,2 1-1,0-1 0,4-1 0,0-2-1,1 1 1,-1-1-1,0 2 0,0-1 0,0 1-1,1 0 0,-1 1 1,-2-2-1,0 2 0,0-1 0,0 2 0,-2-1-1,0 1 0,1 0 1,-3-2 0,0 2-1,0 0 1,0 0 12,0 0-2,-3 0-7,1 0-1,-4 2 6,-2 0-7,-2-1 6,-5 1-8,1 2 7,-5-1-14,0 1 7,-1-1-6,-3 1 7,2-2 0,-1 2 6,-1-3-1,0 1 0,4-1-1,3 1-7,-1 0 0,3-1 7,1 0-7,3-1 0,2 1 13,0-2-8,1 1 0,-1-1-13,4 1 14,0 0-13,0 0 20,2 1-2,-3-1-20,3 1 20,0-1-7,0 0-13,0 2 2,2-1 1,2 0 7,0-1-6,-2 1 20,2 1-8,0 1 5,3 0-7,-1-1-7,-2 3 1,2 0 6,2 1 6,0 1-1,1 1-7,-3 1 6,2 3-1,0 0-1,0 2 0,1 1-1,-1 4 0,0 0-1,0 0 0,0 1-1,-2 2 0,1 3 0,-1-1 0,-2 1 6,0 0-1,0 2-8,0 0 13,0 1-1,0-1-2,0 1-7,0 0 0,0 0-7,3 0 1,-1 0 13,0 0-1,0-1-8,2 1-6,-2 1 13,2-3-7,-1 3 0,1-1 19,0 0-21,-2 0 13,0 0-21,0 0 14,-2-1 6,1-1-1,-3 2-8,-3-1 6,3 0-7,-4-2 7,0 1-1,2-2-1,-2 1-7,0-2 0,0-1 1,0-1 6,-1-1-1,1-1 0,0-1 6,2-2-2,-2 1-7,0-2-6,2-2 0,-2-3 7,2 1 6,0-2-7,-1-1-6,1-1 6,2-1-12,-2-2 7,2 0 13,-2 1-19,2-3 1,0 1 20,0 0-2,0-2-7,-2 0 6,2-1-20,0 2 20,2-1-19,-2 1 14,0-1 5,0-1-19,-2 0 7,2 1 7,0-1-13,0 1 20,2-1-1,-2 0-14,0 1 7,0-1-6,0-1 6,0 1 6,0-1-1,2 0 0,-2 1-8,2-3 1,0 2 0,5-1 0,-1 0-7,0-3 1,4-1 13,1-1 0,3 0-26,-1 0 15,1 0 0,3 0 1,-3 0 0,1 3-6,-3-2 7,2 2 1,-1 1-6,-3-1 7,3 2 0,-1 0 0,-2 1 6,-1-2-13,-1 1 7,0 1 0,-2 0 0,1 1-13,-1 0 21,0 0-8,-2-2 0,2 2 0,-4 0-6,3 2-5,-1-2 20,-2 1-8,0-1-6,2 0-12,-2 1 21,0-1-13,0 0 14,0-1-20,0 2 8,0-1 1,-2 0 7,2-1-12,-2 1-11,0 0 21,0-1 0,0 1-18,0-2 2,-2 0 2,0 1 0,-2-1 2,2-2 1</inkml:trace>
  <inkml:trace contextRef="#ctx1" brushRef="#br0">0 1377,'25'0,"25"0,-26 0,26 0,0 0,24 0,0 0,-49 0,74 0,1 0,24 0,-25 0,-25 0,-24 0,0 0,24 0,-49 0,24 0,-24 0,74 0,-49 0,-25 0,24 0,1 0,24 0,-49 0,74 0,-24 0,-1 0,1 0,-26 0,51 0,24 0,-25 0,-25 0,25 0,-49 0,49 0,-49 0,-1 0,-24 0,50 0,-51 0,26 0,-25 0,24 0,1 0,0 0,-25 0,49 0,0 0,-49 0,74 0,-24 0,-50 0,24 0,-24 0,0-25,0 25,-1 0,1 0,25 0,-1 0,1 0,-25 0,0 0,24 0,-49 0,50 0,-50 0,25 0,-25 0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30:50.406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441 0 19,'0'0'4,"0"0"0,0 0-1,0 0 0,0 0 0,0 0-1,0 0 1,0 0 0,0 0-1,0 0-1,0 0 1,0 0-1,0 0 0,0 0 0,0 0 0,0 0 6,0 0-7,0 0 6,-2 0 0,2 0-7,-2 0 0,-5 0 0,1 0 6,-2 0 0,-3 2-7,-3-2 6,0 1 0,-1 0-1,-1 0 6,-1 0-7,0 2 6,1-2-14,-1 1 1,3-1 13,-3 0-7,3-1-7,-1 0 8,1 0-1,1 2 6,3-2 0,0 0 5,-1-2-8,3 2 0,2-1 5,2 1-13,-2 0 13,1 0-14,1 0 20,2 0-15,0 0 13,0 0-14,0-1 0,0 1 12,0 1-7,2-1-1,-2 0 6,2-1-7,-2 1-13,2 1 8,-2 0 12,2-1-1,0 0-7,0 0-6,0 2 13,0-1-1,0 0-14,2 1 20,-2 0-8,2 2 0,-2 1-1,2-2-1,-2 2 0,2 1-7,0 1 13,0 0-7,-2 1 6,2 0-1,-2 2-13,2 1 13,0-1-13,0 3 19,-2 0-8,2 0 6,1 2-2,-3 0-1,2 1-13,0 2 13,-2-1-7,2 4 0,-2 1 6,0 1-7,0 3 0,0 1 0,0-2 6,0 3 5,-2 1 5,0 1-8,2 1 5,-2-1-8,2-1 6,-3 1-8,3-1 6,-2 0 5,2 0-8,0 0-7,0 0 13,-2 2-2,2-1-1,0-1-1,0 1-13,0 0 6,0 1 7,0-1-8,0 3 7,0-2-20,0 1 8,0 1 13,0-2-1,0 1 5,0-1-1,0 1-2,0-1-1,0 2-1,0-1-13,0 1 7,2 0 6,-2 2-7,0 0 6,-2 0-7,2 1-6,-2 1 20,2 1-8,-2-2-1,0 0-7,2-2 7,-2 1-7,2-2 7,0-1-1,0 0-12,0-3 13,0 0 0,0-1-7,0 0 7,2-3-7,0 0 0,-2-2-6,2 2 14,-2-2-7,2-1 0,-2 0 7,2-1-13,0 0 13,1-1 0,-1-2-7,-2 1 0,2-2 6,0-2-6,0 0 0,-2-1 6,2-2 0,0 1-7,-2-4 1,2-1-6,-2 0 13,0-1-7,0-1-6,2 0 1,-2-4 14,0 2-1,0 0-1,0 0-1,2-2-6,-2-1 0,0 2 0,0-2 13,0 1-8,2-1-6,-2 1 0,0-1-6,0 0 14,0-1-1,0 0 6,0 0-1,0 1-14,0-1 7,0 1-7,0-1 13,0 1-7,0 1 0,0-4-6,0 4 7,0-2 6,0 0-14,0 0 1,-2 0-12,2 1 15,0 0-6,-2-1 13,2 1-7,-2-1 7,2 4-1,-2-1 0,-2 1-1,-2 1 0,-1 2-13,1 1 14,0 3-20,-2-2 21,-1 3-13,-1 1 7,2-1 7,0 0-14,-1 2-5,3-1 14,-2 0 0,2-2-6,-1 1 0,1-2 1,2 0 0,0-2 7,2 0 0,-2-2-1,2 0-12,-2-1 1,4 0 7,-3-2 1,1 1 6,2-2 6,-2 1-2,0-1-13,2 0 0,0 1 1,0-2 6,-2 0-13,2-1 2,0 1 7,0 0 0,0 0 13,0 1-8,0-2 6,-2 1-2,2-1-1,0 0-19,0-1 14,2 1-1,-2 0 0,0 0 0,0 0-6,2 0 7,-2 0-7,0 0 1,2 0 0,0 1-5,3-1 1,-1 0 7,-2-1-6,2 1 1,-2 0 0,2-2 14,-2 1-8,2 0 0,0 0-6,3-1 1,-1 0 1,2-1 13,-2-1 5,3 1-27,1-1 20,0 1-19,3-2 20,-1 0 5,3-2-8,1 1 0,1-1-7,-1 0 0,3 0 0,-1 1-6,1 0 1,0 2 1,-1-1-5,1 0 14,-1 1-1,1 0-6,0 2 13,1-2-1,-1 1-14,0 0 13,-3 1-1,1 0 0,-1-1-7,1 2 6,-3-1-1,1 1-6,-3 1 0,-1 0 6,-3-2 0,2 0-1,-2 1-6,-1 1 6,-3-1-6,0 1 0,-2-1 1,2 1-6,-2 0-6,0-1-10,-2-2-4,0 1 4,-4-1-10,4-2-2,-4 1 4,4 0 3,-2-2 4,2 0 2</inkml:trace>
  <inkml:trace contextRef="#ctx0" brushRef="#br0" timeOffset="1560">294 2472 18,'0'0'4,"0"0"-1,0 0 0,-2 2 0,0-1 0,0-1-1,0 0 1,-1 1-1,1 0 0,0-1 0,0 1 0,0 0-1,0 1 1,0-1 6,2-1-8,-2 0 0,2 0 0,-2 0 0,2 0 0,0 1 7,0 0-1,0-1-1,0 1-1,2-1 6,0 1-7,0-1-7,2 0 13,0 0-1,3 0-1,1 0-7,-2 0 0,2-1 6,1 1-7,-1-1 0,2 1-6,-1-1 13,1 0 0,-2 1-1,2-1-7,1-1 7,-1 1-7,0 1-6,-1 0 1,-3 0 7,0-1 12,0 0-7,-1 1-1,-1 0-1,0 0 6,0 0-1,0 1-1,-2-1-7,2 0 0,-2 0 13,0 0-21,0 0 14,-2 1-14,3-1 8,-1-1 0,0 1 12,-2 0-8,2 0-13,-2 0 14,0 0-7,0 0 13,0 1-8,0-2 6,0 1-1,0 0-13,0 0 13,0 0-14,0 0 13,0 0-19,0 0 14,0 0-13,0 0 14,0 1 0,0-1 5,0 0-1,0 0-7,0 0 7,-2 0-14,4 0 1,-2 0 13,0 0-7,0 0 6,0 0-13,0 0 1,0 0 13,0 0-7,0 0 0,0 0 0,0 0 6,0 0 0,0 0-7,0 0 6,0 0-1,0 0-13,0 0 14,0 0-1,0 0 0,0 0-1,0 0-6,0 0 0,0 0 7,0 0-13,0 0 13,0 0 0,0 0 6,0 0-8,0 0 0,0 0 0,0 0-1,0 0 0,0 0-6,0 0 1,0 0 0,0 0 1,0 0 6,0 0 0,0 0-1,0 0-6,0 0-6,0 0 14,0 0-1,0 0-6,0 0-6,0 0 14,0 0-14,0 0 8,0 0-6,0 0-6,0 0 2,0 0-5,0 0 1,0 0 2,0 0 1,0 0 1,0 0 1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31:26.582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18 14 18,'-2'0'4,"2"0"-1,0 0 0,0 0 0,0 0 0,-2 0-1,2 0 0,0 0 0,-2 0 0,-2 0 0,2 0-1,0 1 1,0-1-1,0 2 0,-1-2 0,3 0 0,0 0 0,0 0 0,0 0 0,0 0 0,3 0-1,-1 0 1,-2 0 0,2 0 6,0 0-8,0 0 0,0 0 7,0-2-7,2 2 7,0 0-1,0 0-1,3 0-7,-1 2 1,2-1 13,0 0-8,1 1 0,1-2-7,0 1 7,3-1-7,-1 2 7,3-1 12,1-1-8,1 0-14,-1 0 14,3 0-7,-1 0 6,3 0-1,0-1 12,2-1-8,1 1-8,-1 1 6,2 0 6,2-1-14,0 0 6,0 1-7,2 0 7,-1 0-1,3 1 6,3-1-14,-1 0 7,0 0 6,4 1-14,-2-1 7,2 0-7,-1 1 14,1 1-2,-2-2-13,0 0 13,2-2-1,-2 2-13,-1 0 7,1-1 7,0 0-1,-2-1-14,-2 1 1,2-1 1,0 1 1,-2 0 19,0-1-14,-2-1 6,0 2 0,-2-1-1,-2 2 6,-2 0-8,-1 0 6,1-1-14,-2 1 7,-3 0 6,3 0-13,-2-1 13,1-1-1,-1 4-14,0-1 14,-3-1-14,3 0 14,-1 0-1,1 0-7,-2-1 6,-1 1-7,1 0 13,-3-2-26,3 2 20,-1 0-7,1 0 13,-1-1-14,-1 1-6,-1 0 14,-1 0-7,-1 0 13,0 0-14,-1-1 13,-1 1-8,-2 0-12,1 0 13,-3 0 0,0 0-7,0 0 1,-2 0-6,-2 0 1,3 0 14,-1 0-14,0 0 14,0 0-1,0 0-7,2 0 7,1 0-1,1 1-13,-2-1 1,4 0 14,1 0-1,-1 0-7,0 1 7,3 1-1,-1-2 0,3 0-1,-3 0 0,1 0-7,-3 0 7,0 0-7,1 0 7,-3 1-7,2-1 13,-4-1-7,-1 2 0,1-1-7,0-1 1,-4 2 0,0-1 1,0 1 6,0-1-6,0-1 6,0 1-6,0 0 6,0 0-12,1 0 13,-1 0-7,0 1 7,0 0 0,0 1-20,0 1 2,0-2 15,0-1-7,2 0-18,0 1 3,-2 0 2,0-1 2,3 1 1,-3-2 1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31:21.263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0 20,'0'0'4,"0"0"-1,0 0 0,0 0 0,0 0 0,0 0-1,0 0 0,0 0 0,0 0 0,0 0 0,0 0 0,0 0 0,0 0-1,0 0 0,2 0 0,0 0 13,3 2-15,-1 2 13,0-3-2,0 1-7,-2 1 0,2 0 5,-2-1-1,2 1 6,-2-2-8,1 2-7,1 0 13,-2-1-2,-2 3-1,2 1-7,0 1 12,-2 0-1,2-1-2,0 4-1,0-1-1,0 2-14,-2 0 20,2 0-2,0 1-1,0 4-8,0 1 6,0-1 5,-2 3-8,3 1-7,-1-1 6,0 2 0,0 1 5,0 1-1,0 0-1,0-1-1,0 1-7,-2 3-6,0-2 7,0 3 0,0-2-7,0 2 7,0-1-6,0 1 7,0-3-1,0 3 7,0-4-1,-2 0-1,0-1-1,2-1-13,0-2 13,0-2-19,0 0 20,0-2-7,0-3 1,0 0-13,2-1 2,0-2-18,-2-3 10,2-3-5,0-2 3,0-3 2,2-5 2,0-5 2,3-3 1</inkml:trace>
  <inkml:trace contextRef="#ctx0" brushRef="#br0" timeOffset="499">116 147 21,'2'-2'5,"-2"2"-1,0 0 0,0-1-1,0 0 0,2-1-1,0 1 0,0-3 6,0 1-7,3 1-1,-1-2 1,2-1 6,0 3-1,2-2-7,1 1 0,-1-1 1,0 2-1,0 0 1,1-1 0,-1 1 6,0 1-7,-1 0 0,-1 1 0,0 0 7,0-1-8,0 1 13,1 1-14,-1 0 7,-2 2-7,0 1 7,2-2-7,-2 3 13,3-1-7,-3 3 5,0-1-1,2 2-7,-2 2 7,0-1-1,0 1-7,-1 2 0,-1 0 6,-2-1-7,2 0 7,-2 0 5,0 0-7,-2-1 0,-3 1-7,3-2-6,-2 0 20,0 1-1,-2-1-1,0-2-14,-1 0 14,1 0-14,-2-2 7,2 0 12,-2 0-14,1 0 7,-1-1-1,0 1 6,0 0-8,-1-2-7,1 1 7,0-1-7,-1-1 7,3 2-6,-2-1-6,2 1 13,-3-1 0,3 0 6,0-1-8,0 0-6,0 2 13,2-3-8,-1 0-6,3 0 13,-2 1-14,2-1 7,-2 0-6,2 1 13,0-1-13,0-1 19,2 0-8,-2-1-1,2 1 6,-2 0-8,2 1 6,-2 1-1,2-2-7,-3 1 6,3-1-20,0 1 8,0-2 1,3 1 0,-3 0 7,2-1-7,-2-1-5,0 2 1,0 0 7,0-1-6,0 0-12,2 0 2,0 1 2,0-1 1,2 1 2,-2 0 1,2 0 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31:24.227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0 19,'0'0'4,"0"0"-1,0 0 0,0 0 0,0 0-1,0 0 1,0 0-1,0 0 0,0 0 0,0 0 0,0 0 0,0 0 0,0 0 0,0 0-1,0 1 0,0 0 6,2 0 6,0-1-15,0 0 13,-2 2-14,0-2 7,0 1 6,0-1 5,0 0-2,0 0-8,0 1-7,-2-1 7,2-1-7,0 1 13,0 0-14,0 0 13,0 0-8,0 1-6,2-1 13,2 0-8,-2 0 6,0 0-7,4 0-12,1 0 7,-3 0 7,2-1 0,2 0 6,1-1-13,1 2 0,-2 2 13,2-2-1,3 0 6,-1 0-21,1 0 14,-1 1-13,3-1 7,-3 1 12,5-1-14,-3 1 0,3-1 13,1 0-14,1 0 7,1 1-1,1 0-12,2 1 13,0-1 0,1 1-1,1-1-6,4 2 12,0-2-1,2 1-7,2-1-13,2 2 14,3-1 0,-1 0 6,2 1-1,-2-1-19,3 0 20,1 1-1,-2 0-7,-1 0 6,1 1-7,-2-1 0,0 1 0,1-1-6,-3 1 7,2-1 0,0 0 0,-2-1 6,1 0 0,-3 1-7,-2 0 0,2 0 0,0-1 0,-2 0-6,0-1 1,0 2 13,-2-2-7,-2 0 0,0 0 0,-3 0 6,1 0-1,-2-1 0,0 2-1,0-1 6,-3 0-1,3 0-8,-2 0 0,-1-1 6,1 1-13,0-1 1,-1 3 7,3-3-1,-2 1 6,-1 0-13,1 0-5,0 0 13,0 1 6,1-1-7,1-1 0,0 0-13,2 1 14,-1 0-6,1 0 0,0 0 7,0-1-13,2 0 8,0-1 0,0 2 7,-1-2-7,1 1 0,-2 0 6,2 0 6,-2-1-1,2 0-7,-2 2-1,-1 0 6,1-2-25,0 0 14,0 0 7,0 0 6,-3-1-1,1 1-20,2 1 8,2-1 0,-2 0 13,-1 0-1,1 0-20,2-1 8,-2 1 1,2 0 0,0 1 7,-2-1-1,1 0-13,-1 0 20,2-2-1,0 2-26,0-1 15,0 0 0,0-1 0,-2 1 7,-3 0 5,3-1-14,-4 0 1,-1 0 0,1 1 7,-2 0-1,-3 1 0,1-1 0,-1 0 6,-3 1-20,1-1 7,-1-1 7,1 2 6,-1 0-14,1 0 1,-2 0 7,1 1-1,-1-2-6,1 2 7,1 0 5,-1 0-7,1 0 0,-2-1-13,1 1 8,-1 0 1,-1 0 6,1 1 6,-2-1-7,1-1 0,-1 1-1,0 1 0,-1-1 6,-1 0-13,0 0 1,-2 2 7,1-2-1,-1 0-12,0 1 7,0-1-12,0 1 15,3-1 6,-1 0 0,-2 1-1,2-1 6,1 1-20,-3-1 13,0 1 0,0-1-7,1-1 1,-3 1-12,2 1 8,-2-1-12,0 2 2,-2-2 2,0 0 2,0-3 1,-2 2 1</inkml:trace>
  <inkml:trace contextRef="#ctx0" brushRef="#br0" timeOffset="4103">1441 530 21,'0'0'3,"0"0"1,0 0-1,0 0 0,0 0 0,0 0-1,0 0 0,0 0 1,0 0-1,0 0 0,0-1-1,0-4 1,4 1-1,1-1 0,-1 0 6,0 1-1,-2-2 6,2 0-8,-2 2 0,0-2 5,0 0-14,-2 0 14,0-1-1,-4-1 5,2 0-20,-2-1 13,-2-2-13,-1 1 19,-1 0-7,-2 1 5,0-1 5,-1 1-2,-1 0-1,1 1-14,-1 0 6,2 0 0,-3 3-1,1-1-6,-1 3 0,1-1 7,2 4 12,-3 0-2,1 1-8,-1 2 5,1-2-14,0 1 1,1 3 12,1 1-1,2-1-7,-1 4-13,3-1 1,2 0 8,-2-1 13,2 1-2,0-1-7,2-1 6,-1 1-20,1-3 8,2 1 0,0 1 1,2-1 7,3-2-1,-1 1 6,2-1-14,0-1 1,2 1 7,3-2-1,-3-1 6,2 1-7,-1-1-6,1 0 7,0 0-1,-1 0 6,-1 2-19,0-2 8,3 1 6,-3 1 0,0 0 6,0 0-13,-1 1 0,-1-1 7,2 1 0,0 1 6,1-1-1,-1 1-1,-2 2-7,0 1 0,3 0-6,-3 0 7,2 1 0,-2 0 0,2-1 0,-1 1-6,1 0 13,-2 1-20,0 2 8,1-1 13,-1 1-1,-2-1-13,0 3 7,0-1 0,-2-1-6,0 2 6,0 0-6,0 0 1,-2 0 13,3-1-8,-3 1 6,0 0-13,2-1 7,0 0 0,0 1 6,-2-1-13,0-2-6,0 2 14,0-2 6,0-2-13,0 2-6,0-2 14,-2 1 6,0-3-1,2 0-14,0-2 1,2 2 7,-2-1 0,0-2 6,0 1-20,0-1 14,2-1 6,-2 0-14,2 0 7,-2 1 6,2-5-7,0 1 7,0-2-8,2-1 1,0-2-7,5-1 14,-3 0-1,2-2-7,2-2-6,1-2-6,-1-1 14,0 0 7,3-1-14,-1 0 13,1-2-1,1 2-7,1 0 7,-1 0-1,-2 0-13,1 1 13,-1 0-13,-1 2 8,-1 2 6,0 1-7,-1 0 6,-1 1-19,0 1 20,0 0 0,-1 2-7,-1 0 6,-2 0-13,2 2 7,-2-1-12,0 2 14,-2-2 6,3 2-7,-1-1 0,0 0 6,-2 1-1,2 0 0,0-1-7,-2 1 6,2 1 0,-2-2-1,1 1-6,1 0 0,-2 1 7,0 1-1,0-1-13,0-1 2,-2 1 7,2 1 6,-2-1-7,2 1 7,-2-1-7,2 0 6,-2 1-6,0 0 0,0 0 6,0 0-13,0 0 14,2 0-7,-2 0 7,0 0-13,0 0 7,0 0-13,0 0 15,-2 1 6,2-1-1,0 0-13,2 0 1,-2 0 7,-2 0 6,2 0-14,0 1 14,-2-1-7,2 0 0,0 0-7,0 0 7,0 0 7,0 0-14,0 0 14,0 0-14,0 0 14,-2 0-1,2-1-1,0 1-19,0 0 1,0 0 8,0 0-5,0 0-5,0 0 8,0 0-6,0 0-5,0 0 1,0 0 2,-2 0 1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31:13.385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1584 87 20,'0'0'4,"-2"0"-1,2 0 0,-4 0-1,0-1 1,0-1-1,-1 1 0,1 1 0,2 0 0,0 0 0,-2-1-1,2 1 0,0 0 0,0-1 0,0 2 1,0-2-1,2 1 0,0 0 0,0 0 0,0 0 0,0 0-1,0 0 1,0 0-1,0 0 0,0 0 1,0 0-1,0 0 0,0 0 7,0 0-7,0 1 0,0-1 0,-2 0 6,2 0-8,0 0 1,0 1 6,0-1-7,0 0 7,0 1-1,2-1-6,-2 0 12,0-1-13,2 1 13,-2 0-15,2 0 14,-2 1-14,0-1 1,2 0 13,-2 0-7,2-1 12,-2 1-2,2 1-8,-2-1 6,2 0-7,0 0-1,2 0 6,-2 0-1,2 0-7,1 0 6,-1 0 0,0-1-1,0 1-1,0-1 6,0 1-20,5 0 7,-3 0 7,2-1-13,0 1 7,1 0 1,-1 0 6,2-1-1,1 0-13,-1 0 20,0-1-1,1 2-8,-1-1 0,2 1-6,-3 0 6,1 0 0,0 0 6,-1-1-13,1 1-6,-2 0 8,0 0 0,1 1 7,-1-1-1,0 1 6,1-1-20,1 2 14,-2-2 0,2 0-7,1 1 13,-3-1-7,2 1-1,1-1 0,-1 1-12,0-1 7,3 1 13,-3-1-1,3 1 5,-1 0-14,0-1 7,1 0-1,-1 0-7,1 0 0,-1 0 7,-2 0-7,3-1 6,-3 1 0,1 1-7,1 1 7,-2-2 6,1 0-8,-1 0 0,-2 0 0,3 0-1,-1 1-6,0-1 7,1 0-7,1 1 13,0-1-13,1 0 1,3 1 13,-1-1-20,1-1 7,-1 1 7,1 0 0,1 0 6,-3 0-2,3-1-13,0 0 7,1 1-13,1 0 8,-3 1 7,-1-1-13,-1 0 8,1 0 6,1 0 0,-1 0-1,-1 0 0,1 0-7,-3 0 7,1 0-1,-1 1 0,0-1 0,1 0-13,-1 0 8,1 1 13,-3-1-20,2 0 20,1 0-14,-3 1 7,0 0-7,1-2 7,-1 2 6,0 1-20,3-1 14,-1-1 6,1 0-14,-1 1 7,-2-2 0,5 1-1,-3 1-6,1-2 13,-1 0-1,1-1-7,1 2 6,-2 0-7,3-2 0,-1 2 0,-1-1-6,-1 0 1,3 0 13,-3 1-7,0 0 0,1-2-6,-3 2 7,5 0 6,-3-1-13,1 1 7,1 0-7,-2 0 14,1 0-8,-1 1-6,1-1 7,1 0 0,-1 0-6,1 0 0,0 0 1,1-1 13,-3 1-14,5 0 7,-3 0 6,-1 0-7,1 0 6,3-1-1,-3 1-7,1 0 7,-3 0-20,3-1 14,-3 1-6,3 0-5,-3 0 7,2-1 13,-1 1-13,-1-1 13,1 1-2,-3 0 0,2-1-8,-1 1 7,1 0-13,1 0 7,-1 1 6,-2-1 5,1 0-20,-1 0 14,0 0-19,3 0 20,-3-1-1,2-1-13,-1 2 7,1 0-6,1-1 14,-1 1-7,3-1 0,-3 0 0,0 0 0,1 0-7,-1-1 14,-1 1-14,1 0 14,0 1-7,1-1 6,-1 0-1,1 1-1,-3 0 0,0 0-13,3 1 14,-3-1-7,0 1-13,1-1 21,-1 0-13,0 0 13,-1 0-7,3 1-12,-2-1 14,1 1 0,-1-1 6,2 0-7,-1 0 0,-1 0 12,0 0-14,1 0 7,1 2-1,1-2-13,-3 0 14,2 1-7,-1-1 0,1 0 7,1 0-13,-1 0 19,0 0-14,1-1-5,-1 1 13,-1 0-13,1 0 20,-2 0-8,3 1-13,-1-2 20,1 1-8,-1 0 0,-2-2 6,3 2-14,-1-1 13,1 0-13,-3 1 0,2 1 13,1-1-7,-1 0-6,-2 0 0,3 0-5,-1 0 20,-1 0-1,1 0-8,-2-1 0,3 1-6,-3 1-6,0-1 20,1-1-1,-1 1-7,0 0 0,1 0 0,-1 1 6,3-1-1,-3 0-7,0 0 0,1 1 0,-1-1 0,-2 0 0,0 0 7,3 2-1,-3-2-1,0 1 0,1-1-1,1 0-6,-4 1 6,2 0-13,1 0 8,-1-1-6,0 0 1,1 1 13,-1-1-19,0 0 20,0 0-19,3 2 14,-1-2 6,-2 1-1,3-1-1,-3 1-1,2-1-1,-1 0 6,-1 1-20,0-1 14,0-1-19,-1 2 1,1-1 2,2 0 2,-2 0 13,-1 1 0,1-1 0,-2 1-7,0-1 7,3 0 6,-5 1-8,0-1 0,2 0 0,-2-1 6,-2 1-1,2-1 0,1 1-1,-1 1-1,0-1-7,-2 0 7,0 0-7,2 0 7,-2 0-19,0 1 2,0-1 14,0 3 6,2-3-1,-1 0-20,-1 1 15,0-1 0,2 0-7,0 0 7,-2 0 6,2 0-19,0 1 14,0-1 6,1 0 5,-3-1-14,2 1-6,0 1 7,-2-1 6,2 0-7,-2 0 0,2 0 0,0 0 7,-1 0-7,1 1 6,-2-1-7,2 0 0,0 0 1,0 0 12,0 0-7,0 0 5,1 0-13,1 1 13,0-1-14,0-1 7,0 1 6,1 0-1,1 0-7,0 0-6,0-1 13,1 1-1,-1-1-1,2 0 0,1 1-1,-1 0-13,0 0 14,1-1-1,1-1-7,-2 2 1,1-1 0,1 0 6,-2 0 0,3 1-1,-1-1 0,3 1-7,-3 0 7,1-1-6,-1 1 0,0-1 7,3-1 5,-3 1-13,3 1 0,-1-1 7,3 1-7,-3-1 13,-1 1-7,-1-1 0,3 1-1,-3 0 0,0 0 0,1-1 6,-3 1-7,3 1 6,-1-1-7,0 0 7,1-1-1,-3 1-7,0 0-12,1 0 8,-1-2 1,-2 2 7,1-1-1,1 1 0,-2 0 6,1 1-1,1-1-13,-2 0 1,3-1 1,-3 1 7,2 0 6,0 1-1,-1-1-14,1 0 14,-2 2-14,3-2 1,-3 0 7,2 1 6,-1-1-1,1 0-13,0 0 7,1 1-6,-1-1 13,0 0-7,1 0 0,1-1-12,-2 1 7,3 0 7,-1 0-6,1 0 13,-1 1-14,0-1 7,1 0 0,-1 1 6,3-1-14,-1 1 7,1-1 6,-1 1-7,1-1 7,1 0-14,-1 2 7,1-2 0,1 0 13,-1 0-8,1 0-1,-1 0 0,3-2-13,-2 2 7,-1-1 0,1 1-6,-1 0 14,-1 0-1,-1 0 0,1 0-1,-1 1-13,1-1-5,-3 2 14,2-2 0,-1 1 0,1 0 6,-1 1 0,1-1-14,-1-1 1,1 1 14,-1 1-1,1-1-20,0 0 15,1-1 12,-1 1-8,1-1-7,-1 1 0,1-1 1,-1 1-13,3-1 15,-5 2-7,3-2 13,-3 1-19,3-1 8,-3 0 13,0 1-2,1 0-7,-1-1 7,-1 1-20,-1-1 14,0 0 0,1 0-13,-1 0 14,-2 0 6,3 0-19,-1 0 7,0 1 7,-1 1 6,-1-2-8,2 0 7,1 0-8,-1 0 0,0 0-6,-2 0 13,3 0-1,-1 1 0,1-1-7,-1 0 6,0 0-19,3-1 14,-1 1 6,-2-2-13,1 1 7,-1 1 0,2 0-6,-1-1 13,-1 1-1,0 0-7,1-1 0,-1 1-12,0 0 14,-1-1 0,1 1-13,-2-1 8,1 1 13,-3-2-1,2 2-1,0 0-1,1 0-1,-3 0-7,2 2 1,0-2-6,1-2 7,-1 2 6,0 0-7,1 0 0,-1 2 6,0-2-6,2 0 6,-1-2-1,-1 2-6,0-1 6,0 1 6,1 0-14,-1 0 7,0 0-7,1 0-6,1-1 2,-2 1 7,0 0 0,1-1 0,-1 1 0,0 0 13,1 0-8,-3-1-7,2 1 1,0-1-6,1 1 13,-1-2 0,0 2-7,0 0-6,3 0 13,-3 0 0,-2 0-7,2-1 6,1 1 0,-1 0-7,0 0 7,1 0-7,1 0 7,-2 0-7,0 0 6,3-1 0,-3 1-7,0 0 7,1-1-19,1 1 15,-2 0 0,3 0 0,-3-1 12,2 1-13,-2 0 0,1 0 6,1 0 0,2 0-7,-1 0 0,1 0 7,-1 0-13,-1 0 14,0 0-13,3 0 7,-3 0 6,2 0 0,-1 0-7,-1 0 6,0 0-7,3 0 1,-1 1-6,1-1 20,1 0-2,-1 0-7,1 0-1,-2 0-6,3 0 6,-1-1-6,1 1 13,-1 0-14,1-1 7,-1 1-13,1-1 2,-1 1 7,1-2 7,1 2-7,-1 0-12,1-1 14,-1 0-6,1 1 13,-1-1-7,-1 1 12,1 0-20,-1-1 20,1 1-8,-3 0-1,1 0 0,-1 0-13,0 0 14,1 0-1,-1 0-6,-1 0 6,1 0-6,0 0 6,1 0 0,-1 0-7,-2 0-12,3 0 27,-1 0-1,3 0-14,-1-1 7,1 1 0,-1-2-1,-1 2 0,-1-1-6,3 1 13,-3-1-2,2 0-13,-1 0 1,-1 0 7,1 1-1,-1 0-6,0-2 13,-1 1-1,-1 0-13,0 0 1,1-1 0,-1 0 1,1 1 13,-1 1-1,0-1-1,1 0-1,-1 1-1,2-1-7,1 0 0,-1-1 1,0 1 6,1 0-13,-1 0 13,1 1-19,-1-1 21,1 0-1,-1-1-1,0 1-19,1 1 20,-1-1-1,1 1 0,-3-1-7,0 1 6,3 0 0,-3 0-1,2-1 0,-1 1 0,-1 0-1,0 0 0,1 0 0,-1 0-1,0 0 0,1 1 6,-1-1-7,1 0-18,1 0 14,-2 0 1,1 1 0,-1-1 7,-2 0-1,3 0 6,-3 0-7,2 0-13,1 0 8,-1-1 0,2 1-6,-3 0 8,1 0 0,-2 0 0,2 0 0,-1 0 6,-1 0 0,2 0-1,1 0 0,-1 0-1,-4-1-13,3 1 14,-1-1-13,-2 1 14,0-2-7,0 2-6,1-1 13,1 1-13,-2 0-5,0 0 14,1-1-6,-1 1 13,-2 0-8,2-1 7,0 1-1,0 0 5,-1 0-14,-1 0 13,2-1-13,-2 1-6,0 0 1,2 0-5,-1 0 14,-1 0-7,0 0 7,-2 0-6,2-1 13,-2 1-1,0 1-7,0-1 0,0 0 6,-2 0 6,2 0-2,0 0-1,-2 0-7,0 0-7,3 0 1,-3 1 0,2-1 1,-2-1 0,2 1 7,-2 0-7,0 1 7,0-1-1,0 0 6,0 0-14,0 0 1,0 0 0,0 0 13,0 0-1,0 0-1,0 0-13,0 0 1,0 0 13,0 0 5,0 0-2,0 0-1,-2 1-1,2-1-8,0 0 13,0 1-14,0-2 12,0 1-8,0 0 12,0 0-2,0 0-14,0 0 0,0 0 13,0 0-2,0 0-8,0 0 0,0 0 12,0 0-2,0 0-8,0 0 0,0 0 5,0 0-1,-2 0-7,2 0 12,0 0-2,0 0-1,0 0-14,0 0-6,0 0 14,0 0 5,-5 0 5,1-1-2,-2 1-1,4-1-14,-2 0-6,0 1 19,0-1-7,-3 1-1,3-2 0,0 1-7,2 0 1,0 1 0,0-1 7,0 1 6,0-1-20,0 1 13,2-1 0,-2 1 0,2 0-7,0 0 0,0 0 7,0 0-6,0 0 0,0 0 0,0 0-6,0 0 8,0 0 0,0 0 13,0 0-14,0 0 6,0 0-7,0 0 7,0 0 6,0 0-20,0 0 13,0 0 6,0 0-7,0 0 6,0 0-1,0 0-7,0 0 6,0 0-7,-2 0 0,2 0-6,0 0 1,0 0 1,0 0 7,0 0-7,0 0 1,0 0 13,0 0-8,0 0-12,0 0 20,0 0-8,0 0-6,0 0 1,0 0-6,0 0 14,0 0-1,0 0-19,0 0 21,0 0-7,0 0-6,0 0 7,0 0 0,0 0 7,0 0-7,0 0 6,0 0-7,0 0 13,0 0-14,0 0-12,0 0 8,0 0 13,0 0-13,0 0 7,0 0 0,0 0-12,0 0 14,0 0-13,0 0 14,0 0-7,0 0 1,0 0 6,0 0-6,0 0 6,0 0-6,0 0 0,0 0-6,0 0 14,0 0-7,0 0 0,0 0 7,0 0-1,0 0-13,0 0-5,0 0 14,0 0-6,0 0 7,0 0-13,0 0 14,0 0 0,0 0 6,0 0-13,0 0 7,0 0-13,0 0 14,0 0 6,0 0-14,0 0-6,0 0 8,0 0-12,0 0 8,0 0 20,0 0-27,0 0 8,0 0 7,0 0 0,0 0 6,0 0-13,0 0 0,0 0-5,0 0 14,0 0-13,0 0-5,0 0 14,0 0-6,0 0 7,0 0 0,0 0-12,0 0 7,0 0 1,0 0 13,0 0-1,0 0-7,0 0 0,0 0-7,0 0 1,0 0 7,0 0-13,0 0 14,0 0-19,0 0 8,0 0 7,0 0-12,0 0-5,0 0 28,0 0-2,0 0-13,0 0 7,0 0-1,0 0-6,0 0 7,0 0 0,0 0-1,0 0 0,0 0 6,0 0-13,0 0-12,0 0 15,0 0-6,0 0 14,0 0-7,0 0 0,0 0-6,0 0 7,0 0-6,0 0 7,0 0 7,0 0-1,0 0-7,0 0 0,0 0 6,0 0 0,0 0-13,0 0 7,0 0 0,0 0 0,0 0 0,0 0-12,0 0 20,0 0-13,0 0 7,0 0-7,0 0 7,0 0-12,0 0 14,0 0-7,0 0 7,0 0-1,0 0 6,0 0-7,0 0-12,0 0 7,0 0-6,0 0 8,0 0-6,0 0 7,0 0 0,0 0 0,0 0-6,0 0 1,0 0 7,0 0 0,0 0-6,0 0-6,0 0 8,0 0 0,0 0 0,0 0-12,0 0-4,0 0 21,0 0-13,0 0 8,0 0-6,0 0 1,0 0 7,0 0 1,0 0-7,0-3 1,-3 2-5,1 0 1,0-1 1,0 0-11,2 1-4,-2 0 16,0 0-6,0 1-4,2-1 8,0 1-11,-2-1 3,2-1 2,0 2 1,0-2 2,-2 1 1,2 0 1,-2 0 0</inkml:trace>
  <inkml:trace contextRef="#ctx0" brushRef="#br0" timeOffset="18907">6637 708 18,'0'0'4,"0"0"-1,0 0 1,0 0-1,0 0 0,0 0 0,0 0 0,0 0-1,0 0 0,0 0 0,0 0 6,0 0-1,0 0 5,0 0-7,0 0 5,0 0-1,0 0-14,0 0 1,0 0 1,0 0 6,0 0 0,0 0 6,0 0-1,0 0-1,0 0 5,0 0-2,0 0-13,0 0 13,0 0-14,0 0 7,0 0-1,0 0 12,0 0-8,0 0-13,0 0 1,0 0 13,0 0-1,0 0-19,0 0 14,0 0 6,0 0-7,0 0 0,0 0 13,0 0-2,0 0-14,2 0 13,0 0-14,2 0 13,2 0-20,2-1 8,1 1 7,-1 0-7,2-2 0,-1 2 7,-1-1-7,2 1 0,-2 0 7,3 0 6,-3-1-8,2 1 6,-1 0-13,1-1 7,-2 1-7,3-1 13,-1 0-7,0-1-6,3 1 0,-3 0 1,2-1 7,1 1-1,1-1-6,-1 1 7,1 0 5,3-1-13,1 1 7,1-2-7,2 2 13,1-1-19,1 1 14,2 0-7,2-1 13,2 1-7,0 1-13,2-1 14,0 0-7,0 1 1,0 0 0,0 0 7,2-1-7,-4 1 13,2 0-14,-2 0 7,0 0-1,0 0 6,-2 0-7,0 0-6,-1 0-6,1 0 14,-2-1-13,-2-1 14,0 2-7,-1-1 0,1 0 7,-2 0 6,2 0-8,-3 0 0,1 1-6,2-2 6,-3 1 0,1 0 6,0 0-7,2 0-7,-3 1 7,1-1-12,2-1 20,-1 1-14,-1 0 1,2 0 7,-2 0-7,-1 1 7,3-1-7,0-1 7,-3 1 0,3 0-13,-2 1 7,0-1 13,-1 1-14,1 0 13,0-1-7,-3 1 0,3 0-1,-3-1-12,1 1 14,2 0 6,-3 0-8,3 0-12,-2 0 13,-1 0 0,1-2 0,2 2-7,-3-1 14,-1 1-8,-1 0-6,3-1 0,0 1 7,-3-1 6,1 2-1,1-2-13,-3 1 13,1 0-7,3 1-12,-3 0 20,1-1-1,-1-1-7,1 1-7,0 1 1,-1-1 1,1 0 1,1 1 13,-1-1-1,-1 0-8,1 0 0,2 0-6,-1 2 1,-1-2 0,1 1 1,-1-1-6,1 1 2,1-1 19,-2 1-7,-1-1 5,1 1-1,-1 0-7,3 1 0,-3-1-6,3-1 6,-2 1 7,1 0-1,1-1-1,1 1-1,-1 0-19,-2 1 8,1-1 19,1 0-20,-1-1 1,1 1 13,0 0-1,1 0 5,1 1-7,-2-1-7,-1 0 13,1-1-8,0 1 6,-1 0-13,1 0 7,-1 2 0,1-2-13,0 0 7,1 0 13,-1 0-1,0 1-7,-1 0 6,1-1-13,-1 0 13,1 0-1,0 0-13,-1 1 13,1-1 0,-1 0-7,1 0 6,-2 0-13,1 2 7,1-2 6,-1 0-6,1 0 12,0 0-20,-1 0 20,1 1-8,2-1 6,-3 0-7,3-1-13,0 2 14,-1-1-7,3 1 7,0-1 6,-1-1-7,3 1-7,0 0 7,-2 0-7,2 0 14,-3 1-14,3-1 7,2 0-13,-2-1 14,2 1 0,-2 0-1,-1 0-19,1-1 9,0 2 13,0-2-13,2 1 20,-2-1-21,-1 1 2,-1-1-6,0 1 14,0-1 0,-1 1 6,1-1-1,0 1-7,0 1-12,-1-1 20,-3-1 6,2 1-14,-1 0-6,1 0 0,0 0 8,-1 0-1,3-1 13,-2 2-8,0-2-7,-3 1-12,3-1 2,0 0 14,-1 0-13,1 0 26,0 0-14,-1-1 0,1 1 12,0 0-8,1 0-7,-1 1 1,0-1 6,-1 0-13,1 1 1,0-1 7,-1 0 6,-1 1-7,0-1 7,-1-1-1,1 1-13,-3 1 7,1-1 0,2 1 0,-3-1-12,1 0 27,-3 0-15,-1 1 0,-1-1 1,3 0 12,-3 2-8,-2-2-6,-1 0 0,-1 1 6,2-1 0,-2 1-7,1-1 7,-1 1 5,0-1-7,3 1-6,-3 0-12,2-1 8,1 0 7,-1 0-12,-2 2 14,2-1 0,1 0 12,-3-1-14,5 1 0,-3-1 0,0 0 7,1 1-14,1-1 8,-2 0-13,1 1 2,-1-1 7,2 0 13,-1 0-7,1 0-13,1 0 8,-3 2 6,0-2 6,1-2-1,1 1-20,-2 1 8,-1 1 1,-1-2 6,2 1 0,-2-1-7,1 1 7,-3-1 0,0 1-1,0-1 0,1 1-6,-1-1 6,-2 1 0,0 0 0,0 0 6,0-2-20,0 1 14,-1 1-6,-1 1 0,0-1 13,0-1-14,0 1 1,-2 1 13,0-2-20,0 0 8,0 1 13,0 0-2,-2 0-7,2 0 6,0-1-1,-2-1 0,-2 0-7,1 0 6,-1 0-1,-2-2 0,0 2-7,0 0 1,-1-1 6,1 0 0,-2-1-13,0 2-6,-1-1 15,1-1 6,0 1-1,0-1-13,-1-1 1,1 2 14,-2-2-1,1 2-1,-1-2-1,2 1-13,-2-2 1,3 0 8,-1 1 0,-2-1 6,1 2-1,3-2-13,0 2 7,0 0 0,-2-1 7,1 1-1,1-1-7,-2 0 0,-2 2 7,1-2-7,3 2 13,2-2-8,-2 1-13,-3 1 14,1 1-13,2-1 7,0 1 1,0 1 0,1 0-6,1 1 13,2-2-13,-2 1 7,2 1-6,0-1 7,0 1 12,2 0-20,0 0-6,0 0 14,0 0-6,0 0 7,0 0-7,0 0 14,0 0-8,0 0 6,0 0-19,2 1 20,0 0 5,2 2-14,0-1-6,2 0 7,1 1 6,3 0-7,-2 0 7,3 0-14,-3 2 14,2-2-1,1 2-7,-1 0-6,2-1 8,1 1 6,-3-1-1,3 0-7,-1 1 0,0-1 13,-1 0-7,1 0-7,-2 1 13,1-1-8,1-1 0,-4 1-13,1-1 14,1 1 0,-2-2-13,1 1 14,-3 0-1,0-1-7,0 0 7,0-1 0,-1 2 6,-1-2-8,0 1 0,0 1-12,0-2 20,0 1-20,-2-1-5,0 2 14,0-3 13,1 1-14,-3-1 1,2 1 6,-2-1-13,0 0 20,0 0-1,0 0-14,0 1-6,0-1 20,0 0-14,-2 1 1,-1 0 13,1 2-8,-2-1-12,-2 0 13,2 3-6,-2-1 0,-3 0-6,1 1 14,0 1-7,-2 1-12,1 0 14,1 0 0,0 0 6,-3-2-1,3 1-13,0 1 14,0 0-7,-1 1 6,1-1 6,0 0-8,2 0 0,-3 0 6,3 0-8,0 0-6,2-1 13,0 0-13,-3 0 0,1-1 1,2 1 7,2-1-1,-2 1 6,0-1-7,0 0-6,-1 0 13,1-1-14,0 2 13,0-2-19,-2-1 20,2 1-7,0 0 0,1 0 0,-1 0-7,-2 1 1,2 0 1,0-2 6,0 2 0,0-2 6,-1 1-13,-1 1 13,2-1 5,-2 1-8,2 1-13,0-2 20,-1 0-8,1-1 6,0 2-14,0 1 0,0-3 13,-2 1-1,4 0-19,-2 0 13,1-2 6,-1 2-1,2-2-7,-2 0-6,0 1 1,2-1 19,0 0-8,0 1-1,2-1 6,-2-1-1,2 1-2,0 0-13,-2-1 7,2-1 6,0 0-14,0 1 7,2 0-6,-2-1 7,0 0 0,0 0 6,0 0-14,0 0 13,0 0 6,0 0-14,0 0-7,0 0 14,0 0-1,0 0 0,0 0-14,0 0 14,0 0-13,0 0 13,0 0 0,0 0-1,0 0-7,0 0 7,0 0-7,0 0 7,0 0-1,0 0-6,0 0 0,0 0 7,0 0-13,0 0 20,0 0-14,0 0 6,0 0-6,0 0 13,0 0-20,-2 1 13,2 0 0,0-1 0,0 0-7,2 2 7,-4-1-7,2-1 7,0 1-7,0-1 7,-2 0 0,2-1-13,0 1 7,0 0-6,0 0 14,0 0-7,0 0 7,0 0-1,0 0-13,0 0 14,0 0-1,0 0-13,0 0 20,0 0-8,0 1-6,0-1 6,0-1 0,2 1 0,-2 0-7,0 0 0,2 0 7,-2-3-6,2 2-13,-2-1 15,0 1-19,2 0 9,-2-1-5,4 0-10,-2 0-3,2-2-4,-2 0 3,2 1 3</inkml:trace>
  <inkml:trace contextRef="#ctx0" brushRef="#br0" timeOffset="26629">2 2541 17,'-2'0'3,"2"0"0,0 0-1,0 0 0,0 0 1,0 0-1,0 0-1,0 0 1,0 0 0,0 0-1,0 0 0,0 0 0,0 0 1,0 0-1,0 0 0,0 0 0,0 0 0,0 0 0,0 0 0,0 0-1,0 0 1,0 0 0,0 0 0,0 0 0,0 2-1,0-1 1,0-1-1,2 1 0,-2 0 0,0 0 0,0-1 1,0 0-1,0-1 0,0 1 0,2 1 0,-2-1 0,2 0 0,-2-1 0,2 1 0,0 0 0,0-1 0,-2 0 1,2 1-1,0 1 0,2-2 0,-1 0 0,1 1 0,-2 0 0,2 0 0,2 0 0,-2 0 0,0 0 0,3 1 0,-1-2 0,0-1 0,2 2 0,1-1 0,-3 0 0,0 1 0,2 0 0,0-1 1,3 0 0,-3 1 0,-2-1-1,3-1 0,-1 2 0,0-1-1,0 0 2,1 0-1,3 0 0,-2 0 0,1-2 0,1 1 7,-1 1-8,1-1 1,0-1 0,3 2-1,-3-1 7,1 1-7,-1-2 0,3 2 0,-3 0 0,2 0 0,1 0 7,-1-1-8,-1 1 7,1 1 0,1-1-7,-1 1 0,1 1 7,-3-1-7,3 0 6,-3 0 6,2 0-1,1 0-8,-1 0 7,3-1-8,-3 0 7,3 1-1,0 0-14,-1-1 14,3 0-1,-3-1-13,1 0 20,1 1-20,1-1 1,0 0 13,-1 1-13,-1-1 0,1 1 14,-1 0-13,2-1 13,-1 2-7,1-1-7,-1 0 14,-1 1-1,-1 0-13,-1 0 1,-1 1 13,1-1-14,1 0 14,-1 0-7,1 1 12,3-1-14,-2 0-6,-3 0 20,5-1-8,-1 2-13,-1-2 1,4 0 8,-3 0 6,1 1-1,-1-1-1,1 1 0,-2 0 6,1 0-2,-1 0-7,-1 0 0,1-1-6,-1 1 0,1 0 7,-3 0 0,3 1 6,-3-1-7,3 1-13,-3-2 2,3 1 1,0 0 7,-1 0 7,3-1-1,-1 0 0,1-1 5,2 0-1,1 1-7,-1-1 0,4-1 6,-2 0-1,1-1-1,-1 1 6,2-1-20,-2 2 1,-1-2 7,1 2 0,0-1 0,0-1 7,-1 2-13,1 1 7,0-2 6,0 1-7,-3 0 0,1 1 13,0-2-21,-1 2 14,3-1-13,-2 1 20,2-3-8,-1 2 6,1 1-8,-2-2 6,-1 3-13,1-1 7,2 0-7,-2-1 13,-3 2-1,5-2-7,-2 1-6,-1 1 7,1 0-13,0 1 20,-3-1-7,3 0 6,-2 0-7,-3 0-6,3 0 13,-3 0-7,1-1-6,-1 1 1,3 0 6,-5 1-6,3 1 13,0-1-7,-3-2-6,3 2 13,-1 0-1,1 0-1,-3 0-1,3 0-1,-1-2 0,-1 0-13,1 1 1,-1 0 1,1-1 13,1 1-7,-3 0 1,1 0 6,1 1-1,1-1-19,-3 0 20,1 1-7,-3 2 0,3-2 0,-3 1-6,3 2 20,-3-3-8,0 0-1,3-1-6,-1 1-6,1 0 7,-1 0 6,1 2 6,1-2-14,1-1 7,-1 0-1,-1-1-13,1 1 2,1 0 1,0 0 13,-3 0-13,1 0 13,1 1-1,1 1 0,-1 0-7,-1 0 0,-3-1 0,3 0 7,1 1-1,-1-1-7,-1 2 1,3-1 6,-3-1 6,1 0-1,-1 1-8,3-1 0,-3 1 0,3 0-6,-3 0 0,1 0 1,1-1 1,-1 0-6,1 0 7,-1 2 0,1-2 13,-1 0-20,1 1 20,-1 1-2,1-2-13,-1 0 13,1 0-1,3 0-1,-1 2-26,-1-2 15,0 0-6,1 1 7,1-1 7,-1 1 0,1-1-7,-2 0 13,1 1-2,-1-2-7,1 0 6,-1 1-1,1-2-19,-1 2 20,0 1-13,1-1 1,1-1 13,-1 0-7,-1 1 6,-1 0-7,1-1 6,0 0-1,-1 0-13,1 0 7,-1 0 7,-1 0-20,1 0 8,-1 1 13,1 0-1,-1-1-13,1 2 7,-1-1 0,-1-1 7,3 1-1,-3 0-7,-1 0 6,1 0-1,1-1-13,-3 2 14,3-1-1,-3-1-13,2 0 8,-1 1 6,-1-1-13,1 1 14,-1-1-14,0 0 1,1 1 14,1-2-14,1 1 14,-3 0-14,3 0 7,-1 0 7,1 1-14,1-1 14,-1-1-7,-1 2 0,1-1 6,1 0-13,-1 0 7,1 0-7,-1 1 14,-1-1-14,3 0 14,-3 0-14,1 0 1,-1 0 14,-1 0-14,1 0 13,0-1-7,1 1 0,-1 0 6,-1 0 0,1 0-7,1 0 6,-1-1-13,-1 1 13,1 1 0,-1-1-13,1 1 13,3-2 6,-3 0-8,1 2 0,1-1-7,-1 0 7,-1 0-13,1 0 14,1 0-13,-1 0 13,-1 0 0,1 0-1,-1-1 0,0 2-7,-1-1-5,1 0 13,1 0-13,-3 0 8,1 0 6,-1 0-7,0 0 13,1-1-14,-3 1 13,1 0-8,1 1 0,-4-1 0,3 1-7,-3-1 7,2-1-12,-2 1 7,1-1 0,-1 1 7,2 1-13,-1-1 14,-1 0-7,0 0 6,0 0-6,3 0-6,-1 0 13,-2 0-13,3 0 7,-3 1 7,0-1-7,3 2 6,-1-2-1,-2 1-6,3-1 6,-3 1 0,0-1-7,0 1-6,1 1 7,-3-2 1,2 2 6,-2-1-13,3 0 13,-1-1-7,0 1 13,-2 0-14,3-1 7,-3 0-7,2 0-6,0 0 14,-1 1-7,1-1 0,0 0 7,0-1 5,1 1-7,1 0 0,-2 1-1,3-1-13,-3 2 14,2-2-6,1-2 13,-1 2-14,0 0 0,1 0-5,-1 0 19,0 0-7,1-1-7,-1 1 7,0 0 0,1 0-1,-1 0 6,0 0-7,1 0-6,-1 1 7,0-1-1,1 0-6,-1 2 1,-2-2-6,3 0 20,-1 0-8,-2 1-6,5-1 7,-3 0 5,0 0-7,3 0-6,-3 0 0,0-1 14,3 1-8,-3 0 0,3 0-6,-1 0-6,3-2 20,-1 2-7,-2 0-13,1-1 20,1 0-7,1 1-7,-3 0 7,1 0 0,-1 0-7,0 0 14,1 0-2,-1 0-13,1 1 1,1-1 13,-1 1-7,1-1-7,-2 2 1,1-4 13,-1 2-1,-1 0-7,1 0 0,0 0-6,1 2-6,-1-2 21,1 0-2,1 0-7,-2 0-6,3-2 13,-3 1-1,3 0 0,-1 1-7,1 0-6,-1 0-6,1 0 21,-1-1-1,-1 1-1,1 0-1,-1-1-1,-1 0-13,2 1 8,-1 0-6,-1 0 7,-1 0-7,-1 0 14,2 0-1,-1 1-13,-1-1 1,2 1 0,1-1 7,-1 1 6,1-1-7,1 1 0,1 0-6,-1-1 13,5-1-13,-1 1 13,1 0-1,2 0 0,-1 0-1,3 0-1,0 0-19,0 0 21,-3-1-7,1 1 6,2 0-1,-5 0-6,3 0 6,0 0 0,-3 1 5,1-1-7,-3 1-7,1-1 7,-1 2 0,-1-1 0,-3-1 0,3 1-7,-3-1 1,1-1 6,-3 1 0,-2 1 0,3-1 0,-3 0-1,0 0-6,0 0 1,-1 0 6,-1 0 0,0 0 0,0 0 0,-4-1-1,2 2 0,-1-1 0,1 0 0,-2 0 0,0 0-19,0-1 9,0 1 1,-2 0 1,0-1 7,0 1 12,0 0-20,0-2 1,0 2 7,2 0-12,-2 0 7,2 2 7,0-2 0,0 0 6,0 1-7,0-1 6,0 0 5,-2 0-7,2 0-14,-2 0 2,3-1 13,-1 1-1,2 0 0,-2 0-14,0 0 8,0 0-13,0 0 15,-2 0 0,2 0-1,0 0 7,-2 1-14,2 0 1,-2-1 7,0 0 0,2 0 6,-2 0-1,0 1 0,0-1-14,0 0 20,0 0-20,0 0 7,-2 0 6,2 0 6,0 0-14,-2 0 1,2 0 12,0 0-13,-2 0 6,2 0-13,0 0 20,0 0-7,0 0-1,0 0-6,0 0 13,0 0-14,0 0 1,0 0 7,0 0-7,0 0 7,0 0-7,0 0 7,0 0-7,0 0 7,0 0-13,0 0 20,0 0-7,0 0 6,0 0-14,0 0 7,0 0 6,0 0-7,0 0 6,0 0-7,0 0 6,0 0-13,0 0 13,0 0-1,0 0-7,0 0-12,0 0 14,0 0 7,0 0-8,0 0 7,0 0-13,0 0 13,0 0-20,0 0 15,0 0 6,0 0-7,0 0 0,0 0 6,0 0-7,0 0 6,0 0-13,0 0 7,0 0-12,0 0 8,0 0-6,0 0 8,0 0 13,0 0-20,0 0 14,0 0-7,0 0 0,0 0 13,0 0-14,0 0 13,0 0-7,0 0-7,0 0 1,0 0 7,0 0-1,0 0-6,0 0 7,0 0-1,0 0 0,0 0 6,0 0-26,0 0 21,0 0-13,0 0 8,0 0-13,0 0 2,0 0-11,0 0-3,0 0 3,-2-1 2,2 1 2,0-4 2</inkml:trace>
  <inkml:trace contextRef="#ctx0" brushRef="#br0" timeOffset="31434">7766 2532 16,'0'0'3,"0"0"0,0 0-1,0 0 0,0 0 1,0 0-1,0 0 0,0 0 0,0 0 0,0 0-1,0 0 0,0 0 0,0 0 0,0 0 0,0 0 0,0 1 0,0 2 1,0-2-1,0-1 0,-2 1 0,2 0 0,0-1 0,0 1-1,0 0 0,0-1 1,0 2 0,-2-1 0,2-1 0,0 1-1,-2 0 0,0-1 1,2 0 6,-2 1-8,2-1 1,0 1 0,-3-1 0,3 0 12,-2 0-14,2 2 7,0-2-7,2 1 0,-4-1 0,2 0 1,0 0 6,0 1 0,0-1 5,0 1-14,-2-1 13,2 0-13,0-1 7,0 1 5,0 0-1,0 0 0,0 1-1,2-1 5,-2 0-14,2 0 7,1 0-7,-1-1 1,0 1 0,0 0 6,2 0 0,0 1 6,0-1-2,0 0-7,5-1 6,1 1 6,0 0-8,5-1-7,1 0 13,1 1-2,-1 0-1,5-2-7,2 2 6,2 0-1,-1 0-7,1 0-6,4 0 13,0-1 0,0 1-14,2 1 1,0-1 14,2-1-1,-2 1-1,-2-2-13,2 1 13,0 0-6,-2-2 6,2 1-7,-4 0-6,0 0 20,0 1-8,-2 0 0,-3 0-7,-1 0-6,-2 0 14,1 0-1,-1-1-7,-2 1-6,-1 1 1,-3-1 1,-1 1 14,-2 0-1,-1 0-1,1-1 0,0 1-1,1 0-7,-1 0 7,0-1-1,1 0 0,-1 1 0,2-2-7,-3 2 0,1 0 7,-2 0 0,1-1-7,-3 0 7,0 0-7,0 1 7,2-1 0,-1 1-7,-1 0 7,0 0-1,0-1 0,0 1-6,1 0-6,-3 0 14,0 1-13,0-1-12,2 0 9,-2 1-5,1-1 3,1 1 1,-2-1 1,0 0 1,0 0 2,0 0 0,0 0 1,-4 0 1,2 0-1</inkml:trace>
  <inkml:trace contextRef="#ctx0" brushRef="#br0" timeOffset="32214">8264 2680 20,'-2'-1'4,"0"0"-1,0-1 0,-4 1 0,0 0 0,2 0 0,-3 0-1,1 1 0,0-1 0,0 1-1,0-2 0,-1 1 0,3 1 0,-2-1 0,2 1 0,-2-1 0,-1 1 0,3-1 0,-2 1 0,0 0-1,0 0 1,2 0-1,-5 1 1,3 0-1,-2 0 1,0 0-1,-3-1 0,1 2 7,-1 0-7,-1-1 0,-2 1 6,1 0-7,1 0 6,-1-1 0,1 0-1,0 1-1,-3 0 0,3-1 6,1 0-14,1 1 13,2-2-7,-1 1 6,3-1-7,2 2 13,0-2-14,0 1 0,2-1 6,-2 0-13,2 0 13,2 1-6,-3-1 6,1 1-1,0-1 0,2 1 6,0-1-14,0 0 7,0 0-7,0 0 13,2 1-1,-2-1-7,2 0-13,1 2 8,3-2 13,0 0-1,2 1 5,5-1-2,-1 0-7,3 0 5,1 0-20,3-1 21,1 1-2,1-2-1,0 2-19,4-1 20,-5 0-14,3 0 7,2 0 0,-2 0-12,1 1 20,-1-2-8,0 1 0,-2 0 6,1 0 6,3 0-14,-2 1 0,0-1 0,1 1 0,-1-2 0,-2 2 7,2-1-1,-1 1-1,1 0 0,0-1 5,-2 1-1,1 0-13,-1 1-6,-2-1 8,-1 1 0,1-1 13,-1 0-14,1 2-12,-2-2 15,-1 1-6,-1-1 7,-1 1-6,-1-1 7,-1 1-1,-2-1 0,1 0 7,-3 0-7,0 1 0,3-1 0,-3 0 6,-2 1-1,2-1-7,-2 0 0,1 2 13,-1-2-14,-2 0-6,2 0 20,-2-2-7,3 2-1,-3 0 0,0 0 6,0 0-14,0 0 7,0 0-13,0 0 8,1 0 13,-3 0-2,0-1-13,0 1 7,-2 0-7,2 1 7,0-1 0,-2 0 6,0 0-7,2 0 0,-2 2 6,0-2-14,0 0 7,0 0 0,-2 0 7,2 0-7,-2 0-7,2 0 1,0 0-5,0 0 1,0 0-11,0 0 2,0 0 2,0 0 1,-2-2 0</inkml:trace>
  <inkml:trace contextRef="#ctx0" brushRef="#br0" timeOffset="45536">9451 2619 18,'0'0'3,"0"0"0,0 0 0,0 0 0,0 0-1,0 0 0,0 0 0,0 0 0,0 0 0,0 0-1,0 0 1,0 0-1,0 0 1,0 0-1,0 0 0,0 2 1,0-2-2,0 0 0,0 0 1,0 0 0,0 1 0,-2-1 6,4 1-7,-4-1 0,2 0 0,0 1 0,0-1 0,2 1 6,-2 0 0,3-1-1,-3 2 6,0-2-2,0 0-14,0 1 14,0-1-1,-3 0-14,3 0 0,0 0 8,0 0 6,-2 0-14,2 0 14,0 0-1,0 0-8,0 0 1,0 0-7,0 0 14,0 0-1,0 0-7,0 0 6,0 0-7,0 0 7,0 0-7,0 0 0,0 0 7,0 0-7,0 0-7,0 0 2,0 0 13,0 0 6,0 0-20,0 0 1,0 0 0,0 0 8,0 0-1,0 0 13,0 0-8,0 0-1,0 0 0,0 0-1,0 0 6,0 0-7,0 0-7,0 0 7,0 0-6,0 0 7,0 0 5,0 0-1,0 0-7,0 0 7,0 0-1,2 0-1,1 0-7,1 1 7,2-1-14,0 0 2,-2 0 7,0-1 6,3 1-7,-1-1 6,0 1-13,-2-2 7,2 4 7,-2-2-1,3 0-1,-1-2-6,-2 2 6,0-1 6,0 0-14,2 1 7,-1-1-13,-1 1 14,0-1-7,0 1 7,0 0-1,0 0-6,0 0 12,3 0-13,-3 0 0,2 0-5,0 1 13,2-1 0,1 0-7,-3 1 7,4 0-7,1 0 0,-1 1 7,0-1 6,1-1-14,1 1 7,0 0-1,1-1 0,-3 0-19,3 0 21,-1 0-7,0-1 13,1 2-8,-3-1-6,0 0 7,1-1-7,1 1 13,-1 0-14,1-1 7,-2 2 0,3-1-13,-1 0 14,1 0 0,-1 0-1,0 0-12,1 0 7,-1 0 13,1 1-1,1-1-14,3 1 13,-3-1-7,3 0-6,-1 0 7,1 0 6,-3-1-8,3 1 0,-1 0-6,1-1 7,-1 1-6,1 0 7,-1-1-1,1 1 6,0 0-19,-1 0 20,1 0-13,-1 0 13,1 0-14,-1 0 7,3 0 0,-3 0-6,1 0 7,0 0 6,-1 0-14,1 0 13,-1 0-13,1 0 1,-3 0 7,3 0-7,-3 0 13,3 0-13,-1 0 7,1 0-7,-1 0 1,1 0 13,0 0-14,-1 0 13,1 0-13,-1-1 7,5-1-7,-3 1 1,1 1 6,2-1-6,-3 1 13,5-1-14,-2 0 7,2 1-6,-3-1 13,3 1-8,0-2-12,-1 2 14,1-1-13,0 0 13,0 1 0,-1-1-7,1 1 7,0 0-6,0-1 12,-1 1-7,1-1 6,2 1-1,0 0-13,-2 0 7,-1 0-7,3-2 14,-2 2-8,2-1-6,-3 1-5,3-1 13,0 1-6,0-1 7,2 1-1,0 0-12,0 1 13,2-1 0,-3-1 6,3 1-20,2 1 14,-2-1-7,-2 0 13,2 0-7,0 1 6,-2 0-14,2 1 14,-2-1-8,2-1 7,-2 0-8,0 0-6,-3 0 1,1 1 7,0 0-6,0 0-6,0-1 14,0 0-7,-3 1 7,1-1-6,0 0-6,0 2 13,-1-2-6,1 0 12,2 1-7,-4 0-7,1 0 13,-1-1-13,0 0 0,-1 1 13,3-1-14,-2 0-5,2 1 20,-3-1-1,3 2-2,0-2-13,-3 0 7,1 1 0,0 0 0,-1 0 0,1-1-7,2 0 14,-2 0-8,-1 0-6,1 1-5,0 0 13,1-1-6,1 1 0,0-1 13,2-1-19,-1 1 20,3 0-8,2-1 0,0 0 6,2 0-7,2 0-13,0 0 20,1 1-7,-1-2-13,2 2 21,-2 0-2,2 0-13,0-1 7,-2 1-6,2-1 0,-1 1 1,1-1 13,-2 1-14,0-1-5,0 1 20,0 0-14,-2 0 0,2-1 1,-2 1 0,4 0 13,-2 0-14,1-2 7,-1 1-6,0 1 0,0-1 0,0 1 13,0-1-14,0 0-5,0 1 20,-2-1-14,0 1 6,-2 1 0,0-1 0,0 1-7,0-1 13,-2 1-1,0-1-1,0 0-7,-2 0-7,-1 1 14,1 0-7,0-1 0,2 0 0,-2 0-7,2 2 20,-1-4-8,-1 2 0,4 0-14,-2-1 20,0 1-7,2-1-1,-2 1-13,2-1 14,-2 0-13,2 1 7,-2-1 7,2 1 6,-3-2-2,3 2-13,0-1 0,0 0 1,0 1 0,2 0 0,-2 0-6,0 0 2,2 1 13,-2-1-7,2 1 0,0 1 0,2-1 7,-2-1-1,2 1-13,-2 0 13,0 0 0,3 0-1,-3 1-1,2-1 0,-2 0 0,0 0-7,-2 0 7,2 2-1,-2-2 0,0 1 0,0-1 0,-1 0-1,1 2-6,-2-2 13,0 0-13,-2 1 0,2-1 7,-2 1 6,2-1-7,-3 0-19,1 1 15,2-1 0,-2 1 7,0-1-7,0 1 0,-3-1 1,3 0 0,2 1 0,-4 0 1,2-1 6,-1 0-1,-1 2 0,2-2 6,-2 0-14,-1 0 0,1 0 1,-2 0 0,0 1 1,-1-2 0,-1 1 0,0 0 0,-5 0 1,3-1 0,-3 1 0,-2 0 6,1 1-13,-1-1 14,-1 0-1,-1 0-1,-2 0 0,0-1-7,-1 0 7,-1 0-7,0 1 0,-2-1 7,0 1-7,-2-1-6,0 0 14,1 2-20,-1-2-4,-2 0 2,2 0 2,-2-2 2,0 2 1,0 0 0,0-1 1</inkml:trace>
  <inkml:trace contextRef="#ctx0" brushRef="#br0" timeOffset="48719">333 3496 18,'0'0'3,"0"0"0,0 0 0,0 0 0,0 0 0,0 0-1,0 0 0,-2 0-1,2 0 0,0 0 1,-2 0 0,0 0-1,0 0 0,-1-1 0,-1 1 0,2 0 0,-2-1 0,2 1-1,-2 1 1,2-2 0,-2 0 0,2 1 0,-3-3 0,3 2-1,-2 1 0,2 0 0,0 0 0,0-1 0,0 1 0,-2-1 1,0 2 0,0-1-1,2-1 1,-3 0-1,3 1 0,0-2 7,0 2-1,2 0-7,-2 0 0,-2 0 0,4 0 0,-2 0 0,0-1 1,0 1 6,2 0-8,0 0 1,0 0 13,0 0-2,0 0-14,0 0 1,2-1 0,0 0 7,2 0-7,2 0 7,3 0-1,-1-2 0,0 1 0,2 0 5,1-1-7,1 1 6,1 0-1,-3-1-7,4 1 1,1-2-7,-1 2 1,5 0 13,0-1-13,-1 1 13,1 0-1,-1-1-7,1 1 7,2 0-1,-3-1-13,3 0 13,2 2 0,-3-1-1,-1 0-13,2 0 8,-1 1 6,1-1-7,2 0 7,0 0-1,-3 1-7,3-1 13,0 0-7,-3 2-1,1 0-6,0-1 6,0 1 0,-1 0-13,-1 1 8,-1 1-6,3-1 14,-2 0-7,-1 1 0,1-1-6,2 3 1,-3-2 20,3-1-14,-2 2 0,1 0-6,3-2 13,-2 2-7,-1-2 0,3-1 13,0 0-2,0-1-20,1-1 8,-1 2 6,2 0 0,0-1 6,0 0-2,1-1-13,1 2 13,0-2-1,-2 0-13,2 1 7,0 0-1,-2 1 7,-3 0 5,3 0-8,0 1-19,-2-1 14,-3 1 7,1 1 5,0-1-7,0 2-7,-3 1 0,1-1 7,-3 1-1,3-1-12,-3 1 19,1-1-20,-3 1 8,3-2 6,0 0-13,-1 2 8,-1-2 6,-1 2 0,3-2-1,-3 0-13,1 1 1,-1-1 7,-2 1 7,3 0-14,-1-1 8,1 1 6,-3 0-20,1 0 15,-1 0 6,1 0 5,1-1-20,-4 2 1,3-1-5,-1 1 20,1-2-1,-3 2-14,0-1 8,3 1 6,-3-1-14,0-1 14,1 0-7,-3 0 0,2 0 6,-1-1-1,-3 1-7,2 0 0,-2-1 7,0 0-7,-3 0-12,1 1 27,0-2-8,-2 0-20,0 1 21,0-1-7,0 0 0,0 0-6,-4 2 7,4-1 0,0-1 6,-2 0-7,2 0-6,-2 0 14,0 0-1,0 0-1,0 0-7,2-1-6,-2 0-5,0 1 8,0 0-6,0 0 0,0 0 1,-2-1 0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31:03.370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546 28 19,'-4'-4'4,"2"1"-1,-3-1 0,3 2 0,-2-1-1,0 1 0,2 0 0,0 2 0,0-1-1,2-1 1,-2 1-1,2 0 0,0 0 0,0 0 0,-2 0 0,2 1-1,0-1 1,-2 1 0,2 0 0,0 0-1,0 0 0,0 0 0,0 0 1,-2 0 0,2 0-1,-2 1 0,-3 1 1,-1 0 0,0 1 0,0 0 0,-2 3 0,-3-1-1,3-1 0,-4 2-1,-1 1 1,1 0 1,-3 0-1,1-1 0,-3 1 0,1 0 7,-3 0-8,2-1 1,-3-2 0,1 1 0,1-2-1,-1 0 0,0-2 1,1 0 0,-1-2 6,1-1-7,1 0 0,0 1 7,3-1-8,2 1 1,-1-2 6,1 0 0,1 1 5,1-2-7,2 2 6,-1 1-8,3-2-6,0 1 13,0 1-7,2 1 6,0-1-13,-1-1 13,3 4-14,0-4 14,0 2-14,0 0 14,0 2-7,2 0-7,0 0 1,-2 4 14,0 0-8,2 2-6,-2 2 1,0 2 0,0 1 1,2 1 1,0 2 6,0 2-6,0 0 12,0 2-7,0 1-7,2 1 20,0 0-21,0 2 14,2 2-1,-2 0-1,2 0-7,0 2-7,1 1 8,-1-1-6,2 1 0,0 0 20,2 4-2,1 1-1,-1-2-8,0 1 0,1-1 5,1 1-7,-2 1 6,2-2-7,1 0 0,-1 0 0,-2-2 6,3 1-7,-3-1 1,2-1 6,-1-1-1,-1-1-7,-2-2 0,0 1-6,3-1 14,-3 0-1,-2-1-7,2 1 7,-2-1 5,0 0-1,1-1-7,-1 0 6,-2 1-7,2-1-13,-2 0 20,0-1-13,0 1 13,0-2-14,0 1-5,-2-1 7,2 0 13,-2-1-7,2-2 0,-2-2 0,2 0-7,-2-3-6,3 0 21,-3-1-14,2-2-6,-2 0 20,0-2-1,2-1-8,-2 0 0,2-1 0,-2-2-12,2 1 20,-2-2-14,0 0 7,0 0-13,2-2 20,-2 2-1,0-2-7,0 1-13,0-1 21,2-1-8,-2 0 0,0 1 6,0-1-1,2 0-13,-2-2 7,2 0 0,2-2 6,-2 1 0,2-3-7,3 0-13,-1-1 21,0-1-20,2 1 21,3-1-1,-1-1-20,0 2 20,5-3-1,-1 1 0,3 1-1,1 1-7,3-2 7,2 1-1,2 1-1,4 0-12,2 0 13,0-2-7,0 3 1,2-1 6,0 2 0,-2-1-7,-2 1 0,0 1 7,-2 0-7,-5 1-12,1 0 21,-2 1-7,-5 0 0,1 1 0,-3-2 0,-1 1-12,-3 2 20,-2-1-13,1 0 1,-3 1 6,-2 0 0,0 0-6,0 0 7,0-1 0,1 1-1,-3-2 0,0 2 6,0 0-7,0 0-12,0 0 20,0 0-14,-2 0 7,2-1 0,-2 1-19,0-1 3,2 0 14,-2 0 0,0 0 0,-2-1-6,2 1-6,0 0 2,-2 0 1,0-1 0,0-2 1,0 1 0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383" units="in"/>
          <inkml:channel name="Y" type="integer" max="16383" units="in"/>
          <inkml:channel name="F" type="integer" max="1023" units="in"/>
        </inkml:traceFormat>
        <inkml:channelProperties>
          <inkml:channelProperty channel="X" name="resolution" value="999.99994" units="1/in"/>
          <inkml:channelProperty channel="Y" name="resolution" value="999.99994" units="1/in"/>
          <inkml:channelProperty channel="F" name="resolution" value="1000" units="1/in"/>
        </inkml:channelProperties>
      </inkml:inkSource>
      <inkml:timestamp xml:id="ts0" timeString="2012-04-11T05:32:30.714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12 0 109,'-2'0'25,"2"0"3,0 0-9,0 0-3,0 0-2,-2 2-8,0 1 6,2-1-2,-2-1 5,0 0-2,2 1-1,0-2-2,-2-2-7,2 2 6,0 0-1,0 0-8,0 0 0,0 0 0,0 0-12,0 0 8,0 0-12,0 0-5,0 0-3,0 0 2,0 0 1,0 0 2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FEBBDD0-A438-4EBB-91CB-BBB5BDF83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0399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394B8-BB7D-49D7-9292-CF060D851E2D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A9E976-B212-4E53-B2AC-D05E61DBC5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6613D9-AB93-4206-A6C7-249440AC3B8F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112D7-AEE4-4D08-8434-8133323652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7C22CD-A805-4F7C-A330-6C45FA46899D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A57D1-8426-44D1-A5D9-C481D56CF5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6E0FF2-47CC-4104-A6F8-CD2A97C93907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12DFF-837F-4525-9379-A7FB4E5DFB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56940-BB4E-4068-8B0A-E56C545DE726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88A3C-ADAB-49D0-9E24-B6A5958D1B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C0549-8DC9-468F-B2D2-E3648B268D2B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8F911-653F-42AC-A3E4-EB7EF31A6A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3AA56-7CFD-44BD-B052-4706939B380E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5FD2E3-CB80-45C4-96A8-6F363AD5E7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38730A-9C85-4793-AEC5-B4702C058D49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90C32-551E-48E0-B3AB-C54AE8D90F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1FD3E-1FB8-4397-AD6C-4BBA39802CA1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E482F-7F6C-4596-94AF-40AE55247D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91209-4B45-4CE4-A2E1-1A9CA8D10D39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96B15-6821-4858-9797-B4B2F0F20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F77631-FBED-4F3E-AE09-0F9C41324045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CA5A1-42BD-43A3-A27B-35345E38BE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72D715F7-1DA6-4CD7-A4E9-4070D9CC02D7}" type="datetime1">
              <a:rPr lang="fr-FR"/>
              <a:pPr>
                <a:defRPr/>
              </a:pPr>
              <a:t>30/11/2020</a:t>
            </a:fld>
            <a:endParaRPr lang="en-US"/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Discrete StructuresDiscrete Structures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CDA817E-DB4D-4E19-AF7B-2D39B0D29B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ustomXml" Target="../ink/ink56.xml"/><Relationship Id="rId3" Type="http://schemas.openxmlformats.org/officeDocument/2006/relationships/image" Target="../media/image51.png"/><Relationship Id="rId7" Type="http://schemas.openxmlformats.org/officeDocument/2006/relationships/image" Target="../media/image53.png"/><Relationship Id="rId2" Type="http://schemas.openxmlformats.org/officeDocument/2006/relationships/customXml" Target="../ink/ink53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55.xml"/><Relationship Id="rId11" Type="http://schemas.openxmlformats.org/officeDocument/2006/relationships/image" Target="../media/image55.png"/><Relationship Id="rId5" Type="http://schemas.openxmlformats.org/officeDocument/2006/relationships/image" Target="../media/image52.png"/><Relationship Id="rId10" Type="http://schemas.openxmlformats.org/officeDocument/2006/relationships/customXml" Target="../ink/ink57.xml"/><Relationship Id="rId4" Type="http://schemas.openxmlformats.org/officeDocument/2006/relationships/customXml" Target="../ink/ink54.xml"/><Relationship Id="rId9" Type="http://schemas.openxmlformats.org/officeDocument/2006/relationships/image" Target="../media/image54.png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1.png"/><Relationship Id="rId18" Type="http://schemas.openxmlformats.org/officeDocument/2006/relationships/customXml" Target="../ink/ink66.xml"/><Relationship Id="rId26" Type="http://schemas.openxmlformats.org/officeDocument/2006/relationships/customXml" Target="../ink/ink70.xml"/><Relationship Id="rId39" Type="http://schemas.openxmlformats.org/officeDocument/2006/relationships/image" Target="../media/image74.png"/><Relationship Id="rId21" Type="http://schemas.openxmlformats.org/officeDocument/2006/relationships/image" Target="../media/image65.png"/><Relationship Id="rId34" Type="http://schemas.openxmlformats.org/officeDocument/2006/relationships/customXml" Target="../ink/ink74.xml"/><Relationship Id="rId42" Type="http://schemas.openxmlformats.org/officeDocument/2006/relationships/customXml" Target="../ink/ink78.xml"/><Relationship Id="rId47" Type="http://schemas.openxmlformats.org/officeDocument/2006/relationships/image" Target="../media/image78.png"/><Relationship Id="rId50" Type="http://schemas.openxmlformats.org/officeDocument/2006/relationships/customXml" Target="../ink/ink82.xml"/><Relationship Id="rId7" Type="http://schemas.openxmlformats.org/officeDocument/2006/relationships/image" Target="../media/image58.png"/><Relationship Id="rId2" Type="http://schemas.openxmlformats.org/officeDocument/2006/relationships/customXml" Target="../ink/ink58.xml"/><Relationship Id="rId16" Type="http://schemas.openxmlformats.org/officeDocument/2006/relationships/customXml" Target="../ink/ink65.xml"/><Relationship Id="rId29" Type="http://schemas.openxmlformats.org/officeDocument/2006/relationships/image" Target="../media/image69.png"/><Relationship Id="rId11" Type="http://schemas.openxmlformats.org/officeDocument/2006/relationships/image" Target="../media/image60.png"/><Relationship Id="rId24" Type="http://schemas.openxmlformats.org/officeDocument/2006/relationships/customXml" Target="../ink/ink69.xml"/><Relationship Id="rId32" Type="http://schemas.openxmlformats.org/officeDocument/2006/relationships/customXml" Target="../ink/ink73.xml"/><Relationship Id="rId37" Type="http://schemas.openxmlformats.org/officeDocument/2006/relationships/image" Target="../media/image73.png"/><Relationship Id="rId40" Type="http://schemas.openxmlformats.org/officeDocument/2006/relationships/customXml" Target="../ink/ink77.xml"/><Relationship Id="rId45" Type="http://schemas.openxmlformats.org/officeDocument/2006/relationships/image" Target="../media/image77.png"/><Relationship Id="rId53" Type="http://schemas.openxmlformats.org/officeDocument/2006/relationships/image" Target="../media/image81.png"/><Relationship Id="rId5" Type="http://schemas.openxmlformats.org/officeDocument/2006/relationships/image" Target="../media/image57.png"/><Relationship Id="rId10" Type="http://schemas.openxmlformats.org/officeDocument/2006/relationships/customXml" Target="../ink/ink62.xml"/><Relationship Id="rId19" Type="http://schemas.openxmlformats.org/officeDocument/2006/relationships/image" Target="../media/image64.png"/><Relationship Id="rId31" Type="http://schemas.openxmlformats.org/officeDocument/2006/relationships/image" Target="../media/image70.png"/><Relationship Id="rId44" Type="http://schemas.openxmlformats.org/officeDocument/2006/relationships/customXml" Target="../ink/ink79.xml"/><Relationship Id="rId52" Type="http://schemas.openxmlformats.org/officeDocument/2006/relationships/customXml" Target="../ink/ink83.xml"/><Relationship Id="rId4" Type="http://schemas.openxmlformats.org/officeDocument/2006/relationships/customXml" Target="../ink/ink59.xml"/><Relationship Id="rId9" Type="http://schemas.openxmlformats.org/officeDocument/2006/relationships/image" Target="../media/image59.png"/><Relationship Id="rId14" Type="http://schemas.openxmlformats.org/officeDocument/2006/relationships/customXml" Target="../ink/ink64.xml"/><Relationship Id="rId22" Type="http://schemas.openxmlformats.org/officeDocument/2006/relationships/customXml" Target="../ink/ink68.xml"/><Relationship Id="rId27" Type="http://schemas.openxmlformats.org/officeDocument/2006/relationships/image" Target="../media/image68.png"/><Relationship Id="rId30" Type="http://schemas.openxmlformats.org/officeDocument/2006/relationships/customXml" Target="../ink/ink72.xml"/><Relationship Id="rId35" Type="http://schemas.openxmlformats.org/officeDocument/2006/relationships/image" Target="../media/image72.png"/><Relationship Id="rId43" Type="http://schemas.openxmlformats.org/officeDocument/2006/relationships/image" Target="../media/image76.png"/><Relationship Id="rId48" Type="http://schemas.openxmlformats.org/officeDocument/2006/relationships/customXml" Target="../ink/ink81.xml"/><Relationship Id="rId8" Type="http://schemas.openxmlformats.org/officeDocument/2006/relationships/customXml" Target="../ink/ink61.xml"/><Relationship Id="rId51" Type="http://schemas.openxmlformats.org/officeDocument/2006/relationships/image" Target="../media/image80.png"/><Relationship Id="rId3" Type="http://schemas.openxmlformats.org/officeDocument/2006/relationships/image" Target="../media/image56.png"/><Relationship Id="rId12" Type="http://schemas.openxmlformats.org/officeDocument/2006/relationships/customXml" Target="../ink/ink63.xml"/><Relationship Id="rId17" Type="http://schemas.openxmlformats.org/officeDocument/2006/relationships/image" Target="../media/image63.png"/><Relationship Id="rId25" Type="http://schemas.openxmlformats.org/officeDocument/2006/relationships/image" Target="../media/image67.png"/><Relationship Id="rId33" Type="http://schemas.openxmlformats.org/officeDocument/2006/relationships/image" Target="../media/image71.png"/><Relationship Id="rId38" Type="http://schemas.openxmlformats.org/officeDocument/2006/relationships/customXml" Target="../ink/ink76.xml"/><Relationship Id="rId46" Type="http://schemas.openxmlformats.org/officeDocument/2006/relationships/customXml" Target="../ink/ink80.xml"/><Relationship Id="rId20" Type="http://schemas.openxmlformats.org/officeDocument/2006/relationships/customXml" Target="../ink/ink67.xml"/><Relationship Id="rId41" Type="http://schemas.openxmlformats.org/officeDocument/2006/relationships/image" Target="../media/image75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60.xml"/><Relationship Id="rId15" Type="http://schemas.openxmlformats.org/officeDocument/2006/relationships/image" Target="../media/image62.png"/><Relationship Id="rId23" Type="http://schemas.openxmlformats.org/officeDocument/2006/relationships/image" Target="../media/image66.png"/><Relationship Id="rId28" Type="http://schemas.openxmlformats.org/officeDocument/2006/relationships/customXml" Target="../ink/ink71.xml"/><Relationship Id="rId36" Type="http://schemas.openxmlformats.org/officeDocument/2006/relationships/customXml" Target="../ink/ink75.xml"/><Relationship Id="rId49" Type="http://schemas.openxmlformats.org/officeDocument/2006/relationships/image" Target="../media/image7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customXml" Target="../ink/ink87.xml"/><Relationship Id="rId13" Type="http://schemas.openxmlformats.org/officeDocument/2006/relationships/image" Target="../media/image87.png"/><Relationship Id="rId18" Type="http://schemas.openxmlformats.org/officeDocument/2006/relationships/customXml" Target="../ink/ink92.xml"/><Relationship Id="rId26" Type="http://schemas.openxmlformats.org/officeDocument/2006/relationships/customXml" Target="../ink/ink96.xml"/><Relationship Id="rId3" Type="http://schemas.openxmlformats.org/officeDocument/2006/relationships/image" Target="../media/image82.png"/><Relationship Id="rId21" Type="http://schemas.openxmlformats.org/officeDocument/2006/relationships/image" Target="../media/image91.png"/><Relationship Id="rId7" Type="http://schemas.openxmlformats.org/officeDocument/2006/relationships/image" Target="../media/image84.png"/><Relationship Id="rId12" Type="http://schemas.openxmlformats.org/officeDocument/2006/relationships/customXml" Target="../ink/ink89.xml"/><Relationship Id="rId17" Type="http://schemas.openxmlformats.org/officeDocument/2006/relationships/image" Target="../media/image89.png"/><Relationship Id="rId25" Type="http://schemas.openxmlformats.org/officeDocument/2006/relationships/image" Target="../media/image93.png"/><Relationship Id="rId2" Type="http://schemas.openxmlformats.org/officeDocument/2006/relationships/customXml" Target="../ink/ink84.xml"/><Relationship Id="rId16" Type="http://schemas.openxmlformats.org/officeDocument/2006/relationships/customXml" Target="../ink/ink91.xml"/><Relationship Id="rId20" Type="http://schemas.openxmlformats.org/officeDocument/2006/relationships/customXml" Target="../ink/ink93.xml"/><Relationship Id="rId29" Type="http://schemas.openxmlformats.org/officeDocument/2006/relationships/image" Target="../media/image95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86.xml"/><Relationship Id="rId11" Type="http://schemas.openxmlformats.org/officeDocument/2006/relationships/image" Target="../media/image86.png"/><Relationship Id="rId24" Type="http://schemas.openxmlformats.org/officeDocument/2006/relationships/customXml" Target="../ink/ink95.xml"/><Relationship Id="rId5" Type="http://schemas.openxmlformats.org/officeDocument/2006/relationships/image" Target="../media/image83.png"/><Relationship Id="rId15" Type="http://schemas.openxmlformats.org/officeDocument/2006/relationships/image" Target="../media/image88.png"/><Relationship Id="rId23" Type="http://schemas.openxmlformats.org/officeDocument/2006/relationships/image" Target="../media/image92.png"/><Relationship Id="rId28" Type="http://schemas.openxmlformats.org/officeDocument/2006/relationships/customXml" Target="../ink/ink97.xml"/><Relationship Id="rId10" Type="http://schemas.openxmlformats.org/officeDocument/2006/relationships/customXml" Target="../ink/ink88.xml"/><Relationship Id="rId19" Type="http://schemas.openxmlformats.org/officeDocument/2006/relationships/image" Target="../media/image90.png"/><Relationship Id="rId31" Type="http://schemas.openxmlformats.org/officeDocument/2006/relationships/image" Target="../media/image96.png"/><Relationship Id="rId4" Type="http://schemas.openxmlformats.org/officeDocument/2006/relationships/customXml" Target="../ink/ink85.xml"/><Relationship Id="rId9" Type="http://schemas.openxmlformats.org/officeDocument/2006/relationships/image" Target="../media/image85.png"/><Relationship Id="rId14" Type="http://schemas.openxmlformats.org/officeDocument/2006/relationships/customXml" Target="../ink/ink90.xml"/><Relationship Id="rId22" Type="http://schemas.openxmlformats.org/officeDocument/2006/relationships/customXml" Target="../ink/ink94.xml"/><Relationship Id="rId27" Type="http://schemas.openxmlformats.org/officeDocument/2006/relationships/image" Target="../media/image94.png"/><Relationship Id="rId30" Type="http://schemas.openxmlformats.org/officeDocument/2006/relationships/customXml" Target="../ink/ink98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ustomXml" Target="../ink/ink102.xml"/><Relationship Id="rId13" Type="http://schemas.openxmlformats.org/officeDocument/2006/relationships/image" Target="../media/image101.png"/><Relationship Id="rId3" Type="http://schemas.openxmlformats.org/officeDocument/2006/relationships/image" Target="../media/image56.png"/><Relationship Id="rId7" Type="http://schemas.openxmlformats.org/officeDocument/2006/relationships/image" Target="../media/image98.png"/><Relationship Id="rId12" Type="http://schemas.openxmlformats.org/officeDocument/2006/relationships/customXml" Target="../ink/ink104.xml"/><Relationship Id="rId2" Type="http://schemas.openxmlformats.org/officeDocument/2006/relationships/customXml" Target="../ink/ink99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01.xml"/><Relationship Id="rId11" Type="http://schemas.openxmlformats.org/officeDocument/2006/relationships/image" Target="../media/image100.png"/><Relationship Id="rId5" Type="http://schemas.openxmlformats.org/officeDocument/2006/relationships/image" Target="../media/image97.png"/><Relationship Id="rId10" Type="http://schemas.openxmlformats.org/officeDocument/2006/relationships/customXml" Target="../ink/ink103.xml"/><Relationship Id="rId4" Type="http://schemas.openxmlformats.org/officeDocument/2006/relationships/customXml" Target="../ink/ink100.xml"/><Relationship Id="rId9" Type="http://schemas.openxmlformats.org/officeDocument/2006/relationships/image" Target="../media/image9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2.png"/><Relationship Id="rId7" Type="http://schemas.openxmlformats.org/officeDocument/2006/relationships/image" Target="../media/image104.png"/><Relationship Id="rId2" Type="http://schemas.openxmlformats.org/officeDocument/2006/relationships/customXml" Target="../ink/ink105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07.xml"/><Relationship Id="rId5" Type="http://schemas.openxmlformats.org/officeDocument/2006/relationships/image" Target="../media/image103.png"/><Relationship Id="rId4" Type="http://schemas.openxmlformats.org/officeDocument/2006/relationships/customXml" Target="../ink/ink106.xml"/></Relationships>
</file>

<file path=ppt/slides/_rels/slide1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9.png"/><Relationship Id="rId18" Type="http://schemas.openxmlformats.org/officeDocument/2006/relationships/customXml" Target="../ink/ink116.xml"/><Relationship Id="rId26" Type="http://schemas.openxmlformats.org/officeDocument/2006/relationships/image" Target="../media/image115.png"/><Relationship Id="rId39" Type="http://schemas.openxmlformats.org/officeDocument/2006/relationships/customXml" Target="../ink/ink127.xml"/><Relationship Id="rId21" Type="http://schemas.openxmlformats.org/officeDocument/2006/relationships/customXml" Target="../ink/ink118.xml"/><Relationship Id="rId34" Type="http://schemas.openxmlformats.org/officeDocument/2006/relationships/image" Target="../media/image119.png"/><Relationship Id="rId42" Type="http://schemas.openxmlformats.org/officeDocument/2006/relationships/image" Target="../media/image123.png"/><Relationship Id="rId7" Type="http://schemas.openxmlformats.org/officeDocument/2006/relationships/image" Target="../media/image107.png"/><Relationship Id="rId2" Type="http://schemas.openxmlformats.org/officeDocument/2006/relationships/customXml" Target="../ink/ink108.xml"/><Relationship Id="rId16" Type="http://schemas.openxmlformats.org/officeDocument/2006/relationships/customXml" Target="../ink/ink115.xml"/><Relationship Id="rId29" Type="http://schemas.openxmlformats.org/officeDocument/2006/relationships/customXml" Target="../ink/ink122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10.xml"/><Relationship Id="rId11" Type="http://schemas.openxmlformats.org/officeDocument/2006/relationships/image" Target="../media/image108.png"/><Relationship Id="rId24" Type="http://schemas.openxmlformats.org/officeDocument/2006/relationships/image" Target="../media/image114.png"/><Relationship Id="rId32" Type="http://schemas.openxmlformats.org/officeDocument/2006/relationships/image" Target="../media/image118.png"/><Relationship Id="rId37" Type="http://schemas.openxmlformats.org/officeDocument/2006/relationships/customXml" Target="../ink/ink126.xml"/><Relationship Id="rId40" Type="http://schemas.openxmlformats.org/officeDocument/2006/relationships/image" Target="../media/image122.png"/><Relationship Id="rId45" Type="http://schemas.openxmlformats.org/officeDocument/2006/relationships/customXml" Target="../ink/ink130.xml"/><Relationship Id="rId5" Type="http://schemas.openxmlformats.org/officeDocument/2006/relationships/image" Target="../media/image106.png"/><Relationship Id="rId15" Type="http://schemas.openxmlformats.org/officeDocument/2006/relationships/image" Target="../media/image110.png"/><Relationship Id="rId23" Type="http://schemas.openxmlformats.org/officeDocument/2006/relationships/customXml" Target="../ink/ink119.xml"/><Relationship Id="rId28" Type="http://schemas.openxmlformats.org/officeDocument/2006/relationships/image" Target="../media/image116.png"/><Relationship Id="rId36" Type="http://schemas.openxmlformats.org/officeDocument/2006/relationships/image" Target="../media/image120.png"/><Relationship Id="rId10" Type="http://schemas.openxmlformats.org/officeDocument/2006/relationships/customXml" Target="../ink/ink112.xml"/><Relationship Id="rId19" Type="http://schemas.openxmlformats.org/officeDocument/2006/relationships/customXml" Target="../ink/ink117.xml"/><Relationship Id="rId31" Type="http://schemas.openxmlformats.org/officeDocument/2006/relationships/customXml" Target="../ink/ink123.xml"/><Relationship Id="rId44" Type="http://schemas.openxmlformats.org/officeDocument/2006/relationships/image" Target="../media/image124.png"/><Relationship Id="rId4" Type="http://schemas.openxmlformats.org/officeDocument/2006/relationships/customXml" Target="../ink/ink109.xml"/><Relationship Id="rId9" Type="http://schemas.openxmlformats.org/officeDocument/2006/relationships/image" Target="../media/image29.png"/><Relationship Id="rId14" Type="http://schemas.openxmlformats.org/officeDocument/2006/relationships/customXml" Target="../ink/ink114.xml"/><Relationship Id="rId22" Type="http://schemas.openxmlformats.org/officeDocument/2006/relationships/image" Target="../media/image113.png"/><Relationship Id="rId27" Type="http://schemas.openxmlformats.org/officeDocument/2006/relationships/customXml" Target="../ink/ink121.xml"/><Relationship Id="rId30" Type="http://schemas.openxmlformats.org/officeDocument/2006/relationships/image" Target="../media/image117.png"/><Relationship Id="rId35" Type="http://schemas.openxmlformats.org/officeDocument/2006/relationships/customXml" Target="../ink/ink125.xml"/><Relationship Id="rId43" Type="http://schemas.openxmlformats.org/officeDocument/2006/relationships/customXml" Target="../ink/ink129.xml"/><Relationship Id="rId8" Type="http://schemas.openxmlformats.org/officeDocument/2006/relationships/customXml" Target="../ink/ink111.xml"/><Relationship Id="rId3" Type="http://schemas.openxmlformats.org/officeDocument/2006/relationships/image" Target="../media/image105.png"/><Relationship Id="rId12" Type="http://schemas.openxmlformats.org/officeDocument/2006/relationships/customXml" Target="../ink/ink113.xml"/><Relationship Id="rId17" Type="http://schemas.openxmlformats.org/officeDocument/2006/relationships/image" Target="../media/image111.png"/><Relationship Id="rId25" Type="http://schemas.openxmlformats.org/officeDocument/2006/relationships/customXml" Target="../ink/ink120.xml"/><Relationship Id="rId33" Type="http://schemas.openxmlformats.org/officeDocument/2006/relationships/customXml" Target="../ink/ink124.xml"/><Relationship Id="rId38" Type="http://schemas.openxmlformats.org/officeDocument/2006/relationships/image" Target="../media/image121.png"/><Relationship Id="rId46" Type="http://schemas.openxmlformats.org/officeDocument/2006/relationships/image" Target="../media/image125.png"/><Relationship Id="rId20" Type="http://schemas.openxmlformats.org/officeDocument/2006/relationships/image" Target="../media/image112.png"/><Relationship Id="rId41" Type="http://schemas.openxmlformats.org/officeDocument/2006/relationships/customXml" Target="../ink/ink128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customXml" Target="../ink/ink134.xml"/><Relationship Id="rId13" Type="http://schemas.openxmlformats.org/officeDocument/2006/relationships/image" Target="../media/image130.png"/><Relationship Id="rId18" Type="http://schemas.openxmlformats.org/officeDocument/2006/relationships/customXml" Target="../ink/ink139.xml"/><Relationship Id="rId3" Type="http://schemas.openxmlformats.org/officeDocument/2006/relationships/image" Target="../media/image12.png"/><Relationship Id="rId21" Type="http://schemas.openxmlformats.org/officeDocument/2006/relationships/image" Target="../media/image134.png"/><Relationship Id="rId7" Type="http://schemas.openxmlformats.org/officeDocument/2006/relationships/image" Target="../media/image127.png"/><Relationship Id="rId12" Type="http://schemas.openxmlformats.org/officeDocument/2006/relationships/customXml" Target="../ink/ink136.xml"/><Relationship Id="rId17" Type="http://schemas.openxmlformats.org/officeDocument/2006/relationships/image" Target="../media/image132.png"/><Relationship Id="rId2" Type="http://schemas.openxmlformats.org/officeDocument/2006/relationships/customXml" Target="../ink/ink131.xml"/><Relationship Id="rId16" Type="http://schemas.openxmlformats.org/officeDocument/2006/relationships/customXml" Target="../ink/ink138.xml"/><Relationship Id="rId20" Type="http://schemas.openxmlformats.org/officeDocument/2006/relationships/customXml" Target="../ink/ink140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33.xml"/><Relationship Id="rId11" Type="http://schemas.openxmlformats.org/officeDocument/2006/relationships/image" Target="../media/image129.png"/><Relationship Id="rId5" Type="http://schemas.openxmlformats.org/officeDocument/2006/relationships/image" Target="../media/image126.png"/><Relationship Id="rId15" Type="http://schemas.openxmlformats.org/officeDocument/2006/relationships/image" Target="../media/image131.png"/><Relationship Id="rId10" Type="http://schemas.openxmlformats.org/officeDocument/2006/relationships/customXml" Target="../ink/ink135.xml"/><Relationship Id="rId19" Type="http://schemas.openxmlformats.org/officeDocument/2006/relationships/image" Target="../media/image133.png"/><Relationship Id="rId4" Type="http://schemas.openxmlformats.org/officeDocument/2006/relationships/customXml" Target="../ink/ink132.xml"/><Relationship Id="rId9" Type="http://schemas.openxmlformats.org/officeDocument/2006/relationships/image" Target="../media/image128.png"/><Relationship Id="rId14" Type="http://schemas.openxmlformats.org/officeDocument/2006/relationships/customXml" Target="../ink/ink13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customXml" Target="../ink/ink144.xml"/><Relationship Id="rId13" Type="http://schemas.openxmlformats.org/officeDocument/2006/relationships/image" Target="../media/image140.png"/><Relationship Id="rId3" Type="http://schemas.openxmlformats.org/officeDocument/2006/relationships/image" Target="../media/image135.png"/><Relationship Id="rId7" Type="http://schemas.openxmlformats.org/officeDocument/2006/relationships/image" Target="../media/image137.png"/><Relationship Id="rId12" Type="http://schemas.openxmlformats.org/officeDocument/2006/relationships/customXml" Target="../ink/ink146.xml"/><Relationship Id="rId2" Type="http://schemas.openxmlformats.org/officeDocument/2006/relationships/customXml" Target="../ink/ink14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43.xml"/><Relationship Id="rId11" Type="http://schemas.openxmlformats.org/officeDocument/2006/relationships/image" Target="../media/image139.png"/><Relationship Id="rId5" Type="http://schemas.openxmlformats.org/officeDocument/2006/relationships/image" Target="../media/image136.png"/><Relationship Id="rId10" Type="http://schemas.openxmlformats.org/officeDocument/2006/relationships/customXml" Target="../ink/ink145.xml"/><Relationship Id="rId4" Type="http://schemas.openxmlformats.org/officeDocument/2006/relationships/customXml" Target="../ink/ink142.xml"/><Relationship Id="rId9" Type="http://schemas.openxmlformats.org/officeDocument/2006/relationships/image" Target="../media/image138.png"/></Relationships>
</file>

<file path=ppt/slides/_rels/slide1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5.png"/><Relationship Id="rId18" Type="http://schemas.openxmlformats.org/officeDocument/2006/relationships/customXml" Target="../ink/ink155.xml"/><Relationship Id="rId26" Type="http://schemas.openxmlformats.org/officeDocument/2006/relationships/customXml" Target="../ink/ink159.xml"/><Relationship Id="rId39" Type="http://schemas.openxmlformats.org/officeDocument/2006/relationships/image" Target="../media/image158.png"/><Relationship Id="rId21" Type="http://schemas.openxmlformats.org/officeDocument/2006/relationships/image" Target="../media/image149.png"/><Relationship Id="rId34" Type="http://schemas.openxmlformats.org/officeDocument/2006/relationships/customXml" Target="../ink/ink163.xml"/><Relationship Id="rId42" Type="http://schemas.openxmlformats.org/officeDocument/2006/relationships/customXml" Target="../ink/ink167.xml"/><Relationship Id="rId47" Type="http://schemas.openxmlformats.org/officeDocument/2006/relationships/image" Target="../media/image162.png"/><Relationship Id="rId7" Type="http://schemas.openxmlformats.org/officeDocument/2006/relationships/image" Target="../media/image143.png"/><Relationship Id="rId2" Type="http://schemas.openxmlformats.org/officeDocument/2006/relationships/customXml" Target="../ink/ink147.xml"/><Relationship Id="rId16" Type="http://schemas.openxmlformats.org/officeDocument/2006/relationships/customXml" Target="../ink/ink154.xml"/><Relationship Id="rId29" Type="http://schemas.openxmlformats.org/officeDocument/2006/relationships/image" Target="../media/image153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49.xml"/><Relationship Id="rId11" Type="http://schemas.openxmlformats.org/officeDocument/2006/relationships/image" Target="../media/image144.png"/><Relationship Id="rId24" Type="http://schemas.openxmlformats.org/officeDocument/2006/relationships/customXml" Target="../ink/ink158.xml"/><Relationship Id="rId32" Type="http://schemas.openxmlformats.org/officeDocument/2006/relationships/customXml" Target="../ink/ink162.xml"/><Relationship Id="rId37" Type="http://schemas.openxmlformats.org/officeDocument/2006/relationships/image" Target="../media/image157.png"/><Relationship Id="rId40" Type="http://schemas.openxmlformats.org/officeDocument/2006/relationships/customXml" Target="../ink/ink166.xml"/><Relationship Id="rId45" Type="http://schemas.openxmlformats.org/officeDocument/2006/relationships/image" Target="../media/image161.png"/><Relationship Id="rId5" Type="http://schemas.openxmlformats.org/officeDocument/2006/relationships/image" Target="../media/image142.png"/><Relationship Id="rId15" Type="http://schemas.openxmlformats.org/officeDocument/2006/relationships/image" Target="../media/image146.png"/><Relationship Id="rId23" Type="http://schemas.openxmlformats.org/officeDocument/2006/relationships/image" Target="../media/image150.png"/><Relationship Id="rId28" Type="http://schemas.openxmlformats.org/officeDocument/2006/relationships/customXml" Target="../ink/ink160.xml"/><Relationship Id="rId36" Type="http://schemas.openxmlformats.org/officeDocument/2006/relationships/customXml" Target="../ink/ink164.xml"/><Relationship Id="rId10" Type="http://schemas.openxmlformats.org/officeDocument/2006/relationships/customXml" Target="../ink/ink151.xml"/><Relationship Id="rId19" Type="http://schemas.openxmlformats.org/officeDocument/2006/relationships/image" Target="../media/image148.png"/><Relationship Id="rId31" Type="http://schemas.openxmlformats.org/officeDocument/2006/relationships/image" Target="../media/image154.png"/><Relationship Id="rId44" Type="http://schemas.openxmlformats.org/officeDocument/2006/relationships/customXml" Target="../ink/ink168.xml"/><Relationship Id="rId4" Type="http://schemas.openxmlformats.org/officeDocument/2006/relationships/customXml" Target="../ink/ink148.xml"/><Relationship Id="rId9" Type="http://schemas.openxmlformats.org/officeDocument/2006/relationships/image" Target="../media/image29.png"/><Relationship Id="rId14" Type="http://schemas.openxmlformats.org/officeDocument/2006/relationships/customXml" Target="../ink/ink153.xml"/><Relationship Id="rId22" Type="http://schemas.openxmlformats.org/officeDocument/2006/relationships/customXml" Target="../ink/ink157.xml"/><Relationship Id="rId27" Type="http://schemas.openxmlformats.org/officeDocument/2006/relationships/image" Target="../media/image152.png"/><Relationship Id="rId30" Type="http://schemas.openxmlformats.org/officeDocument/2006/relationships/customXml" Target="../ink/ink161.xml"/><Relationship Id="rId35" Type="http://schemas.openxmlformats.org/officeDocument/2006/relationships/image" Target="../media/image156.png"/><Relationship Id="rId43" Type="http://schemas.openxmlformats.org/officeDocument/2006/relationships/image" Target="../media/image160.png"/><Relationship Id="rId8" Type="http://schemas.openxmlformats.org/officeDocument/2006/relationships/customXml" Target="../ink/ink150.xml"/><Relationship Id="rId3" Type="http://schemas.openxmlformats.org/officeDocument/2006/relationships/image" Target="../media/image141.png"/><Relationship Id="rId12" Type="http://schemas.openxmlformats.org/officeDocument/2006/relationships/customXml" Target="../ink/ink152.xml"/><Relationship Id="rId17" Type="http://schemas.openxmlformats.org/officeDocument/2006/relationships/image" Target="../media/image147.png"/><Relationship Id="rId25" Type="http://schemas.openxmlformats.org/officeDocument/2006/relationships/image" Target="../media/image151.png"/><Relationship Id="rId33" Type="http://schemas.openxmlformats.org/officeDocument/2006/relationships/image" Target="../media/image155.png"/><Relationship Id="rId38" Type="http://schemas.openxmlformats.org/officeDocument/2006/relationships/customXml" Target="../ink/ink165.xml"/><Relationship Id="rId46" Type="http://schemas.openxmlformats.org/officeDocument/2006/relationships/customXml" Target="../ink/ink169.xml"/><Relationship Id="rId20" Type="http://schemas.openxmlformats.org/officeDocument/2006/relationships/customXml" Target="../ink/ink156.xml"/><Relationship Id="rId41" Type="http://schemas.openxmlformats.org/officeDocument/2006/relationships/image" Target="../media/image159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customXml" Target="../ink/ink173.xml"/><Relationship Id="rId13" Type="http://schemas.openxmlformats.org/officeDocument/2006/relationships/image" Target="../media/image168.png"/><Relationship Id="rId3" Type="http://schemas.openxmlformats.org/officeDocument/2006/relationships/image" Target="../media/image163.png"/><Relationship Id="rId7" Type="http://schemas.openxmlformats.org/officeDocument/2006/relationships/image" Target="../media/image165.png"/><Relationship Id="rId12" Type="http://schemas.openxmlformats.org/officeDocument/2006/relationships/customXml" Target="../ink/ink175.xml"/><Relationship Id="rId2" Type="http://schemas.openxmlformats.org/officeDocument/2006/relationships/customXml" Target="../ink/ink170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72.xml"/><Relationship Id="rId11" Type="http://schemas.openxmlformats.org/officeDocument/2006/relationships/image" Target="../media/image167.png"/><Relationship Id="rId5" Type="http://schemas.openxmlformats.org/officeDocument/2006/relationships/image" Target="../media/image164.png"/><Relationship Id="rId10" Type="http://schemas.openxmlformats.org/officeDocument/2006/relationships/customXml" Target="../ink/ink174.xml"/><Relationship Id="rId4" Type="http://schemas.openxmlformats.org/officeDocument/2006/relationships/customXml" Target="../ink/ink171.xml"/><Relationship Id="rId9" Type="http://schemas.openxmlformats.org/officeDocument/2006/relationships/image" Target="../media/image16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customXml" Target="../ink/ink179.xml"/><Relationship Id="rId13" Type="http://schemas.openxmlformats.org/officeDocument/2006/relationships/image" Target="../media/image173.png"/><Relationship Id="rId18" Type="http://schemas.openxmlformats.org/officeDocument/2006/relationships/customXml" Target="../ink/ink184.xml"/><Relationship Id="rId3" Type="http://schemas.openxmlformats.org/officeDocument/2006/relationships/image" Target="../media/image169.png"/><Relationship Id="rId7" Type="http://schemas.openxmlformats.org/officeDocument/2006/relationships/image" Target="../media/image29.png"/><Relationship Id="rId12" Type="http://schemas.openxmlformats.org/officeDocument/2006/relationships/customXml" Target="../ink/ink181.xml"/><Relationship Id="rId17" Type="http://schemas.openxmlformats.org/officeDocument/2006/relationships/image" Target="../media/image175.png"/><Relationship Id="rId2" Type="http://schemas.openxmlformats.org/officeDocument/2006/relationships/customXml" Target="../ink/ink176.xml"/><Relationship Id="rId16" Type="http://schemas.openxmlformats.org/officeDocument/2006/relationships/customXml" Target="../ink/ink183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78.xml"/><Relationship Id="rId11" Type="http://schemas.openxmlformats.org/officeDocument/2006/relationships/image" Target="../media/image172.png"/><Relationship Id="rId5" Type="http://schemas.openxmlformats.org/officeDocument/2006/relationships/image" Target="../media/image170.png"/><Relationship Id="rId15" Type="http://schemas.openxmlformats.org/officeDocument/2006/relationships/image" Target="../media/image174.png"/><Relationship Id="rId10" Type="http://schemas.openxmlformats.org/officeDocument/2006/relationships/customXml" Target="../ink/ink180.xml"/><Relationship Id="rId19" Type="http://schemas.openxmlformats.org/officeDocument/2006/relationships/image" Target="../media/image176.png"/><Relationship Id="rId4" Type="http://schemas.openxmlformats.org/officeDocument/2006/relationships/customXml" Target="../ink/ink177.xml"/><Relationship Id="rId9" Type="http://schemas.openxmlformats.org/officeDocument/2006/relationships/image" Target="../media/image171.png"/><Relationship Id="rId14" Type="http://schemas.openxmlformats.org/officeDocument/2006/relationships/customXml" Target="../ink/ink182.xml"/></Relationships>
</file>

<file path=ppt/slides/_rels/slide2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82.png"/><Relationship Id="rId18" Type="http://schemas.openxmlformats.org/officeDocument/2006/relationships/customXml" Target="../ink/ink193.xml"/><Relationship Id="rId26" Type="http://schemas.openxmlformats.org/officeDocument/2006/relationships/customXml" Target="../ink/ink197.xml"/><Relationship Id="rId39" Type="http://schemas.openxmlformats.org/officeDocument/2006/relationships/image" Target="../media/image194.png"/><Relationship Id="rId21" Type="http://schemas.openxmlformats.org/officeDocument/2006/relationships/image" Target="../media/image186.png"/><Relationship Id="rId34" Type="http://schemas.openxmlformats.org/officeDocument/2006/relationships/customXml" Target="../ink/ink201.xml"/><Relationship Id="rId42" Type="http://schemas.openxmlformats.org/officeDocument/2006/relationships/customXml" Target="../ink/ink205.xml"/><Relationship Id="rId7" Type="http://schemas.openxmlformats.org/officeDocument/2006/relationships/image" Target="../media/image179.png"/><Relationship Id="rId2" Type="http://schemas.openxmlformats.org/officeDocument/2006/relationships/customXml" Target="../ink/ink185.xml"/><Relationship Id="rId16" Type="http://schemas.openxmlformats.org/officeDocument/2006/relationships/customXml" Target="../ink/ink192.xml"/><Relationship Id="rId29" Type="http://schemas.openxmlformats.org/officeDocument/2006/relationships/image" Target="../media/image100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87.xml"/><Relationship Id="rId11" Type="http://schemas.openxmlformats.org/officeDocument/2006/relationships/image" Target="../media/image181.png"/><Relationship Id="rId24" Type="http://schemas.openxmlformats.org/officeDocument/2006/relationships/customXml" Target="../ink/ink196.xml"/><Relationship Id="rId32" Type="http://schemas.openxmlformats.org/officeDocument/2006/relationships/customXml" Target="../ink/ink200.xml"/><Relationship Id="rId37" Type="http://schemas.openxmlformats.org/officeDocument/2006/relationships/image" Target="../media/image193.png"/><Relationship Id="rId40" Type="http://schemas.openxmlformats.org/officeDocument/2006/relationships/customXml" Target="../ink/ink204.xml"/><Relationship Id="rId45" Type="http://schemas.openxmlformats.org/officeDocument/2006/relationships/image" Target="../media/image197.png"/><Relationship Id="rId5" Type="http://schemas.openxmlformats.org/officeDocument/2006/relationships/image" Target="../media/image178.png"/><Relationship Id="rId15" Type="http://schemas.openxmlformats.org/officeDocument/2006/relationships/image" Target="../media/image183.png"/><Relationship Id="rId23" Type="http://schemas.openxmlformats.org/officeDocument/2006/relationships/image" Target="../media/image187.png"/><Relationship Id="rId28" Type="http://schemas.openxmlformats.org/officeDocument/2006/relationships/customXml" Target="../ink/ink198.xml"/><Relationship Id="rId36" Type="http://schemas.openxmlformats.org/officeDocument/2006/relationships/customXml" Target="../ink/ink202.xml"/><Relationship Id="rId10" Type="http://schemas.openxmlformats.org/officeDocument/2006/relationships/customXml" Target="../ink/ink189.xml"/><Relationship Id="rId19" Type="http://schemas.openxmlformats.org/officeDocument/2006/relationships/image" Target="../media/image185.png"/><Relationship Id="rId31" Type="http://schemas.openxmlformats.org/officeDocument/2006/relationships/image" Target="../media/image190.png"/><Relationship Id="rId44" Type="http://schemas.openxmlformats.org/officeDocument/2006/relationships/customXml" Target="../ink/ink206.xml"/><Relationship Id="rId4" Type="http://schemas.openxmlformats.org/officeDocument/2006/relationships/customXml" Target="../ink/ink186.xml"/><Relationship Id="rId9" Type="http://schemas.openxmlformats.org/officeDocument/2006/relationships/image" Target="../media/image180.png"/><Relationship Id="rId14" Type="http://schemas.openxmlformats.org/officeDocument/2006/relationships/customXml" Target="../ink/ink191.xml"/><Relationship Id="rId22" Type="http://schemas.openxmlformats.org/officeDocument/2006/relationships/customXml" Target="../ink/ink195.xml"/><Relationship Id="rId27" Type="http://schemas.openxmlformats.org/officeDocument/2006/relationships/image" Target="../media/image189.png"/><Relationship Id="rId30" Type="http://schemas.openxmlformats.org/officeDocument/2006/relationships/customXml" Target="../ink/ink199.xml"/><Relationship Id="rId35" Type="http://schemas.openxmlformats.org/officeDocument/2006/relationships/image" Target="../media/image192.png"/><Relationship Id="rId43" Type="http://schemas.openxmlformats.org/officeDocument/2006/relationships/image" Target="../media/image196.png"/><Relationship Id="rId8" Type="http://schemas.openxmlformats.org/officeDocument/2006/relationships/customXml" Target="../ink/ink188.xml"/><Relationship Id="rId3" Type="http://schemas.openxmlformats.org/officeDocument/2006/relationships/image" Target="../media/image177.png"/><Relationship Id="rId12" Type="http://schemas.openxmlformats.org/officeDocument/2006/relationships/customXml" Target="../ink/ink190.xml"/><Relationship Id="rId17" Type="http://schemas.openxmlformats.org/officeDocument/2006/relationships/image" Target="../media/image184.png"/><Relationship Id="rId25" Type="http://schemas.openxmlformats.org/officeDocument/2006/relationships/image" Target="../media/image188.png"/><Relationship Id="rId33" Type="http://schemas.openxmlformats.org/officeDocument/2006/relationships/image" Target="../media/image191.png"/><Relationship Id="rId38" Type="http://schemas.openxmlformats.org/officeDocument/2006/relationships/customXml" Target="../ink/ink203.xml"/><Relationship Id="rId20" Type="http://schemas.openxmlformats.org/officeDocument/2006/relationships/customXml" Target="../ink/ink194.xml"/><Relationship Id="rId41" Type="http://schemas.openxmlformats.org/officeDocument/2006/relationships/image" Target="../media/image195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customXml" Target="../ink/ink210.xml"/><Relationship Id="rId13" Type="http://schemas.openxmlformats.org/officeDocument/2006/relationships/image" Target="../media/image203.png"/><Relationship Id="rId18" Type="http://schemas.openxmlformats.org/officeDocument/2006/relationships/customXml" Target="../ink/ink215.xml"/><Relationship Id="rId3" Type="http://schemas.openxmlformats.org/officeDocument/2006/relationships/image" Target="../media/image198.png"/><Relationship Id="rId21" Type="http://schemas.openxmlformats.org/officeDocument/2006/relationships/image" Target="../media/image206.png"/><Relationship Id="rId7" Type="http://schemas.openxmlformats.org/officeDocument/2006/relationships/image" Target="../media/image200.png"/><Relationship Id="rId12" Type="http://schemas.openxmlformats.org/officeDocument/2006/relationships/customXml" Target="../ink/ink212.xml"/><Relationship Id="rId17" Type="http://schemas.openxmlformats.org/officeDocument/2006/relationships/image" Target="../media/image204.png"/><Relationship Id="rId2" Type="http://schemas.openxmlformats.org/officeDocument/2006/relationships/customXml" Target="../ink/ink207.xml"/><Relationship Id="rId16" Type="http://schemas.openxmlformats.org/officeDocument/2006/relationships/customXml" Target="../ink/ink214.xml"/><Relationship Id="rId20" Type="http://schemas.openxmlformats.org/officeDocument/2006/relationships/customXml" Target="../ink/ink216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09.xml"/><Relationship Id="rId11" Type="http://schemas.openxmlformats.org/officeDocument/2006/relationships/image" Target="../media/image202.png"/><Relationship Id="rId5" Type="http://schemas.openxmlformats.org/officeDocument/2006/relationships/image" Target="../media/image199.png"/><Relationship Id="rId15" Type="http://schemas.openxmlformats.org/officeDocument/2006/relationships/image" Target="../media/image67.png"/><Relationship Id="rId23" Type="http://schemas.openxmlformats.org/officeDocument/2006/relationships/image" Target="../media/image207.png"/><Relationship Id="rId10" Type="http://schemas.openxmlformats.org/officeDocument/2006/relationships/customXml" Target="../ink/ink211.xml"/><Relationship Id="rId19" Type="http://schemas.openxmlformats.org/officeDocument/2006/relationships/image" Target="../media/image205.png"/><Relationship Id="rId4" Type="http://schemas.openxmlformats.org/officeDocument/2006/relationships/customXml" Target="../ink/ink208.xml"/><Relationship Id="rId9" Type="http://schemas.openxmlformats.org/officeDocument/2006/relationships/image" Target="../media/image201.png"/><Relationship Id="rId14" Type="http://schemas.openxmlformats.org/officeDocument/2006/relationships/customXml" Target="../ink/ink213.xml"/><Relationship Id="rId22" Type="http://schemas.openxmlformats.org/officeDocument/2006/relationships/customXml" Target="../ink/ink217.xml"/></Relationships>
</file>

<file path=ppt/slides/_rels/slide23.xml.rels><?xml version="1.0" encoding="UTF-8" standalone="yes"?>
<Relationships xmlns="http://schemas.openxmlformats.org/package/2006/relationships"><Relationship Id="rId26" Type="http://schemas.openxmlformats.org/officeDocument/2006/relationships/customXml" Target="../ink/ink230.xml"/><Relationship Id="rId21" Type="http://schemas.openxmlformats.org/officeDocument/2006/relationships/image" Target="../media/image217.png"/><Relationship Id="rId34" Type="http://schemas.openxmlformats.org/officeDocument/2006/relationships/customXml" Target="../ink/ink234.xml"/><Relationship Id="rId42" Type="http://schemas.openxmlformats.org/officeDocument/2006/relationships/image" Target="../media/image226.png"/><Relationship Id="rId47" Type="http://schemas.openxmlformats.org/officeDocument/2006/relationships/customXml" Target="../ink/ink241.xml"/><Relationship Id="rId50" Type="http://schemas.openxmlformats.org/officeDocument/2006/relationships/image" Target="../media/image230.png"/><Relationship Id="rId55" Type="http://schemas.openxmlformats.org/officeDocument/2006/relationships/customXml" Target="../ink/ink245.xml"/><Relationship Id="rId63" Type="http://schemas.openxmlformats.org/officeDocument/2006/relationships/customXml" Target="../ink/ink249.xml"/><Relationship Id="rId68" Type="http://schemas.openxmlformats.org/officeDocument/2006/relationships/image" Target="../media/image239.png"/><Relationship Id="rId7" Type="http://schemas.openxmlformats.org/officeDocument/2006/relationships/image" Target="../media/image210.png"/><Relationship Id="rId2" Type="http://schemas.openxmlformats.org/officeDocument/2006/relationships/customXml" Target="../ink/ink218.xml"/><Relationship Id="rId16" Type="http://schemas.openxmlformats.org/officeDocument/2006/relationships/customXml" Target="../ink/ink225.xml"/><Relationship Id="rId29" Type="http://schemas.openxmlformats.org/officeDocument/2006/relationships/image" Target="../media/image220.png"/><Relationship Id="rId11" Type="http://schemas.openxmlformats.org/officeDocument/2006/relationships/image" Target="../media/image212.png"/><Relationship Id="rId24" Type="http://schemas.openxmlformats.org/officeDocument/2006/relationships/customXml" Target="../ink/ink229.xml"/><Relationship Id="rId32" Type="http://schemas.openxmlformats.org/officeDocument/2006/relationships/customXml" Target="../ink/ink233.xml"/><Relationship Id="rId37" Type="http://schemas.openxmlformats.org/officeDocument/2006/relationships/image" Target="../media/image224.png"/><Relationship Id="rId40" Type="http://schemas.openxmlformats.org/officeDocument/2006/relationships/customXml" Target="../ink/ink237.xml"/><Relationship Id="rId45" Type="http://schemas.openxmlformats.org/officeDocument/2006/relationships/customXml" Target="../ink/ink240.xml"/><Relationship Id="rId53" Type="http://schemas.openxmlformats.org/officeDocument/2006/relationships/customXml" Target="../ink/ink244.xml"/><Relationship Id="rId58" Type="http://schemas.openxmlformats.org/officeDocument/2006/relationships/image" Target="../media/image234.png"/><Relationship Id="rId66" Type="http://schemas.openxmlformats.org/officeDocument/2006/relationships/image" Target="../media/image238.png"/><Relationship Id="rId5" Type="http://schemas.openxmlformats.org/officeDocument/2006/relationships/image" Target="../media/image209.png"/><Relationship Id="rId61" Type="http://schemas.openxmlformats.org/officeDocument/2006/relationships/customXml" Target="../ink/ink248.xml"/><Relationship Id="rId19" Type="http://schemas.openxmlformats.org/officeDocument/2006/relationships/image" Target="../media/image216.png"/><Relationship Id="rId14" Type="http://schemas.openxmlformats.org/officeDocument/2006/relationships/customXml" Target="../ink/ink224.xml"/><Relationship Id="rId22" Type="http://schemas.openxmlformats.org/officeDocument/2006/relationships/customXml" Target="../ink/ink228.xml"/><Relationship Id="rId27" Type="http://schemas.openxmlformats.org/officeDocument/2006/relationships/image" Target="../media/image29.png"/><Relationship Id="rId30" Type="http://schemas.openxmlformats.org/officeDocument/2006/relationships/customXml" Target="../ink/ink232.xml"/><Relationship Id="rId35" Type="http://schemas.openxmlformats.org/officeDocument/2006/relationships/image" Target="../media/image223.png"/><Relationship Id="rId43" Type="http://schemas.openxmlformats.org/officeDocument/2006/relationships/customXml" Target="../ink/ink239.xml"/><Relationship Id="rId48" Type="http://schemas.openxmlformats.org/officeDocument/2006/relationships/image" Target="../media/image229.png"/><Relationship Id="rId56" Type="http://schemas.openxmlformats.org/officeDocument/2006/relationships/image" Target="../media/image233.png"/><Relationship Id="rId64" Type="http://schemas.openxmlformats.org/officeDocument/2006/relationships/image" Target="../media/image237.png"/><Relationship Id="rId8" Type="http://schemas.openxmlformats.org/officeDocument/2006/relationships/customXml" Target="../ink/ink221.xml"/><Relationship Id="rId51" Type="http://schemas.openxmlformats.org/officeDocument/2006/relationships/customXml" Target="../ink/ink243.xml"/><Relationship Id="rId3" Type="http://schemas.openxmlformats.org/officeDocument/2006/relationships/image" Target="../media/image208.png"/><Relationship Id="rId12" Type="http://schemas.openxmlformats.org/officeDocument/2006/relationships/customXml" Target="../ink/ink223.xml"/><Relationship Id="rId17" Type="http://schemas.openxmlformats.org/officeDocument/2006/relationships/image" Target="../media/image215.png"/><Relationship Id="rId25" Type="http://schemas.openxmlformats.org/officeDocument/2006/relationships/image" Target="../media/image219.png"/><Relationship Id="rId33" Type="http://schemas.openxmlformats.org/officeDocument/2006/relationships/image" Target="../media/image222.png"/><Relationship Id="rId38" Type="http://schemas.openxmlformats.org/officeDocument/2006/relationships/customXml" Target="../ink/ink236.xml"/><Relationship Id="rId46" Type="http://schemas.openxmlformats.org/officeDocument/2006/relationships/image" Target="../media/image228.png"/><Relationship Id="rId59" Type="http://schemas.openxmlformats.org/officeDocument/2006/relationships/customXml" Target="../ink/ink247.xml"/><Relationship Id="rId67" Type="http://schemas.openxmlformats.org/officeDocument/2006/relationships/customXml" Target="../ink/ink251.xml"/><Relationship Id="rId20" Type="http://schemas.openxmlformats.org/officeDocument/2006/relationships/customXml" Target="../ink/ink227.xml"/><Relationship Id="rId41" Type="http://schemas.openxmlformats.org/officeDocument/2006/relationships/customXml" Target="../ink/ink238.xml"/><Relationship Id="rId54" Type="http://schemas.openxmlformats.org/officeDocument/2006/relationships/image" Target="../media/image232.png"/><Relationship Id="rId62" Type="http://schemas.openxmlformats.org/officeDocument/2006/relationships/image" Target="../media/image236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20.xml"/><Relationship Id="rId15" Type="http://schemas.openxmlformats.org/officeDocument/2006/relationships/image" Target="../media/image214.png"/><Relationship Id="rId23" Type="http://schemas.openxmlformats.org/officeDocument/2006/relationships/image" Target="../media/image218.png"/><Relationship Id="rId28" Type="http://schemas.openxmlformats.org/officeDocument/2006/relationships/customXml" Target="../ink/ink231.xml"/><Relationship Id="rId36" Type="http://schemas.openxmlformats.org/officeDocument/2006/relationships/customXml" Target="../ink/ink235.xml"/><Relationship Id="rId49" Type="http://schemas.openxmlformats.org/officeDocument/2006/relationships/customXml" Target="../ink/ink242.xml"/><Relationship Id="rId57" Type="http://schemas.openxmlformats.org/officeDocument/2006/relationships/customXml" Target="../ink/ink246.xml"/><Relationship Id="rId10" Type="http://schemas.openxmlformats.org/officeDocument/2006/relationships/customXml" Target="../ink/ink222.xml"/><Relationship Id="rId31" Type="http://schemas.openxmlformats.org/officeDocument/2006/relationships/image" Target="../media/image221.png"/><Relationship Id="rId44" Type="http://schemas.openxmlformats.org/officeDocument/2006/relationships/image" Target="../media/image227.png"/><Relationship Id="rId52" Type="http://schemas.openxmlformats.org/officeDocument/2006/relationships/image" Target="../media/image231.png"/><Relationship Id="rId60" Type="http://schemas.openxmlformats.org/officeDocument/2006/relationships/image" Target="../media/image235.png"/><Relationship Id="rId65" Type="http://schemas.openxmlformats.org/officeDocument/2006/relationships/customXml" Target="../ink/ink250.xml"/><Relationship Id="rId4" Type="http://schemas.openxmlformats.org/officeDocument/2006/relationships/customXml" Target="../ink/ink219.xml"/><Relationship Id="rId9" Type="http://schemas.openxmlformats.org/officeDocument/2006/relationships/image" Target="../media/image211.png"/><Relationship Id="rId13" Type="http://schemas.openxmlformats.org/officeDocument/2006/relationships/image" Target="../media/image213.png"/><Relationship Id="rId18" Type="http://schemas.openxmlformats.org/officeDocument/2006/relationships/customXml" Target="../ink/ink226.xml"/><Relationship Id="rId39" Type="http://schemas.openxmlformats.org/officeDocument/2006/relationships/image" Target="../media/image225.png"/></Relationships>
</file>

<file path=ppt/slides/_rels/slide2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44.png"/><Relationship Id="rId18" Type="http://schemas.openxmlformats.org/officeDocument/2006/relationships/customXml" Target="../ink/ink260.xml"/><Relationship Id="rId26" Type="http://schemas.openxmlformats.org/officeDocument/2006/relationships/customXml" Target="../ink/ink264.xml"/><Relationship Id="rId39" Type="http://schemas.openxmlformats.org/officeDocument/2006/relationships/image" Target="../media/image257.png"/><Relationship Id="rId21" Type="http://schemas.openxmlformats.org/officeDocument/2006/relationships/image" Target="../media/image248.png"/><Relationship Id="rId34" Type="http://schemas.openxmlformats.org/officeDocument/2006/relationships/customXml" Target="../ink/ink268.xml"/><Relationship Id="rId42" Type="http://schemas.openxmlformats.org/officeDocument/2006/relationships/customXml" Target="../ink/ink272.xml"/><Relationship Id="rId7" Type="http://schemas.openxmlformats.org/officeDocument/2006/relationships/image" Target="../media/image242.png"/><Relationship Id="rId2" Type="http://schemas.openxmlformats.org/officeDocument/2006/relationships/customXml" Target="../ink/ink252.xml"/><Relationship Id="rId16" Type="http://schemas.openxmlformats.org/officeDocument/2006/relationships/customXml" Target="../ink/ink259.xml"/><Relationship Id="rId29" Type="http://schemas.openxmlformats.org/officeDocument/2006/relationships/image" Target="../media/image252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54.xml"/><Relationship Id="rId11" Type="http://schemas.openxmlformats.org/officeDocument/2006/relationships/image" Target="../media/image243.png"/><Relationship Id="rId24" Type="http://schemas.openxmlformats.org/officeDocument/2006/relationships/customXml" Target="../ink/ink263.xml"/><Relationship Id="rId32" Type="http://schemas.openxmlformats.org/officeDocument/2006/relationships/customXml" Target="../ink/ink267.xml"/><Relationship Id="rId37" Type="http://schemas.openxmlformats.org/officeDocument/2006/relationships/image" Target="../media/image256.png"/><Relationship Id="rId40" Type="http://schemas.openxmlformats.org/officeDocument/2006/relationships/customXml" Target="../ink/ink271.xml"/><Relationship Id="rId45" Type="http://schemas.openxmlformats.org/officeDocument/2006/relationships/image" Target="../media/image260.png"/><Relationship Id="rId5" Type="http://schemas.openxmlformats.org/officeDocument/2006/relationships/image" Target="../media/image241.png"/><Relationship Id="rId15" Type="http://schemas.openxmlformats.org/officeDocument/2006/relationships/image" Target="../media/image245.png"/><Relationship Id="rId23" Type="http://schemas.openxmlformats.org/officeDocument/2006/relationships/image" Target="../media/image249.png"/><Relationship Id="rId28" Type="http://schemas.openxmlformats.org/officeDocument/2006/relationships/customXml" Target="../ink/ink265.xml"/><Relationship Id="rId36" Type="http://schemas.openxmlformats.org/officeDocument/2006/relationships/customXml" Target="../ink/ink269.xml"/><Relationship Id="rId10" Type="http://schemas.openxmlformats.org/officeDocument/2006/relationships/customXml" Target="../ink/ink256.xml"/><Relationship Id="rId19" Type="http://schemas.openxmlformats.org/officeDocument/2006/relationships/image" Target="../media/image247.png"/><Relationship Id="rId31" Type="http://schemas.openxmlformats.org/officeDocument/2006/relationships/image" Target="../media/image253.png"/><Relationship Id="rId44" Type="http://schemas.openxmlformats.org/officeDocument/2006/relationships/customXml" Target="../ink/ink273.xml"/><Relationship Id="rId4" Type="http://schemas.openxmlformats.org/officeDocument/2006/relationships/customXml" Target="../ink/ink253.xml"/><Relationship Id="rId9" Type="http://schemas.openxmlformats.org/officeDocument/2006/relationships/image" Target="../media/image29.png"/><Relationship Id="rId14" Type="http://schemas.openxmlformats.org/officeDocument/2006/relationships/customXml" Target="../ink/ink258.xml"/><Relationship Id="rId22" Type="http://schemas.openxmlformats.org/officeDocument/2006/relationships/customXml" Target="../ink/ink262.xml"/><Relationship Id="rId27" Type="http://schemas.openxmlformats.org/officeDocument/2006/relationships/image" Target="../media/image251.png"/><Relationship Id="rId30" Type="http://schemas.openxmlformats.org/officeDocument/2006/relationships/customXml" Target="../ink/ink266.xml"/><Relationship Id="rId35" Type="http://schemas.openxmlformats.org/officeDocument/2006/relationships/image" Target="../media/image255.png"/><Relationship Id="rId43" Type="http://schemas.openxmlformats.org/officeDocument/2006/relationships/image" Target="../media/image259.png"/><Relationship Id="rId8" Type="http://schemas.openxmlformats.org/officeDocument/2006/relationships/customXml" Target="../ink/ink255.xml"/><Relationship Id="rId3" Type="http://schemas.openxmlformats.org/officeDocument/2006/relationships/image" Target="../media/image240.png"/><Relationship Id="rId12" Type="http://schemas.openxmlformats.org/officeDocument/2006/relationships/customXml" Target="../ink/ink257.xml"/><Relationship Id="rId17" Type="http://schemas.openxmlformats.org/officeDocument/2006/relationships/image" Target="../media/image246.png"/><Relationship Id="rId25" Type="http://schemas.openxmlformats.org/officeDocument/2006/relationships/image" Target="../media/image250.png"/><Relationship Id="rId33" Type="http://schemas.openxmlformats.org/officeDocument/2006/relationships/image" Target="../media/image254.png"/><Relationship Id="rId38" Type="http://schemas.openxmlformats.org/officeDocument/2006/relationships/customXml" Target="../ink/ink270.xml"/><Relationship Id="rId20" Type="http://schemas.openxmlformats.org/officeDocument/2006/relationships/customXml" Target="../ink/ink261.xml"/><Relationship Id="rId41" Type="http://schemas.openxmlformats.org/officeDocument/2006/relationships/image" Target="../media/image258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6.png"/><Relationship Id="rId18" Type="http://schemas.openxmlformats.org/officeDocument/2006/relationships/customXml" Target="../ink/ink9.xml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.xm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10" Type="http://schemas.openxmlformats.org/officeDocument/2006/relationships/customXml" Target="../ink/ink5.xml"/><Relationship Id="rId19" Type="http://schemas.openxmlformats.org/officeDocument/2006/relationships/image" Target="../media/image9.png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4" Type="http://schemas.openxmlformats.org/officeDocument/2006/relationships/customXml" Target="../ink/ink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13.xml"/><Relationship Id="rId13" Type="http://schemas.openxmlformats.org/officeDocument/2006/relationships/image" Target="../media/image15.png"/><Relationship Id="rId18" Type="http://schemas.openxmlformats.org/officeDocument/2006/relationships/customXml" Target="../ink/ink18.xml"/><Relationship Id="rId3" Type="http://schemas.openxmlformats.org/officeDocument/2006/relationships/image" Target="../media/image10.png"/><Relationship Id="rId21" Type="http://schemas.openxmlformats.org/officeDocument/2006/relationships/image" Target="../media/image19.png"/><Relationship Id="rId7" Type="http://schemas.openxmlformats.org/officeDocument/2006/relationships/image" Target="../media/image12.png"/><Relationship Id="rId12" Type="http://schemas.openxmlformats.org/officeDocument/2006/relationships/customXml" Target="../ink/ink15.xml"/><Relationship Id="rId17" Type="http://schemas.openxmlformats.org/officeDocument/2006/relationships/image" Target="../media/image17.png"/><Relationship Id="rId2" Type="http://schemas.openxmlformats.org/officeDocument/2006/relationships/customXml" Target="../ink/ink10.xml"/><Relationship Id="rId16" Type="http://schemas.openxmlformats.org/officeDocument/2006/relationships/customXml" Target="../ink/ink17.xml"/><Relationship Id="rId20" Type="http://schemas.openxmlformats.org/officeDocument/2006/relationships/customXml" Target="../ink/ink19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2.xml"/><Relationship Id="rId11" Type="http://schemas.openxmlformats.org/officeDocument/2006/relationships/image" Target="../media/image14.png"/><Relationship Id="rId5" Type="http://schemas.openxmlformats.org/officeDocument/2006/relationships/image" Target="../media/image11.png"/><Relationship Id="rId15" Type="http://schemas.openxmlformats.org/officeDocument/2006/relationships/image" Target="../media/image16.png"/><Relationship Id="rId23" Type="http://schemas.openxmlformats.org/officeDocument/2006/relationships/image" Target="../media/image20.png"/><Relationship Id="rId10" Type="http://schemas.openxmlformats.org/officeDocument/2006/relationships/customXml" Target="../ink/ink14.xml"/><Relationship Id="rId19" Type="http://schemas.openxmlformats.org/officeDocument/2006/relationships/image" Target="../media/image18.png"/><Relationship Id="rId4" Type="http://schemas.openxmlformats.org/officeDocument/2006/relationships/customXml" Target="../ink/ink11.xml"/><Relationship Id="rId9" Type="http://schemas.openxmlformats.org/officeDocument/2006/relationships/image" Target="../media/image13.png"/><Relationship Id="rId14" Type="http://schemas.openxmlformats.org/officeDocument/2006/relationships/customXml" Target="../ink/ink16.xml"/><Relationship Id="rId22" Type="http://schemas.openxmlformats.org/officeDocument/2006/relationships/customXml" Target="../ink/ink20.xml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6.png"/><Relationship Id="rId18" Type="http://schemas.openxmlformats.org/officeDocument/2006/relationships/customXml" Target="../ink/ink29.xml"/><Relationship Id="rId26" Type="http://schemas.openxmlformats.org/officeDocument/2006/relationships/customXml" Target="../ink/ink33.xml"/><Relationship Id="rId39" Type="http://schemas.openxmlformats.org/officeDocument/2006/relationships/customXml" Target="../ink/ink40.xml"/><Relationship Id="rId21" Type="http://schemas.openxmlformats.org/officeDocument/2006/relationships/image" Target="../media/image30.png"/><Relationship Id="rId34" Type="http://schemas.openxmlformats.org/officeDocument/2006/relationships/image" Target="../media/image36.png"/><Relationship Id="rId42" Type="http://schemas.openxmlformats.org/officeDocument/2006/relationships/customXml" Target="../ink/ink42.xml"/><Relationship Id="rId47" Type="http://schemas.openxmlformats.org/officeDocument/2006/relationships/image" Target="../media/image42.png"/><Relationship Id="rId7" Type="http://schemas.openxmlformats.org/officeDocument/2006/relationships/image" Target="../media/image23.png"/><Relationship Id="rId2" Type="http://schemas.openxmlformats.org/officeDocument/2006/relationships/customXml" Target="../ink/ink21.xml"/><Relationship Id="rId16" Type="http://schemas.openxmlformats.org/officeDocument/2006/relationships/customXml" Target="../ink/ink28.xml"/><Relationship Id="rId29" Type="http://schemas.openxmlformats.org/officeDocument/2006/relationships/customXml" Target="../ink/ink35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3.xml"/><Relationship Id="rId11" Type="http://schemas.openxmlformats.org/officeDocument/2006/relationships/image" Target="../media/image25.png"/><Relationship Id="rId24" Type="http://schemas.openxmlformats.org/officeDocument/2006/relationships/customXml" Target="../ink/ink32.xml"/><Relationship Id="rId32" Type="http://schemas.openxmlformats.org/officeDocument/2006/relationships/image" Target="../media/image35.png"/><Relationship Id="rId37" Type="http://schemas.openxmlformats.org/officeDocument/2006/relationships/customXml" Target="../ink/ink39.xml"/><Relationship Id="rId40" Type="http://schemas.openxmlformats.org/officeDocument/2006/relationships/image" Target="../media/image39.png"/><Relationship Id="rId45" Type="http://schemas.openxmlformats.org/officeDocument/2006/relationships/image" Target="../media/image41.png"/><Relationship Id="rId5" Type="http://schemas.openxmlformats.org/officeDocument/2006/relationships/image" Target="../media/image22.png"/><Relationship Id="rId15" Type="http://schemas.openxmlformats.org/officeDocument/2006/relationships/image" Target="../media/image27.png"/><Relationship Id="rId23" Type="http://schemas.openxmlformats.org/officeDocument/2006/relationships/image" Target="../media/image31.png"/><Relationship Id="rId28" Type="http://schemas.openxmlformats.org/officeDocument/2006/relationships/image" Target="../media/image33.png"/><Relationship Id="rId36" Type="http://schemas.openxmlformats.org/officeDocument/2006/relationships/image" Target="../media/image37.png"/><Relationship Id="rId10" Type="http://schemas.openxmlformats.org/officeDocument/2006/relationships/customXml" Target="../ink/ink25.xml"/><Relationship Id="rId19" Type="http://schemas.openxmlformats.org/officeDocument/2006/relationships/image" Target="../media/image29.png"/><Relationship Id="rId31" Type="http://schemas.openxmlformats.org/officeDocument/2006/relationships/customXml" Target="../ink/ink36.xml"/><Relationship Id="rId44" Type="http://schemas.openxmlformats.org/officeDocument/2006/relationships/customXml" Target="../ink/ink43.xml"/><Relationship Id="rId4" Type="http://schemas.openxmlformats.org/officeDocument/2006/relationships/customXml" Target="../ink/ink22.xml"/><Relationship Id="rId9" Type="http://schemas.openxmlformats.org/officeDocument/2006/relationships/image" Target="../media/image24.png"/><Relationship Id="rId14" Type="http://schemas.openxmlformats.org/officeDocument/2006/relationships/customXml" Target="../ink/ink27.xml"/><Relationship Id="rId22" Type="http://schemas.openxmlformats.org/officeDocument/2006/relationships/customXml" Target="../ink/ink31.xml"/><Relationship Id="rId27" Type="http://schemas.openxmlformats.org/officeDocument/2006/relationships/customXml" Target="../ink/ink34.xml"/><Relationship Id="rId30" Type="http://schemas.openxmlformats.org/officeDocument/2006/relationships/image" Target="../media/image34.png"/><Relationship Id="rId35" Type="http://schemas.openxmlformats.org/officeDocument/2006/relationships/customXml" Target="../ink/ink38.xml"/><Relationship Id="rId43" Type="http://schemas.openxmlformats.org/officeDocument/2006/relationships/image" Target="../media/image40.png"/><Relationship Id="rId8" Type="http://schemas.openxmlformats.org/officeDocument/2006/relationships/customXml" Target="../ink/ink24.xml"/><Relationship Id="rId3" Type="http://schemas.openxmlformats.org/officeDocument/2006/relationships/image" Target="../media/image21.png"/><Relationship Id="rId12" Type="http://schemas.openxmlformats.org/officeDocument/2006/relationships/customXml" Target="../ink/ink26.xml"/><Relationship Id="rId17" Type="http://schemas.openxmlformats.org/officeDocument/2006/relationships/image" Target="../media/image28.png"/><Relationship Id="rId25" Type="http://schemas.openxmlformats.org/officeDocument/2006/relationships/image" Target="../media/image32.png"/><Relationship Id="rId33" Type="http://schemas.openxmlformats.org/officeDocument/2006/relationships/customXml" Target="../ink/ink37.xml"/><Relationship Id="rId38" Type="http://schemas.openxmlformats.org/officeDocument/2006/relationships/image" Target="../media/image38.png"/><Relationship Id="rId46" Type="http://schemas.openxmlformats.org/officeDocument/2006/relationships/customXml" Target="../ink/ink44.xml"/><Relationship Id="rId20" Type="http://schemas.openxmlformats.org/officeDocument/2006/relationships/customXml" Target="../ink/ink30.xml"/><Relationship Id="rId41" Type="http://schemas.openxmlformats.org/officeDocument/2006/relationships/customXml" Target="../ink/ink4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ustomXml" Target="../ink/ink48.xml"/><Relationship Id="rId13" Type="http://schemas.openxmlformats.org/officeDocument/2006/relationships/image" Target="../media/image48.png"/><Relationship Id="rId3" Type="http://schemas.openxmlformats.org/officeDocument/2006/relationships/image" Target="../media/image43.png"/><Relationship Id="rId7" Type="http://schemas.openxmlformats.org/officeDocument/2006/relationships/image" Target="../media/image45.png"/><Relationship Id="rId12" Type="http://schemas.openxmlformats.org/officeDocument/2006/relationships/customXml" Target="../ink/ink50.xml"/><Relationship Id="rId17" Type="http://schemas.openxmlformats.org/officeDocument/2006/relationships/image" Target="../media/image50.png"/><Relationship Id="rId2" Type="http://schemas.openxmlformats.org/officeDocument/2006/relationships/customXml" Target="../ink/ink45.xml"/><Relationship Id="rId16" Type="http://schemas.openxmlformats.org/officeDocument/2006/relationships/customXml" Target="../ink/ink52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47.xml"/><Relationship Id="rId11" Type="http://schemas.openxmlformats.org/officeDocument/2006/relationships/image" Target="../media/image47.png"/><Relationship Id="rId5" Type="http://schemas.openxmlformats.org/officeDocument/2006/relationships/image" Target="../media/image44.png"/><Relationship Id="rId15" Type="http://schemas.openxmlformats.org/officeDocument/2006/relationships/image" Target="../media/image49.png"/><Relationship Id="rId10" Type="http://schemas.openxmlformats.org/officeDocument/2006/relationships/customXml" Target="../ink/ink49.xml"/><Relationship Id="rId4" Type="http://schemas.openxmlformats.org/officeDocument/2006/relationships/customXml" Target="../ink/ink46.xml"/><Relationship Id="rId9" Type="http://schemas.openxmlformats.org/officeDocument/2006/relationships/image" Target="../media/image46.png"/><Relationship Id="rId14" Type="http://schemas.openxmlformats.org/officeDocument/2006/relationships/customXml" Target="../ink/ink5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00563" y="2349500"/>
            <a:ext cx="3990975" cy="1008063"/>
          </a:xfrm>
        </p:spPr>
        <p:txBody>
          <a:bodyPr/>
          <a:lstStyle/>
          <a:p>
            <a:pPr eaLnBrk="1" hangingPunct="1"/>
            <a:endParaRPr lang="en-US" sz="3200" dirty="0">
              <a:solidFill>
                <a:srgbClr val="3333FF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4438" y="4365625"/>
            <a:ext cx="5616575" cy="1079500"/>
          </a:xfrm>
        </p:spPr>
        <p:txBody>
          <a:bodyPr/>
          <a:lstStyle/>
          <a:p>
            <a:pPr eaLnBrk="1" hangingPunct="1"/>
            <a:r>
              <a:rPr lang="en-US" sz="4800" dirty="0">
                <a:solidFill>
                  <a:srgbClr val="008000"/>
                </a:solidFill>
              </a:rPr>
              <a:t>Lecture 3</a:t>
            </a:r>
          </a:p>
        </p:txBody>
      </p:sp>
      <p:sp>
        <p:nvSpPr>
          <p:cNvPr id="3076" name="Line 16"/>
          <p:cNvSpPr>
            <a:spLocks noChangeShapeType="1"/>
          </p:cNvSpPr>
          <p:nvPr/>
        </p:nvSpPr>
        <p:spPr bwMode="auto">
          <a:xfrm>
            <a:off x="395288" y="3213100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7" name="Line 17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8" name="Text Box 18"/>
          <p:cNvSpPr txBox="1">
            <a:spLocks noChangeArrowheads="1"/>
          </p:cNvSpPr>
          <p:nvPr/>
        </p:nvSpPr>
        <p:spPr bwMode="auto">
          <a:xfrm>
            <a:off x="971550" y="2511425"/>
            <a:ext cx="51133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/>
              <a:t>Discrete Structures</a:t>
            </a:r>
          </a:p>
        </p:txBody>
      </p:sp>
      <p:sp>
        <p:nvSpPr>
          <p:cNvPr id="3079" name="Line 19"/>
          <p:cNvSpPr>
            <a:spLocks noChangeShapeType="1"/>
          </p:cNvSpPr>
          <p:nvPr/>
        </p:nvSpPr>
        <p:spPr bwMode="auto">
          <a:xfrm>
            <a:off x="395288" y="3213100"/>
            <a:ext cx="8280400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0" name="Line 20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1" name="Line 22"/>
          <p:cNvSpPr>
            <a:spLocks noChangeShapeType="1"/>
          </p:cNvSpPr>
          <p:nvPr/>
        </p:nvSpPr>
        <p:spPr bwMode="auto">
          <a:xfrm>
            <a:off x="395288" y="3213100"/>
            <a:ext cx="8137525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2" name="Line 23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3" name="Line 22"/>
          <p:cNvSpPr>
            <a:spLocks noChangeShapeType="1"/>
          </p:cNvSpPr>
          <p:nvPr/>
        </p:nvSpPr>
        <p:spPr bwMode="auto">
          <a:xfrm>
            <a:off x="395288" y="3213100"/>
            <a:ext cx="8137525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4" name="Line 23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5" name="Line 22"/>
          <p:cNvSpPr>
            <a:spLocks noChangeShapeType="1"/>
          </p:cNvSpPr>
          <p:nvPr/>
        </p:nvSpPr>
        <p:spPr bwMode="auto">
          <a:xfrm flipV="1">
            <a:off x="468313" y="3284538"/>
            <a:ext cx="8280400" cy="1587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6" name="Line 23"/>
          <p:cNvSpPr>
            <a:spLocks noChangeShapeType="1"/>
          </p:cNvSpPr>
          <p:nvPr/>
        </p:nvSpPr>
        <p:spPr bwMode="auto">
          <a:xfrm>
            <a:off x="828675" y="2565400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7" name="Line 22"/>
          <p:cNvSpPr>
            <a:spLocks noChangeShapeType="1"/>
          </p:cNvSpPr>
          <p:nvPr/>
        </p:nvSpPr>
        <p:spPr bwMode="auto">
          <a:xfrm>
            <a:off x="395288" y="3213100"/>
            <a:ext cx="8137525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8" name="Line 22"/>
          <p:cNvSpPr>
            <a:spLocks noChangeShapeType="1"/>
          </p:cNvSpPr>
          <p:nvPr/>
        </p:nvSpPr>
        <p:spPr bwMode="auto">
          <a:xfrm flipV="1">
            <a:off x="468313" y="3284538"/>
            <a:ext cx="8280400" cy="1587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89" name="Line 23"/>
          <p:cNvSpPr>
            <a:spLocks noChangeShapeType="1"/>
          </p:cNvSpPr>
          <p:nvPr/>
        </p:nvSpPr>
        <p:spPr bwMode="auto">
          <a:xfrm>
            <a:off x="827088" y="2565400"/>
            <a:ext cx="0" cy="1008063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0" name="Line 22"/>
          <p:cNvSpPr>
            <a:spLocks noChangeShapeType="1"/>
          </p:cNvSpPr>
          <p:nvPr/>
        </p:nvSpPr>
        <p:spPr bwMode="auto">
          <a:xfrm>
            <a:off x="393700" y="3213100"/>
            <a:ext cx="8137525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1" name="Line 22"/>
          <p:cNvSpPr>
            <a:spLocks noChangeShapeType="1"/>
          </p:cNvSpPr>
          <p:nvPr/>
        </p:nvSpPr>
        <p:spPr bwMode="auto">
          <a:xfrm flipV="1">
            <a:off x="466725" y="3284538"/>
            <a:ext cx="8280400" cy="1587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" name="Line 23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3" name="Line 23"/>
          <p:cNvSpPr>
            <a:spLocks noChangeShapeType="1"/>
          </p:cNvSpPr>
          <p:nvPr/>
        </p:nvSpPr>
        <p:spPr bwMode="auto">
          <a:xfrm>
            <a:off x="827088" y="2565400"/>
            <a:ext cx="0" cy="1008063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4" name="Line 22"/>
          <p:cNvSpPr>
            <a:spLocks noChangeShapeType="1"/>
          </p:cNvSpPr>
          <p:nvPr/>
        </p:nvSpPr>
        <p:spPr bwMode="auto">
          <a:xfrm>
            <a:off x="395288" y="3213100"/>
            <a:ext cx="8137525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5" name="Line 22"/>
          <p:cNvSpPr>
            <a:spLocks noChangeShapeType="1"/>
          </p:cNvSpPr>
          <p:nvPr/>
        </p:nvSpPr>
        <p:spPr bwMode="auto">
          <a:xfrm flipV="1">
            <a:off x="466725" y="3284538"/>
            <a:ext cx="8280400" cy="1587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6" name="Line 23"/>
          <p:cNvSpPr>
            <a:spLocks noChangeShapeType="1"/>
          </p:cNvSpPr>
          <p:nvPr/>
        </p:nvSpPr>
        <p:spPr bwMode="auto">
          <a:xfrm>
            <a:off x="755650" y="2492375"/>
            <a:ext cx="0" cy="1008063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7" name="Line 22"/>
          <p:cNvSpPr>
            <a:spLocks noChangeShapeType="1"/>
          </p:cNvSpPr>
          <p:nvPr/>
        </p:nvSpPr>
        <p:spPr bwMode="auto">
          <a:xfrm>
            <a:off x="395288" y="3213100"/>
            <a:ext cx="8137525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900113" y="333375"/>
            <a:ext cx="7696200" cy="1143000"/>
          </a:xfrm>
        </p:spPr>
        <p:txBody>
          <a:bodyPr/>
          <a:lstStyle/>
          <a:p>
            <a:pPr algn="l"/>
            <a:r>
              <a:rPr lang="en-US" sz="3600">
                <a:solidFill>
                  <a:srgbClr val="3333FF"/>
                </a:solidFill>
              </a:rPr>
              <a:t>Activity</a:t>
            </a:r>
          </a:p>
        </p:txBody>
      </p:sp>
      <p:sp>
        <p:nvSpPr>
          <p:cNvPr id="11269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2400"/>
              <a:t>Show that </a:t>
            </a:r>
          </a:p>
          <a:p>
            <a:pPr>
              <a:buFontTx/>
              <a:buNone/>
              <a:defRPr/>
            </a:pPr>
            <a:r>
              <a:rPr lang="en-US" sz="2400"/>
              <a:t>			</a:t>
            </a:r>
            <a:r>
              <a:rPr lang="en-US">
                <a:solidFill>
                  <a:srgbClr val="3333FF"/>
                </a:solidFill>
              </a:rPr>
              <a:t>p→q ≡  ¬p </a:t>
            </a:r>
            <a:r>
              <a:rPr lang="en-US" b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 </a:t>
            </a:r>
            <a:r>
              <a:rPr lang="en-US">
                <a:solidFill>
                  <a:srgbClr val="3333FF"/>
                </a:solidFill>
              </a:rPr>
              <a:t>q</a:t>
            </a:r>
          </a:p>
          <a:p>
            <a:pPr>
              <a:buFontTx/>
              <a:buNone/>
              <a:defRPr/>
            </a:pPr>
            <a:endParaRPr lang="en-US" sz="1200">
              <a:solidFill>
                <a:srgbClr val="3333FF"/>
              </a:solidFill>
            </a:endParaRPr>
          </a:p>
          <a:p>
            <a:pPr algn="just">
              <a:buFontTx/>
              <a:buNone/>
              <a:defRPr/>
            </a:pPr>
            <a:r>
              <a:rPr lang="en-US" sz="2400"/>
              <a:t>	</a:t>
            </a:r>
            <a:r>
              <a:rPr lang="en-US" sz="2400">
                <a:solidFill>
                  <a:srgbClr val="00CC00"/>
                </a:solidFill>
              </a:rPr>
              <a:t>This shows that a conditional proposition is simple a proposition form that uses</a:t>
            </a:r>
            <a:r>
              <a:rPr lang="en-US" sz="2400"/>
              <a:t> </a:t>
            </a:r>
            <a:r>
              <a:rPr lang="en-US" sz="2400" b="1">
                <a:solidFill>
                  <a:srgbClr val="3333FF"/>
                </a:solidFill>
              </a:rPr>
              <a:t>a not and an or</a:t>
            </a:r>
            <a:r>
              <a:rPr lang="en-US" sz="2400"/>
              <a:t>.</a:t>
            </a:r>
          </a:p>
          <a:p>
            <a:pPr>
              <a:buFontTx/>
              <a:buNone/>
              <a:defRPr/>
            </a:pPr>
            <a:endParaRPr lang="en-US" sz="2400"/>
          </a:p>
          <a:p>
            <a:pPr>
              <a:defRPr/>
            </a:pPr>
            <a:r>
              <a:rPr lang="en-US" sz="2400"/>
              <a:t>Show that </a:t>
            </a:r>
          </a:p>
          <a:p>
            <a:pPr>
              <a:buFontTx/>
              <a:buNone/>
              <a:defRPr/>
            </a:pPr>
            <a:r>
              <a:rPr lang="en-US" sz="2400"/>
              <a:t>		         </a:t>
            </a:r>
            <a:r>
              <a:rPr lang="en-US">
                <a:solidFill>
                  <a:srgbClr val="3333FF"/>
                </a:solidFill>
              </a:rPr>
              <a:t>¬(p→q) ≡  p </a:t>
            </a:r>
            <a:r>
              <a:rPr lang="en-US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 </a:t>
            </a:r>
            <a:r>
              <a:rPr lang="en-US">
                <a:solidFill>
                  <a:srgbClr val="3333FF"/>
                </a:solidFill>
                <a:sym typeface="Symbol" pitchFamily="18" charset="2"/>
              </a:rPr>
              <a:t>¬</a:t>
            </a:r>
            <a:r>
              <a:rPr lang="en-US">
                <a:solidFill>
                  <a:srgbClr val="3333FF"/>
                </a:solidFill>
              </a:rPr>
              <a:t>q</a:t>
            </a:r>
          </a:p>
          <a:p>
            <a:pPr algn="just">
              <a:buFontTx/>
              <a:buNone/>
              <a:defRPr/>
            </a:pPr>
            <a:r>
              <a:rPr lang="en-US" sz="2400"/>
              <a:t>	</a:t>
            </a:r>
            <a:r>
              <a:rPr lang="en-US" sz="2400">
                <a:solidFill>
                  <a:srgbClr val="00CC00"/>
                </a:solidFill>
              </a:rPr>
              <a:t>This means that negation of ‘</a:t>
            </a:r>
            <a:r>
              <a:rPr lang="en-US" sz="2400" b="1">
                <a:solidFill>
                  <a:srgbClr val="00CC00"/>
                </a:solidFill>
              </a:rPr>
              <a:t>if p then q</a:t>
            </a:r>
            <a:r>
              <a:rPr lang="en-US" sz="2400">
                <a:solidFill>
                  <a:srgbClr val="00CC00"/>
                </a:solidFill>
              </a:rPr>
              <a:t>’ is logically equivalent to </a:t>
            </a:r>
            <a:r>
              <a:rPr lang="en-US" sz="2400">
                <a:solidFill>
                  <a:srgbClr val="3333FF"/>
                </a:solidFill>
              </a:rPr>
              <a:t>‘</a:t>
            </a:r>
            <a:r>
              <a:rPr lang="en-US" sz="2400" b="1">
                <a:solidFill>
                  <a:srgbClr val="3333FF"/>
                </a:solidFill>
              </a:rPr>
              <a:t>p and not q</a:t>
            </a:r>
            <a:r>
              <a:rPr lang="en-US" sz="2400">
                <a:solidFill>
                  <a:srgbClr val="3333FF"/>
                </a:solidFill>
              </a:rPr>
              <a:t>’</a:t>
            </a:r>
            <a:r>
              <a:rPr lang="en-US" sz="2400"/>
              <a:t>.</a:t>
            </a:r>
          </a:p>
        </p:txBody>
      </p:sp>
      <p:sp>
        <p:nvSpPr>
          <p:cNvPr id="29700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01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122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347913" y="2724150"/>
              <a:ext cx="1866900" cy="17463"/>
            </p14:xfrm>
          </p:contentPart>
        </mc:Choice>
        <mc:Fallback>
          <p:pic>
            <p:nvPicPr>
              <p:cNvPr id="5122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41432" y="2717987"/>
                <a:ext cx="1879142" cy="2910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123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411663" y="2705100"/>
              <a:ext cx="884237" cy="1588"/>
            </p14:xfrm>
          </p:contentPart>
        </mc:Choice>
        <mc:Fallback>
          <p:pic>
            <p:nvPicPr>
              <p:cNvPr id="5123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405182" y="2676516"/>
                <a:ext cx="896478" cy="555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5124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938338" y="4446588"/>
              <a:ext cx="3830637" cy="787400"/>
            </p14:xfrm>
          </p:contentPart>
        </mc:Choice>
        <mc:Fallback>
          <p:pic>
            <p:nvPicPr>
              <p:cNvPr id="5124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931859" y="4440255"/>
                <a:ext cx="3842875" cy="79936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5125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446713" y="2276475"/>
              <a:ext cx="492125" cy="268288"/>
            </p14:xfrm>
          </p:contentPart>
        </mc:Choice>
        <mc:Fallback>
          <p:pic>
            <p:nvPicPr>
              <p:cNvPr id="5125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440223" y="2270002"/>
                <a:ext cx="504383" cy="2805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5126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830888" y="4572000"/>
              <a:ext cx="393700" cy="268288"/>
            </p14:xfrm>
          </p:contentPart>
        </mc:Choice>
        <mc:Fallback>
          <p:pic>
            <p:nvPicPr>
              <p:cNvPr id="5126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824410" y="4565518"/>
                <a:ext cx="405936" cy="280532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00113" y="414338"/>
            <a:ext cx="7696200" cy="1143000"/>
          </a:xfrm>
        </p:spPr>
        <p:txBody>
          <a:bodyPr/>
          <a:lstStyle/>
          <a:p>
            <a:pPr algn="l"/>
            <a:r>
              <a:rPr lang="en-US" sz="3200">
                <a:solidFill>
                  <a:srgbClr val="3333FF"/>
                </a:solidFill>
              </a:rPr>
              <a:t>Solution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algn="just">
              <a:lnSpc>
                <a:spcPct val="80000"/>
              </a:lnSpc>
              <a:buFontTx/>
              <a:buNone/>
            </a:pPr>
            <a:endParaRPr lang="en-US" sz="3000"/>
          </a:p>
          <a:p>
            <a:pPr algn="just">
              <a:lnSpc>
                <a:spcPct val="80000"/>
              </a:lnSpc>
              <a:buFontTx/>
              <a:buNone/>
            </a:pPr>
            <a:endParaRPr lang="en-US" sz="3000"/>
          </a:p>
          <a:p>
            <a:pPr algn="just">
              <a:lnSpc>
                <a:spcPct val="80000"/>
              </a:lnSpc>
              <a:buFontTx/>
              <a:buNone/>
            </a:pPr>
            <a:endParaRPr lang="en-US" sz="3000"/>
          </a:p>
          <a:p>
            <a:pPr algn="just">
              <a:lnSpc>
                <a:spcPct val="80000"/>
              </a:lnSpc>
              <a:buFontTx/>
              <a:buNone/>
            </a:pPr>
            <a:endParaRPr lang="en-US" sz="3000"/>
          </a:p>
          <a:p>
            <a:pPr algn="just">
              <a:lnSpc>
                <a:spcPct val="80000"/>
              </a:lnSpc>
              <a:buFontTx/>
              <a:buNone/>
            </a:pPr>
            <a:endParaRPr lang="en-US" sz="3000"/>
          </a:p>
          <a:p>
            <a:pPr algn="just">
              <a:lnSpc>
                <a:spcPct val="80000"/>
              </a:lnSpc>
              <a:buFontTx/>
              <a:buNone/>
            </a:pPr>
            <a:endParaRPr lang="en-US" sz="3000"/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sz="3000"/>
              <a:t>	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sz="3000"/>
              <a:t>	</a:t>
            </a:r>
            <a:r>
              <a:rPr lang="en-US" sz="2400"/>
              <a:t>From the above table it is obvious that conditional proposition is equivalent to a </a:t>
            </a:r>
            <a:r>
              <a:rPr lang="en-US" sz="2400">
                <a:solidFill>
                  <a:srgbClr val="3333FF"/>
                </a:solidFill>
              </a:rPr>
              <a:t>“not or proposition”</a:t>
            </a:r>
            <a:r>
              <a:rPr lang="en-US" sz="2400"/>
              <a:t> and that its </a:t>
            </a:r>
            <a:r>
              <a:rPr lang="en-US" sz="2400">
                <a:solidFill>
                  <a:srgbClr val="3333FF"/>
                </a:solidFill>
              </a:rPr>
              <a:t>negation</a:t>
            </a:r>
            <a:r>
              <a:rPr lang="en-US" sz="2400"/>
              <a:t> is not of the form </a:t>
            </a:r>
            <a:r>
              <a:rPr lang="en-US" sz="2400">
                <a:solidFill>
                  <a:srgbClr val="3333FF"/>
                </a:solidFill>
              </a:rPr>
              <a:t>‘if then’</a:t>
            </a:r>
            <a:r>
              <a:rPr lang="en-US" sz="2400"/>
              <a:t>.</a:t>
            </a:r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0" name="Group 53"/>
          <p:cNvGraphicFramePr>
            <a:graphicFrameLocks noGrp="1"/>
          </p:cNvGraphicFramePr>
          <p:nvPr/>
        </p:nvGraphicFramePr>
        <p:xfrm>
          <a:off x="990597" y="1789113"/>
          <a:ext cx="6172202" cy="2646129"/>
        </p:xfrm>
        <a:graphic>
          <a:graphicData uri="http://schemas.openxmlformats.org/drawingml/2006/table">
            <a:tbl>
              <a:tblPr/>
              <a:tblGrid>
                <a:gridCol w="8694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33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33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49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56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34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p</a:t>
                      </a:r>
                      <a:endParaRPr kumimoji="0" lang="en-CA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D0D0D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q</a:t>
                      </a:r>
                      <a:endParaRPr kumimoji="0" lang="en-CA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D0D0D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p 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 </a:t>
                      </a: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q</a:t>
                      </a:r>
                      <a:endParaRPr kumimoji="0" lang="en-CA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D0D0D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¬p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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q</a:t>
                      </a: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rgbClr val="0D0D0D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¬(p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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q)</a:t>
                      </a: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rgbClr val="0D0D0D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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Arial" charset="0"/>
                          <a:cs typeface="Arial" charset="0"/>
                        </a:rPr>
                        <a:t>¬q</a:t>
                      </a:r>
                      <a:endParaRPr kumimoji="0" lang="en-CA" sz="2400" b="0" i="0" u="none" strike="noStrike" cap="none" normalizeH="0" baseline="0">
                        <a:ln>
                          <a:noFill/>
                        </a:ln>
                        <a:solidFill>
                          <a:srgbClr val="0D0D0D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T</a:t>
                      </a:r>
                      <a:endParaRPr kumimoji="0" lang="en-CA" sz="2800" b="0" i="0" u="none" strike="noStrike" cap="none" normalizeH="0" baseline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T</a:t>
                      </a:r>
                      <a:endParaRPr kumimoji="0" lang="en-CA" sz="2800" b="0" i="0" u="none" strike="noStrike" cap="none" normalizeH="0" baseline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T</a:t>
                      </a:r>
                      <a:endParaRPr kumimoji="0" lang="en-CA" sz="2800" b="0" i="0" u="none" strike="noStrike" cap="none" normalizeH="0" baseline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T</a:t>
                      </a:r>
                      <a:endParaRPr kumimoji="0" lang="en-CA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F</a:t>
                      </a:r>
                      <a:endParaRPr kumimoji="0" lang="en-CA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F</a:t>
                      </a:r>
                      <a:endParaRPr kumimoji="0" lang="en-CA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2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T</a:t>
                      </a:r>
                      <a:endParaRPr kumimoji="0" lang="en-CA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F</a:t>
                      </a:r>
                      <a:endParaRPr kumimoji="0" lang="en-CA" sz="2800" b="0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F</a:t>
                      </a:r>
                      <a:endParaRPr kumimoji="0" lang="en-CA" sz="2800" b="0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F</a:t>
                      </a:r>
                      <a:endParaRPr kumimoji="0" lang="en-CA" sz="2800" b="0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T</a:t>
                      </a:r>
                      <a:endParaRPr kumimoji="0" lang="en-CA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T</a:t>
                      </a:r>
                      <a:endParaRPr kumimoji="0" lang="en-CA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2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F</a:t>
                      </a:r>
                      <a:endParaRPr kumimoji="0" lang="en-CA" sz="2800" b="0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T</a:t>
                      </a:r>
                      <a:endParaRPr kumimoji="0" lang="en-CA" sz="2800" b="0" i="0" u="none" strike="noStrike" cap="none" normalizeH="0" baseline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T</a:t>
                      </a:r>
                      <a:endParaRPr kumimoji="0" lang="en-CA" sz="2800" b="0" i="0" u="none" strike="noStrike" cap="none" normalizeH="0" baseline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T</a:t>
                      </a:r>
                      <a:endParaRPr kumimoji="0" lang="en-CA" sz="2800" b="0" i="0" u="none" strike="noStrike" cap="none" normalizeH="0" baseline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F</a:t>
                      </a:r>
                      <a:endParaRPr kumimoji="0" lang="en-CA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F</a:t>
                      </a:r>
                      <a:endParaRPr kumimoji="0" lang="en-CA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2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F</a:t>
                      </a:r>
                      <a:endParaRPr kumimoji="0" lang="en-CA" sz="2800" b="0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F</a:t>
                      </a:r>
                      <a:endParaRPr kumimoji="0" lang="en-CA" sz="2800" b="0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T</a:t>
                      </a:r>
                      <a:endParaRPr kumimoji="0" lang="en-CA" sz="2800" b="0" i="0" u="none" strike="noStrike" cap="none" normalizeH="0" baseline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T</a:t>
                      </a:r>
                      <a:endParaRPr kumimoji="0" lang="en-CA" sz="2800" b="0" i="0" u="none" strike="noStrike" cap="none" normalizeH="0" baseline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F</a:t>
                      </a:r>
                      <a:endParaRPr kumimoji="0" lang="en-CA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F</a:t>
                      </a:r>
                      <a:endParaRPr kumimoji="0" lang="en-CA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170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634413" y="6310313"/>
              <a:ext cx="3175" cy="4762"/>
            </p14:xfrm>
          </p:contentPart>
        </mc:Choice>
        <mc:Fallback>
          <p:pic>
            <p:nvPicPr>
              <p:cNvPr id="7170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628063" y="6304190"/>
                <a:ext cx="15169" cy="1632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171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232150" y="588963"/>
              <a:ext cx="2705100" cy="476250"/>
            </p14:xfrm>
          </p:contentPart>
        </mc:Choice>
        <mc:Fallback>
          <p:pic>
            <p:nvPicPr>
              <p:cNvPr id="7171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225668" y="582469"/>
                <a:ext cx="2717344" cy="48851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172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411413" y="1216025"/>
              <a:ext cx="6318250" cy="1281113"/>
            </p14:xfrm>
          </p:contentPart>
        </mc:Choice>
        <mc:Fallback>
          <p:pic>
            <p:nvPicPr>
              <p:cNvPr id="7172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404931" y="1209551"/>
                <a:ext cx="6330494" cy="129334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173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187575" y="1885950"/>
              <a:ext cx="2382838" cy="2579688"/>
            </p14:xfrm>
          </p:contentPart>
        </mc:Choice>
        <mc:Fallback>
          <p:pic>
            <p:nvPicPr>
              <p:cNvPr id="7173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181093" y="1879463"/>
                <a:ext cx="2395082" cy="259194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7174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754313" y="1831975"/>
              <a:ext cx="5448300" cy="2703513"/>
            </p14:xfrm>
          </p:contentPart>
        </mc:Choice>
        <mc:Fallback>
          <p:pic>
            <p:nvPicPr>
              <p:cNvPr id="7174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747834" y="1825493"/>
                <a:ext cx="5460538" cy="271575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7175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994150" y="2257425"/>
              <a:ext cx="846138" cy="85725"/>
            </p14:xfrm>
          </p:contentPart>
        </mc:Choice>
        <mc:Fallback>
          <p:pic>
            <p:nvPicPr>
              <p:cNvPr id="7175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987680" y="2250942"/>
                <a:ext cx="858359" cy="9797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7176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183063" y="2784475"/>
              <a:ext cx="439737" cy="7938"/>
            </p14:xfrm>
          </p:contentPart>
        </mc:Choice>
        <mc:Fallback>
          <p:pic>
            <p:nvPicPr>
              <p:cNvPr id="7176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176591" y="2778263"/>
                <a:ext cx="451962" cy="1967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7177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175125" y="3306763"/>
              <a:ext cx="392113" cy="36512"/>
            </p14:xfrm>
          </p:contentPart>
        </mc:Choice>
        <mc:Fallback>
          <p:pic>
            <p:nvPicPr>
              <p:cNvPr id="7177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168650" y="3300191"/>
                <a:ext cx="404344" cy="4892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7178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449388" y="4321175"/>
              <a:ext cx="1042987" cy="125413"/>
            </p14:xfrm>
          </p:contentPart>
        </mc:Choice>
        <mc:Fallback>
          <p:pic>
            <p:nvPicPr>
              <p:cNvPr id="7178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442912" y="4314669"/>
                <a:ext cx="1055219" cy="13770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7179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683000" y="2395538"/>
              <a:ext cx="2378075" cy="2022475"/>
            </p14:xfrm>
          </p:contentPart>
        </mc:Choice>
        <mc:Fallback>
          <p:pic>
            <p:nvPicPr>
              <p:cNvPr id="7179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3676515" y="2389043"/>
                <a:ext cx="2390324" cy="203474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7180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700838" y="1812925"/>
              <a:ext cx="1579562" cy="2746375"/>
            </p14:xfrm>
          </p:contentPart>
        </mc:Choice>
        <mc:Fallback>
          <p:pic>
            <p:nvPicPr>
              <p:cNvPr id="7180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694350" y="1806443"/>
                <a:ext cx="1591818" cy="275861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7181" name="Ink 1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215188" y="2046288"/>
              <a:ext cx="3175" cy="1587"/>
            </p14:xfrm>
          </p:contentPart>
        </mc:Choice>
        <mc:Fallback>
          <p:pic>
            <p:nvPicPr>
              <p:cNvPr id="7181" name="Ink 1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7208838" y="2032005"/>
                <a:ext cx="15169" cy="2856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7182" name="Ink 1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307138" y="2025650"/>
              <a:ext cx="2424112" cy="393700"/>
            </p14:xfrm>
          </p:contentPart>
        </mc:Choice>
        <mc:Fallback>
          <p:pic>
            <p:nvPicPr>
              <p:cNvPr id="7182" name="Ink 1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6300655" y="2019172"/>
                <a:ext cx="2436357" cy="40593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7183" name="Ink 1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462838" y="2524125"/>
              <a:ext cx="168275" cy="230188"/>
            </p14:xfrm>
          </p:contentPart>
        </mc:Choice>
        <mc:Fallback>
          <p:pic>
            <p:nvPicPr>
              <p:cNvPr id="7183" name="Ink 1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7456338" y="2517610"/>
                <a:ext cx="180553" cy="24249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7184" name="Ink 1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478713" y="3013075"/>
              <a:ext cx="188912" cy="252413"/>
            </p14:xfrm>
          </p:contentPart>
        </mc:Choice>
        <mc:Fallback>
          <p:pic>
            <p:nvPicPr>
              <p:cNvPr id="7184" name="Ink 1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7472236" y="3006584"/>
                <a:ext cx="201146" cy="26467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7185" name="Ink 1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377113" y="3627438"/>
              <a:ext cx="369887" cy="250825"/>
            </p14:xfrm>
          </p:contentPart>
        </mc:Choice>
        <mc:Fallback>
          <p:pic>
            <p:nvPicPr>
              <p:cNvPr id="7185" name="Ink 1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7370643" y="3620960"/>
                <a:ext cx="382109" cy="2630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7186" name="Ink 1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431088" y="4140200"/>
              <a:ext cx="280987" cy="247650"/>
            </p14:xfrm>
          </p:contentPart>
        </mc:Choice>
        <mc:Fallback>
          <p:pic>
            <p:nvPicPr>
              <p:cNvPr id="7186" name="Ink 1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7424612" y="4133721"/>
                <a:ext cx="293219" cy="25988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7187" name="Ink 1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062913" y="2536825"/>
              <a:ext cx="150812" cy="231775"/>
            </p14:xfrm>
          </p:contentPart>
        </mc:Choice>
        <mc:Fallback>
          <p:pic>
            <p:nvPicPr>
              <p:cNvPr id="7187" name="Ink 1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8056450" y="2530337"/>
                <a:ext cx="163021" cy="24403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7188" name="Ink 2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048625" y="3027363"/>
              <a:ext cx="219075" cy="193675"/>
            </p14:xfrm>
          </p:contentPart>
        </mc:Choice>
        <mc:Fallback>
          <p:pic>
            <p:nvPicPr>
              <p:cNvPr id="7188" name="Ink 2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8042150" y="3020871"/>
                <a:ext cx="231306" cy="20593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7189" name="Ink 2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126413" y="3582988"/>
              <a:ext cx="203200" cy="261937"/>
            </p14:xfrm>
          </p:contentPart>
        </mc:Choice>
        <mc:Fallback>
          <p:pic>
            <p:nvPicPr>
              <p:cNvPr id="7189" name="Ink 2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8119916" y="3576503"/>
                <a:ext cx="215471" cy="27418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7190" name="Ink 2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083550" y="4221163"/>
              <a:ext cx="244475" cy="220662"/>
            </p14:xfrm>
          </p:contentPart>
        </mc:Choice>
        <mc:Fallback>
          <p:pic>
            <p:nvPicPr>
              <p:cNvPr id="7190" name="Ink 2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8077050" y="4214673"/>
                <a:ext cx="256753" cy="23292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7191" name="Ink 2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198563" y="1839913"/>
              <a:ext cx="500062" cy="466725"/>
            </p14:xfrm>
          </p:contentPart>
        </mc:Choice>
        <mc:Fallback>
          <p:pic>
            <p:nvPicPr>
              <p:cNvPr id="7191" name="Ink 2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1192097" y="1833441"/>
                <a:ext cx="512276" cy="4789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7192" name="Ink 2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422400" y="2743200"/>
              <a:ext cx="271463" cy="69850"/>
            </p14:xfrm>
          </p:contentPart>
        </mc:Choice>
        <mc:Fallback>
          <p:pic>
            <p:nvPicPr>
              <p:cNvPr id="7192" name="Ink 2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1415928" y="2736719"/>
                <a:ext cx="283688" cy="8209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7193" name="Ink 2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208213" y="2794000"/>
              <a:ext cx="388937" cy="71438"/>
            </p14:xfrm>
          </p:contentPart>
        </mc:Choice>
        <mc:Fallback>
          <p:pic>
            <p:nvPicPr>
              <p:cNvPr id="7193" name="Ink 2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2201713" y="2787571"/>
                <a:ext cx="401215" cy="8358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7194" name="Ink 2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371600" y="3857625"/>
              <a:ext cx="212725" cy="46038"/>
            </p14:xfrm>
          </p:contentPart>
        </mc:Choice>
        <mc:Fallback>
          <p:pic>
            <p:nvPicPr>
              <p:cNvPr id="7194" name="Ink 2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1365110" y="3851048"/>
                <a:ext cx="224984" cy="5846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7195" name="Ink 2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166938" y="3833813"/>
              <a:ext cx="301625" cy="82550"/>
            </p14:xfrm>
          </p:contentPart>
        </mc:Choice>
        <mc:Fallback>
          <p:pic>
            <p:nvPicPr>
              <p:cNvPr id="7195" name="Ink 2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2160428" y="3827324"/>
                <a:ext cx="313921" cy="94806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900113" y="404813"/>
            <a:ext cx="7772400" cy="1143000"/>
          </a:xfrm>
        </p:spPr>
        <p:txBody>
          <a:bodyPr/>
          <a:lstStyle/>
          <a:p>
            <a:pPr algn="l"/>
            <a:r>
              <a:rPr lang="en-US" sz="3200">
                <a:solidFill>
                  <a:srgbClr val="3333FF"/>
                </a:solidFill>
              </a:rPr>
              <a:t>Negations of some Conditionals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960438" y="1600200"/>
            <a:ext cx="7715250" cy="4525963"/>
          </a:xfrm>
        </p:spPr>
        <p:txBody>
          <a:bodyPr/>
          <a:lstStyle/>
          <a:p>
            <a:pPr marL="1438275" indent="-1438275" algn="just">
              <a:buFontTx/>
              <a:buNone/>
            </a:pPr>
            <a:r>
              <a:rPr lang="en-US" sz="2400" dirty="0">
                <a:solidFill>
                  <a:srgbClr val="3333FF"/>
                </a:solidFill>
              </a:rPr>
              <a:t>Proposition: </a:t>
            </a:r>
            <a:r>
              <a:rPr lang="en-US" sz="2400" dirty="0"/>
              <a:t>If my car is in the repair shop, then I  </a:t>
            </a:r>
          </a:p>
          <a:p>
            <a:pPr marL="1438275" indent="-1438275">
              <a:buFontTx/>
              <a:buNone/>
            </a:pPr>
            <a:r>
              <a:rPr lang="en-US" sz="2400" dirty="0"/>
              <a:t>                    cannot get the class.</a:t>
            </a:r>
          </a:p>
          <a:p>
            <a:pPr marL="1438275" indent="-1438275">
              <a:buFontTx/>
              <a:buNone/>
            </a:pPr>
            <a:r>
              <a:rPr lang="en-US" sz="2400" dirty="0">
                <a:solidFill>
                  <a:srgbClr val="00CC00"/>
                </a:solidFill>
              </a:rPr>
              <a:t>Negation:</a:t>
            </a:r>
            <a:r>
              <a:rPr lang="en-US" sz="2400" dirty="0"/>
              <a:t> My car is in the repair shop and I can get the class.</a:t>
            </a:r>
          </a:p>
          <a:p>
            <a:pPr marL="1438275" indent="-1438275">
              <a:buFontTx/>
              <a:buNone/>
            </a:pPr>
            <a:endParaRPr lang="en-US" sz="2400" dirty="0"/>
          </a:p>
          <a:p>
            <a:pPr marL="1438275" indent="-1438275">
              <a:buFontTx/>
              <a:buNone/>
            </a:pPr>
            <a:r>
              <a:rPr lang="en-US" sz="2400" dirty="0">
                <a:solidFill>
                  <a:srgbClr val="3333FF"/>
                </a:solidFill>
              </a:rPr>
              <a:t>Proposition: </a:t>
            </a:r>
            <a:r>
              <a:rPr lang="en-US" sz="2400" dirty="0"/>
              <a:t>If Sara lives in Athens, then she lives in 	  </a:t>
            </a:r>
          </a:p>
          <a:p>
            <a:pPr marL="1438275" indent="-1438275">
              <a:buFontTx/>
              <a:buNone/>
            </a:pPr>
            <a:r>
              <a:rPr lang="en-US" sz="2400" dirty="0"/>
              <a:t>                    Greece.</a:t>
            </a:r>
          </a:p>
          <a:p>
            <a:pPr marL="1438275" indent="-1438275">
              <a:buFontTx/>
              <a:buNone/>
            </a:pPr>
            <a:r>
              <a:rPr lang="en-US" sz="2400" dirty="0">
                <a:solidFill>
                  <a:srgbClr val="00CC00"/>
                </a:solidFill>
              </a:rPr>
              <a:t>Negation:</a:t>
            </a:r>
            <a:r>
              <a:rPr lang="en-US" sz="2400" dirty="0"/>
              <a:t> Sara lives in Athens and she does not live in Greece.</a:t>
            </a:r>
          </a:p>
          <a:p>
            <a:pPr marL="1438275" indent="-1438275"/>
            <a:endParaRPr lang="en-US" dirty="0"/>
          </a:p>
        </p:txBody>
      </p:sp>
      <p:sp>
        <p:nvSpPr>
          <p:cNvPr id="31748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49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8194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235700" y="2205038"/>
              <a:ext cx="258763" cy="274637"/>
            </p14:xfrm>
          </p:contentPart>
        </mc:Choice>
        <mc:Fallback>
          <p:pic>
            <p:nvPicPr>
              <p:cNvPr id="8194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229222" y="2198542"/>
                <a:ext cx="270999" cy="28690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8195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662738" y="2192338"/>
              <a:ext cx="111125" cy="319087"/>
            </p14:xfrm>
          </p:contentPart>
        </mc:Choice>
        <mc:Fallback>
          <p:pic>
            <p:nvPicPr>
              <p:cNvPr id="8195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656306" y="2185833"/>
                <a:ext cx="123274" cy="33137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196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054850" y="2236788"/>
              <a:ext cx="509588" cy="176212"/>
            </p14:xfrm>
          </p:contentPart>
        </mc:Choice>
        <mc:Fallback>
          <p:pic>
            <p:nvPicPr>
              <p:cNvPr id="8196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048377" y="2230315"/>
                <a:ext cx="521815" cy="18843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8197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762875" y="2246313"/>
              <a:ext cx="244475" cy="209550"/>
            </p14:xfrm>
          </p:contentPart>
        </mc:Choice>
        <mc:Fallback>
          <p:pic>
            <p:nvPicPr>
              <p:cNvPr id="8197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756413" y="2239832"/>
                <a:ext cx="256681" cy="22179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198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240713" y="2414588"/>
              <a:ext cx="49212" cy="69850"/>
            </p14:xfrm>
          </p:contentPart>
        </mc:Choice>
        <mc:Fallback>
          <p:pic>
            <p:nvPicPr>
              <p:cNvPr id="8198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234200" y="2408140"/>
                <a:ext cx="61515" cy="8202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8199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455025" y="2212975"/>
              <a:ext cx="638175" cy="298450"/>
            </p14:xfrm>
          </p:contentPart>
        </mc:Choice>
        <mc:Fallback>
          <p:pic>
            <p:nvPicPr>
              <p:cNvPr id="8199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8448546" y="2206503"/>
                <a:ext cx="650413" cy="31067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8200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813050" y="2012950"/>
              <a:ext cx="4849813" cy="482600"/>
            </p14:xfrm>
          </p:contentPart>
        </mc:Choice>
        <mc:Fallback>
          <p:pic>
            <p:nvPicPr>
              <p:cNvPr id="8200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806570" y="2006438"/>
                <a:ext cx="4862054" cy="4949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8201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283575" y="2617788"/>
              <a:ext cx="517525" cy="442912"/>
            </p14:xfrm>
          </p:contentPart>
        </mc:Choice>
        <mc:Fallback>
          <p:pic>
            <p:nvPicPr>
              <p:cNvPr id="8201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8277101" y="2611327"/>
                <a:ext cx="529753" cy="45511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8202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044575" y="1566863"/>
              <a:ext cx="8102600" cy="2136775"/>
            </p14:xfrm>
          </p:contentPart>
        </mc:Choice>
        <mc:Fallback>
          <p:pic>
            <p:nvPicPr>
              <p:cNvPr id="8202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038094" y="1560382"/>
                <a:ext cx="8114841" cy="21490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8203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335213" y="2459038"/>
              <a:ext cx="207962" cy="935037"/>
            </p14:xfrm>
          </p:contentPart>
        </mc:Choice>
        <mc:Fallback>
          <p:pic>
            <p:nvPicPr>
              <p:cNvPr id="8203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328759" y="2452555"/>
                <a:ext cx="220153" cy="94728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8204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786063" y="4537075"/>
              <a:ext cx="777875" cy="9525"/>
            </p14:xfrm>
          </p:contentPart>
        </mc:Choice>
        <mc:Fallback>
          <p:pic>
            <p:nvPicPr>
              <p:cNvPr id="8204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779575" y="4530481"/>
                <a:ext cx="790131" cy="2198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8205" name="Ink 1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367213" y="4191000"/>
              <a:ext cx="114300" cy="292100"/>
            </p14:xfrm>
          </p:contentPart>
        </mc:Choice>
        <mc:Fallback>
          <p:pic>
            <p:nvPicPr>
              <p:cNvPr id="8205" name="Ink 1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4360723" y="4184509"/>
                <a:ext cx="126559" cy="30436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8206" name="Ink 1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610350" y="4141788"/>
              <a:ext cx="1285875" cy="319087"/>
            </p14:xfrm>
          </p:contentPart>
        </mc:Choice>
        <mc:Fallback>
          <p:pic>
            <p:nvPicPr>
              <p:cNvPr id="8206" name="Ink 1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6603863" y="4135291"/>
                <a:ext cx="1298128" cy="33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8207" name="Ink 1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441575" y="4129088"/>
              <a:ext cx="5840413" cy="1279525"/>
            </p14:xfrm>
          </p:contentPart>
        </mc:Choice>
        <mc:Fallback>
          <p:pic>
            <p:nvPicPr>
              <p:cNvPr id="8207" name="Ink 1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2435095" y="4122609"/>
                <a:ext cx="5852653" cy="129176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8208" name="Ink 1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69938" y="3760788"/>
              <a:ext cx="354012" cy="596900"/>
            </p14:xfrm>
          </p:contentPart>
        </mc:Choice>
        <mc:Fallback>
          <p:pic>
            <p:nvPicPr>
              <p:cNvPr id="8208" name="Ink 1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763429" y="3754300"/>
                <a:ext cx="366307" cy="609155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571500" y="357188"/>
            <a:ext cx="8001000" cy="1143000"/>
          </a:xfrm>
        </p:spPr>
        <p:txBody>
          <a:bodyPr/>
          <a:lstStyle/>
          <a:p>
            <a:r>
              <a:rPr lang="en-US" sz="3200" dirty="0">
                <a:solidFill>
                  <a:srgbClr val="3333FF"/>
                </a:solidFill>
              </a:rPr>
              <a:t>Converse and inverse of the Conditional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611188" y="1600200"/>
            <a:ext cx="7931150" cy="4525963"/>
          </a:xfrm>
        </p:spPr>
        <p:txBody>
          <a:bodyPr/>
          <a:lstStyle/>
          <a:p>
            <a:pPr indent="12700">
              <a:buFontTx/>
              <a:buNone/>
            </a:pPr>
            <a:r>
              <a:rPr lang="en-US" sz="2400" dirty="0">
                <a:solidFill>
                  <a:srgbClr val="33CC33"/>
                </a:solidFill>
              </a:rPr>
              <a:t>Suppose a conditional proposition of the form </a:t>
            </a:r>
            <a:r>
              <a:rPr lang="en-US" sz="2400" dirty="0">
                <a:solidFill>
                  <a:srgbClr val="3333FF"/>
                </a:solidFill>
              </a:rPr>
              <a:t>‘If p then q’ </a:t>
            </a:r>
            <a:r>
              <a:rPr lang="en-US" sz="2400" dirty="0">
                <a:solidFill>
                  <a:srgbClr val="33CC33"/>
                </a:solidFill>
              </a:rPr>
              <a:t>is given.</a:t>
            </a:r>
          </a:p>
          <a:p>
            <a:pPr indent="12700">
              <a:buFontTx/>
              <a:buNone/>
            </a:pPr>
            <a:endParaRPr lang="en-US" sz="800" dirty="0">
              <a:solidFill>
                <a:srgbClr val="33CC33"/>
              </a:solidFill>
            </a:endParaRPr>
          </a:p>
          <a:p>
            <a:pPr indent="12700">
              <a:buFontTx/>
              <a:buAutoNum type="arabicPeriod"/>
            </a:pPr>
            <a:r>
              <a:rPr lang="en-US" sz="2400" dirty="0">
                <a:solidFill>
                  <a:srgbClr val="33CC33"/>
                </a:solidFill>
              </a:rPr>
              <a:t>The converse is </a:t>
            </a:r>
            <a:r>
              <a:rPr lang="en-US" sz="2400" dirty="0">
                <a:solidFill>
                  <a:srgbClr val="3333FF"/>
                </a:solidFill>
              </a:rPr>
              <a:t>‘if q then p’.</a:t>
            </a:r>
          </a:p>
          <a:p>
            <a:pPr indent="12700">
              <a:buFontTx/>
              <a:buAutoNum type="arabicPeriod"/>
            </a:pPr>
            <a:r>
              <a:rPr lang="en-US" sz="2400" dirty="0">
                <a:solidFill>
                  <a:srgbClr val="33CC33"/>
                </a:solidFill>
              </a:rPr>
              <a:t>The inverse is </a:t>
            </a:r>
            <a:r>
              <a:rPr lang="en-US" sz="2400" dirty="0">
                <a:solidFill>
                  <a:srgbClr val="3333FF"/>
                </a:solidFill>
              </a:rPr>
              <a:t>‘if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3333FF"/>
                </a:solidFill>
              </a:rPr>
              <a:t>¬p then ¬q’.</a:t>
            </a:r>
          </a:p>
          <a:p>
            <a:pPr indent="12700">
              <a:buFontTx/>
              <a:buNone/>
            </a:pPr>
            <a:endParaRPr lang="en-US" sz="800" dirty="0"/>
          </a:p>
          <a:p>
            <a:pPr indent="12700">
              <a:buFontTx/>
              <a:buNone/>
            </a:pPr>
            <a:r>
              <a:rPr lang="en-US" sz="2400" dirty="0">
                <a:solidFill>
                  <a:srgbClr val="3333FF"/>
                </a:solidFill>
              </a:rPr>
              <a:t>Symbolically,</a:t>
            </a:r>
          </a:p>
          <a:p>
            <a:pPr indent="12700">
              <a:buFontTx/>
              <a:buNone/>
            </a:pPr>
            <a:r>
              <a:rPr lang="en-US" sz="2400" dirty="0">
                <a:solidFill>
                  <a:srgbClr val="33CC33"/>
                </a:solidFill>
              </a:rPr>
              <a:t>The converse of </a:t>
            </a:r>
            <a:r>
              <a:rPr lang="en-US" sz="2400" dirty="0" err="1">
                <a:solidFill>
                  <a:srgbClr val="3333FF"/>
                </a:solidFill>
              </a:rPr>
              <a:t>p→q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33CC33"/>
                </a:solidFill>
              </a:rPr>
              <a:t>is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3333FF"/>
                </a:solidFill>
              </a:rPr>
              <a:t>q→p</a:t>
            </a:r>
            <a:r>
              <a:rPr lang="en-US" sz="2400" dirty="0"/>
              <a:t>,</a:t>
            </a:r>
          </a:p>
          <a:p>
            <a:pPr indent="12700">
              <a:buFontTx/>
              <a:buNone/>
            </a:pPr>
            <a:r>
              <a:rPr lang="en-US" sz="2400" dirty="0"/>
              <a:t>And</a:t>
            </a:r>
          </a:p>
          <a:p>
            <a:pPr indent="12700">
              <a:buFontTx/>
              <a:buNone/>
            </a:pPr>
            <a:r>
              <a:rPr lang="en-US" sz="2400" dirty="0">
                <a:solidFill>
                  <a:srgbClr val="33CC33"/>
                </a:solidFill>
              </a:rPr>
              <a:t>The inverse of </a:t>
            </a:r>
            <a:r>
              <a:rPr lang="en-US" sz="2400" dirty="0" err="1">
                <a:solidFill>
                  <a:srgbClr val="3333FF"/>
                </a:solidFill>
              </a:rPr>
              <a:t>p→q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33CC33"/>
                </a:solidFill>
              </a:rPr>
              <a:t>is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3333FF"/>
                </a:solidFill>
              </a:rPr>
              <a:t>¬p→¬q.</a:t>
            </a:r>
          </a:p>
        </p:txBody>
      </p:sp>
      <p:sp>
        <p:nvSpPr>
          <p:cNvPr id="33796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797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9218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749425" y="3792538"/>
              <a:ext cx="4763" cy="4762"/>
            </p14:xfrm>
          </p:contentPart>
        </mc:Choice>
        <mc:Fallback>
          <p:pic>
            <p:nvPicPr>
              <p:cNvPr id="9218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42830" y="3784746"/>
                <a:ext cx="17220" cy="1948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9219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516313" y="2957513"/>
              <a:ext cx="1497012" cy="33337"/>
            </p14:xfrm>
          </p:contentPart>
        </mc:Choice>
        <mc:Fallback>
          <p:pic>
            <p:nvPicPr>
              <p:cNvPr id="9219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509826" y="2950616"/>
                <a:ext cx="1509265" cy="4636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9220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219825" y="2219325"/>
              <a:ext cx="1123950" cy="314325"/>
            </p14:xfrm>
          </p:contentPart>
        </mc:Choice>
        <mc:Fallback>
          <p:pic>
            <p:nvPicPr>
              <p:cNvPr id="9220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213341" y="2212837"/>
                <a:ext cx="1136198" cy="32658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221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278438" y="2170113"/>
              <a:ext cx="2868612" cy="1868487"/>
            </p14:xfrm>
          </p:contentPart>
        </mc:Choice>
        <mc:Fallback>
          <p:pic>
            <p:nvPicPr>
              <p:cNvPr id="9221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271957" y="2163631"/>
                <a:ext cx="2880854" cy="188073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9222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596188" y="2922588"/>
              <a:ext cx="1587" cy="1587"/>
            </p14:xfrm>
          </p:contentPart>
        </mc:Choice>
        <mc:Fallback>
          <p:pic>
            <p:nvPicPr>
              <p:cNvPr id="9222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567622" y="2913066"/>
                <a:ext cx="55545" cy="1957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9223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132138" y="4556125"/>
              <a:ext cx="1955800" cy="993775"/>
            </p14:xfrm>
          </p:contentPart>
        </mc:Choice>
        <mc:Fallback>
          <p:pic>
            <p:nvPicPr>
              <p:cNvPr id="9223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125655" y="4549646"/>
                <a:ext cx="1968046" cy="1006013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00113" y="414338"/>
            <a:ext cx="7758112" cy="1143000"/>
          </a:xfrm>
          <a:prstGeom prst="rect">
            <a:avLst/>
          </a:prstGeom>
        </p:spPr>
        <p:txBody>
          <a:bodyPr/>
          <a:lstStyle/>
          <a:p>
            <a:r>
              <a:rPr lang="en-US" sz="3600" dirty="0">
                <a:solidFill>
                  <a:srgbClr val="3333FF"/>
                </a:solidFill>
              </a:rPr>
              <a:t>Continue</a:t>
            </a:r>
            <a:r>
              <a:rPr lang="en-US" sz="5400" dirty="0">
                <a:solidFill>
                  <a:srgbClr val="3333FF"/>
                </a:solidFill>
              </a:rPr>
              <a:t>…..</a:t>
            </a:r>
            <a:endParaRPr lang="en-US" sz="36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28662" y="1571612"/>
            <a:ext cx="7729563" cy="4800620"/>
          </a:xfrm>
          <a:prstGeom prst="rect">
            <a:avLst/>
          </a:prstGeom>
        </p:spPr>
        <p:txBody>
          <a:bodyPr/>
          <a:lstStyle/>
          <a:p>
            <a:pPr indent="12700" algn="just">
              <a:lnSpc>
                <a:spcPct val="150000"/>
              </a:lnSpc>
              <a:buFontTx/>
              <a:buNone/>
            </a:pPr>
            <a:r>
              <a:rPr lang="en-US" sz="2200" dirty="0">
                <a:solidFill>
                  <a:srgbClr val="33CC33"/>
                </a:solidFill>
                <a:latin typeface="+mn-lt"/>
              </a:rPr>
              <a:t>Note: that the converse is not equivalent to the given conditional proposition, for instance </a:t>
            </a:r>
            <a:r>
              <a:rPr lang="en-US" sz="2200" dirty="0">
                <a:solidFill>
                  <a:srgbClr val="3333FF"/>
                </a:solidFill>
                <a:latin typeface="+mn-lt"/>
              </a:rPr>
              <a:t>“ if john is from Chicago then john is from Illinois” </a:t>
            </a:r>
            <a:r>
              <a:rPr lang="en-US" sz="2200" dirty="0">
                <a:solidFill>
                  <a:srgbClr val="00CC00"/>
                </a:solidFill>
                <a:latin typeface="+mn-lt"/>
              </a:rPr>
              <a:t>is true , but the converse </a:t>
            </a:r>
            <a:r>
              <a:rPr lang="en-US" sz="2200" dirty="0">
                <a:solidFill>
                  <a:srgbClr val="3333FF"/>
                </a:solidFill>
                <a:latin typeface="+mn-lt"/>
              </a:rPr>
              <a:t>“ if john is from Illinois then john is from Chicago” </a:t>
            </a:r>
            <a:r>
              <a:rPr lang="en-US" sz="2200" dirty="0">
                <a:solidFill>
                  <a:srgbClr val="00CC00"/>
                </a:solidFill>
                <a:latin typeface="+mn-lt"/>
              </a:rPr>
              <a:t>may be false.</a:t>
            </a:r>
          </a:p>
          <a:p>
            <a:pPr indent="12700">
              <a:lnSpc>
                <a:spcPct val="150000"/>
              </a:lnSpc>
              <a:buFontTx/>
              <a:buNone/>
            </a:pPr>
            <a:r>
              <a:rPr lang="en-US" sz="2200" dirty="0">
                <a:solidFill>
                  <a:srgbClr val="92D050"/>
                </a:solidFill>
                <a:latin typeface="+mn-lt"/>
              </a:rPr>
              <a:t> </a:t>
            </a:r>
          </a:p>
          <a:p>
            <a:pPr indent="12700" algn="just">
              <a:lnSpc>
                <a:spcPct val="150000"/>
              </a:lnSpc>
              <a:buFontTx/>
              <a:buNone/>
            </a:pPr>
            <a:r>
              <a:rPr lang="en-US" sz="2200" dirty="0">
                <a:solidFill>
                  <a:srgbClr val="00CC00"/>
                </a:solidFill>
                <a:latin typeface="+mn-lt"/>
              </a:rPr>
              <a:t>Similarly the inverse is also not equivalent to the conditional proposition, for instance </a:t>
            </a:r>
            <a:r>
              <a:rPr lang="en-US" sz="2200" dirty="0">
                <a:solidFill>
                  <a:srgbClr val="3333FF"/>
                </a:solidFill>
                <a:latin typeface="+mn-lt"/>
              </a:rPr>
              <a:t>“ if an object is triangle then it is a polygon” </a:t>
            </a:r>
            <a:r>
              <a:rPr lang="en-US" sz="2200" dirty="0">
                <a:solidFill>
                  <a:srgbClr val="00CC00"/>
                </a:solidFill>
                <a:latin typeface="+mn-lt"/>
              </a:rPr>
              <a:t>is true, but the inverse </a:t>
            </a:r>
            <a:r>
              <a:rPr lang="en-US" sz="2200" dirty="0">
                <a:solidFill>
                  <a:srgbClr val="3333FF"/>
                </a:solidFill>
                <a:latin typeface="+mn-lt"/>
              </a:rPr>
              <a:t>“ if an object is not a triangle then it is not a polygon” </a:t>
            </a:r>
            <a:r>
              <a:rPr lang="en-US" sz="2200" dirty="0">
                <a:solidFill>
                  <a:srgbClr val="00CC00"/>
                </a:solidFill>
                <a:latin typeface="+mn-lt"/>
              </a:rPr>
              <a:t>is false i.e. square is a polygon.  </a:t>
            </a:r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0242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062038" y="2062163"/>
              <a:ext cx="573087" cy="53975"/>
            </p14:xfrm>
          </p:contentPart>
        </mc:Choice>
        <mc:Fallback>
          <p:pic>
            <p:nvPicPr>
              <p:cNvPr id="10242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55542" y="2056345"/>
                <a:ext cx="585357" cy="6496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0243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321175" y="5099050"/>
              <a:ext cx="3840163" cy="36513"/>
            </p14:xfrm>
          </p:contentPart>
        </mc:Choice>
        <mc:Fallback>
          <p:pic>
            <p:nvPicPr>
              <p:cNvPr id="10243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314695" y="5093707"/>
                <a:ext cx="3852403" cy="4660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0244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670550" y="2509838"/>
              <a:ext cx="2803525" cy="204787"/>
            </p14:xfrm>
          </p:contentPart>
        </mc:Choice>
        <mc:Fallback>
          <p:pic>
            <p:nvPicPr>
              <p:cNvPr id="10244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664072" y="2503394"/>
                <a:ext cx="2815761" cy="216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900113" y="414338"/>
            <a:ext cx="7758112" cy="1143000"/>
          </a:xfrm>
        </p:spPr>
        <p:txBody>
          <a:bodyPr/>
          <a:lstStyle/>
          <a:p>
            <a:pPr algn="l"/>
            <a:r>
              <a:rPr lang="en-US" sz="3200">
                <a:solidFill>
                  <a:srgbClr val="3333FF"/>
                </a:solidFill>
              </a:rPr>
              <a:t>Contraposition 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1000125" y="1571625"/>
            <a:ext cx="7572375" cy="4554538"/>
          </a:xfrm>
        </p:spPr>
        <p:txBody>
          <a:bodyPr/>
          <a:lstStyle/>
          <a:p>
            <a:pPr marL="0" indent="0" algn="just">
              <a:lnSpc>
                <a:spcPct val="90000"/>
              </a:lnSpc>
              <a:buFontTx/>
              <a:buNone/>
            </a:pPr>
            <a:r>
              <a:rPr lang="en-US" sz="2800" dirty="0">
                <a:solidFill>
                  <a:srgbClr val="3333FF"/>
                </a:solidFill>
              </a:rPr>
              <a:t>Definition </a:t>
            </a:r>
          </a:p>
          <a:p>
            <a:pPr marL="0" indent="0" algn="just">
              <a:lnSpc>
                <a:spcPct val="90000"/>
              </a:lnSpc>
              <a:buFontTx/>
              <a:buNone/>
            </a:pPr>
            <a:endParaRPr lang="en-US" sz="800" dirty="0">
              <a:solidFill>
                <a:srgbClr val="3333FF"/>
              </a:solidFill>
            </a:endParaRPr>
          </a:p>
          <a:p>
            <a:pPr marL="0" indent="0" algn="just">
              <a:lnSpc>
                <a:spcPct val="90000"/>
              </a:lnSpc>
              <a:buFontTx/>
              <a:buNone/>
            </a:pPr>
            <a:r>
              <a:rPr lang="en-US" sz="2200" dirty="0"/>
              <a:t>The </a:t>
            </a:r>
            <a:r>
              <a:rPr lang="en-US" sz="2200" dirty="0">
                <a:solidFill>
                  <a:srgbClr val="3333FF"/>
                </a:solidFill>
              </a:rPr>
              <a:t>contra positive</a:t>
            </a:r>
            <a:r>
              <a:rPr lang="en-US" sz="2200" dirty="0"/>
              <a:t> of a </a:t>
            </a:r>
            <a:r>
              <a:rPr lang="en-US" sz="2200" dirty="0">
                <a:solidFill>
                  <a:srgbClr val="00CC00"/>
                </a:solidFill>
              </a:rPr>
              <a:t>conditional proposition </a:t>
            </a:r>
            <a:r>
              <a:rPr lang="en-US" sz="2200" dirty="0"/>
              <a:t>of the form </a:t>
            </a:r>
            <a:r>
              <a:rPr lang="en-US" sz="2200" dirty="0">
                <a:solidFill>
                  <a:srgbClr val="00CC00"/>
                </a:solidFill>
              </a:rPr>
              <a:t>‘if p then q’ </a:t>
            </a:r>
            <a:r>
              <a:rPr lang="en-US" sz="2200" dirty="0"/>
              <a:t>is </a:t>
            </a:r>
            <a:r>
              <a:rPr lang="en-US" sz="2200" dirty="0">
                <a:solidFill>
                  <a:srgbClr val="3333FF"/>
                </a:solidFill>
              </a:rPr>
              <a:t>‘</a:t>
            </a:r>
            <a:r>
              <a:rPr lang="en-US" sz="2200" b="1" dirty="0">
                <a:solidFill>
                  <a:srgbClr val="3333FF"/>
                </a:solidFill>
              </a:rPr>
              <a:t>if ¬q then ¬p</a:t>
            </a:r>
            <a:r>
              <a:rPr lang="en-US" sz="2200" dirty="0">
                <a:solidFill>
                  <a:srgbClr val="3333FF"/>
                </a:solidFill>
              </a:rPr>
              <a:t>’. </a:t>
            </a:r>
            <a:r>
              <a:rPr lang="en-US" sz="2200" dirty="0"/>
              <a:t>Symbolically, the </a:t>
            </a:r>
            <a:r>
              <a:rPr lang="en-US" sz="2200" dirty="0">
                <a:solidFill>
                  <a:srgbClr val="3333FF"/>
                </a:solidFill>
              </a:rPr>
              <a:t>contra positive</a:t>
            </a:r>
            <a:r>
              <a:rPr lang="en-US" sz="2200" dirty="0"/>
              <a:t> of </a:t>
            </a:r>
            <a:r>
              <a:rPr lang="en-US" sz="2200" b="1" dirty="0">
                <a:solidFill>
                  <a:srgbClr val="00CC00"/>
                </a:solidFill>
              </a:rPr>
              <a:t>p→q</a:t>
            </a:r>
            <a:r>
              <a:rPr lang="en-US" sz="2200" dirty="0"/>
              <a:t> is </a:t>
            </a:r>
            <a:r>
              <a:rPr lang="en-US" sz="2200" b="1" dirty="0">
                <a:solidFill>
                  <a:srgbClr val="3333FF"/>
                </a:solidFill>
              </a:rPr>
              <a:t>¬q→¬p</a:t>
            </a:r>
            <a:r>
              <a:rPr lang="en-US" sz="2200" dirty="0"/>
              <a:t>.</a:t>
            </a:r>
          </a:p>
          <a:p>
            <a:pPr marL="0" indent="0" algn="just">
              <a:lnSpc>
                <a:spcPct val="90000"/>
              </a:lnSpc>
            </a:pPr>
            <a:endParaRPr lang="en-US" sz="2200" dirty="0"/>
          </a:p>
          <a:p>
            <a:pPr marL="0" indent="0" algn="just">
              <a:lnSpc>
                <a:spcPct val="90000"/>
              </a:lnSpc>
              <a:buFontTx/>
              <a:buNone/>
            </a:pPr>
            <a:r>
              <a:rPr lang="en-US" sz="2200" dirty="0">
                <a:solidFill>
                  <a:srgbClr val="3333FF"/>
                </a:solidFill>
              </a:rPr>
              <a:t>A conditional proposition is logically equivalent to its contra- positive.</a:t>
            </a:r>
          </a:p>
          <a:p>
            <a:pPr marL="0" indent="0" algn="just">
              <a:lnSpc>
                <a:spcPct val="90000"/>
              </a:lnSpc>
              <a:buFontTx/>
              <a:buNone/>
            </a:pPr>
            <a:r>
              <a:rPr lang="en-US" sz="2200" dirty="0"/>
              <a:t>   </a:t>
            </a:r>
          </a:p>
          <a:p>
            <a:pPr marL="0" indent="0" algn="just">
              <a:lnSpc>
                <a:spcPct val="90000"/>
              </a:lnSpc>
              <a:buFontTx/>
              <a:buNone/>
            </a:pPr>
            <a:r>
              <a:rPr lang="en-US" sz="2200" dirty="0">
                <a:solidFill>
                  <a:srgbClr val="3333FF"/>
                </a:solidFill>
              </a:rPr>
              <a:t>Example</a:t>
            </a:r>
            <a:endParaRPr lang="en-US" sz="2200" dirty="0"/>
          </a:p>
          <a:p>
            <a:pPr marL="0" indent="0" algn="just">
              <a:lnSpc>
                <a:spcPct val="90000"/>
              </a:lnSpc>
              <a:buFontTx/>
              <a:buNone/>
            </a:pPr>
            <a:r>
              <a:rPr lang="en-US" sz="2200" dirty="0"/>
              <a:t>If </a:t>
            </a:r>
            <a:r>
              <a:rPr lang="en-US" sz="2200" dirty="0">
                <a:solidFill>
                  <a:srgbClr val="00CC00"/>
                </a:solidFill>
              </a:rPr>
              <a:t>today is Sunday</a:t>
            </a:r>
            <a:r>
              <a:rPr lang="en-US" sz="2200" dirty="0"/>
              <a:t>, then </a:t>
            </a:r>
            <a:r>
              <a:rPr lang="en-US" sz="2200" dirty="0">
                <a:solidFill>
                  <a:srgbClr val="00CC00"/>
                </a:solidFill>
              </a:rPr>
              <a:t>tomorrow is Monday</a:t>
            </a:r>
            <a:r>
              <a:rPr lang="en-US" sz="2200" dirty="0"/>
              <a:t>.</a:t>
            </a:r>
          </a:p>
          <a:p>
            <a:pPr marL="0" indent="0" algn="just">
              <a:lnSpc>
                <a:spcPct val="90000"/>
              </a:lnSpc>
              <a:buFontTx/>
              <a:buNone/>
            </a:pPr>
            <a:endParaRPr lang="en-US" sz="800" dirty="0">
              <a:solidFill>
                <a:srgbClr val="3333FF"/>
              </a:solidFill>
            </a:endParaRPr>
          </a:p>
          <a:p>
            <a:pPr marL="0" indent="0" algn="just">
              <a:lnSpc>
                <a:spcPct val="90000"/>
              </a:lnSpc>
              <a:buFontTx/>
              <a:buNone/>
            </a:pPr>
            <a:r>
              <a:rPr lang="en-US" sz="2200" dirty="0">
                <a:solidFill>
                  <a:srgbClr val="3333FF"/>
                </a:solidFill>
              </a:rPr>
              <a:t>Contra positive:</a:t>
            </a:r>
            <a:r>
              <a:rPr lang="en-US" sz="2200" dirty="0"/>
              <a:t> </a:t>
            </a:r>
          </a:p>
          <a:p>
            <a:pPr marL="0" indent="0" algn="just">
              <a:lnSpc>
                <a:spcPct val="90000"/>
              </a:lnSpc>
              <a:buFontTx/>
              <a:buNone/>
            </a:pPr>
            <a:r>
              <a:rPr lang="en-US" sz="2200" dirty="0"/>
              <a:t>If </a:t>
            </a:r>
            <a:r>
              <a:rPr lang="en-US" sz="2200" dirty="0">
                <a:solidFill>
                  <a:srgbClr val="33CC33"/>
                </a:solidFill>
              </a:rPr>
              <a:t>tomorrow is not Monday</a:t>
            </a:r>
            <a:r>
              <a:rPr lang="en-US" sz="2200" dirty="0"/>
              <a:t>, then </a:t>
            </a:r>
            <a:r>
              <a:rPr lang="en-US" sz="2200" dirty="0">
                <a:solidFill>
                  <a:srgbClr val="33CC33"/>
                </a:solidFill>
              </a:rPr>
              <a:t>today is not Sunday</a:t>
            </a:r>
            <a:r>
              <a:rPr lang="en-US" sz="2200" dirty="0"/>
              <a:t>.</a:t>
            </a:r>
            <a:endParaRPr lang="en-US" sz="2200" u="sng" dirty="0"/>
          </a:p>
        </p:txBody>
      </p:sp>
      <p:sp>
        <p:nvSpPr>
          <p:cNvPr id="32772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3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1266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043238" y="2327275"/>
              <a:ext cx="4989512" cy="3344863"/>
            </p14:xfrm>
          </p:contentPart>
        </mc:Choice>
        <mc:Fallback>
          <p:pic>
            <p:nvPicPr>
              <p:cNvPr id="11266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036757" y="2320795"/>
                <a:ext cx="5001754" cy="335710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1267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119563" y="1535113"/>
              <a:ext cx="519112" cy="592137"/>
            </p14:xfrm>
          </p:contentPart>
        </mc:Choice>
        <mc:Fallback>
          <p:pic>
            <p:nvPicPr>
              <p:cNvPr id="11267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113083" y="1528634"/>
                <a:ext cx="531352" cy="60437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1268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643188" y="2779713"/>
              <a:ext cx="3044825" cy="1881187"/>
            </p14:xfrm>
          </p:contentPart>
        </mc:Choice>
        <mc:Fallback>
          <p:pic>
            <p:nvPicPr>
              <p:cNvPr id="11268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636722" y="2773372"/>
                <a:ext cx="3057039" cy="189316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1269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1861125" y="22804438"/>
              <a:ext cx="0" cy="0"/>
            </p14:xfrm>
          </p:contentPart>
        </mc:Choice>
        <mc:Fallback>
          <p:pic>
            <p:nvPicPr>
              <p:cNvPr id="11269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1861125" y="22804438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1270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952750" y="4016375"/>
              <a:ext cx="4621213" cy="463550"/>
            </p14:xfrm>
          </p:contentPart>
        </mc:Choice>
        <mc:Fallback>
          <p:pic>
            <p:nvPicPr>
              <p:cNvPr id="11270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946269" y="4009882"/>
                <a:ext cx="4633456" cy="47581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1271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853363" y="4062413"/>
              <a:ext cx="914400" cy="300037"/>
            </p14:xfrm>
          </p:contentPart>
        </mc:Choice>
        <mc:Fallback>
          <p:pic>
            <p:nvPicPr>
              <p:cNvPr id="11271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846893" y="4055922"/>
                <a:ext cx="926621" cy="31229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1272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315200" y="4449763"/>
              <a:ext cx="1801813" cy="387350"/>
            </p14:xfrm>
          </p:contentPart>
        </mc:Choice>
        <mc:Fallback>
          <p:pic>
            <p:nvPicPr>
              <p:cNvPr id="11272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308716" y="4443271"/>
                <a:ext cx="1814060" cy="39961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1273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202488" y="4981575"/>
              <a:ext cx="1108075" cy="403225"/>
            </p14:xfrm>
          </p:contentPart>
        </mc:Choice>
        <mc:Fallback>
          <p:pic>
            <p:nvPicPr>
              <p:cNvPr id="11273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196012" y="4975100"/>
                <a:ext cx="1120307" cy="41545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1274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6050200" y="31351538"/>
              <a:ext cx="0" cy="0"/>
            </p14:xfrm>
          </p:contentPart>
        </mc:Choice>
        <mc:Fallback>
          <p:pic>
            <p:nvPicPr>
              <p:cNvPr id="11274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6050200" y="31351538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1275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932613" y="5483225"/>
              <a:ext cx="1441450" cy="501650"/>
            </p14:xfrm>
          </p:contentPart>
        </mc:Choice>
        <mc:Fallback>
          <p:pic>
            <p:nvPicPr>
              <p:cNvPr id="11275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926130" y="5476743"/>
                <a:ext cx="1453696" cy="51389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1276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791075" y="358775"/>
              <a:ext cx="925513" cy="366713"/>
            </p14:xfrm>
          </p:contentPart>
        </mc:Choice>
        <mc:Fallback>
          <p:pic>
            <p:nvPicPr>
              <p:cNvPr id="11276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4784593" y="352310"/>
                <a:ext cx="937757" cy="37892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11277" name="Ink 1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369050" y="485775"/>
              <a:ext cx="1016000" cy="323850"/>
            </p14:xfrm>
          </p:contentPart>
        </mc:Choice>
        <mc:Fallback>
          <p:pic>
            <p:nvPicPr>
              <p:cNvPr id="11277" name="Ink 1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6362574" y="479305"/>
                <a:ext cx="1028232" cy="33607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11278" name="Ink 1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718050" y="844550"/>
              <a:ext cx="1057275" cy="617538"/>
            </p14:xfrm>
          </p:contentPart>
        </mc:Choice>
        <mc:Fallback>
          <p:pic>
            <p:nvPicPr>
              <p:cNvPr id="11278" name="Ink 1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4711577" y="838076"/>
                <a:ext cx="1069502" cy="62976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11279" name="Ink 1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273800" y="1058863"/>
              <a:ext cx="1509713" cy="287337"/>
            </p14:xfrm>
          </p:contentPart>
        </mc:Choice>
        <mc:Fallback>
          <p:pic>
            <p:nvPicPr>
              <p:cNvPr id="11279" name="Ink 1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6267319" y="1052357"/>
                <a:ext cx="1521955" cy="29962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11280" name="Ink 1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868988" y="876300"/>
              <a:ext cx="447675" cy="223838"/>
            </p14:xfrm>
          </p:contentPart>
        </mc:Choice>
        <mc:Fallback>
          <p:pic>
            <p:nvPicPr>
              <p:cNvPr id="11280" name="Ink 1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5862500" y="869822"/>
                <a:ext cx="459930" cy="23607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11281" name="Ink 1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175250" y="1263650"/>
              <a:ext cx="3109913" cy="804863"/>
            </p14:xfrm>
          </p:contentPart>
        </mc:Choice>
        <mc:Fallback>
          <p:pic>
            <p:nvPicPr>
              <p:cNvPr id="11281" name="Ink 1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5168773" y="1257165"/>
                <a:ext cx="3122148" cy="81711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11282" name="Ink 1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104188" y="2530475"/>
              <a:ext cx="1587" cy="4763"/>
            </p14:xfrm>
          </p:contentPart>
        </mc:Choice>
        <mc:Fallback>
          <p:pic>
            <p:nvPicPr>
              <p:cNvPr id="11282" name="Ink 1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8100617" y="2523880"/>
                <a:ext cx="8332" cy="172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11283" name="Ink 1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255000" y="2982913"/>
              <a:ext cx="228600" cy="153987"/>
            </p14:xfrm>
          </p:contentPart>
        </mc:Choice>
        <mc:Fallback>
          <p:pic>
            <p:nvPicPr>
              <p:cNvPr id="11283" name="Ink 1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8248530" y="2976437"/>
                <a:ext cx="240821" cy="1662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11284" name="Ink 2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414588" y="3225800"/>
              <a:ext cx="557212" cy="34925"/>
            </p14:xfrm>
          </p:contentPart>
        </mc:Choice>
        <mc:Fallback>
          <p:pic>
            <p:nvPicPr>
              <p:cNvPr id="11284" name="Ink 2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2408092" y="3219385"/>
                <a:ext cx="569482" cy="4704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11285" name="Ink 2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287463" y="5237163"/>
              <a:ext cx="1949450" cy="49212"/>
            </p14:xfrm>
          </p:contentPart>
        </mc:Choice>
        <mc:Fallback>
          <p:pic>
            <p:nvPicPr>
              <p:cNvPr id="11285" name="Ink 2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1280983" y="5230552"/>
                <a:ext cx="1961690" cy="6169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1">
            <p14:nvContentPartPr>
              <p14:cNvPr id="11286" name="Ink 2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146550" y="5307013"/>
              <a:ext cx="2201863" cy="39687"/>
            </p14:xfrm>
          </p:contentPart>
        </mc:Choice>
        <mc:Fallback>
          <p:pic>
            <p:nvPicPr>
              <p:cNvPr id="11286" name="Ink 2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4140069" y="5300747"/>
                <a:ext cx="2214106" cy="5152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3">
            <p14:nvContentPartPr>
              <p14:cNvPr id="11287" name="Ink 2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370013" y="6140450"/>
              <a:ext cx="2582862" cy="57150"/>
            </p14:xfrm>
          </p:contentPart>
        </mc:Choice>
        <mc:Fallback>
          <p:pic>
            <p:nvPicPr>
              <p:cNvPr id="11287" name="Ink 2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1363528" y="6133206"/>
                <a:ext cx="2595112" cy="7083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5">
            <p14:nvContentPartPr>
              <p14:cNvPr id="11288" name="Ink 2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192713" y="6192838"/>
              <a:ext cx="1951037" cy="65087"/>
            </p14:xfrm>
          </p:contentPart>
        </mc:Choice>
        <mc:Fallback>
          <p:pic>
            <p:nvPicPr>
              <p:cNvPr id="11288" name="Ink 2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5186232" y="6186471"/>
                <a:ext cx="1963278" cy="7711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900113" y="414338"/>
            <a:ext cx="7758112" cy="1143000"/>
          </a:xfrm>
        </p:spPr>
        <p:txBody>
          <a:bodyPr/>
          <a:lstStyle/>
          <a:p>
            <a:pPr algn="l"/>
            <a:r>
              <a:rPr lang="en-US" sz="3600">
                <a:solidFill>
                  <a:srgbClr val="3333FF"/>
                </a:solidFill>
              </a:rPr>
              <a:t>The Biconditional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684213" y="1557338"/>
            <a:ext cx="7920037" cy="4248150"/>
          </a:xfrm>
        </p:spPr>
        <p:txBody>
          <a:bodyPr/>
          <a:lstStyle/>
          <a:p>
            <a:pPr algn="just">
              <a:buFontTx/>
              <a:buNone/>
            </a:pPr>
            <a:r>
              <a:rPr lang="en-US" sz="2400" dirty="0">
                <a:solidFill>
                  <a:srgbClr val="3333FF"/>
                </a:solidFill>
              </a:rPr>
              <a:t>    </a:t>
            </a:r>
            <a:r>
              <a:rPr lang="en-US" sz="2400" u="sng" dirty="0">
                <a:solidFill>
                  <a:srgbClr val="3333FF"/>
                </a:solidFill>
              </a:rPr>
              <a:t>Definition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33CC33"/>
                </a:solidFill>
              </a:rPr>
              <a:t>Given proposition variables p and q, the     Bi conditional of p and q is </a:t>
            </a:r>
            <a:r>
              <a:rPr lang="en-US" sz="2400" b="1" dirty="0">
                <a:solidFill>
                  <a:srgbClr val="3333FF"/>
                </a:solidFill>
              </a:rPr>
              <a:t>p if and only if q</a:t>
            </a:r>
            <a:r>
              <a:rPr lang="en-US" sz="2400" dirty="0">
                <a:solidFill>
                  <a:srgbClr val="3333FF"/>
                </a:solidFill>
              </a:rPr>
              <a:t> </a:t>
            </a:r>
            <a:r>
              <a:rPr lang="en-US" sz="2400" dirty="0">
                <a:solidFill>
                  <a:srgbClr val="33CC33"/>
                </a:solidFill>
              </a:rPr>
              <a:t>and is denoted </a:t>
            </a:r>
            <a:r>
              <a:rPr lang="en-US" sz="2400" dirty="0">
                <a:solidFill>
                  <a:srgbClr val="3333FF"/>
                </a:solidFill>
              </a:rPr>
              <a:t>p↔q.</a:t>
            </a:r>
          </a:p>
          <a:p>
            <a:pPr algn="just">
              <a:buFontTx/>
              <a:buNone/>
            </a:pPr>
            <a:r>
              <a:rPr lang="en-US" sz="2400" dirty="0">
                <a:solidFill>
                  <a:srgbClr val="33CC33"/>
                </a:solidFill>
              </a:rPr>
              <a:t>    It is true if </a:t>
            </a:r>
            <a:r>
              <a:rPr lang="en-US" sz="2400" dirty="0">
                <a:solidFill>
                  <a:srgbClr val="3333FF"/>
                </a:solidFill>
              </a:rPr>
              <a:t>both p and q have the same truth values </a:t>
            </a:r>
            <a:r>
              <a:rPr lang="en-US" sz="2400" dirty="0">
                <a:solidFill>
                  <a:srgbClr val="33CC33"/>
                </a:solidFill>
              </a:rPr>
              <a:t>and is false if </a:t>
            </a:r>
            <a:r>
              <a:rPr lang="en-US" sz="2400" dirty="0">
                <a:solidFill>
                  <a:srgbClr val="3333FF"/>
                </a:solidFill>
              </a:rPr>
              <a:t>p and q have opposite truth values</a:t>
            </a:r>
            <a:r>
              <a:rPr lang="en-US" sz="2400" dirty="0">
                <a:solidFill>
                  <a:srgbClr val="33CC33"/>
                </a:solidFill>
              </a:rPr>
              <a:t>.</a:t>
            </a:r>
          </a:p>
          <a:p>
            <a:pPr algn="just">
              <a:buFontTx/>
              <a:buNone/>
            </a:pPr>
            <a:r>
              <a:rPr lang="en-US" sz="2400" dirty="0">
                <a:solidFill>
                  <a:srgbClr val="33CC33"/>
                </a:solidFill>
              </a:rPr>
              <a:t>    The words </a:t>
            </a:r>
            <a:r>
              <a:rPr lang="en-US" sz="2400" dirty="0">
                <a:solidFill>
                  <a:srgbClr val="3333FF"/>
                </a:solidFill>
              </a:rPr>
              <a:t>if and only if </a:t>
            </a:r>
            <a:r>
              <a:rPr lang="en-US" sz="2400" dirty="0">
                <a:solidFill>
                  <a:srgbClr val="33CC33"/>
                </a:solidFill>
              </a:rPr>
              <a:t>are sometime abbreviated </a:t>
            </a:r>
            <a:r>
              <a:rPr lang="en-US" sz="2400" b="1" dirty="0">
                <a:solidFill>
                  <a:srgbClr val="3333FF"/>
                </a:solidFill>
              </a:rPr>
              <a:t>iff.</a:t>
            </a:r>
          </a:p>
          <a:p>
            <a:pPr algn="just"/>
            <a:endParaRPr lang="en-US" sz="2400" u="sng" dirty="0"/>
          </a:p>
          <a:p>
            <a:pPr algn="just">
              <a:buFontTx/>
              <a:buNone/>
            </a:pPr>
            <a:r>
              <a:rPr lang="en-US" sz="2400" dirty="0">
                <a:solidFill>
                  <a:srgbClr val="3333FF"/>
                </a:solidFill>
              </a:rPr>
              <a:t>    </a:t>
            </a:r>
            <a:r>
              <a:rPr lang="en-US" sz="2400" u="sng" dirty="0">
                <a:solidFill>
                  <a:srgbClr val="3333FF"/>
                </a:solidFill>
              </a:rPr>
              <a:t>Example</a:t>
            </a:r>
            <a:r>
              <a:rPr lang="en-US" sz="2400" dirty="0">
                <a:solidFill>
                  <a:srgbClr val="3333FF"/>
                </a:solidFill>
              </a:rPr>
              <a:t> </a:t>
            </a:r>
            <a:r>
              <a:rPr lang="en-US" sz="2400" dirty="0"/>
              <a:t>This computer program is correct </a:t>
            </a:r>
            <a:r>
              <a:rPr lang="en-US" sz="2400" b="1" dirty="0">
                <a:solidFill>
                  <a:srgbClr val="3333FF"/>
                </a:solidFill>
              </a:rPr>
              <a:t>iff</a:t>
            </a:r>
            <a:r>
              <a:rPr lang="en-US" sz="2400" dirty="0"/>
              <a:t> it produces the correct answer for all possible sets of input data. </a:t>
            </a:r>
            <a:endParaRPr lang="en-US" sz="2400" u="sng" dirty="0"/>
          </a:p>
        </p:txBody>
      </p:sp>
      <p:sp>
        <p:nvSpPr>
          <p:cNvPr id="34820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821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2290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629650" y="5799138"/>
              <a:ext cx="1588" cy="1587"/>
            </p14:xfrm>
          </p:contentPart>
        </mc:Choice>
        <mc:Fallback>
          <p:pic>
            <p:nvPicPr>
              <p:cNvPr id="12290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623933" y="5784855"/>
                <a:ext cx="12386" cy="2856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2291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722688" y="5459413"/>
              <a:ext cx="4751387" cy="630237"/>
            </p14:xfrm>
          </p:contentPart>
        </mc:Choice>
        <mc:Fallback>
          <p:pic>
            <p:nvPicPr>
              <p:cNvPr id="12291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716208" y="5452931"/>
                <a:ext cx="4763626" cy="64248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2292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972300" y="5605463"/>
              <a:ext cx="120650" cy="457200"/>
            </p14:xfrm>
          </p:contentPart>
        </mc:Choice>
        <mc:Fallback>
          <p:pic>
            <p:nvPicPr>
              <p:cNvPr id="12292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965778" y="5598963"/>
                <a:ext cx="132969" cy="46947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2293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477125" y="5638800"/>
              <a:ext cx="344488" cy="977900"/>
            </p14:xfrm>
          </p:contentPart>
        </mc:Choice>
        <mc:Fallback>
          <p:pic>
            <p:nvPicPr>
              <p:cNvPr id="12293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470646" y="5632321"/>
                <a:ext cx="356727" cy="99013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2294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439150" y="5627688"/>
              <a:ext cx="112713" cy="433387"/>
            </p14:xfrm>
          </p:contentPart>
        </mc:Choice>
        <mc:Fallback>
          <p:pic>
            <p:nvPicPr>
              <p:cNvPr id="12294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432626" y="5621203"/>
                <a:ext cx="125035" cy="44563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2295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212975" y="2439988"/>
              <a:ext cx="5327650" cy="338137"/>
            </p14:xfrm>
          </p:contentPart>
        </mc:Choice>
        <mc:Fallback>
          <p:pic>
            <p:nvPicPr>
              <p:cNvPr id="12295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206495" y="2433464"/>
                <a:ext cx="5339890" cy="35045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2296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670550" y="760413"/>
              <a:ext cx="844550" cy="341312"/>
            </p14:xfrm>
          </p:contentPart>
        </mc:Choice>
        <mc:Fallback>
          <p:pic>
            <p:nvPicPr>
              <p:cNvPr id="12296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664065" y="753932"/>
                <a:ext cx="856800" cy="35355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2297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232650" y="833438"/>
              <a:ext cx="1050925" cy="379412"/>
            </p14:xfrm>
          </p:contentPart>
        </mc:Choice>
        <mc:Fallback>
          <p:pic>
            <p:nvPicPr>
              <p:cNvPr id="12297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226169" y="826965"/>
                <a:ext cx="1063166" cy="39163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2298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295400" y="4000500"/>
              <a:ext cx="6884988" cy="1206500"/>
            </p14:xfrm>
          </p:contentPart>
        </mc:Choice>
        <mc:Fallback>
          <p:pic>
            <p:nvPicPr>
              <p:cNvPr id="12298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288920" y="3994031"/>
                <a:ext cx="6897228" cy="121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2299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571750" y="4000500"/>
              <a:ext cx="1598613" cy="125413"/>
            </p14:xfrm>
          </p:contentPart>
        </mc:Choice>
        <mc:Fallback>
          <p:pic>
            <p:nvPicPr>
              <p:cNvPr id="12299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565271" y="3994032"/>
                <a:ext cx="1610852" cy="137631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900113" y="692150"/>
            <a:ext cx="3621087" cy="638175"/>
          </a:xfrm>
        </p:spPr>
        <p:txBody>
          <a:bodyPr/>
          <a:lstStyle/>
          <a:p>
            <a:pPr algn="l"/>
            <a:r>
              <a:rPr lang="en-US" sz="3200">
                <a:solidFill>
                  <a:srgbClr val="3333FF"/>
                </a:solidFill>
              </a:rPr>
              <a:t>Truth table</a:t>
            </a:r>
          </a:p>
        </p:txBody>
      </p:sp>
      <p:graphicFrame>
        <p:nvGraphicFramePr>
          <p:cNvPr id="46160" name="Group 80"/>
          <p:cNvGraphicFramePr>
            <a:graphicFrameLocks noGrp="1"/>
          </p:cNvGraphicFramePr>
          <p:nvPr>
            <p:ph idx="1"/>
          </p:nvPr>
        </p:nvGraphicFramePr>
        <p:xfrm>
          <a:off x="2270125" y="1511300"/>
          <a:ext cx="4822825" cy="2286000"/>
        </p:xfrm>
        <a:graphic>
          <a:graphicData uri="http://schemas.openxmlformats.org/drawingml/2006/table">
            <a:tbl>
              <a:tblPr/>
              <a:tblGrid>
                <a:gridCol w="1293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8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0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p↔q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6161" name="Group 81"/>
          <p:cNvGraphicFramePr>
            <a:graphicFrameLocks noGrp="1"/>
          </p:cNvGraphicFramePr>
          <p:nvPr/>
        </p:nvGraphicFramePr>
        <p:xfrm>
          <a:off x="1403350" y="4030663"/>
          <a:ext cx="6553200" cy="2286000"/>
        </p:xfrm>
        <a:graphic>
          <a:graphicData uri="http://schemas.openxmlformats.org/drawingml/2006/table">
            <a:tbl>
              <a:tblPr/>
              <a:tblGrid>
                <a:gridCol w="573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2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5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26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8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113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p→q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q→p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p↔q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(p→q) 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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(q→p)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5913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914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3314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079625" y="1901825"/>
              <a:ext cx="1855788" cy="1755775"/>
            </p14:xfrm>
          </p:contentPart>
        </mc:Choice>
        <mc:Fallback>
          <p:pic>
            <p:nvPicPr>
              <p:cNvPr id="13314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73148" y="1895343"/>
                <a:ext cx="1868023" cy="176801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3315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003675" y="3470275"/>
              <a:ext cx="220663" cy="146050"/>
            </p14:xfrm>
          </p:contentPart>
        </mc:Choice>
        <mc:Fallback>
          <p:pic>
            <p:nvPicPr>
              <p:cNvPr id="13315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97174" y="3463752"/>
                <a:ext cx="232942" cy="15837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3316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481513" y="3816350"/>
              <a:ext cx="3584575" cy="717550"/>
            </p14:xfrm>
          </p:contentPart>
        </mc:Choice>
        <mc:Fallback>
          <p:pic>
            <p:nvPicPr>
              <p:cNvPr id="13316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475032" y="3809860"/>
                <a:ext cx="3596816" cy="72981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3317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956175" y="1971675"/>
              <a:ext cx="958850" cy="1641475"/>
            </p14:xfrm>
          </p:contentPart>
        </mc:Choice>
        <mc:Fallback>
          <p:pic>
            <p:nvPicPr>
              <p:cNvPr id="13317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949674" y="1965193"/>
                <a:ext cx="971129" cy="165371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3318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400550" y="4551363"/>
              <a:ext cx="795338" cy="1766887"/>
            </p14:xfrm>
          </p:contentPart>
        </mc:Choice>
        <mc:Fallback>
          <p:pic>
            <p:nvPicPr>
              <p:cNvPr id="13318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394040" y="4544876"/>
                <a:ext cx="807635" cy="17791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3319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548313" y="4522788"/>
              <a:ext cx="952500" cy="1768475"/>
            </p14:xfrm>
          </p:contentPart>
        </mc:Choice>
        <mc:Fallback>
          <p:pic>
            <p:nvPicPr>
              <p:cNvPr id="13319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541838" y="4516289"/>
                <a:ext cx="964730" cy="1780751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/>
          </p:cNvSpPr>
          <p:nvPr/>
        </p:nvSpPr>
        <p:spPr bwMode="auto">
          <a:xfrm>
            <a:off x="590550" y="4143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2800">
                <a:solidFill>
                  <a:srgbClr val="3333FF"/>
                </a:solidFill>
              </a:rPr>
              <a:t>Interpreting Necessary and sufficient conditions</a:t>
            </a:r>
          </a:p>
        </p:txBody>
      </p:sp>
      <p:sp>
        <p:nvSpPr>
          <p:cNvPr id="36867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68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69" name="Rectangle 6"/>
          <p:cNvSpPr>
            <a:spLocks noChangeArrowheads="1"/>
          </p:cNvSpPr>
          <p:nvPr/>
        </p:nvSpPr>
        <p:spPr bwMode="auto">
          <a:xfrm>
            <a:off x="971550" y="1562100"/>
            <a:ext cx="7704138" cy="46037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defTabSz="203200"/>
            <a:r>
              <a:rPr lang="en-US" sz="2400" i="1">
                <a:solidFill>
                  <a:srgbClr val="008000"/>
                </a:solidFill>
              </a:rPr>
              <a:t>“If a number is divisible by 10, then it is divisible by 2”.</a:t>
            </a:r>
          </a:p>
          <a:p>
            <a:pPr defTabSz="203200"/>
            <a:endParaRPr lang="en-US" sz="800" i="1">
              <a:solidFill>
                <a:srgbClr val="008000"/>
              </a:solidFill>
            </a:endParaRPr>
          </a:p>
          <a:p>
            <a:pPr algn="just" defTabSz="203200"/>
            <a:r>
              <a:rPr lang="en-US" sz="2000"/>
              <a:t>The clause introduced by </a:t>
            </a:r>
            <a:r>
              <a:rPr lang="en-US" sz="2000" i="1">
                <a:solidFill>
                  <a:srgbClr val="3333FF"/>
                </a:solidFill>
              </a:rPr>
              <a:t>If</a:t>
            </a:r>
            <a:r>
              <a:rPr lang="en-US" sz="2000"/>
              <a:t> </a:t>
            </a:r>
            <a:r>
              <a:rPr lang="en-US" sz="2000" i="1">
                <a:solidFill>
                  <a:srgbClr val="00CC00"/>
                </a:solidFill>
              </a:rPr>
              <a:t>A number is divisible by 10</a:t>
            </a:r>
            <a:r>
              <a:rPr lang="en-US" sz="2000" i="1"/>
              <a:t>”</a:t>
            </a:r>
            <a:r>
              <a:rPr lang="en-US" sz="2000"/>
              <a:t> is called   the </a:t>
            </a:r>
            <a:r>
              <a:rPr lang="en-US" sz="2000">
                <a:solidFill>
                  <a:srgbClr val="3333FF"/>
                </a:solidFill>
              </a:rPr>
              <a:t>hypothesis</a:t>
            </a:r>
            <a:r>
              <a:rPr lang="en-US" sz="2000"/>
              <a:t>.  It is what we are given, or what we may assume.</a:t>
            </a:r>
          </a:p>
          <a:p>
            <a:pPr defTabSz="203200"/>
            <a:endParaRPr lang="en-US" sz="800"/>
          </a:p>
          <a:p>
            <a:pPr algn="just" defTabSz="203200"/>
            <a:r>
              <a:rPr lang="en-US" sz="2000"/>
              <a:t>The clause introduced by </a:t>
            </a:r>
            <a:r>
              <a:rPr lang="en-US" sz="2000" i="1">
                <a:solidFill>
                  <a:srgbClr val="3333FF"/>
                </a:solidFill>
              </a:rPr>
              <a:t>then </a:t>
            </a:r>
            <a:r>
              <a:rPr lang="en-US" sz="2000" i="1">
                <a:solidFill>
                  <a:srgbClr val="00CC00"/>
                </a:solidFill>
              </a:rPr>
              <a:t>It is divisible by 2</a:t>
            </a:r>
            <a:r>
              <a:rPr lang="en-US" sz="2000">
                <a:solidFill>
                  <a:srgbClr val="00CC00"/>
                </a:solidFill>
              </a:rPr>
              <a:t> </a:t>
            </a:r>
            <a:r>
              <a:rPr lang="en-US" sz="2000"/>
              <a:t>is called the </a:t>
            </a:r>
            <a:r>
              <a:rPr lang="en-US" sz="2000">
                <a:solidFill>
                  <a:srgbClr val="3333FF"/>
                </a:solidFill>
              </a:rPr>
              <a:t>conclusion</a:t>
            </a:r>
            <a:r>
              <a:rPr lang="en-US" sz="2000"/>
              <a:t>. It is the statement that "follows" from the hypothesis. </a:t>
            </a:r>
          </a:p>
          <a:p>
            <a:pPr algn="just" defTabSz="203200"/>
            <a:endParaRPr lang="en-US" sz="800"/>
          </a:p>
          <a:p>
            <a:pPr algn="just" defTabSz="203200"/>
            <a:r>
              <a:rPr lang="en-US" sz="2000">
                <a:solidFill>
                  <a:srgbClr val="3333FF"/>
                </a:solidFill>
              </a:rPr>
              <a:t>When the If-then sentence is </a:t>
            </a:r>
            <a:r>
              <a:rPr lang="en-US" sz="2000" i="1">
                <a:solidFill>
                  <a:srgbClr val="3333FF"/>
                </a:solidFill>
              </a:rPr>
              <a:t>true</a:t>
            </a:r>
            <a:r>
              <a:rPr lang="en-US" sz="2000">
                <a:solidFill>
                  <a:srgbClr val="3333FF"/>
                </a:solidFill>
              </a:rPr>
              <a:t>, we say that the </a:t>
            </a:r>
            <a:r>
              <a:rPr lang="en-US" sz="2000">
                <a:solidFill>
                  <a:srgbClr val="008000"/>
                </a:solidFill>
              </a:rPr>
              <a:t>hypothesis is a sufficient condition for the conclusion</a:t>
            </a:r>
            <a:r>
              <a:rPr lang="en-US" sz="2000">
                <a:solidFill>
                  <a:srgbClr val="3333FF"/>
                </a:solidFill>
              </a:rPr>
              <a:t>. Thus it is sufficient to know that a number is divisible by 10, in order to conclude that it is divisible by 2.</a:t>
            </a:r>
          </a:p>
          <a:p>
            <a:pPr algn="just" defTabSz="203200"/>
            <a:endParaRPr lang="en-US" sz="800">
              <a:solidFill>
                <a:srgbClr val="3333FF"/>
              </a:solidFill>
            </a:endParaRPr>
          </a:p>
          <a:p>
            <a:pPr algn="just" defTabSz="203200"/>
            <a:r>
              <a:rPr lang="en-US" sz="2000">
                <a:solidFill>
                  <a:srgbClr val="3333FF"/>
                </a:solidFill>
              </a:rPr>
              <a:t>The </a:t>
            </a:r>
            <a:r>
              <a:rPr lang="en-US" sz="2000">
                <a:solidFill>
                  <a:srgbClr val="008000"/>
                </a:solidFill>
              </a:rPr>
              <a:t>conclusion is then called a necessary condition of that hypothesis</a:t>
            </a:r>
            <a:r>
              <a:rPr lang="en-US" sz="2000">
                <a:solidFill>
                  <a:srgbClr val="3333FF"/>
                </a:solidFill>
              </a:rPr>
              <a:t>. For, if a number is divisible by 10, it </a:t>
            </a:r>
            <a:r>
              <a:rPr lang="en-US" sz="2000" i="1">
                <a:solidFill>
                  <a:srgbClr val="3333FF"/>
                </a:solidFill>
              </a:rPr>
              <a:t>necessarily</a:t>
            </a:r>
            <a:r>
              <a:rPr lang="en-US" sz="2000">
                <a:solidFill>
                  <a:srgbClr val="3333FF"/>
                </a:solidFill>
              </a:rPr>
              <a:t> follows that it will be divisible by 2.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4338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370388" y="338138"/>
              <a:ext cx="3811587" cy="1722437"/>
            </p14:xfrm>
          </p:contentPart>
        </mc:Choice>
        <mc:Fallback>
          <p:pic>
            <p:nvPicPr>
              <p:cNvPr id="14338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363904" y="331660"/>
                <a:ext cx="3823835" cy="173467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4339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73063" y="1658938"/>
              <a:ext cx="7654925" cy="1166812"/>
            </p14:xfrm>
          </p:contentPart>
        </mc:Choice>
        <mc:Fallback>
          <p:pic>
            <p:nvPicPr>
              <p:cNvPr id="14339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66583" y="1652458"/>
                <a:ext cx="7667164" cy="117905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4340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160463" y="4165600"/>
              <a:ext cx="7450137" cy="331788"/>
            </p14:xfrm>
          </p:contentPart>
        </mc:Choice>
        <mc:Fallback>
          <p:pic>
            <p:nvPicPr>
              <p:cNvPr id="14340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153984" y="4159052"/>
                <a:ext cx="7462376" cy="34415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4341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2529463" y="32356425"/>
              <a:ext cx="0" cy="0"/>
            </p14:xfrm>
          </p:contentPart>
        </mc:Choice>
        <mc:Fallback>
          <p:pic>
            <p:nvPicPr>
              <p:cNvPr id="14341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2529463" y="32356425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4342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619625" y="6002338"/>
              <a:ext cx="101600" cy="250825"/>
            </p14:xfrm>
          </p:contentPart>
        </mc:Choice>
        <mc:Fallback>
          <p:pic>
            <p:nvPicPr>
              <p:cNvPr id="14342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613070" y="5995870"/>
                <a:ext cx="113981" cy="26304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4343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003800" y="6005513"/>
              <a:ext cx="206375" cy="190500"/>
            </p14:xfrm>
          </p:contentPart>
        </mc:Choice>
        <mc:Fallback>
          <p:pic>
            <p:nvPicPr>
              <p:cNvPr id="14343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997317" y="5999031"/>
                <a:ext cx="218621" cy="20274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4344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467350" y="5980113"/>
              <a:ext cx="1174750" cy="301625"/>
            </p14:xfrm>
          </p:contentPart>
        </mc:Choice>
        <mc:Fallback>
          <p:pic>
            <p:nvPicPr>
              <p:cNvPr id="14344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460866" y="5973650"/>
                <a:ext cx="1186998" cy="31383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4345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948488" y="5999163"/>
              <a:ext cx="360362" cy="327025"/>
            </p14:xfrm>
          </p:contentPart>
        </mc:Choice>
        <mc:Fallback>
          <p:pic>
            <p:nvPicPr>
              <p:cNvPr id="14345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941988" y="5992680"/>
                <a:ext cx="372639" cy="33927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4346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500938" y="6051550"/>
              <a:ext cx="238125" cy="266700"/>
            </p14:xfrm>
          </p:contentPart>
        </mc:Choice>
        <mc:Fallback>
          <p:pic>
            <p:nvPicPr>
              <p:cNvPr id="14346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7494444" y="6045063"/>
                <a:ext cx="250392" cy="27895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4347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889875" y="6172200"/>
              <a:ext cx="7938" cy="1588"/>
            </p14:xfrm>
          </p:contentPart>
        </mc:Choice>
        <mc:Fallback>
          <p:pic>
            <p:nvPicPr>
              <p:cNvPr id="14347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7882731" y="6162672"/>
                <a:ext cx="21433" cy="1958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4348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568825" y="6402388"/>
              <a:ext cx="188913" cy="293687"/>
            </p14:xfrm>
          </p:contentPart>
        </mc:Choice>
        <mc:Fallback>
          <p:pic>
            <p:nvPicPr>
              <p:cNvPr id="14348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562336" y="6395933"/>
                <a:ext cx="201171" cy="30587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4349" name="Ink 1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168900" y="6438900"/>
              <a:ext cx="247650" cy="196850"/>
            </p14:xfrm>
          </p:contentPart>
        </mc:Choice>
        <mc:Fallback>
          <p:pic>
            <p:nvPicPr>
              <p:cNvPr id="14349" name="Ink 1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5162430" y="6432422"/>
                <a:ext cx="259871" cy="20908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14350" name="Ink 1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581650" y="6473825"/>
              <a:ext cx="1182688" cy="301625"/>
            </p14:xfrm>
          </p:contentPart>
        </mc:Choice>
        <mc:Fallback>
          <p:pic>
            <p:nvPicPr>
              <p:cNvPr id="14350" name="Ink 1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575171" y="6467315"/>
                <a:ext cx="1194925" cy="31392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14351" name="Ink 1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089775" y="6484938"/>
              <a:ext cx="314325" cy="331787"/>
            </p14:xfrm>
          </p:contentPart>
        </mc:Choice>
        <mc:Fallback>
          <p:pic>
            <p:nvPicPr>
              <p:cNvPr id="14351" name="Ink 1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7083294" y="6478475"/>
                <a:ext cx="326567" cy="34399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14352" name="Ink 1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718425" y="6491288"/>
              <a:ext cx="255588" cy="279400"/>
            </p14:xfrm>
          </p:contentPart>
        </mc:Choice>
        <mc:Fallback>
          <p:pic>
            <p:nvPicPr>
              <p:cNvPr id="14352" name="Ink 1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7711954" y="6484815"/>
                <a:ext cx="267810" cy="29162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14353" name="Ink 1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495800" y="6311900"/>
              <a:ext cx="395288" cy="44450"/>
            </p14:xfrm>
          </p:contentPart>
        </mc:Choice>
        <mc:Fallback>
          <p:pic>
            <p:nvPicPr>
              <p:cNvPr id="14353" name="Ink 1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4489314" y="6305395"/>
                <a:ext cx="407539" cy="5673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14354" name="Ink 1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418388" y="6269038"/>
              <a:ext cx="379412" cy="68262"/>
            </p14:xfrm>
          </p:contentPart>
        </mc:Choice>
        <mc:Fallback>
          <p:pic>
            <p:nvPicPr>
              <p:cNvPr id="14354" name="Ink 1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7411902" y="6262605"/>
                <a:ext cx="391663" cy="8041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14355" name="Ink 1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536700" y="1960563"/>
              <a:ext cx="3497263" cy="73025"/>
            </p14:xfrm>
          </p:contentPart>
        </mc:Choice>
        <mc:Fallback>
          <p:pic>
            <p:nvPicPr>
              <p:cNvPr id="14355" name="Ink 1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1530220" y="1952785"/>
                <a:ext cx="3509503" cy="877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14356" name="Ink 2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214938" y="5502275"/>
              <a:ext cx="3271837" cy="58738"/>
            </p14:xfrm>
          </p:contentPart>
        </mc:Choice>
        <mc:Fallback>
          <p:pic>
            <p:nvPicPr>
              <p:cNvPr id="14356" name="Ink 2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5208460" y="5495906"/>
                <a:ext cx="3284074" cy="7076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14357" name="Ink 2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008063" y="5791200"/>
              <a:ext cx="1235075" cy="61913"/>
            </p14:xfrm>
          </p:contentPart>
        </mc:Choice>
        <mc:Fallback>
          <p:pic>
            <p:nvPicPr>
              <p:cNvPr id="14357" name="Ink 2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1001585" y="5784191"/>
                <a:ext cx="1247311" cy="7515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14358" name="Ink 2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992438" y="5775325"/>
              <a:ext cx="3030537" cy="100013"/>
            </p14:xfrm>
          </p:contentPart>
        </mc:Choice>
        <mc:Fallback>
          <p:pic>
            <p:nvPicPr>
              <p:cNvPr id="14358" name="Ink 2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2985953" y="5768802"/>
                <a:ext cx="3042786" cy="11233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14359" name="Ink 2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423025" y="5835650"/>
              <a:ext cx="1776413" cy="26988"/>
            </p14:xfrm>
          </p:contentPart>
        </mc:Choice>
        <mc:Fallback>
          <p:pic>
            <p:nvPicPr>
              <p:cNvPr id="14359" name="Ink 2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6416542" y="5828808"/>
                <a:ext cx="1788659" cy="3991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14360" name="Ink 2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490663" y="6105525"/>
              <a:ext cx="2211387" cy="112713"/>
            </p14:xfrm>
          </p:contentPart>
        </mc:Choice>
        <mc:Fallback>
          <p:pic>
            <p:nvPicPr>
              <p:cNvPr id="14360" name="Ink 2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1484184" y="6099064"/>
                <a:ext cx="2223624" cy="124918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590550" y="414338"/>
            <a:ext cx="8229600" cy="1143000"/>
          </a:xfrm>
        </p:spPr>
        <p:txBody>
          <a:bodyPr/>
          <a:lstStyle/>
          <a:p>
            <a:r>
              <a:rPr lang="en-US" sz="2800">
                <a:solidFill>
                  <a:srgbClr val="3333FF"/>
                </a:solidFill>
              </a:rPr>
              <a:t>Interpreting Necessary and sufficient conditions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590550" y="1412875"/>
            <a:ext cx="8013700" cy="4525963"/>
          </a:xfrm>
        </p:spPr>
        <p:txBody>
          <a:bodyPr/>
          <a:lstStyle/>
          <a:p>
            <a:pPr algn="just">
              <a:buFontTx/>
              <a:buNone/>
            </a:pPr>
            <a:r>
              <a:rPr lang="en-US" dirty="0"/>
              <a:t>   </a:t>
            </a:r>
            <a:r>
              <a:rPr lang="en-US" sz="2400" dirty="0"/>
              <a:t>Example: </a:t>
            </a:r>
            <a:r>
              <a:rPr lang="en-US" sz="2400" dirty="0">
                <a:solidFill>
                  <a:srgbClr val="33CC33"/>
                </a:solidFill>
              </a:rPr>
              <a:t>Consider the proposition</a:t>
            </a:r>
          </a:p>
          <a:p>
            <a:pPr algn="just">
              <a:buFontTx/>
              <a:buNone/>
            </a:pPr>
            <a:endParaRPr lang="en-US" sz="800" dirty="0">
              <a:solidFill>
                <a:srgbClr val="33CC33"/>
              </a:solidFill>
            </a:endParaRPr>
          </a:p>
          <a:p>
            <a:pPr algn="just">
              <a:buFontTx/>
              <a:buNone/>
            </a:pPr>
            <a:r>
              <a:rPr lang="en-US" sz="2400" dirty="0">
                <a:solidFill>
                  <a:srgbClr val="33CC33"/>
                </a:solidFill>
              </a:rPr>
              <a:t>    </a:t>
            </a:r>
            <a:r>
              <a:rPr lang="en-US" sz="2400" dirty="0">
                <a:solidFill>
                  <a:srgbClr val="3333FF"/>
                </a:solidFill>
              </a:rPr>
              <a:t>‘</a:t>
            </a:r>
            <a:r>
              <a:rPr lang="en-US" sz="2400" b="1" dirty="0">
                <a:solidFill>
                  <a:srgbClr val="3333FF"/>
                </a:solidFill>
              </a:rPr>
              <a:t>if John is eligible to vote</a:t>
            </a:r>
            <a:r>
              <a:rPr lang="en-US" sz="2400" dirty="0">
                <a:solidFill>
                  <a:srgbClr val="3333FF"/>
                </a:solidFill>
              </a:rPr>
              <a:t> </a:t>
            </a:r>
            <a:r>
              <a:rPr lang="en-US" sz="2400" b="1" dirty="0">
                <a:solidFill>
                  <a:srgbClr val="3333FF"/>
                </a:solidFill>
              </a:rPr>
              <a:t>then he is at least 18 year old</a:t>
            </a:r>
            <a:r>
              <a:rPr lang="en-US" sz="2400" dirty="0">
                <a:solidFill>
                  <a:srgbClr val="3333FF"/>
                </a:solidFill>
              </a:rPr>
              <a:t>’.</a:t>
            </a:r>
          </a:p>
          <a:p>
            <a:pPr algn="just">
              <a:buFontTx/>
              <a:buNone/>
            </a:pPr>
            <a:endParaRPr lang="en-US" sz="800" dirty="0">
              <a:solidFill>
                <a:srgbClr val="3333FF"/>
              </a:solidFill>
            </a:endParaRPr>
          </a:p>
          <a:p>
            <a:pPr algn="just">
              <a:buFontTx/>
              <a:buNone/>
            </a:pPr>
            <a:r>
              <a:rPr lang="en-US" sz="2400" dirty="0">
                <a:solidFill>
                  <a:srgbClr val="3333FF"/>
                </a:solidFill>
              </a:rPr>
              <a:t>    </a:t>
            </a:r>
            <a:r>
              <a:rPr lang="en-US" sz="2400" dirty="0">
                <a:solidFill>
                  <a:srgbClr val="33CC33"/>
                </a:solidFill>
              </a:rPr>
              <a:t>The truth of the condition</a:t>
            </a:r>
            <a:r>
              <a:rPr lang="en-US" sz="2400" dirty="0">
                <a:solidFill>
                  <a:srgbClr val="3333FF"/>
                </a:solidFill>
              </a:rPr>
              <a:t> ‘</a:t>
            </a:r>
            <a:r>
              <a:rPr lang="en-US" sz="2400" b="1" dirty="0">
                <a:solidFill>
                  <a:srgbClr val="3333FF"/>
                </a:solidFill>
              </a:rPr>
              <a:t>John is eligible to vote</a:t>
            </a:r>
            <a:r>
              <a:rPr lang="en-US" sz="2400" dirty="0">
                <a:solidFill>
                  <a:srgbClr val="3333FF"/>
                </a:solidFill>
              </a:rPr>
              <a:t>’ </a:t>
            </a:r>
            <a:r>
              <a:rPr lang="en-US" sz="2400" dirty="0">
                <a:solidFill>
                  <a:srgbClr val="33CC33"/>
                </a:solidFill>
              </a:rPr>
              <a:t>is sufficient to ensure the truth of the condition </a:t>
            </a:r>
            <a:r>
              <a:rPr lang="en-US" sz="2400" dirty="0">
                <a:solidFill>
                  <a:srgbClr val="3333FF"/>
                </a:solidFill>
              </a:rPr>
              <a:t>‘</a:t>
            </a:r>
            <a:r>
              <a:rPr lang="en-US" sz="2400" b="1" dirty="0">
                <a:solidFill>
                  <a:srgbClr val="3333FF"/>
                </a:solidFill>
              </a:rPr>
              <a:t>John is at least 18 year old</a:t>
            </a:r>
            <a:r>
              <a:rPr lang="en-US" sz="2400" dirty="0">
                <a:solidFill>
                  <a:srgbClr val="3333FF"/>
                </a:solidFill>
              </a:rPr>
              <a:t>’.</a:t>
            </a:r>
          </a:p>
          <a:p>
            <a:pPr algn="just">
              <a:buFontTx/>
              <a:buNone/>
            </a:pPr>
            <a:endParaRPr lang="en-US" sz="800" dirty="0">
              <a:solidFill>
                <a:srgbClr val="3333FF"/>
              </a:solidFill>
            </a:endParaRPr>
          </a:p>
          <a:p>
            <a:pPr algn="just">
              <a:buFontTx/>
              <a:buNone/>
            </a:pPr>
            <a:r>
              <a:rPr lang="en-US" sz="2400" dirty="0">
                <a:solidFill>
                  <a:srgbClr val="3333FF"/>
                </a:solidFill>
              </a:rPr>
              <a:t>    </a:t>
            </a:r>
            <a:r>
              <a:rPr lang="en-US" sz="2400" dirty="0">
                <a:solidFill>
                  <a:srgbClr val="33CC33"/>
                </a:solidFill>
              </a:rPr>
              <a:t>In</a:t>
            </a:r>
            <a:r>
              <a:rPr lang="en-US" sz="2400" dirty="0">
                <a:solidFill>
                  <a:srgbClr val="3333FF"/>
                </a:solidFill>
              </a:rPr>
              <a:t> </a:t>
            </a:r>
            <a:r>
              <a:rPr lang="en-US" sz="2400" dirty="0">
                <a:solidFill>
                  <a:srgbClr val="33CC33"/>
                </a:solidFill>
              </a:rPr>
              <a:t>addition, the condition</a:t>
            </a:r>
            <a:r>
              <a:rPr lang="en-US" sz="2400" dirty="0">
                <a:solidFill>
                  <a:srgbClr val="3333FF"/>
                </a:solidFill>
              </a:rPr>
              <a:t> ‘</a:t>
            </a:r>
            <a:r>
              <a:rPr lang="en-US" sz="2400" b="1" dirty="0">
                <a:solidFill>
                  <a:srgbClr val="3333FF"/>
                </a:solidFill>
              </a:rPr>
              <a:t>John is at least 18 year old</a:t>
            </a:r>
            <a:r>
              <a:rPr lang="en-US" sz="2400" dirty="0">
                <a:solidFill>
                  <a:srgbClr val="3333FF"/>
                </a:solidFill>
              </a:rPr>
              <a:t>’ </a:t>
            </a:r>
            <a:r>
              <a:rPr lang="en-US" sz="2400" dirty="0">
                <a:solidFill>
                  <a:srgbClr val="33CC33"/>
                </a:solidFill>
              </a:rPr>
              <a:t>is</a:t>
            </a:r>
            <a:r>
              <a:rPr lang="en-US" sz="2400" dirty="0">
                <a:solidFill>
                  <a:srgbClr val="3333FF"/>
                </a:solidFill>
              </a:rPr>
              <a:t> </a:t>
            </a:r>
            <a:r>
              <a:rPr lang="en-US" sz="2400" dirty="0">
                <a:solidFill>
                  <a:srgbClr val="33CC33"/>
                </a:solidFill>
              </a:rPr>
              <a:t>necessary for the condition </a:t>
            </a:r>
            <a:r>
              <a:rPr lang="en-US" sz="2400" dirty="0">
                <a:solidFill>
                  <a:srgbClr val="3333FF"/>
                </a:solidFill>
              </a:rPr>
              <a:t>‘</a:t>
            </a:r>
            <a:r>
              <a:rPr lang="en-US" sz="2400" b="1" dirty="0">
                <a:solidFill>
                  <a:srgbClr val="3333FF"/>
                </a:solidFill>
              </a:rPr>
              <a:t>John is eligible to vote</a:t>
            </a:r>
            <a:r>
              <a:rPr lang="en-US" sz="2400" dirty="0">
                <a:solidFill>
                  <a:srgbClr val="3333FF"/>
                </a:solidFill>
              </a:rPr>
              <a:t>’ </a:t>
            </a:r>
            <a:r>
              <a:rPr lang="en-US" sz="2400" dirty="0">
                <a:solidFill>
                  <a:srgbClr val="33CC33"/>
                </a:solidFill>
              </a:rPr>
              <a:t>to be true.</a:t>
            </a:r>
            <a:r>
              <a:rPr lang="en-US" sz="2400" dirty="0">
                <a:solidFill>
                  <a:srgbClr val="3333FF"/>
                </a:solidFill>
              </a:rPr>
              <a:t> If John were younger than 18, then he would not eligible to vote.</a:t>
            </a:r>
          </a:p>
        </p:txBody>
      </p:sp>
      <p:sp>
        <p:nvSpPr>
          <p:cNvPr id="37892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3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5362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98450" y="2244725"/>
              <a:ext cx="479425" cy="300038"/>
            </p14:xfrm>
          </p:contentPart>
        </mc:Choice>
        <mc:Fallback>
          <p:pic>
            <p:nvPicPr>
              <p:cNvPr id="15362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1966" y="2238234"/>
                <a:ext cx="491672" cy="31229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5363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004888" y="2527300"/>
              <a:ext cx="7258050" cy="407988"/>
            </p14:xfrm>
          </p:contentPart>
        </mc:Choice>
        <mc:Fallback>
          <p:pic>
            <p:nvPicPr>
              <p:cNvPr id="15363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98407" y="2520813"/>
                <a:ext cx="7270291" cy="42024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5364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727325" y="2603500"/>
              <a:ext cx="112713" cy="246063"/>
            </p14:xfrm>
          </p:contentPart>
        </mc:Choice>
        <mc:Fallback>
          <p:pic>
            <p:nvPicPr>
              <p:cNvPr id="15364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720884" y="2597015"/>
                <a:ext cx="124879" cy="25831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5365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657975" y="2662238"/>
              <a:ext cx="263525" cy="233362"/>
            </p14:xfrm>
          </p:contentPart>
        </mc:Choice>
        <mc:Fallback>
          <p:pic>
            <p:nvPicPr>
              <p:cNvPr id="15365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651477" y="2655786"/>
                <a:ext cx="275799" cy="2455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5366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465638" y="4784725"/>
              <a:ext cx="3752850" cy="42863"/>
            </p14:xfrm>
          </p:contentPart>
        </mc:Choice>
        <mc:Fallback>
          <p:pic>
            <p:nvPicPr>
              <p:cNvPr id="15366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459158" y="4778503"/>
                <a:ext cx="3765090" cy="546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5367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312863" y="5099050"/>
              <a:ext cx="3032125" cy="71438"/>
            </p14:xfrm>
          </p:contentPart>
        </mc:Choice>
        <mc:Fallback>
          <p:pic>
            <p:nvPicPr>
              <p:cNvPr id="15367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306380" y="5092556"/>
                <a:ext cx="3044370" cy="83705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901700" y="620713"/>
            <a:ext cx="61912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CA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Previous Lecture Summary 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971550" y="1412875"/>
            <a:ext cx="7467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defRPr/>
            </a:pPr>
            <a:endParaRPr lang="fr-FR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1044575" y="1711325"/>
            <a:ext cx="7488238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3200" dirty="0">
                <a:solidFill>
                  <a:srgbClr val="3333FF"/>
                </a:solidFill>
              </a:rPr>
              <a:t>Logical Equivalences.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3200" dirty="0">
                <a:solidFill>
                  <a:srgbClr val="3333FF"/>
                </a:solidFill>
              </a:rPr>
              <a:t>De Morgan’s laws.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3200" dirty="0">
                <a:solidFill>
                  <a:srgbClr val="3333FF"/>
                </a:solidFill>
              </a:rPr>
              <a:t>Tautologies and Contradictions.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3200" dirty="0">
                <a:solidFill>
                  <a:srgbClr val="3333FF"/>
                </a:solidFill>
              </a:rPr>
              <a:t>Laws of Logic.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3200" dirty="0">
                <a:solidFill>
                  <a:srgbClr val="3333FF"/>
                </a:solidFill>
              </a:rPr>
              <a:t>Logical Equivalences using Logical Laws.</a:t>
            </a:r>
          </a:p>
          <a:p>
            <a:pPr marL="268288" indent="-268288" algn="just">
              <a:spcBef>
                <a:spcPct val="50000"/>
              </a:spcBef>
            </a:pPr>
            <a:endParaRPr lang="en-US" sz="3200" dirty="0">
              <a:solidFill>
                <a:srgbClr val="3333FF"/>
              </a:solidFill>
            </a:endParaRPr>
          </a:p>
        </p:txBody>
      </p:sp>
      <p:sp>
        <p:nvSpPr>
          <p:cNvPr id="5127" name="Line 4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8" name="Line 5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179388" y="414338"/>
            <a:ext cx="8229600" cy="1143000"/>
          </a:xfrm>
        </p:spPr>
        <p:txBody>
          <a:bodyPr/>
          <a:lstStyle/>
          <a:p>
            <a:r>
              <a:rPr lang="en-US" sz="3200">
                <a:solidFill>
                  <a:srgbClr val="3333FF"/>
                </a:solidFill>
              </a:rPr>
              <a:t>Necessary and Sufficient Conditions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879475" y="1484313"/>
            <a:ext cx="7940675" cy="360045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400"/>
              <a:t>Let r and s are two propositions</a:t>
            </a:r>
          </a:p>
          <a:p>
            <a:pPr marL="0" indent="0">
              <a:buFontTx/>
              <a:buNone/>
            </a:pPr>
            <a:endParaRPr lang="en-US" sz="2400"/>
          </a:p>
          <a:p>
            <a:pPr marL="0" indent="0">
              <a:buFontTx/>
              <a:buNone/>
            </a:pPr>
            <a:r>
              <a:rPr lang="en-US" sz="2400" b="1">
                <a:solidFill>
                  <a:srgbClr val="33CC33"/>
                </a:solidFill>
              </a:rPr>
              <a:t>r</a:t>
            </a:r>
            <a:r>
              <a:rPr lang="en-US" sz="2400">
                <a:solidFill>
                  <a:srgbClr val="33CC33"/>
                </a:solidFill>
              </a:rPr>
              <a:t> is a sufficient condition for </a:t>
            </a:r>
            <a:r>
              <a:rPr lang="en-US" sz="2400" b="1">
                <a:solidFill>
                  <a:srgbClr val="33CC33"/>
                </a:solidFill>
              </a:rPr>
              <a:t>s</a:t>
            </a:r>
            <a:r>
              <a:rPr lang="en-US" sz="2400"/>
              <a:t> means </a:t>
            </a:r>
            <a:r>
              <a:rPr lang="en-US" sz="2400">
                <a:solidFill>
                  <a:srgbClr val="3333FF"/>
                </a:solidFill>
              </a:rPr>
              <a:t>‘if r then s’.</a:t>
            </a:r>
          </a:p>
          <a:p>
            <a:pPr marL="0" indent="0">
              <a:buFontTx/>
              <a:buNone/>
            </a:pPr>
            <a:r>
              <a:rPr lang="en-US" sz="2400"/>
              <a:t> 		</a:t>
            </a:r>
          </a:p>
          <a:p>
            <a:pPr marL="0" indent="0">
              <a:buFontTx/>
              <a:buNone/>
            </a:pPr>
            <a:r>
              <a:rPr lang="en-US" sz="2400">
                <a:solidFill>
                  <a:srgbClr val="33CC33"/>
                </a:solidFill>
              </a:rPr>
              <a:t>r is a necessary condition for </a:t>
            </a:r>
            <a:r>
              <a:rPr lang="en-US" sz="2400" b="1">
                <a:solidFill>
                  <a:srgbClr val="33CC33"/>
                </a:solidFill>
              </a:rPr>
              <a:t>s</a:t>
            </a:r>
            <a:r>
              <a:rPr lang="en-US" sz="2400">
                <a:solidFill>
                  <a:srgbClr val="33CC33"/>
                </a:solidFill>
              </a:rPr>
              <a:t> </a:t>
            </a:r>
            <a:r>
              <a:rPr lang="en-US" sz="2400"/>
              <a:t>means</a:t>
            </a:r>
            <a:r>
              <a:rPr lang="en-US" sz="2400">
                <a:solidFill>
                  <a:srgbClr val="33CC33"/>
                </a:solidFill>
              </a:rPr>
              <a:t> </a:t>
            </a:r>
            <a:r>
              <a:rPr lang="en-US" sz="2400">
                <a:solidFill>
                  <a:srgbClr val="3333FF"/>
                </a:solidFill>
              </a:rPr>
              <a:t>‘if not r then not s’</a:t>
            </a:r>
            <a:r>
              <a:rPr lang="en-US" sz="2400"/>
              <a:t>  </a:t>
            </a:r>
          </a:p>
          <a:p>
            <a:pPr marL="0" indent="0">
              <a:buFontTx/>
              <a:buNone/>
            </a:pPr>
            <a:endParaRPr lang="en-US" sz="2400">
              <a:solidFill>
                <a:srgbClr val="33CC33"/>
              </a:solidFill>
            </a:endParaRPr>
          </a:p>
          <a:p>
            <a:pPr marL="0" indent="0">
              <a:buFontTx/>
              <a:buNone/>
            </a:pPr>
            <a:r>
              <a:rPr lang="en-US" sz="2400" b="1">
                <a:solidFill>
                  <a:srgbClr val="33CC33"/>
                </a:solidFill>
              </a:rPr>
              <a:t>r </a:t>
            </a:r>
            <a:r>
              <a:rPr lang="en-US" sz="2400">
                <a:solidFill>
                  <a:srgbClr val="33CC33"/>
                </a:solidFill>
              </a:rPr>
              <a:t>is necessary and sufficient condition for </a:t>
            </a:r>
            <a:r>
              <a:rPr lang="en-US" sz="2400" b="1">
                <a:solidFill>
                  <a:srgbClr val="33CC33"/>
                </a:solidFill>
              </a:rPr>
              <a:t>s</a:t>
            </a:r>
            <a:r>
              <a:rPr lang="en-US" sz="2400"/>
              <a:t> means </a:t>
            </a:r>
            <a:r>
              <a:rPr lang="en-US" sz="2400">
                <a:solidFill>
                  <a:srgbClr val="3333FF"/>
                </a:solidFill>
              </a:rPr>
              <a:t>‘r if and only if s’</a:t>
            </a:r>
          </a:p>
        </p:txBody>
      </p:sp>
      <p:sp>
        <p:nvSpPr>
          <p:cNvPr id="38916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17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6386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979488" y="1938338"/>
              <a:ext cx="7910512" cy="971550"/>
            </p14:xfrm>
          </p:contentPart>
        </mc:Choice>
        <mc:Fallback>
          <p:pic>
            <p:nvPicPr>
              <p:cNvPr id="16386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3008" y="1931861"/>
                <a:ext cx="7922752" cy="98378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6387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389813" y="3822700"/>
              <a:ext cx="1022350" cy="1347788"/>
            </p14:xfrm>
          </p:contentPart>
        </mc:Choice>
        <mc:Fallback>
          <p:pic>
            <p:nvPicPr>
              <p:cNvPr id="16387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383333" y="3816217"/>
                <a:ext cx="1034589" cy="136003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6388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4169013" y="31662688"/>
              <a:ext cx="0" cy="0"/>
            </p14:xfrm>
          </p:contentPart>
        </mc:Choice>
        <mc:Fallback>
          <p:pic>
            <p:nvPicPr>
              <p:cNvPr id="16388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4169013" y="31662688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6389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019800" y="5394325"/>
              <a:ext cx="2124075" cy="736600"/>
            </p14:xfrm>
          </p:contentPart>
        </mc:Choice>
        <mc:Fallback>
          <p:pic>
            <p:nvPicPr>
              <p:cNvPr id="16389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013315" y="5387838"/>
                <a:ext cx="2136324" cy="74885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6390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001713" y="4897438"/>
              <a:ext cx="2052637" cy="1158875"/>
            </p14:xfrm>
          </p:contentPart>
        </mc:Choice>
        <mc:Fallback>
          <p:pic>
            <p:nvPicPr>
              <p:cNvPr id="16390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995232" y="4890958"/>
                <a:ext cx="2064879" cy="117111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6391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98525" y="3732213"/>
              <a:ext cx="4133850" cy="49212"/>
            </p14:xfrm>
          </p:contentPart>
        </mc:Choice>
        <mc:Fallback>
          <p:pic>
            <p:nvPicPr>
              <p:cNvPr id="16391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892042" y="3724831"/>
                <a:ext cx="4146096" cy="6315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6392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216650" y="3767138"/>
              <a:ext cx="2297113" cy="69850"/>
            </p14:xfrm>
          </p:contentPart>
        </mc:Choice>
        <mc:Fallback>
          <p:pic>
            <p:nvPicPr>
              <p:cNvPr id="16392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210168" y="3760486"/>
                <a:ext cx="2309357" cy="824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6393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92175" y="4510088"/>
              <a:ext cx="5846763" cy="106362"/>
            </p14:xfrm>
          </p:contentPart>
        </mc:Choice>
        <mc:Fallback>
          <p:pic>
            <p:nvPicPr>
              <p:cNvPr id="16393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885695" y="4502944"/>
                <a:ext cx="5859004" cy="11985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6394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791450" y="4564063"/>
              <a:ext cx="401638" cy="31750"/>
            </p14:xfrm>
          </p:contentPart>
        </mc:Choice>
        <mc:Fallback>
          <p:pic>
            <p:nvPicPr>
              <p:cNvPr id="16394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7784972" y="4557642"/>
                <a:ext cx="413874" cy="43879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900113" y="1484313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Prove that   </a:t>
            </a:r>
            <a:r>
              <a:rPr lang="en-US" sz="2400" dirty="0">
                <a:solidFill>
                  <a:srgbClr val="3333FF"/>
                </a:solidFill>
              </a:rPr>
              <a:t>¬[r ∨ (q ∧ (¬r →¬p))] </a:t>
            </a:r>
            <a:r>
              <a:rPr lang="en-US" sz="2400" dirty="0">
                <a:solidFill>
                  <a:srgbClr val="00CC00"/>
                </a:solidFill>
              </a:rPr>
              <a:t>≡</a:t>
            </a:r>
            <a:r>
              <a:rPr lang="en-US" sz="2400" dirty="0">
                <a:solidFill>
                  <a:srgbClr val="3333FF"/>
                </a:solidFill>
              </a:rPr>
              <a:t> ¬r ∧ (p∨ ¬q)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857224" y="692150"/>
            <a:ext cx="77867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3333FF"/>
                </a:solidFill>
              </a:rPr>
              <a:t>Logical Equivalence of Conditional propositions</a:t>
            </a:r>
          </a:p>
        </p:txBody>
      </p:sp>
      <p:sp>
        <p:nvSpPr>
          <p:cNvPr id="39940" name="Line 8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41" name="Line 9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42" name="Rectangle 7"/>
          <p:cNvSpPr>
            <a:spLocks noChangeArrowheads="1"/>
          </p:cNvSpPr>
          <p:nvPr/>
        </p:nvSpPr>
        <p:spPr bwMode="auto">
          <a:xfrm>
            <a:off x="1185864" y="2103438"/>
            <a:ext cx="7562850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3333FF"/>
                </a:solidFill>
              </a:rPr>
              <a:t>¬[r ∨ (q ∧ (¬r → ¬p))]</a:t>
            </a:r>
          </a:p>
          <a:p>
            <a:r>
              <a:rPr lang="en-US" sz="2400" dirty="0"/>
              <a:t>≡ ¬r ∧ ¬(q ∧ (¬r → ¬p)),         </a:t>
            </a:r>
            <a:r>
              <a:rPr lang="en-US" dirty="0">
                <a:solidFill>
                  <a:srgbClr val="00CC00"/>
                </a:solidFill>
              </a:rPr>
              <a:t>De Morgan’s law</a:t>
            </a:r>
          </a:p>
          <a:p>
            <a:r>
              <a:rPr lang="en-US" sz="2400" dirty="0"/>
              <a:t>≡ ¬r ∧ ¬(q ∧ (¬¬r ∨ ¬p)),       </a:t>
            </a:r>
            <a:r>
              <a:rPr lang="en-US" dirty="0">
                <a:solidFill>
                  <a:srgbClr val="00CC00"/>
                </a:solidFill>
              </a:rPr>
              <a:t>Conditional rewritten as disjunction</a:t>
            </a:r>
          </a:p>
          <a:p>
            <a:r>
              <a:rPr lang="en-US" sz="2400" dirty="0"/>
              <a:t>≡ ¬r ∧ ¬(q ∧ (r ∨¬p)),            </a:t>
            </a:r>
            <a:r>
              <a:rPr lang="en-US" dirty="0">
                <a:solidFill>
                  <a:srgbClr val="00CC00"/>
                </a:solidFill>
              </a:rPr>
              <a:t>Double negation law</a:t>
            </a:r>
          </a:p>
          <a:p>
            <a:r>
              <a:rPr lang="en-US" sz="2400" dirty="0"/>
              <a:t>≡ ¬r ∧ (¬q ∨ ¬(r ∨ ¬p)),         </a:t>
            </a:r>
            <a:r>
              <a:rPr lang="en-US" dirty="0">
                <a:solidFill>
                  <a:srgbClr val="00CC00"/>
                </a:solidFill>
              </a:rPr>
              <a:t>De Morgan’s law</a:t>
            </a:r>
          </a:p>
          <a:p>
            <a:r>
              <a:rPr lang="en-US" sz="2400" dirty="0"/>
              <a:t>≡ ¬r ∧ (¬q ∨ (¬r ∧ p)),           </a:t>
            </a:r>
            <a:r>
              <a:rPr lang="en-US" dirty="0">
                <a:solidFill>
                  <a:srgbClr val="00CC00"/>
                </a:solidFill>
              </a:rPr>
              <a:t>De Morgan’s law, double negation</a:t>
            </a:r>
          </a:p>
          <a:p>
            <a:r>
              <a:rPr lang="en-US" sz="2400" dirty="0"/>
              <a:t>≡ (¬r ∧¬q) ∨ (¬r ∧ (¬r ∧ p)),     </a:t>
            </a:r>
            <a:r>
              <a:rPr lang="en-US" dirty="0">
                <a:solidFill>
                  <a:srgbClr val="00CC00"/>
                </a:solidFill>
              </a:rPr>
              <a:t>Distributive law</a:t>
            </a:r>
          </a:p>
          <a:p>
            <a:r>
              <a:rPr lang="en-US" sz="2400" dirty="0"/>
              <a:t>≡ (¬r ∧¬q) ∨ ((¬r ∧ ¬r) ∧ p),     </a:t>
            </a:r>
            <a:r>
              <a:rPr lang="en-US" dirty="0">
                <a:solidFill>
                  <a:srgbClr val="00CC00"/>
                </a:solidFill>
              </a:rPr>
              <a:t>Associative law</a:t>
            </a:r>
          </a:p>
          <a:p>
            <a:r>
              <a:rPr lang="en-US" sz="2400" dirty="0"/>
              <a:t>≡ (¬r ∧¬q) ∨ (¬r ∧ p),                 </a:t>
            </a:r>
            <a:r>
              <a:rPr lang="en-US" dirty="0">
                <a:solidFill>
                  <a:srgbClr val="00CC00"/>
                </a:solidFill>
              </a:rPr>
              <a:t>Idempotent law</a:t>
            </a:r>
          </a:p>
          <a:p>
            <a:r>
              <a:rPr lang="en-US" sz="2400" dirty="0"/>
              <a:t>≡ ¬r ∧ (¬q ∨ p),                      </a:t>
            </a:r>
            <a:r>
              <a:rPr lang="en-US" dirty="0">
                <a:solidFill>
                  <a:srgbClr val="00CC00"/>
                </a:solidFill>
              </a:rPr>
              <a:t>Distributive law</a:t>
            </a:r>
          </a:p>
          <a:p>
            <a:r>
              <a:rPr lang="en-US" sz="2400" dirty="0"/>
              <a:t>≡ </a:t>
            </a:r>
            <a:r>
              <a:rPr lang="en-US" sz="2400" dirty="0">
                <a:solidFill>
                  <a:srgbClr val="3333FF"/>
                </a:solidFill>
              </a:rPr>
              <a:t>¬r ∧ (p ∨¬q),</a:t>
            </a:r>
            <a:r>
              <a:rPr lang="en-US" sz="2400" dirty="0"/>
              <a:t>                       </a:t>
            </a:r>
            <a:r>
              <a:rPr lang="en-US" dirty="0">
                <a:solidFill>
                  <a:srgbClr val="00CC00"/>
                </a:solidFill>
              </a:rPr>
              <a:t>Commutative law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7410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578100" y="1995488"/>
              <a:ext cx="4686300" cy="565150"/>
            </p14:xfrm>
          </p:contentPart>
        </mc:Choice>
        <mc:Fallback>
          <p:pic>
            <p:nvPicPr>
              <p:cNvPr id="17410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71622" y="1989017"/>
                <a:ext cx="4698536" cy="57737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7411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55650" y="1385888"/>
              <a:ext cx="19050" cy="9525"/>
            </p14:xfrm>
          </p:contentPart>
        </mc:Choice>
        <mc:Fallback>
          <p:pic>
            <p:nvPicPr>
              <p:cNvPr id="17411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49180" y="1379294"/>
                <a:ext cx="31271" cy="2198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7412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492250" y="2168525"/>
              <a:ext cx="428625" cy="392113"/>
            </p14:xfrm>
          </p:contentPart>
        </mc:Choice>
        <mc:Fallback>
          <p:pic>
            <p:nvPicPr>
              <p:cNvPr id="17412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485756" y="2162050"/>
                <a:ext cx="440892" cy="40434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7413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517650" y="2854325"/>
              <a:ext cx="3132138" cy="2659063"/>
            </p14:xfrm>
          </p:contentPart>
        </mc:Choice>
        <mc:Fallback>
          <p:pic>
            <p:nvPicPr>
              <p:cNvPr id="17413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511168" y="2847845"/>
                <a:ext cx="3144381" cy="267130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7414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068638" y="2792413"/>
              <a:ext cx="965200" cy="146050"/>
            </p14:xfrm>
          </p:contentPart>
        </mc:Choice>
        <mc:Fallback>
          <p:pic>
            <p:nvPicPr>
              <p:cNvPr id="17414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062160" y="2785824"/>
                <a:ext cx="977436" cy="15849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7415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078163" y="3192463"/>
              <a:ext cx="687387" cy="69850"/>
            </p14:xfrm>
          </p:contentPart>
        </mc:Choice>
        <mc:Fallback>
          <p:pic>
            <p:nvPicPr>
              <p:cNvPr id="17415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071692" y="3185982"/>
                <a:ext cx="699610" cy="8209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7416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71450" y="2292350"/>
              <a:ext cx="914400" cy="236538"/>
            </p14:xfrm>
          </p:contentPart>
        </mc:Choice>
        <mc:Fallback>
          <p:pic>
            <p:nvPicPr>
              <p:cNvPr id="17416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64962" y="2285850"/>
                <a:ext cx="926654" cy="2488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7417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52438" y="2446338"/>
              <a:ext cx="820737" cy="3579812"/>
            </p14:xfrm>
          </p:contentPart>
        </mc:Choice>
        <mc:Fallback>
          <p:pic>
            <p:nvPicPr>
              <p:cNvPr id="17417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45970" y="2439844"/>
                <a:ext cx="832955" cy="359207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7418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934200" y="2584450"/>
              <a:ext cx="198438" cy="158750"/>
            </p14:xfrm>
          </p:contentPart>
        </mc:Choice>
        <mc:Fallback>
          <p:pic>
            <p:nvPicPr>
              <p:cNvPr id="17418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6927753" y="2577911"/>
                <a:ext cx="210617" cy="17110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7419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265988" y="2486025"/>
              <a:ext cx="1755775" cy="369888"/>
            </p14:xfrm>
          </p:contentPart>
        </mc:Choice>
        <mc:Fallback>
          <p:pic>
            <p:nvPicPr>
              <p:cNvPr id="17419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7259512" y="2479561"/>
                <a:ext cx="1768008" cy="38209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7420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939088" y="3387725"/>
              <a:ext cx="738187" cy="265113"/>
            </p14:xfrm>
          </p:contentPart>
        </mc:Choice>
        <mc:Fallback>
          <p:pic>
            <p:nvPicPr>
              <p:cNvPr id="17420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7932603" y="3381224"/>
                <a:ext cx="750436" cy="27739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7421" name="Ink 1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010525" y="3708400"/>
              <a:ext cx="1055688" cy="246063"/>
            </p14:xfrm>
          </p:contentPart>
        </mc:Choice>
        <mc:Fallback>
          <p:pic>
            <p:nvPicPr>
              <p:cNvPr id="17421" name="Ink 1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8004044" y="3701896"/>
                <a:ext cx="1067930" cy="25834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17422" name="Ink 1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697913" y="3984625"/>
              <a:ext cx="217487" cy="49213"/>
            </p14:xfrm>
          </p:contentPart>
        </mc:Choice>
        <mc:Fallback>
          <p:pic>
            <p:nvPicPr>
              <p:cNvPr id="17422" name="Ink 1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8691421" y="3978112"/>
                <a:ext cx="229750" cy="615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17423" name="Ink 1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9036050" y="4841875"/>
              <a:ext cx="1588" cy="1588"/>
            </p14:xfrm>
          </p:contentPart>
        </mc:Choice>
        <mc:Fallback>
          <p:pic>
            <p:nvPicPr>
              <p:cNvPr id="17423" name="Ink 1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9007466" y="4827583"/>
                <a:ext cx="55580" cy="2858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17424" name="Ink 1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785100" y="4659313"/>
              <a:ext cx="1146175" cy="285750"/>
            </p14:xfrm>
          </p:contentPart>
        </mc:Choice>
        <mc:Fallback>
          <p:pic>
            <p:nvPicPr>
              <p:cNvPr id="17424" name="Ink 1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7778616" y="4652819"/>
                <a:ext cx="1158422" cy="29801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17425" name="Ink 1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743950" y="5527675"/>
              <a:ext cx="3175" cy="1588"/>
            </p14:xfrm>
          </p:contentPart>
        </mc:Choice>
        <mc:Fallback>
          <p:pic>
            <p:nvPicPr>
              <p:cNvPr id="17425" name="Ink 1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8737600" y="5499091"/>
                <a:ext cx="15169" cy="555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17426" name="Ink 1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713663" y="5281613"/>
              <a:ext cx="333375" cy="336550"/>
            </p14:xfrm>
          </p:contentPart>
        </mc:Choice>
        <mc:Fallback>
          <p:pic>
            <p:nvPicPr>
              <p:cNvPr id="17426" name="Ink 1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7707190" y="5275127"/>
                <a:ext cx="345602" cy="34880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17427" name="Ink 1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164513" y="5365750"/>
              <a:ext cx="193675" cy="131763"/>
            </p14:xfrm>
          </p:contentPart>
        </mc:Choice>
        <mc:Fallback>
          <p:pic>
            <p:nvPicPr>
              <p:cNvPr id="17427" name="Ink 1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8158021" y="5359234"/>
                <a:ext cx="205937" cy="14407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17428" name="Ink 2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502650" y="5321300"/>
              <a:ext cx="122238" cy="261938"/>
            </p14:xfrm>
          </p:contentPart>
        </mc:Choice>
        <mc:Fallback>
          <p:pic>
            <p:nvPicPr>
              <p:cNvPr id="17428" name="Ink 2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8496140" y="5314815"/>
                <a:ext cx="134534" cy="27418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17429" name="Ink 2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186488" y="5527675"/>
              <a:ext cx="41275" cy="22225"/>
            </p14:xfrm>
          </p:contentPart>
        </mc:Choice>
        <mc:Fallback>
          <p:pic>
            <p:nvPicPr>
              <p:cNvPr id="17429" name="Ink 2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6179913" y="5521325"/>
                <a:ext cx="53694" cy="3421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17430" name="Ink 2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63600" y="5167313"/>
              <a:ext cx="346075" cy="514350"/>
            </p14:xfrm>
          </p:contentPart>
        </mc:Choice>
        <mc:Fallback>
          <p:pic>
            <p:nvPicPr>
              <p:cNvPr id="17430" name="Ink 2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857138" y="5160825"/>
                <a:ext cx="358281" cy="52660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17431" name="Ink 2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536700" y="5767388"/>
              <a:ext cx="2603500" cy="488950"/>
            </p14:xfrm>
          </p:contentPart>
        </mc:Choice>
        <mc:Fallback>
          <p:pic>
            <p:nvPicPr>
              <p:cNvPr id="17431" name="Ink 2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1530220" y="5760888"/>
                <a:ext cx="2615740" cy="501228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74848" y="714380"/>
            <a:ext cx="8229600" cy="91442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Conversion of statements in to symbols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23491" y="1484312"/>
            <a:ext cx="7580957" cy="4536975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en-US" sz="2000" dirty="0"/>
              <a:t>Write these system specifications in symbols using the propositions</a:t>
            </a:r>
          </a:p>
          <a:p>
            <a:endParaRPr lang="en-US" sz="2000" dirty="0"/>
          </a:p>
          <a:p>
            <a:r>
              <a:rPr lang="en-US" sz="2400" i="1" dirty="0">
                <a:solidFill>
                  <a:srgbClr val="3333FF"/>
                </a:solidFill>
              </a:rPr>
              <a:t>v:</a:t>
            </a:r>
            <a:r>
              <a:rPr lang="en-US" sz="2400" i="1" dirty="0"/>
              <a:t> </a:t>
            </a:r>
            <a:r>
              <a:rPr lang="en-US" sz="2400" i="1" dirty="0">
                <a:solidFill>
                  <a:srgbClr val="00CC00"/>
                </a:solidFill>
              </a:rPr>
              <a:t>“The user enters a valid password,”</a:t>
            </a:r>
          </a:p>
          <a:p>
            <a:r>
              <a:rPr lang="en-US" sz="2400" i="1" dirty="0">
                <a:solidFill>
                  <a:srgbClr val="3333FF"/>
                </a:solidFill>
              </a:rPr>
              <a:t>a:</a:t>
            </a:r>
            <a:r>
              <a:rPr lang="en-US" sz="2400" i="1" dirty="0"/>
              <a:t> </a:t>
            </a:r>
            <a:r>
              <a:rPr lang="en-US" sz="2400" i="1" dirty="0">
                <a:solidFill>
                  <a:srgbClr val="00CC00"/>
                </a:solidFill>
              </a:rPr>
              <a:t>“Access is granted to the user,”</a:t>
            </a:r>
          </a:p>
          <a:p>
            <a:r>
              <a:rPr lang="en-US" sz="2400" i="1" dirty="0">
                <a:solidFill>
                  <a:srgbClr val="3333FF"/>
                </a:solidFill>
              </a:rPr>
              <a:t>c:</a:t>
            </a:r>
            <a:r>
              <a:rPr lang="en-US" sz="2400" i="1" dirty="0"/>
              <a:t> </a:t>
            </a:r>
            <a:r>
              <a:rPr lang="en-US" sz="2400" i="1" dirty="0">
                <a:solidFill>
                  <a:srgbClr val="00CC00"/>
                </a:solidFill>
              </a:rPr>
              <a:t>“The user has contacted the network administrator,”</a:t>
            </a:r>
          </a:p>
          <a:p>
            <a:endParaRPr lang="en-US" sz="2000" i="1" dirty="0">
              <a:solidFill>
                <a:srgbClr val="00CC00"/>
              </a:solidFill>
            </a:endParaRPr>
          </a:p>
          <a:p>
            <a:pPr algn="just"/>
            <a:r>
              <a:rPr lang="en-US" sz="2000" dirty="0"/>
              <a:t>and logical connectives. Then determine if the system specifications are consistent.</a:t>
            </a:r>
          </a:p>
          <a:p>
            <a:endParaRPr lang="en-US" sz="2000" dirty="0"/>
          </a:p>
          <a:p>
            <a:pPr marL="514350" indent="-514350" algn="just">
              <a:buAutoNum type="romanLcParenBoth"/>
            </a:pPr>
            <a:r>
              <a:rPr lang="en-US" sz="2000" dirty="0">
                <a:solidFill>
                  <a:srgbClr val="3333FF"/>
                </a:solidFill>
              </a:rPr>
              <a:t>“The user has contacted the network administrator, but does not enter a valid password.”</a:t>
            </a:r>
          </a:p>
          <a:p>
            <a:pPr algn="ctr"/>
            <a:endParaRPr lang="en-US" sz="800" b="1" dirty="0">
              <a:solidFill>
                <a:srgbClr val="3333FF"/>
              </a:solidFill>
            </a:endParaRPr>
          </a:p>
          <a:p>
            <a:pPr algn="ctr"/>
            <a:r>
              <a:rPr lang="en-US" sz="4000" b="1" dirty="0">
                <a:solidFill>
                  <a:srgbClr val="3333FF"/>
                </a:solidFill>
              </a:rPr>
              <a:t>c</a:t>
            </a:r>
            <a:r>
              <a:rPr lang="en-US" sz="4000" b="1" dirty="0"/>
              <a:t> ∧ ¬ v</a:t>
            </a:r>
            <a:endParaRPr lang="en-US" sz="2000" b="1" dirty="0">
              <a:solidFill>
                <a:srgbClr val="3333FF"/>
              </a:solidFill>
            </a:endParaRPr>
          </a:p>
          <a:p>
            <a:pPr marL="514350" indent="-514350"/>
            <a:endParaRPr lang="en-US" sz="2000" dirty="0">
              <a:solidFill>
                <a:srgbClr val="3333FF"/>
              </a:solidFill>
            </a:endParaRPr>
          </a:p>
          <a:p>
            <a:pPr marL="514350" indent="-514350"/>
            <a:endParaRPr lang="en-US" sz="2000" dirty="0">
              <a:solidFill>
                <a:srgbClr val="3333FF"/>
              </a:solidFill>
            </a:endParaRPr>
          </a:p>
          <a:p>
            <a:endParaRPr lang="en-US" sz="2000" dirty="0"/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8434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009650" y="2857500"/>
              <a:ext cx="320675" cy="428625"/>
            </p14:xfrm>
          </p:contentPart>
        </mc:Choice>
        <mc:Fallback>
          <p:pic>
            <p:nvPicPr>
              <p:cNvPr id="18434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03251" y="2851044"/>
                <a:ext cx="332763" cy="4408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8435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49250" y="2397125"/>
              <a:ext cx="660400" cy="1222375"/>
            </p14:xfrm>
          </p:contentPart>
        </mc:Choice>
        <mc:Fallback>
          <p:pic>
            <p:nvPicPr>
              <p:cNvPr id="18435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42761" y="2390642"/>
                <a:ext cx="672656" cy="12346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8436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65138" y="4870450"/>
              <a:ext cx="474662" cy="203200"/>
            </p14:xfrm>
          </p:contentPart>
        </mc:Choice>
        <mc:Fallback>
          <p:pic>
            <p:nvPicPr>
              <p:cNvPr id="18436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58656" y="4863988"/>
                <a:ext cx="486907" cy="21540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8437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415213" y="4683125"/>
              <a:ext cx="542925" cy="1628775"/>
            </p14:xfrm>
          </p:contentPart>
        </mc:Choice>
        <mc:Fallback>
          <p:pic>
            <p:nvPicPr>
              <p:cNvPr id="18437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408728" y="4676647"/>
                <a:ext cx="555174" cy="16410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8438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644650" y="5340350"/>
              <a:ext cx="4029075" cy="787400"/>
            </p14:xfrm>
          </p:contentPart>
        </mc:Choice>
        <mc:Fallback>
          <p:pic>
            <p:nvPicPr>
              <p:cNvPr id="18438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638171" y="5333860"/>
                <a:ext cx="4041314" cy="79965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8439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50900" y="5124450"/>
              <a:ext cx="4916488" cy="1106488"/>
            </p14:xfrm>
          </p:contentPart>
        </mc:Choice>
        <mc:Fallback>
          <p:pic>
            <p:nvPicPr>
              <p:cNvPr id="18439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844417" y="5117971"/>
                <a:ext cx="4928733" cy="111872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8440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33388" y="2640013"/>
              <a:ext cx="4762" cy="6350"/>
            </p14:xfrm>
          </p:contentPart>
        </mc:Choice>
        <mc:Fallback>
          <p:pic>
            <p:nvPicPr>
              <p:cNvPr id="18440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27674" y="2633663"/>
                <a:ext cx="15556" cy="1834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8441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624013" y="2790825"/>
              <a:ext cx="4329112" cy="60325"/>
            </p14:xfrm>
          </p:contentPart>
        </mc:Choice>
        <mc:Fallback>
          <p:pic>
            <p:nvPicPr>
              <p:cNvPr id="18441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617532" y="2783388"/>
                <a:ext cx="4341354" cy="7437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8442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576388" y="3103563"/>
              <a:ext cx="3630612" cy="93662"/>
            </p14:xfrm>
          </p:contentPart>
        </mc:Choice>
        <mc:Fallback>
          <p:pic>
            <p:nvPicPr>
              <p:cNvPr id="18442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569908" y="3097054"/>
                <a:ext cx="3642852" cy="10595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8443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679575" y="3571875"/>
              <a:ext cx="6038850" cy="128588"/>
            </p14:xfrm>
          </p:contentPart>
        </mc:Choice>
        <mc:Fallback>
          <p:pic>
            <p:nvPicPr>
              <p:cNvPr id="18443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673096" y="3565047"/>
                <a:ext cx="6051089" cy="14148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8444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838325" y="5040313"/>
              <a:ext cx="5218113" cy="136525"/>
            </p14:xfrm>
          </p:contentPart>
        </mc:Choice>
        <mc:Fallback>
          <p:pic>
            <p:nvPicPr>
              <p:cNvPr id="18444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831845" y="5033562"/>
                <a:ext cx="5230354" cy="149277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785786" y="642918"/>
            <a:ext cx="7623202" cy="914420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Cont….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79475" y="1484313"/>
            <a:ext cx="7940675" cy="3600450"/>
          </a:xfrm>
          <a:prstGeom prst="rect">
            <a:avLst/>
          </a:prstGeom>
        </p:spPr>
        <p:txBody>
          <a:bodyPr/>
          <a:lstStyle/>
          <a:p>
            <a:endParaRPr lang="en-US" sz="2000" dirty="0"/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71538" y="1571612"/>
            <a:ext cx="72866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br>
              <a:rPr lang="en-US" dirty="0"/>
            </a:br>
            <a:r>
              <a:rPr lang="en-US" sz="2400" dirty="0"/>
              <a:t>ii) </a:t>
            </a:r>
            <a:r>
              <a:rPr lang="en-US" sz="2400" dirty="0">
                <a:solidFill>
                  <a:srgbClr val="3333FF"/>
                </a:solidFill>
              </a:rPr>
              <a:t>“Access is granted whenever the user has contacted the network administrator or enters a valid password.”</a:t>
            </a:r>
          </a:p>
          <a:p>
            <a:pPr algn="just"/>
            <a:endParaRPr lang="en-US" dirty="0">
              <a:solidFill>
                <a:srgbClr val="3333FF"/>
              </a:solidFill>
            </a:endParaRPr>
          </a:p>
          <a:p>
            <a:pPr algn="ctr"/>
            <a:r>
              <a:rPr lang="en-US" sz="3600" dirty="0">
                <a:solidFill>
                  <a:srgbClr val="3333FF"/>
                </a:solidFill>
              </a:rPr>
              <a:t>(</a:t>
            </a:r>
            <a:r>
              <a:rPr lang="en-US" sz="3600" i="1" dirty="0">
                <a:solidFill>
                  <a:srgbClr val="3333FF"/>
                </a:solidFill>
              </a:rPr>
              <a:t>c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/>
              <a:t>∨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i="1" dirty="0">
                <a:solidFill>
                  <a:srgbClr val="3333FF"/>
                </a:solidFill>
              </a:rPr>
              <a:t>v</a:t>
            </a:r>
            <a:r>
              <a:rPr lang="en-US" sz="3600" dirty="0">
                <a:solidFill>
                  <a:srgbClr val="3333FF"/>
                </a:solidFill>
              </a:rPr>
              <a:t>) → </a:t>
            </a:r>
            <a:r>
              <a:rPr lang="en-US" sz="3600" i="1" dirty="0">
                <a:solidFill>
                  <a:srgbClr val="3333FF"/>
                </a:solidFill>
              </a:rPr>
              <a:t>a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</a:p>
          <a:p>
            <a:endParaRPr lang="en-US" dirty="0"/>
          </a:p>
          <a:p>
            <a:pPr algn="just"/>
            <a:r>
              <a:rPr lang="en-US" sz="2400" dirty="0"/>
              <a:t>(iii) </a:t>
            </a:r>
            <a:r>
              <a:rPr lang="en-US" sz="2400" dirty="0">
                <a:solidFill>
                  <a:srgbClr val="3333FF"/>
                </a:solidFill>
              </a:rPr>
              <a:t>“Access is denied if the user has not entered a valid password or has not contacted the network administrator.”</a:t>
            </a:r>
          </a:p>
          <a:p>
            <a:pPr algn="just"/>
            <a:endParaRPr lang="en-US" dirty="0">
              <a:solidFill>
                <a:srgbClr val="3333FF"/>
              </a:solidFill>
            </a:endParaRPr>
          </a:p>
          <a:p>
            <a:pPr algn="ctr"/>
            <a:r>
              <a:rPr lang="en-US" sz="3600" dirty="0">
                <a:solidFill>
                  <a:srgbClr val="3333FF"/>
                </a:solidFill>
              </a:rPr>
              <a:t>(¬</a:t>
            </a:r>
            <a:r>
              <a:rPr lang="en-US" sz="3600" i="1" dirty="0">
                <a:solidFill>
                  <a:srgbClr val="3333FF"/>
                </a:solidFill>
              </a:rPr>
              <a:t>v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/>
              <a:t>∨</a:t>
            </a:r>
            <a:r>
              <a:rPr lang="en-US" sz="3600" dirty="0">
                <a:solidFill>
                  <a:srgbClr val="3333FF"/>
                </a:solidFill>
              </a:rPr>
              <a:t> ¬</a:t>
            </a:r>
            <a:r>
              <a:rPr lang="en-US" sz="3600" i="1" dirty="0">
                <a:solidFill>
                  <a:srgbClr val="3333FF"/>
                </a:solidFill>
              </a:rPr>
              <a:t>c</a:t>
            </a:r>
            <a:r>
              <a:rPr lang="en-US" sz="3600" dirty="0">
                <a:solidFill>
                  <a:srgbClr val="3333FF"/>
                </a:solidFill>
              </a:rPr>
              <a:t>) → ¬</a:t>
            </a:r>
            <a:r>
              <a:rPr lang="en-US" sz="3600" i="1" dirty="0">
                <a:solidFill>
                  <a:srgbClr val="3333FF"/>
                </a:solidFill>
              </a:rPr>
              <a:t>a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9458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30200" y="1052513"/>
              <a:ext cx="6088063" cy="1770062"/>
            </p14:xfrm>
          </p:contentPart>
        </mc:Choice>
        <mc:Fallback>
          <p:pic>
            <p:nvPicPr>
              <p:cNvPr id="19458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3719" y="1046033"/>
                <a:ext cx="6100305" cy="178230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9459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239838" y="2566988"/>
              <a:ext cx="7726362" cy="3008312"/>
            </p14:xfrm>
          </p:contentPart>
        </mc:Choice>
        <mc:Fallback>
          <p:pic>
            <p:nvPicPr>
              <p:cNvPr id="19459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33357" y="2560508"/>
                <a:ext cx="7738604" cy="302055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9460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858000" y="3148013"/>
              <a:ext cx="2301875" cy="530225"/>
            </p14:xfrm>
          </p:contentPart>
        </mc:Choice>
        <mc:Fallback>
          <p:pic>
            <p:nvPicPr>
              <p:cNvPr id="19460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851517" y="3141529"/>
                <a:ext cx="2314121" cy="54247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9461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46088" y="3956050"/>
              <a:ext cx="8424862" cy="476250"/>
            </p14:xfrm>
          </p:contentPart>
        </mc:Choice>
        <mc:Fallback>
          <p:pic>
            <p:nvPicPr>
              <p:cNvPr id="19461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39608" y="3949566"/>
                <a:ext cx="8437103" cy="48849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9462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846263" y="3840163"/>
              <a:ext cx="2662237" cy="641350"/>
            </p14:xfrm>
          </p:contentPart>
        </mc:Choice>
        <mc:Fallback>
          <p:pic>
            <p:nvPicPr>
              <p:cNvPr id="19462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839780" y="3833681"/>
                <a:ext cx="2674482" cy="65359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9463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489575" y="3700463"/>
              <a:ext cx="3233738" cy="479425"/>
            </p14:xfrm>
          </p:contentPart>
        </mc:Choice>
        <mc:Fallback>
          <p:pic>
            <p:nvPicPr>
              <p:cNvPr id="19463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483092" y="3693970"/>
                <a:ext cx="3245983" cy="49169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9464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25413" y="4302125"/>
              <a:ext cx="900112" cy="2281238"/>
            </p14:xfrm>
          </p:contentPart>
        </mc:Choice>
        <mc:Fallback>
          <p:pic>
            <p:nvPicPr>
              <p:cNvPr id="19464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18930" y="4295642"/>
                <a:ext cx="912358" cy="229348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9465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171825" y="4433888"/>
              <a:ext cx="6026150" cy="1695450"/>
            </p14:xfrm>
          </p:contentPart>
        </mc:Choice>
        <mc:Fallback>
          <p:pic>
            <p:nvPicPr>
              <p:cNvPr id="19465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165344" y="4427398"/>
                <a:ext cx="6038392" cy="170771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9466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50825" y="4714875"/>
              <a:ext cx="246063" cy="155575"/>
            </p14:xfrm>
          </p:contentPart>
        </mc:Choice>
        <mc:Fallback>
          <p:pic>
            <p:nvPicPr>
              <p:cNvPr id="19466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44331" y="4708378"/>
                <a:ext cx="258330" cy="16784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9467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47663" y="5092700"/>
              <a:ext cx="212725" cy="500063"/>
            </p14:xfrm>
          </p:contentPart>
        </mc:Choice>
        <mc:Fallback>
          <p:pic>
            <p:nvPicPr>
              <p:cNvPr id="19467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341206" y="5086210"/>
                <a:ext cx="224922" cy="51232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9468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07963" y="5910263"/>
              <a:ext cx="288925" cy="114300"/>
            </p14:xfrm>
          </p:contentPart>
        </mc:Choice>
        <mc:Fallback>
          <p:pic>
            <p:nvPicPr>
              <p:cNvPr id="19468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01470" y="5903773"/>
                <a:ext cx="301189" cy="12655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9469" name="Ink 1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77800" y="6257925"/>
              <a:ext cx="387350" cy="161925"/>
            </p14:xfrm>
          </p:contentPart>
        </mc:Choice>
        <mc:Fallback>
          <p:pic>
            <p:nvPicPr>
              <p:cNvPr id="19469" name="Ink 1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171308" y="6251405"/>
                <a:ext cx="399612" cy="17424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19470" name="Ink 1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3068875" y="32427863"/>
              <a:ext cx="0" cy="0"/>
            </p14:xfrm>
          </p:contentPart>
        </mc:Choice>
        <mc:Fallback>
          <p:pic>
            <p:nvPicPr>
              <p:cNvPr id="19470" name="Ink 1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3068875" y="32427863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19471" name="Ink 1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975475" y="5835650"/>
              <a:ext cx="581025" cy="352425"/>
            </p14:xfrm>
          </p:contentPart>
        </mc:Choice>
        <mc:Fallback>
          <p:pic>
            <p:nvPicPr>
              <p:cNvPr id="19471" name="Ink 1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6968995" y="5829164"/>
                <a:ext cx="593265" cy="36467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19472" name="Ink 1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737475" y="5878513"/>
              <a:ext cx="468313" cy="303212"/>
            </p14:xfrm>
          </p:contentPart>
        </mc:Choice>
        <mc:Fallback>
          <p:pic>
            <p:nvPicPr>
              <p:cNvPr id="19472" name="Ink 1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7731001" y="5872039"/>
                <a:ext cx="480542" cy="31544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19473" name="Ink 1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407400" y="5894388"/>
              <a:ext cx="711200" cy="307975"/>
            </p14:xfrm>
          </p:contentPart>
        </mc:Choice>
        <mc:Fallback>
          <p:pic>
            <p:nvPicPr>
              <p:cNvPr id="19473" name="Ink 1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8400918" y="5887904"/>
                <a:ext cx="723443" cy="32022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19474" name="Ink 1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18200" y="2233613"/>
              <a:ext cx="2054225" cy="608012"/>
            </p14:xfrm>
          </p:contentPart>
        </mc:Choice>
        <mc:Fallback>
          <p:pic>
            <p:nvPicPr>
              <p:cNvPr id="19474" name="Ink 1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5911714" y="2227122"/>
                <a:ext cx="2066476" cy="62027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19475" name="Ink 1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83288" y="2708275"/>
              <a:ext cx="277812" cy="22225"/>
            </p14:xfrm>
          </p:contentPart>
        </mc:Choice>
        <mc:Fallback>
          <p:pic>
            <p:nvPicPr>
              <p:cNvPr id="19475" name="Ink 1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5976785" y="2701717"/>
                <a:ext cx="290095" cy="3461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19476" name="Ink 2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105650" y="2789238"/>
              <a:ext cx="171450" cy="207962"/>
            </p14:xfrm>
          </p:contentPart>
        </mc:Choice>
        <mc:Fallback>
          <p:pic>
            <p:nvPicPr>
              <p:cNvPr id="19476" name="Ink 2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7099070" y="2782750"/>
                <a:ext cx="183879" cy="2202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19477" name="Ink 2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5334238" y="5100638"/>
              <a:ext cx="0" cy="0"/>
            </p14:xfrm>
          </p:contentPart>
        </mc:Choice>
        <mc:Fallback>
          <p:pic>
            <p:nvPicPr>
              <p:cNvPr id="19477" name="Ink 2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5334238" y="5100638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1">
            <p14:nvContentPartPr>
              <p14:cNvPr id="19478" name="Ink 2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338888" y="777875"/>
              <a:ext cx="1527175" cy="352425"/>
            </p14:xfrm>
          </p:contentPart>
        </mc:Choice>
        <mc:Fallback>
          <p:pic>
            <p:nvPicPr>
              <p:cNvPr id="19478" name="Ink 2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6332408" y="771395"/>
                <a:ext cx="1539415" cy="36466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3">
            <p14:nvContentPartPr>
              <p14:cNvPr id="19479" name="Ink 2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064500" y="776288"/>
              <a:ext cx="149225" cy="288925"/>
            </p14:xfrm>
          </p:contentPart>
        </mc:Choice>
        <mc:Fallback>
          <p:pic>
            <p:nvPicPr>
              <p:cNvPr id="19479" name="Ink 2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8058012" y="769803"/>
                <a:ext cx="161480" cy="30117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5">
            <p14:nvContentPartPr>
              <p14:cNvPr id="19480" name="Ink 2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630988" y="1317625"/>
              <a:ext cx="214312" cy="282575"/>
            </p14:xfrm>
          </p:contentPart>
        </mc:Choice>
        <mc:Fallback>
          <p:pic>
            <p:nvPicPr>
              <p:cNvPr id="19480" name="Ink 2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6624515" y="1311146"/>
                <a:ext cx="226538" cy="29481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7">
            <p14:nvContentPartPr>
              <p14:cNvPr id="19481" name="Ink 2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054850" y="1335088"/>
              <a:ext cx="107950" cy="265112"/>
            </p14:xfrm>
          </p:contentPart>
        </mc:Choice>
        <mc:Fallback>
          <p:pic>
            <p:nvPicPr>
              <p:cNvPr id="19481" name="Ink 2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7048416" y="1328613"/>
                <a:ext cx="120103" cy="27734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9">
            <p14:nvContentPartPr>
              <p14:cNvPr id="19482" name="Ink 2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456488" y="1298575"/>
              <a:ext cx="482600" cy="207963"/>
            </p14:xfrm>
          </p:contentPart>
        </mc:Choice>
        <mc:Fallback>
          <p:pic>
            <p:nvPicPr>
              <p:cNvPr id="19482" name="Ink 2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7450010" y="1292121"/>
                <a:ext cx="494836" cy="22015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1">
            <p14:nvContentPartPr>
              <p14:cNvPr id="19483" name="Ink 2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126413" y="1370013"/>
              <a:ext cx="300037" cy="231775"/>
            </p14:xfrm>
          </p:contentPart>
        </mc:Choice>
        <mc:Fallback>
          <p:pic>
            <p:nvPicPr>
              <p:cNvPr id="19483" name="Ink 2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8119930" y="1363535"/>
                <a:ext cx="312283" cy="24401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3">
            <p14:nvContentPartPr>
              <p14:cNvPr id="19484" name="Ink 2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486650" y="1670050"/>
              <a:ext cx="776288" cy="201613"/>
            </p14:xfrm>
          </p:contentPart>
        </mc:Choice>
        <mc:Fallback>
          <p:pic>
            <p:nvPicPr>
              <p:cNvPr id="19484" name="Ink 2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4"/>
              <a:stretch>
                <a:fillRect/>
              </a:stretch>
            </p:blipFill>
            <p:spPr>
              <a:xfrm>
                <a:off x="7480172" y="1663581"/>
                <a:ext cx="788524" cy="21383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5">
            <p14:nvContentPartPr>
              <p14:cNvPr id="19485" name="Ink 2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049963" y="671513"/>
              <a:ext cx="508000" cy="982662"/>
            </p14:xfrm>
          </p:contentPart>
        </mc:Choice>
        <mc:Fallback>
          <p:pic>
            <p:nvPicPr>
              <p:cNvPr id="19485" name="Ink 2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6"/>
              <a:stretch>
                <a:fillRect/>
              </a:stretch>
            </p:blipFill>
            <p:spPr>
              <a:xfrm>
                <a:off x="6043482" y="665036"/>
                <a:ext cx="520241" cy="99489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7">
            <p14:nvContentPartPr>
              <p14:cNvPr id="19486" name="Ink 3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054225" y="5668963"/>
              <a:ext cx="866775" cy="271462"/>
            </p14:xfrm>
          </p:contentPart>
        </mc:Choice>
        <mc:Fallback>
          <p:pic>
            <p:nvPicPr>
              <p:cNvPr id="19486" name="Ink 3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8"/>
              <a:stretch>
                <a:fillRect/>
              </a:stretch>
            </p:blipFill>
            <p:spPr>
              <a:xfrm>
                <a:off x="2047754" y="5662508"/>
                <a:ext cx="878998" cy="28365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9">
            <p14:nvContentPartPr>
              <p14:cNvPr id="19487" name="Ink 3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355975" y="3232150"/>
              <a:ext cx="63500" cy="646113"/>
            </p14:xfrm>
          </p:contentPart>
        </mc:Choice>
        <mc:Fallback>
          <p:pic>
            <p:nvPicPr>
              <p:cNvPr id="19487" name="Ink 3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0"/>
              <a:stretch>
                <a:fillRect/>
              </a:stretch>
            </p:blipFill>
            <p:spPr>
              <a:xfrm>
                <a:off x="3349554" y="3225674"/>
                <a:ext cx="75629" cy="65834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1">
            <p14:nvContentPartPr>
              <p14:cNvPr id="19488" name="Ink 3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367088" y="3067050"/>
              <a:ext cx="2495550" cy="828675"/>
            </p14:xfrm>
          </p:contentPart>
        </mc:Choice>
        <mc:Fallback>
          <p:pic>
            <p:nvPicPr>
              <p:cNvPr id="19488" name="Ink 3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2"/>
              <a:stretch>
                <a:fillRect/>
              </a:stretch>
            </p:blipFill>
            <p:spPr>
              <a:xfrm>
                <a:off x="3360594" y="3060565"/>
                <a:ext cx="2507817" cy="84092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3">
            <p14:nvContentPartPr>
              <p14:cNvPr id="19489" name="Ink 3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637088" y="4427538"/>
              <a:ext cx="3324225" cy="33337"/>
            </p14:xfrm>
          </p:contentPart>
        </mc:Choice>
        <mc:Fallback>
          <p:pic>
            <p:nvPicPr>
              <p:cNvPr id="19489" name="Ink 3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4"/>
              <a:stretch>
                <a:fillRect/>
              </a:stretch>
            </p:blipFill>
            <p:spPr>
              <a:xfrm>
                <a:off x="4630607" y="4421222"/>
                <a:ext cx="3336466" cy="4526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5">
            <p14:nvContentPartPr>
              <p14:cNvPr id="19490" name="Ink 3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204913" y="4794250"/>
              <a:ext cx="2071687" cy="44450"/>
            </p14:xfrm>
          </p:contentPart>
        </mc:Choice>
        <mc:Fallback>
          <p:pic>
            <p:nvPicPr>
              <p:cNvPr id="19490" name="Ink 3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6"/>
              <a:stretch>
                <a:fillRect/>
              </a:stretch>
            </p:blipFill>
            <p:spPr>
              <a:xfrm>
                <a:off x="1198431" y="4787849"/>
                <a:ext cx="2083931" cy="565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7">
            <p14:nvContentPartPr>
              <p14:cNvPr id="19491" name="Ink 3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494588" y="5033963"/>
              <a:ext cx="1692275" cy="50800"/>
            </p14:xfrm>
          </p:contentPart>
        </mc:Choice>
        <mc:Fallback>
          <p:pic>
            <p:nvPicPr>
              <p:cNvPr id="19491" name="Ink 3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8"/>
              <a:stretch>
                <a:fillRect/>
              </a:stretch>
            </p:blipFill>
            <p:spPr>
              <a:xfrm>
                <a:off x="7488107" y="5027867"/>
                <a:ext cx="1704517" cy="62315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79388" y="642918"/>
            <a:ext cx="8229600" cy="91442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Conversion of statements in to symbols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23491" y="1628800"/>
            <a:ext cx="7508949" cy="3600450"/>
          </a:xfrm>
          <a:prstGeom prst="rect">
            <a:avLst/>
          </a:prstGeom>
        </p:spPr>
        <p:txBody>
          <a:bodyPr/>
          <a:lstStyle/>
          <a:p>
            <a:r>
              <a:rPr lang="en-US" sz="2000" dirty="0"/>
              <a:t>Translate this system specification into symbols:</a:t>
            </a:r>
          </a:p>
          <a:p>
            <a:endParaRPr lang="en-US" sz="2000" dirty="0"/>
          </a:p>
          <a:p>
            <a:pPr algn="just"/>
            <a:r>
              <a:rPr lang="en-US" sz="2000" dirty="0"/>
              <a:t>“</a:t>
            </a:r>
            <a:r>
              <a:rPr lang="en-US" sz="2000" b="1" i="1" dirty="0">
                <a:solidFill>
                  <a:srgbClr val="3333FF"/>
                </a:solidFill>
              </a:rPr>
              <a:t>Whenever the file is locked or the system is in executive clearance mode, the user cannot make changes in the data</a:t>
            </a:r>
            <a:r>
              <a:rPr lang="en-US" sz="2000" dirty="0">
                <a:solidFill>
                  <a:srgbClr val="3333FF"/>
                </a:solidFill>
              </a:rPr>
              <a:t>.”</a:t>
            </a:r>
          </a:p>
          <a:p>
            <a:endParaRPr lang="en-US" sz="2000" dirty="0">
              <a:solidFill>
                <a:srgbClr val="3333FF"/>
              </a:solidFill>
            </a:endParaRPr>
          </a:p>
          <a:p>
            <a:r>
              <a:rPr lang="en-US" sz="2000" i="1" dirty="0"/>
              <a:t> </a:t>
            </a:r>
            <a:r>
              <a:rPr lang="en-US" sz="2400" i="1" dirty="0">
                <a:solidFill>
                  <a:srgbClr val="3333FF"/>
                </a:solidFill>
              </a:rPr>
              <a:t>l</a:t>
            </a:r>
            <a:r>
              <a:rPr lang="en-US" sz="2400" i="1" dirty="0"/>
              <a:t> : </a:t>
            </a:r>
            <a:r>
              <a:rPr lang="en-US" sz="2400" i="1" dirty="0">
                <a:solidFill>
                  <a:srgbClr val="00CC00"/>
                </a:solidFill>
              </a:rPr>
              <a:t>“the file is locked”</a:t>
            </a:r>
          </a:p>
          <a:p>
            <a:r>
              <a:rPr lang="en-US" sz="2400" i="1" dirty="0">
                <a:solidFill>
                  <a:srgbClr val="3333FF"/>
                </a:solidFill>
              </a:rPr>
              <a:t>e</a:t>
            </a:r>
            <a:r>
              <a:rPr lang="en-US" sz="2400" i="1" dirty="0"/>
              <a:t> : </a:t>
            </a:r>
            <a:r>
              <a:rPr lang="en-US" sz="2400" i="1" dirty="0">
                <a:solidFill>
                  <a:srgbClr val="00CC00"/>
                </a:solidFill>
              </a:rPr>
              <a:t>“the system is in executive clearance </a:t>
            </a:r>
            <a:r>
              <a:rPr lang="en-US" sz="2400" dirty="0">
                <a:solidFill>
                  <a:srgbClr val="00CC00"/>
                </a:solidFill>
              </a:rPr>
              <a:t>mode” </a:t>
            </a:r>
          </a:p>
          <a:p>
            <a:r>
              <a:rPr lang="en-US" sz="2400" i="1" dirty="0">
                <a:solidFill>
                  <a:srgbClr val="3333FF"/>
                </a:solidFill>
              </a:rPr>
              <a:t>u</a:t>
            </a:r>
            <a:r>
              <a:rPr lang="en-US" sz="2400" i="1" dirty="0"/>
              <a:t> : </a:t>
            </a:r>
            <a:r>
              <a:rPr lang="en-US" sz="2400" i="1" dirty="0">
                <a:solidFill>
                  <a:srgbClr val="00CC00"/>
                </a:solidFill>
              </a:rPr>
              <a:t>“the user can make changes in the data”</a:t>
            </a:r>
            <a:endParaRPr lang="en-US" sz="2000" dirty="0">
              <a:solidFill>
                <a:srgbClr val="3333FF"/>
              </a:solidFill>
            </a:endParaRPr>
          </a:p>
          <a:p>
            <a:pPr marL="514350" indent="-514350"/>
            <a:r>
              <a:rPr lang="en-US" sz="2000" dirty="0">
                <a:solidFill>
                  <a:srgbClr val="3333FF"/>
                </a:solidFill>
              </a:rPr>
              <a:t> </a:t>
            </a:r>
          </a:p>
          <a:p>
            <a:pPr marL="514350" indent="-514350"/>
            <a:r>
              <a:rPr lang="en-US" sz="2000" dirty="0">
                <a:solidFill>
                  <a:srgbClr val="3333FF"/>
                </a:solidFill>
              </a:rPr>
              <a:t>then the statement in symbolic form would be</a:t>
            </a:r>
          </a:p>
          <a:p>
            <a:pPr marL="514350" indent="-514350"/>
            <a:endParaRPr lang="en-US" sz="2000" dirty="0">
              <a:solidFill>
                <a:srgbClr val="3333FF"/>
              </a:solidFill>
            </a:endParaRPr>
          </a:p>
          <a:p>
            <a:pPr marL="514350" indent="-514350" algn="ctr"/>
            <a:r>
              <a:rPr lang="en-US" sz="3600" dirty="0">
                <a:solidFill>
                  <a:srgbClr val="3333FF"/>
                </a:solidFill>
              </a:rPr>
              <a:t>(</a:t>
            </a:r>
            <a:r>
              <a:rPr lang="en-US" sz="3600" i="1" dirty="0">
                <a:solidFill>
                  <a:srgbClr val="3333FF"/>
                </a:solidFill>
              </a:rPr>
              <a:t>l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dirty="0"/>
              <a:t>∨</a:t>
            </a:r>
            <a:r>
              <a:rPr lang="en-US" sz="3600" dirty="0">
                <a:solidFill>
                  <a:srgbClr val="3333FF"/>
                </a:solidFill>
              </a:rPr>
              <a:t> </a:t>
            </a:r>
            <a:r>
              <a:rPr lang="en-US" sz="3600" i="1" dirty="0">
                <a:solidFill>
                  <a:srgbClr val="3333FF"/>
                </a:solidFill>
              </a:rPr>
              <a:t>e</a:t>
            </a:r>
            <a:r>
              <a:rPr lang="en-US" sz="3600" dirty="0">
                <a:solidFill>
                  <a:srgbClr val="3333FF"/>
                </a:solidFill>
              </a:rPr>
              <a:t>) → ¬ </a:t>
            </a:r>
            <a:r>
              <a:rPr lang="en-US" sz="3600" i="1" dirty="0">
                <a:solidFill>
                  <a:srgbClr val="3333FF"/>
                </a:solidFill>
              </a:rPr>
              <a:t>u</a:t>
            </a:r>
          </a:p>
          <a:p>
            <a:endParaRPr lang="en-US" sz="2000" dirty="0"/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0482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17488" y="1973263"/>
              <a:ext cx="2238375" cy="690562"/>
            </p14:xfrm>
          </p:contentPart>
        </mc:Choice>
        <mc:Fallback>
          <p:pic>
            <p:nvPicPr>
              <p:cNvPr id="20482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1009" y="1966782"/>
                <a:ext cx="2250612" cy="70280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0483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676775" y="2251075"/>
              <a:ext cx="398463" cy="407988"/>
            </p14:xfrm>
          </p:contentPart>
        </mc:Choice>
        <mc:Fallback>
          <p:pic>
            <p:nvPicPr>
              <p:cNvPr id="20483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670261" y="2244588"/>
                <a:ext cx="410768" cy="42024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0484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159250" y="2892425"/>
              <a:ext cx="790575" cy="139700"/>
            </p14:xfrm>
          </p:contentPart>
        </mc:Choice>
        <mc:Fallback>
          <p:pic>
            <p:nvPicPr>
              <p:cNvPr id="20484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152764" y="2885961"/>
                <a:ext cx="802826" cy="15191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0485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9810413" y="32075438"/>
              <a:ext cx="0" cy="0"/>
            </p14:xfrm>
          </p:contentPart>
        </mc:Choice>
        <mc:Fallback>
          <p:pic>
            <p:nvPicPr>
              <p:cNvPr id="20485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9810413" y="32075438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0486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959725" y="3321050"/>
              <a:ext cx="1588" cy="1588"/>
            </p14:xfrm>
          </p:contentPart>
        </mc:Choice>
        <mc:Fallback>
          <p:pic>
            <p:nvPicPr>
              <p:cNvPr id="20486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950197" y="3313904"/>
                <a:ext cx="19585" cy="1508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0487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667500" y="3194050"/>
              <a:ext cx="147638" cy="298450"/>
            </p14:xfrm>
          </p:contentPart>
        </mc:Choice>
        <mc:Fallback>
          <p:pic>
            <p:nvPicPr>
              <p:cNvPr id="20487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661018" y="3187546"/>
                <a:ext cx="159881" cy="31073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0488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043738" y="3211513"/>
              <a:ext cx="103187" cy="290512"/>
            </p14:xfrm>
          </p:contentPart>
        </mc:Choice>
        <mc:Fallback>
          <p:pic>
            <p:nvPicPr>
              <p:cNvPr id="20488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037266" y="3205057"/>
                <a:ext cx="115411" cy="30270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0489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388225" y="3351213"/>
              <a:ext cx="38100" cy="68262"/>
            </p14:xfrm>
          </p:contentPart>
        </mc:Choice>
        <mc:Fallback>
          <p:pic>
            <p:nvPicPr>
              <p:cNvPr id="20489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381755" y="3344780"/>
                <a:ext cx="50321" cy="8041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0490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578725" y="3211513"/>
              <a:ext cx="219075" cy="247650"/>
            </p14:xfrm>
          </p:contentPart>
        </mc:Choice>
        <mc:Fallback>
          <p:pic>
            <p:nvPicPr>
              <p:cNvPr id="20490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7572196" y="3204996"/>
                <a:ext cx="231407" cy="25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20491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248525" y="3517900"/>
              <a:ext cx="368300" cy="869950"/>
            </p14:xfrm>
          </p:contentPart>
        </mc:Choice>
        <mc:Fallback>
          <p:pic>
            <p:nvPicPr>
              <p:cNvPr id="20491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7242057" y="3511424"/>
                <a:ext cx="380517" cy="88218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20492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304088" y="4700588"/>
              <a:ext cx="150812" cy="298450"/>
            </p14:xfrm>
          </p:contentPart>
        </mc:Choice>
        <mc:Fallback>
          <p:pic>
            <p:nvPicPr>
              <p:cNvPr id="20492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7297625" y="4694123"/>
                <a:ext cx="163021" cy="31066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20493" name="Ink 1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874000" y="4665663"/>
              <a:ext cx="676275" cy="246062"/>
            </p14:xfrm>
          </p:contentPart>
        </mc:Choice>
        <mc:Fallback>
          <p:pic>
            <p:nvPicPr>
              <p:cNvPr id="20493" name="Ink 1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7867525" y="4659197"/>
                <a:ext cx="688506" cy="25827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20494" name="Ink 1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961188" y="5226050"/>
              <a:ext cx="1735137" cy="457200"/>
            </p14:xfrm>
          </p:contentPart>
        </mc:Choice>
        <mc:Fallback>
          <p:pic>
            <p:nvPicPr>
              <p:cNvPr id="20494" name="Ink 1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6954707" y="5219550"/>
                <a:ext cx="1747379" cy="46947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20495" name="Ink 1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463800" y="5489575"/>
              <a:ext cx="438150" cy="252413"/>
            </p14:xfrm>
          </p:contentPart>
        </mc:Choice>
        <mc:Fallback>
          <p:pic>
            <p:nvPicPr>
              <p:cNvPr id="20495" name="Ink 1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2457320" y="5483103"/>
                <a:ext cx="450391" cy="26463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20496" name="Ink 1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625725" y="2576513"/>
              <a:ext cx="2008188" cy="50800"/>
            </p14:xfrm>
          </p:contentPart>
        </mc:Choice>
        <mc:Fallback>
          <p:pic>
            <p:nvPicPr>
              <p:cNvPr id="20496" name="Ink 1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2619243" y="2570028"/>
                <a:ext cx="2020431" cy="630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20497" name="Ink 1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243513" y="2589213"/>
              <a:ext cx="2955925" cy="41275"/>
            </p14:xfrm>
          </p:contentPart>
        </mc:Choice>
        <mc:Fallback>
          <p:pic>
            <p:nvPicPr>
              <p:cNvPr id="20497" name="Ink 1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5237033" y="2582397"/>
                <a:ext cx="2968165" cy="5415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20498" name="Ink 1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279525" y="2884488"/>
              <a:ext cx="1449388" cy="46037"/>
            </p14:xfrm>
          </p:contentPart>
        </mc:Choice>
        <mc:Fallback>
          <p:pic>
            <p:nvPicPr>
              <p:cNvPr id="20498" name="Ink 1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1273042" y="2877859"/>
                <a:ext cx="1461634" cy="5855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20499" name="Ink 1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381375" y="2947988"/>
              <a:ext cx="4484688" cy="88900"/>
            </p14:xfrm>
          </p:contentPart>
        </mc:Choice>
        <mc:Fallback>
          <p:pic>
            <p:nvPicPr>
              <p:cNvPr id="20499" name="Ink 1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3374893" y="2941236"/>
                <a:ext cx="4496931" cy="10165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20500" name="Ink 2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262313" y="4995863"/>
              <a:ext cx="3055937" cy="1001712"/>
            </p14:xfrm>
          </p:contentPart>
        </mc:Choice>
        <mc:Fallback>
          <p:pic>
            <p:nvPicPr>
              <p:cNvPr id="20500" name="Ink 2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3255829" y="4989328"/>
                <a:ext cx="3068185" cy="101405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20501" name="Ink 2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544763" y="2528888"/>
              <a:ext cx="5692775" cy="138112"/>
            </p14:xfrm>
          </p:contentPart>
        </mc:Choice>
        <mc:Fallback>
          <p:pic>
            <p:nvPicPr>
              <p:cNvPr id="20501" name="Ink 2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2538281" y="2522448"/>
                <a:ext cx="5705018" cy="15027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20502" name="Ink 2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193800" y="2878138"/>
              <a:ext cx="1574800" cy="74612"/>
            </p14:xfrm>
          </p:contentPart>
        </mc:Choice>
        <mc:Fallback>
          <p:pic>
            <p:nvPicPr>
              <p:cNvPr id="20502" name="Ink 2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1187318" y="2871587"/>
                <a:ext cx="1587044" cy="8698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20503" name="Ink 2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336925" y="2957513"/>
              <a:ext cx="4681538" cy="103187"/>
            </p14:xfrm>
          </p:contentPart>
        </mc:Choice>
        <mc:Fallback>
          <p:pic>
            <p:nvPicPr>
              <p:cNvPr id="20503" name="Ink 2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3330443" y="2950856"/>
                <a:ext cx="4693781" cy="115762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79388" y="714356"/>
            <a:ext cx="8229600" cy="842982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Lecture Summary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79475" y="1484312"/>
            <a:ext cx="7724973" cy="4608983"/>
          </a:xfrm>
          <a:prstGeom prst="rect">
            <a:avLst/>
          </a:prstGeom>
        </p:spPr>
        <p:txBody>
          <a:bodyPr/>
          <a:lstStyle/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400" dirty="0">
                <a:solidFill>
                  <a:srgbClr val="3333FF"/>
                </a:solidFill>
              </a:rPr>
              <a:t>Conditional Propositions.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400" dirty="0">
                <a:solidFill>
                  <a:srgbClr val="3333FF"/>
                </a:solidFill>
              </a:rPr>
              <a:t>Negation, Inverse and Converse of the conditional statements.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400" dirty="0">
                <a:solidFill>
                  <a:srgbClr val="3333FF"/>
                </a:solidFill>
              </a:rPr>
              <a:t>Contra positive .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400" dirty="0">
                <a:solidFill>
                  <a:srgbClr val="3333FF"/>
                </a:solidFill>
              </a:rPr>
              <a:t>Bi conditional statements.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400" dirty="0">
                <a:solidFill>
                  <a:srgbClr val="3333FF"/>
                </a:solidFill>
              </a:rPr>
              <a:t>Necessary and Sufficient Conditions.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400" dirty="0">
                <a:solidFill>
                  <a:srgbClr val="3333FF"/>
                </a:solidFill>
              </a:rPr>
              <a:t>Conditional statements and their Logical equivalences.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400" dirty="0">
                <a:solidFill>
                  <a:srgbClr val="3333FF"/>
                </a:solidFill>
              </a:rPr>
              <a:t>Translating English to Symbols.</a:t>
            </a:r>
          </a:p>
        </p:txBody>
      </p:sp>
      <p:sp>
        <p:nvSpPr>
          <p:cNvPr id="7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901700" y="620713"/>
            <a:ext cx="61912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CA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Lecture`s outline 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971550" y="1412875"/>
            <a:ext cx="7467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defRPr/>
            </a:pPr>
            <a:endParaRPr lang="fr-FR" sz="2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000100" y="1500174"/>
            <a:ext cx="7456515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800" dirty="0">
                <a:solidFill>
                  <a:srgbClr val="3333FF"/>
                </a:solidFill>
              </a:rPr>
              <a:t>Conditional Propositions.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800" dirty="0">
                <a:solidFill>
                  <a:srgbClr val="3333FF"/>
                </a:solidFill>
              </a:rPr>
              <a:t>Negation, Inverse and Converse of the conditional statements.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800" dirty="0">
                <a:solidFill>
                  <a:srgbClr val="3333FF"/>
                </a:solidFill>
              </a:rPr>
              <a:t>Contra positive .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800" dirty="0">
                <a:solidFill>
                  <a:srgbClr val="3333FF"/>
                </a:solidFill>
              </a:rPr>
              <a:t>Bi conditional statements.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800" dirty="0">
                <a:solidFill>
                  <a:srgbClr val="3333FF"/>
                </a:solidFill>
              </a:rPr>
              <a:t>Necessary and Sufficient Conditions.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r>
              <a:rPr lang="en-US" sz="2800" dirty="0">
                <a:solidFill>
                  <a:srgbClr val="3333FF"/>
                </a:solidFill>
              </a:rPr>
              <a:t>Conditional statements and their Logical equivalences.</a:t>
            </a:r>
          </a:p>
          <a:p>
            <a:pPr marL="268288" indent="-268288" algn="just">
              <a:spcBef>
                <a:spcPct val="50000"/>
              </a:spcBef>
              <a:buFontTx/>
              <a:buChar char="•"/>
            </a:pPr>
            <a:endParaRPr lang="en-US" sz="3200" dirty="0">
              <a:solidFill>
                <a:srgbClr val="3333FF"/>
              </a:solidFill>
            </a:endParaRPr>
          </a:p>
          <a:p>
            <a:pPr marL="268288" indent="-268288" algn="just">
              <a:spcBef>
                <a:spcPct val="50000"/>
              </a:spcBef>
            </a:pPr>
            <a:endParaRPr lang="en-US" sz="3200" dirty="0">
              <a:solidFill>
                <a:srgbClr val="3333FF"/>
              </a:solidFill>
            </a:endParaRP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D6009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900113" y="404813"/>
            <a:ext cx="7696200" cy="1143000"/>
          </a:xfrm>
        </p:spPr>
        <p:txBody>
          <a:bodyPr/>
          <a:lstStyle/>
          <a:p>
            <a:pPr algn="l"/>
            <a:r>
              <a:rPr lang="en-US" sz="3200">
                <a:solidFill>
                  <a:srgbClr val="3333FF"/>
                </a:solidFill>
              </a:rPr>
              <a:t>Conditional propositions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950913" y="1557338"/>
            <a:ext cx="7581527" cy="4525962"/>
          </a:xfrm>
        </p:spPr>
        <p:txBody>
          <a:bodyPr/>
          <a:lstStyle/>
          <a:p>
            <a:pPr marL="0" indent="0" algn="just">
              <a:buFontTx/>
              <a:buNone/>
            </a:pPr>
            <a:r>
              <a:rPr lang="en-US" sz="2800" dirty="0"/>
              <a:t>Definition</a:t>
            </a:r>
          </a:p>
          <a:p>
            <a:pPr marL="0" indent="0" algn="just">
              <a:buFontTx/>
              <a:buNone/>
            </a:pPr>
            <a:r>
              <a:rPr lang="en-US" sz="2400" dirty="0">
                <a:solidFill>
                  <a:srgbClr val="3333FF"/>
                </a:solidFill>
              </a:rPr>
              <a:t>If </a:t>
            </a:r>
            <a:r>
              <a:rPr lang="en-US" sz="2400" b="1" dirty="0">
                <a:solidFill>
                  <a:srgbClr val="3333FF"/>
                </a:solidFill>
              </a:rPr>
              <a:t>p</a:t>
            </a:r>
            <a:r>
              <a:rPr lang="en-US" sz="2400" dirty="0">
                <a:solidFill>
                  <a:srgbClr val="3333FF"/>
                </a:solidFill>
              </a:rPr>
              <a:t> and </a:t>
            </a:r>
            <a:r>
              <a:rPr lang="en-US" sz="2400" b="1" dirty="0">
                <a:solidFill>
                  <a:srgbClr val="3333FF"/>
                </a:solidFill>
              </a:rPr>
              <a:t>q</a:t>
            </a:r>
            <a:r>
              <a:rPr lang="en-US" sz="2400" dirty="0">
                <a:solidFill>
                  <a:srgbClr val="3333FF"/>
                </a:solidFill>
              </a:rPr>
              <a:t> are propositions, the </a:t>
            </a:r>
            <a:r>
              <a:rPr lang="en-US" sz="2400" b="1" dirty="0">
                <a:solidFill>
                  <a:srgbClr val="3333FF"/>
                </a:solidFill>
              </a:rPr>
              <a:t>conditional of q by p </a:t>
            </a:r>
            <a:r>
              <a:rPr lang="en-US" sz="2400" dirty="0">
                <a:solidFill>
                  <a:srgbClr val="3333FF"/>
                </a:solidFill>
              </a:rPr>
              <a:t>is </a:t>
            </a:r>
            <a:r>
              <a:rPr lang="en-US" sz="2400" b="1" dirty="0">
                <a:solidFill>
                  <a:srgbClr val="00CC00"/>
                </a:solidFill>
              </a:rPr>
              <a:t>if p then q</a:t>
            </a:r>
            <a:r>
              <a:rPr lang="en-US" sz="2400" dirty="0">
                <a:solidFill>
                  <a:srgbClr val="00CC00"/>
                </a:solidFill>
              </a:rPr>
              <a:t> </a:t>
            </a:r>
            <a:r>
              <a:rPr lang="en-US" sz="2400" dirty="0">
                <a:solidFill>
                  <a:srgbClr val="3333FF"/>
                </a:solidFill>
              </a:rPr>
              <a:t>or</a:t>
            </a:r>
            <a:r>
              <a:rPr lang="en-US" sz="2400" dirty="0">
                <a:solidFill>
                  <a:srgbClr val="00CC00"/>
                </a:solidFill>
              </a:rPr>
              <a:t> </a:t>
            </a:r>
            <a:r>
              <a:rPr lang="en-US" sz="2400" b="1" dirty="0">
                <a:solidFill>
                  <a:srgbClr val="00CC00"/>
                </a:solidFill>
              </a:rPr>
              <a:t>p implies q</a:t>
            </a:r>
            <a:r>
              <a:rPr lang="en-US" sz="2400" dirty="0">
                <a:solidFill>
                  <a:srgbClr val="3333FF"/>
                </a:solidFill>
              </a:rPr>
              <a:t> and is denoted by p→q.</a:t>
            </a:r>
          </a:p>
          <a:p>
            <a:pPr marL="0" indent="0" algn="just">
              <a:buFontTx/>
              <a:buNone/>
            </a:pPr>
            <a:r>
              <a:rPr lang="en-US" sz="2400" dirty="0">
                <a:solidFill>
                  <a:srgbClr val="3333FF"/>
                </a:solidFill>
              </a:rPr>
              <a:t>It is false when p is true and q is false otherwise it is true</a:t>
            </a:r>
            <a:r>
              <a:rPr lang="en-US" sz="2400" dirty="0"/>
              <a:t>.</a:t>
            </a:r>
          </a:p>
          <a:p>
            <a:pPr marL="0" indent="0" algn="just">
              <a:buFontTx/>
              <a:buNone/>
            </a:pPr>
            <a:endParaRPr lang="en-US" sz="1200" dirty="0"/>
          </a:p>
          <a:p>
            <a:pPr marL="0" indent="0" algn="just">
              <a:buFontTx/>
              <a:buNone/>
            </a:pPr>
            <a:r>
              <a:rPr lang="en-US" sz="2800" dirty="0"/>
              <a:t>Examples</a:t>
            </a:r>
          </a:p>
          <a:p>
            <a:pPr marL="0" indent="0" algn="just">
              <a:buFontTx/>
              <a:buNone/>
            </a:pPr>
            <a:r>
              <a:rPr lang="en-US" sz="2400" dirty="0">
                <a:solidFill>
                  <a:srgbClr val="3333FF"/>
                </a:solidFill>
              </a:rPr>
              <a:t>If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CC00"/>
                </a:solidFill>
              </a:rPr>
              <a:t>you work hard </a:t>
            </a:r>
            <a:r>
              <a:rPr lang="en-US" sz="2400" dirty="0">
                <a:solidFill>
                  <a:srgbClr val="3333FF"/>
                </a:solidFill>
              </a:rPr>
              <a:t>then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CC00"/>
                </a:solidFill>
              </a:rPr>
              <a:t>you will succeed.</a:t>
            </a:r>
          </a:p>
          <a:p>
            <a:pPr marL="0" indent="0">
              <a:buFontTx/>
              <a:buNone/>
            </a:pPr>
            <a:r>
              <a:rPr lang="en-US" sz="2400" dirty="0">
                <a:solidFill>
                  <a:srgbClr val="3333FF"/>
                </a:solidFill>
              </a:rPr>
              <a:t>If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CC00"/>
                </a:solidFill>
              </a:rPr>
              <a:t>John lives in Islamabad, </a:t>
            </a:r>
            <a:r>
              <a:rPr lang="en-US" sz="2400" dirty="0">
                <a:solidFill>
                  <a:srgbClr val="3333FF"/>
                </a:solidFill>
              </a:rPr>
              <a:t>then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CC00"/>
                </a:solidFill>
              </a:rPr>
              <a:t>he lives in Pakistan.</a:t>
            </a:r>
          </a:p>
        </p:txBody>
      </p:sp>
      <p:sp>
        <p:nvSpPr>
          <p:cNvPr id="23556" name="Line 1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57" name="Line 1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831850" y="620713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320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Implication (if - then)</a:t>
            </a:r>
            <a:endParaRPr lang="en-CA" sz="320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468313" y="1727200"/>
            <a:ext cx="8077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2800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Binary Operator, Symbol:  </a:t>
            </a:r>
            <a:r>
              <a:rPr lang="en-US" sz="2800" b="1" dirty="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</a:t>
            </a:r>
            <a:endParaRPr lang="en-US" sz="2800" b="1" dirty="0">
              <a:solidFill>
                <a:srgbClr val="00CC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54276" name="Group 4"/>
          <p:cNvGraphicFramePr>
            <a:graphicFrameLocks noGrp="1"/>
          </p:cNvGraphicFramePr>
          <p:nvPr/>
        </p:nvGraphicFramePr>
        <p:xfrm>
          <a:off x="2209800" y="2457450"/>
          <a:ext cx="4724400" cy="3257551"/>
        </p:xfrm>
        <a:graphic>
          <a:graphicData uri="http://schemas.openxmlformats.org/drawingml/2006/table">
            <a:tbl>
              <a:tblPr/>
              <a:tblGrid>
                <a:gridCol w="157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18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P</a:t>
                      </a:r>
                      <a:endParaRPr kumimoji="0" lang="en-CA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Q</a:t>
                      </a:r>
                      <a:endParaRPr kumimoji="0" lang="en-CA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P 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 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Q</a:t>
                      </a:r>
                      <a:endParaRPr kumimoji="0" lang="en-CA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T</a:t>
                      </a:r>
                      <a:endParaRPr kumimoji="0" lang="en-CA" sz="2800" b="0" i="0" u="none" strike="noStrike" cap="none" normalizeH="0" baseline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T</a:t>
                      </a:r>
                      <a:endParaRPr kumimoji="0" lang="en-CA" sz="2800" b="0" i="0" u="none" strike="noStrike" cap="none" normalizeH="0" baseline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T</a:t>
                      </a:r>
                    </a:p>
                  </a:txBody>
                  <a:tcPr anchor="ctr" anchorCtr="1"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T</a:t>
                      </a:r>
                    </a:p>
                  </a:txBody>
                  <a:tcPr anchor="ctr" anchorCtr="1"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F</a:t>
                      </a:r>
                      <a:endParaRPr kumimoji="0" lang="en-CA" sz="2800" b="0" i="0" u="none" strike="noStrike" cap="none" normalizeH="0" baseline="0">
                        <a:ln>
                          <a:noFill/>
                        </a:ln>
                        <a:solidFill>
                          <a:srgbClr val="FF33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F</a:t>
                      </a:r>
                    </a:p>
                  </a:txBody>
                  <a:tcPr anchor="ctr" anchorCtr="1"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F</a:t>
                      </a:r>
                    </a:p>
                  </a:txBody>
                  <a:tcPr anchor="ctr" anchorCtr="1"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T</a:t>
                      </a:r>
                      <a:endParaRPr kumimoji="0" lang="en-CA" sz="2800" b="0" i="0" u="none" strike="noStrike" cap="none" normalizeH="0" baseline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T</a:t>
                      </a:r>
                    </a:p>
                  </a:txBody>
                  <a:tcPr anchor="ctr" anchorCtr="1"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72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F</a:t>
                      </a:r>
                    </a:p>
                  </a:txBody>
                  <a:tcPr anchor="ctr" anchorCtr="1"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F</a:t>
                      </a:r>
                    </a:p>
                  </a:txBody>
                  <a:tcPr anchor="ctr" anchorCtr="1"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charset="0"/>
                          <a:cs typeface="Arial" charset="0"/>
                          <a:sym typeface="Symbol" pitchFamily="18" charset="2"/>
                        </a:rPr>
                        <a:t>T</a:t>
                      </a:r>
                      <a:endParaRPr kumimoji="0" lang="en-CA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CC0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Arial" charset="0"/>
                        <a:cs typeface="Arial" charset="0"/>
                        <a:sym typeface="Symbol" pitchFamily="18" charset="2"/>
                      </a:endParaRPr>
                    </a:p>
                  </a:txBody>
                  <a:tcPr anchor="ctr" anchorCtr="1" horzOverflow="overflow">
                    <a:lnL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4606" name="Line 3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07" name="Line 3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08" name="Line 3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609" name="Line 3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Line 3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27" name="Line 3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28" name="Rectangle 5"/>
          <p:cNvSpPr>
            <a:spLocks noChangeArrowheads="1"/>
          </p:cNvSpPr>
          <p:nvPr/>
        </p:nvSpPr>
        <p:spPr bwMode="auto">
          <a:xfrm>
            <a:off x="971550" y="1484313"/>
            <a:ext cx="76327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800"/>
              <a:t>Examples</a:t>
            </a:r>
          </a:p>
          <a:p>
            <a:pPr algn="just"/>
            <a:endParaRPr lang="en-US" sz="900"/>
          </a:p>
          <a:p>
            <a:pPr algn="just"/>
            <a:r>
              <a:rPr lang="en-US" sz="2400" i="1">
                <a:solidFill>
                  <a:srgbClr val="3333FF"/>
                </a:solidFill>
              </a:rPr>
              <a:t>“The online user is sent a notification of a link error if the network link is down”</a:t>
            </a:r>
            <a:r>
              <a:rPr lang="en-US" sz="2400">
                <a:solidFill>
                  <a:srgbClr val="3333FF"/>
                </a:solidFill>
              </a:rPr>
              <a:t>.</a:t>
            </a:r>
          </a:p>
          <a:p>
            <a:endParaRPr lang="en-US" sz="1000">
              <a:solidFill>
                <a:srgbClr val="3333FF"/>
              </a:solidFill>
            </a:endParaRPr>
          </a:p>
          <a:p>
            <a:r>
              <a:rPr lang="en-US" sz="2000"/>
              <a:t>The statement is equivalent to</a:t>
            </a:r>
          </a:p>
          <a:p>
            <a:endParaRPr lang="en-US" sz="800"/>
          </a:p>
          <a:p>
            <a:pPr algn="just"/>
            <a:r>
              <a:rPr lang="en-US" sz="2000">
                <a:solidFill>
                  <a:srgbClr val="3333FF"/>
                </a:solidFill>
              </a:rPr>
              <a:t>“If the network link is down, then the online user is sent a notification of a link error.”</a:t>
            </a:r>
          </a:p>
          <a:p>
            <a:endParaRPr lang="en-US" sz="800">
              <a:solidFill>
                <a:srgbClr val="3333FF"/>
              </a:solidFill>
            </a:endParaRPr>
          </a:p>
          <a:p>
            <a:r>
              <a:rPr lang="en-US" sz="2000"/>
              <a:t>Using</a:t>
            </a:r>
            <a:r>
              <a:rPr lang="en-US" sz="2000">
                <a:solidFill>
                  <a:srgbClr val="3333FF"/>
                </a:solidFill>
              </a:rPr>
              <a:t> </a:t>
            </a:r>
          </a:p>
          <a:p>
            <a:r>
              <a:rPr lang="en-US" sz="2000">
                <a:solidFill>
                  <a:srgbClr val="3333FF"/>
                </a:solidFill>
              </a:rPr>
              <a:t>             </a:t>
            </a:r>
            <a:r>
              <a:rPr lang="en-US" sz="2000" i="1">
                <a:solidFill>
                  <a:srgbClr val="3333FF"/>
                </a:solidFill>
              </a:rPr>
              <a:t>p </a:t>
            </a:r>
            <a:r>
              <a:rPr lang="en-US" sz="2000">
                <a:solidFill>
                  <a:srgbClr val="3333FF"/>
                </a:solidFill>
              </a:rPr>
              <a:t>: The network link is down, </a:t>
            </a:r>
          </a:p>
          <a:p>
            <a:r>
              <a:rPr lang="en-US" sz="2000">
                <a:solidFill>
                  <a:srgbClr val="3333FF"/>
                </a:solidFill>
              </a:rPr>
              <a:t>             </a:t>
            </a:r>
            <a:r>
              <a:rPr lang="en-US" sz="2000" i="1">
                <a:solidFill>
                  <a:srgbClr val="3333FF"/>
                </a:solidFill>
              </a:rPr>
              <a:t>q </a:t>
            </a:r>
            <a:r>
              <a:rPr lang="en-US" sz="2000">
                <a:solidFill>
                  <a:srgbClr val="3333FF"/>
                </a:solidFill>
              </a:rPr>
              <a:t>: the online user is sent a notification of a link error.</a:t>
            </a:r>
          </a:p>
          <a:p>
            <a:endParaRPr lang="en-US" sz="2000">
              <a:solidFill>
                <a:srgbClr val="3333FF"/>
              </a:solidFill>
            </a:endParaRPr>
          </a:p>
          <a:p>
            <a:r>
              <a:rPr lang="en-US" sz="2000"/>
              <a:t>The statement becomes</a:t>
            </a:r>
            <a:r>
              <a:rPr lang="en-US" sz="2000">
                <a:solidFill>
                  <a:srgbClr val="3333FF"/>
                </a:solidFill>
              </a:rPr>
              <a:t> (</a:t>
            </a:r>
            <a:r>
              <a:rPr lang="en-US" sz="2000" i="1">
                <a:solidFill>
                  <a:srgbClr val="3333FF"/>
                </a:solidFill>
              </a:rPr>
              <a:t>q</a:t>
            </a:r>
            <a:r>
              <a:rPr lang="en-US" sz="2000">
                <a:solidFill>
                  <a:srgbClr val="3333FF"/>
                </a:solidFill>
              </a:rPr>
              <a:t> if </a:t>
            </a:r>
            <a:r>
              <a:rPr lang="en-US" sz="2000" i="1">
                <a:solidFill>
                  <a:srgbClr val="3333FF"/>
                </a:solidFill>
              </a:rPr>
              <a:t>p)</a:t>
            </a:r>
            <a:endParaRPr lang="en-US" sz="2000"/>
          </a:p>
          <a:p>
            <a:pPr algn="ctr"/>
            <a:r>
              <a:rPr lang="en-US" sz="2800" i="1">
                <a:solidFill>
                  <a:srgbClr val="3333FF"/>
                </a:solidFill>
              </a:rPr>
              <a:t>p → q</a:t>
            </a:r>
            <a:r>
              <a:rPr lang="en-US" sz="2800">
                <a:solidFill>
                  <a:srgbClr val="3333FF"/>
                </a:solidFill>
              </a:rPr>
              <a:t>.</a:t>
            </a:r>
          </a:p>
        </p:txBody>
      </p:sp>
      <p:sp>
        <p:nvSpPr>
          <p:cNvPr id="26629" name="Text Box 6"/>
          <p:cNvSpPr txBox="1">
            <a:spLocks noChangeArrowheads="1"/>
          </p:cNvSpPr>
          <p:nvPr/>
        </p:nvSpPr>
        <p:spPr bwMode="auto">
          <a:xfrm>
            <a:off x="900113" y="688975"/>
            <a:ext cx="68405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3333FF"/>
                </a:solidFill>
              </a:rPr>
              <a:t>Interpreting Conditional Statements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026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28625" y="2081213"/>
              <a:ext cx="527050" cy="2125662"/>
            </p14:xfrm>
          </p:contentPart>
        </mc:Choice>
        <mc:Fallback>
          <p:pic>
            <p:nvPicPr>
              <p:cNvPr id="1026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22145" y="2074738"/>
                <a:ext cx="539290" cy="213789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027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0152063" y="6389688"/>
              <a:ext cx="7937" cy="120650"/>
            </p14:xfrm>
          </p:contentPart>
        </mc:Choice>
        <mc:Fallback>
          <p:pic>
            <p:nvPicPr>
              <p:cNvPr id="1027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0146568" y="6383205"/>
                <a:ext cx="18316" cy="13289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028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875213" y="2678113"/>
              <a:ext cx="2001837" cy="671512"/>
            </p14:xfrm>
          </p:contentPart>
        </mc:Choice>
        <mc:Fallback>
          <p:pic>
            <p:nvPicPr>
              <p:cNvPr id="1028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868736" y="2671670"/>
                <a:ext cx="2014072" cy="68368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029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304213" y="2044700"/>
              <a:ext cx="188912" cy="420688"/>
            </p14:xfrm>
          </p:contentPart>
        </mc:Choice>
        <mc:Fallback>
          <p:pic>
            <p:nvPicPr>
              <p:cNvPr id="1029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297797" y="2038304"/>
                <a:ext cx="201031" cy="43276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030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098550" y="2840038"/>
              <a:ext cx="3214688" cy="71437"/>
            </p14:xfrm>
          </p:contentPart>
        </mc:Choice>
        <mc:Fallback>
          <p:pic>
            <p:nvPicPr>
              <p:cNvPr id="1030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092071" y="2833576"/>
                <a:ext cx="3226926" cy="8364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031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393825" y="3652838"/>
              <a:ext cx="2946400" cy="88900"/>
            </p14:xfrm>
          </p:contentPart>
        </mc:Choice>
        <mc:Fallback>
          <p:pic>
            <p:nvPicPr>
              <p:cNvPr id="1031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387346" y="3646754"/>
                <a:ext cx="2958638" cy="10039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032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419725" y="3679825"/>
              <a:ext cx="2751138" cy="88900"/>
            </p14:xfrm>
          </p:contentPart>
        </mc:Choice>
        <mc:Fallback>
          <p:pic>
            <p:nvPicPr>
              <p:cNvPr id="1032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413244" y="3674680"/>
                <a:ext cx="2763380" cy="9861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033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125538" y="4037013"/>
              <a:ext cx="2527300" cy="44450"/>
            </p14:xfrm>
          </p:contentPart>
        </mc:Choice>
        <mc:Fallback>
          <p:pic>
            <p:nvPicPr>
              <p:cNvPr id="1033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119059" y="4031917"/>
                <a:ext cx="2539539" cy="5407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034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187450" y="2393950"/>
              <a:ext cx="6769100" cy="106363"/>
            </p14:xfrm>
          </p:contentPart>
        </mc:Choice>
        <mc:Fallback>
          <p:pic>
            <p:nvPicPr>
              <p:cNvPr id="1034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180970" y="2387794"/>
                <a:ext cx="6781340" cy="117991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Line 3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1" name="Line 3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900113" y="688975"/>
            <a:ext cx="35290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Examples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971550" y="1557338"/>
            <a:ext cx="7632700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 dirty="0">
                <a:solidFill>
                  <a:srgbClr val="3333FF"/>
                </a:solidFill>
              </a:rPr>
              <a:t>“When you study the theory, you understand the material”</a:t>
            </a:r>
            <a:r>
              <a:rPr lang="en-US" sz="2400" dirty="0">
                <a:solidFill>
                  <a:srgbClr val="3333FF"/>
                </a:solidFill>
              </a:rPr>
              <a:t>.</a:t>
            </a:r>
          </a:p>
          <a:p>
            <a:endParaRPr lang="en-US" sz="1000" dirty="0">
              <a:solidFill>
                <a:srgbClr val="3333FF"/>
              </a:solidFill>
            </a:endParaRPr>
          </a:p>
          <a:p>
            <a:r>
              <a:rPr lang="en-US" sz="2000" dirty="0"/>
              <a:t>The statement is equivalent to (using if for ‘‘when’’)</a:t>
            </a:r>
          </a:p>
          <a:p>
            <a:endParaRPr lang="en-US" sz="800" dirty="0"/>
          </a:p>
          <a:p>
            <a:pPr algn="just"/>
            <a:r>
              <a:rPr lang="en-US" sz="2000" dirty="0">
                <a:solidFill>
                  <a:srgbClr val="3333FF"/>
                </a:solidFill>
              </a:rPr>
              <a:t>“If you study the theory, then you understand the material.”</a:t>
            </a:r>
          </a:p>
          <a:p>
            <a:endParaRPr lang="en-US" sz="800" dirty="0">
              <a:solidFill>
                <a:srgbClr val="3333FF"/>
              </a:solidFill>
            </a:endParaRPr>
          </a:p>
          <a:p>
            <a:r>
              <a:rPr lang="en-US" sz="2000" dirty="0"/>
              <a:t>Using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</a:p>
          <a:p>
            <a:r>
              <a:rPr lang="en-US" sz="2000" dirty="0">
                <a:solidFill>
                  <a:srgbClr val="3333FF"/>
                </a:solidFill>
              </a:rPr>
              <a:t>             </a:t>
            </a:r>
            <a:r>
              <a:rPr lang="en-US" sz="2000" i="1" dirty="0">
                <a:solidFill>
                  <a:srgbClr val="3333FF"/>
                </a:solidFill>
              </a:rPr>
              <a:t>p </a:t>
            </a:r>
            <a:r>
              <a:rPr lang="en-US" sz="2000" dirty="0">
                <a:solidFill>
                  <a:srgbClr val="3333FF"/>
                </a:solidFill>
              </a:rPr>
              <a:t>: you study the theory, </a:t>
            </a:r>
          </a:p>
          <a:p>
            <a:r>
              <a:rPr lang="en-US" sz="2000" dirty="0">
                <a:solidFill>
                  <a:srgbClr val="3333FF"/>
                </a:solidFill>
              </a:rPr>
              <a:t>             </a:t>
            </a:r>
            <a:r>
              <a:rPr lang="en-US" sz="2000" i="1" dirty="0">
                <a:solidFill>
                  <a:srgbClr val="3333FF"/>
                </a:solidFill>
              </a:rPr>
              <a:t>q </a:t>
            </a:r>
            <a:r>
              <a:rPr lang="en-US" sz="2000" dirty="0">
                <a:solidFill>
                  <a:srgbClr val="3333FF"/>
                </a:solidFill>
              </a:rPr>
              <a:t>: you understand the material.</a:t>
            </a:r>
          </a:p>
          <a:p>
            <a:endParaRPr lang="en-US" sz="2000" dirty="0">
              <a:solidFill>
                <a:srgbClr val="3333FF"/>
              </a:solidFill>
            </a:endParaRPr>
          </a:p>
          <a:p>
            <a:r>
              <a:rPr lang="en-US" sz="2400" dirty="0"/>
              <a:t>The statement becomes</a:t>
            </a:r>
            <a:r>
              <a:rPr lang="en-US" sz="2000" dirty="0">
                <a:solidFill>
                  <a:srgbClr val="3333FF"/>
                </a:solidFill>
              </a:rPr>
              <a:t> (when p, q)</a:t>
            </a:r>
          </a:p>
          <a:p>
            <a:pPr algn="ctr"/>
            <a:r>
              <a:rPr lang="en-US" sz="2800" i="1" dirty="0">
                <a:solidFill>
                  <a:srgbClr val="3333FF"/>
                </a:solidFill>
              </a:rPr>
              <a:t>p → q</a:t>
            </a:r>
            <a:r>
              <a:rPr lang="en-US" sz="2800" dirty="0">
                <a:solidFill>
                  <a:srgbClr val="3333FF"/>
                </a:solidFill>
              </a:rPr>
              <a:t>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050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108075" y="1482725"/>
              <a:ext cx="6000750" cy="1347788"/>
            </p14:xfrm>
          </p:contentPart>
        </mc:Choice>
        <mc:Fallback>
          <p:pic>
            <p:nvPicPr>
              <p:cNvPr id="2050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01595" y="1476297"/>
                <a:ext cx="6012989" cy="135993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051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847138" y="4073525"/>
              <a:ext cx="106362" cy="26988"/>
            </p14:xfrm>
          </p:contentPart>
        </mc:Choice>
        <mc:Fallback>
          <p:pic>
            <p:nvPicPr>
              <p:cNvPr id="2051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840670" y="4066960"/>
                <a:ext cx="118579" cy="3938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052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592388" y="2487613"/>
              <a:ext cx="4762" cy="1587"/>
            </p14:xfrm>
          </p:contentPart>
        </mc:Choice>
        <mc:Fallback>
          <p:pic>
            <p:nvPicPr>
              <p:cNvPr id="2052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584596" y="2482852"/>
                <a:ext cx="19481" cy="105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053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509838" y="2044700"/>
              <a:ext cx="962025" cy="420688"/>
            </p14:xfrm>
          </p:contentPart>
        </mc:Choice>
        <mc:Fallback>
          <p:pic>
            <p:nvPicPr>
              <p:cNvPr id="2053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503365" y="2038233"/>
                <a:ext cx="974253" cy="43290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054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702050" y="2211388"/>
              <a:ext cx="134938" cy="261937"/>
            </p14:xfrm>
          </p:contentPart>
        </mc:Choice>
        <mc:Fallback>
          <p:pic>
            <p:nvPicPr>
              <p:cNvPr id="2054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695573" y="2204929"/>
                <a:ext cx="147172" cy="27413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055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025900" y="2300288"/>
              <a:ext cx="31750" cy="73025"/>
            </p14:xfrm>
          </p:contentPart>
        </mc:Choice>
        <mc:Fallback>
          <p:pic>
            <p:nvPicPr>
              <p:cNvPr id="2055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019688" y="2293716"/>
                <a:ext cx="43484" cy="8543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056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278313" y="2217738"/>
              <a:ext cx="193675" cy="263525"/>
            </p14:xfrm>
          </p:contentPart>
        </mc:Choice>
        <mc:Fallback>
          <p:pic>
            <p:nvPicPr>
              <p:cNvPr id="2056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271821" y="2211267"/>
                <a:ext cx="205937" cy="27574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057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505825" y="6600825"/>
              <a:ext cx="14288" cy="14288"/>
            </p14:xfrm>
          </p:contentPart>
        </mc:Choice>
        <mc:Fallback>
          <p:pic>
            <p:nvPicPr>
              <p:cNvPr id="2057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8499231" y="6594702"/>
                <a:ext cx="26744" cy="2585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058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098550" y="3241675"/>
              <a:ext cx="6483350" cy="88900"/>
            </p14:xfrm>
          </p:contentPart>
        </mc:Choice>
        <mc:Fallback>
          <p:pic>
            <p:nvPicPr>
              <p:cNvPr id="2058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092070" y="3235591"/>
                <a:ext cx="6495590" cy="10039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2059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929063" y="4946650"/>
              <a:ext cx="1401762" cy="519113"/>
            </p14:xfrm>
          </p:contentPart>
        </mc:Choice>
        <mc:Fallback>
          <p:pic>
            <p:nvPicPr>
              <p:cNvPr id="2059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3922602" y="4940590"/>
                <a:ext cx="1413967" cy="53055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2060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232275" y="4500563"/>
              <a:ext cx="1563688" cy="482600"/>
            </p14:xfrm>
          </p:contentPart>
        </mc:Choice>
        <mc:Fallback>
          <p:pic>
            <p:nvPicPr>
              <p:cNvPr id="2060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225819" y="4494402"/>
                <a:ext cx="1575882" cy="494237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Line 3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75" name="Line 3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900113" y="688975"/>
            <a:ext cx="35290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Examples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042988" y="1700213"/>
            <a:ext cx="7632700" cy="399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3333FF"/>
                </a:solidFill>
              </a:rPr>
              <a:t>“</a:t>
            </a:r>
            <a:r>
              <a:rPr lang="en-US" sz="2400" i="1" dirty="0">
                <a:solidFill>
                  <a:srgbClr val="3333FF"/>
                </a:solidFill>
              </a:rPr>
              <a:t>Studying the theory is sufficient for solving the exercise</a:t>
            </a:r>
            <a:r>
              <a:rPr lang="en-US" sz="2400" dirty="0">
                <a:solidFill>
                  <a:srgbClr val="3333FF"/>
                </a:solidFill>
              </a:rPr>
              <a:t>”.</a:t>
            </a:r>
          </a:p>
          <a:p>
            <a:endParaRPr lang="en-US" sz="2400" dirty="0">
              <a:solidFill>
                <a:srgbClr val="3333FF"/>
              </a:solidFill>
            </a:endParaRPr>
          </a:p>
          <a:p>
            <a:r>
              <a:rPr lang="en-US" sz="2000" dirty="0"/>
              <a:t>The statement is equivalent to</a:t>
            </a:r>
          </a:p>
          <a:p>
            <a:endParaRPr lang="en-US" sz="800" dirty="0"/>
          </a:p>
          <a:p>
            <a:pPr algn="just"/>
            <a:r>
              <a:rPr lang="en-US" sz="2000" dirty="0">
                <a:solidFill>
                  <a:srgbClr val="3333FF"/>
                </a:solidFill>
              </a:rPr>
              <a:t>“If you study the theory, then you can solve the exercise.”</a:t>
            </a:r>
          </a:p>
          <a:p>
            <a:endParaRPr lang="en-US" sz="800" dirty="0">
              <a:solidFill>
                <a:srgbClr val="3333FF"/>
              </a:solidFill>
            </a:endParaRPr>
          </a:p>
          <a:p>
            <a:r>
              <a:rPr lang="en-US" sz="2000" dirty="0"/>
              <a:t>Using</a:t>
            </a:r>
            <a:r>
              <a:rPr lang="en-US" sz="2000" dirty="0">
                <a:solidFill>
                  <a:srgbClr val="3333FF"/>
                </a:solidFill>
              </a:rPr>
              <a:t> </a:t>
            </a:r>
          </a:p>
          <a:p>
            <a:r>
              <a:rPr lang="en-US" sz="2000" dirty="0">
                <a:solidFill>
                  <a:srgbClr val="3333FF"/>
                </a:solidFill>
              </a:rPr>
              <a:t>             </a:t>
            </a:r>
            <a:r>
              <a:rPr lang="en-US" sz="2000" i="1" dirty="0"/>
              <a:t>p </a:t>
            </a:r>
            <a:r>
              <a:rPr lang="en-US" sz="2000" dirty="0">
                <a:solidFill>
                  <a:srgbClr val="3333FF"/>
                </a:solidFill>
              </a:rPr>
              <a:t>: you study the theory, </a:t>
            </a:r>
          </a:p>
          <a:p>
            <a:r>
              <a:rPr lang="en-US" sz="2000" dirty="0">
                <a:solidFill>
                  <a:srgbClr val="3333FF"/>
                </a:solidFill>
              </a:rPr>
              <a:t>             </a:t>
            </a:r>
            <a:r>
              <a:rPr lang="en-US" sz="2000" i="1" dirty="0"/>
              <a:t>q</a:t>
            </a:r>
            <a:r>
              <a:rPr lang="en-US" sz="2000" i="1" dirty="0">
                <a:solidFill>
                  <a:srgbClr val="3333FF"/>
                </a:solidFill>
              </a:rPr>
              <a:t> </a:t>
            </a:r>
            <a:r>
              <a:rPr lang="en-US" sz="2000" dirty="0">
                <a:solidFill>
                  <a:srgbClr val="3333FF"/>
                </a:solidFill>
              </a:rPr>
              <a:t>: you can solve the exercise.</a:t>
            </a:r>
          </a:p>
          <a:p>
            <a:endParaRPr lang="en-US" sz="2000" dirty="0">
              <a:solidFill>
                <a:srgbClr val="3333FF"/>
              </a:solidFill>
            </a:endParaRPr>
          </a:p>
          <a:p>
            <a:r>
              <a:rPr lang="en-US" sz="2000" dirty="0"/>
              <a:t>The statement becomes</a:t>
            </a:r>
            <a:r>
              <a:rPr lang="en-US" sz="2000" dirty="0">
                <a:solidFill>
                  <a:srgbClr val="3333FF"/>
                </a:solidFill>
              </a:rPr>
              <a:t> (p is sufficient for q)</a:t>
            </a:r>
          </a:p>
          <a:p>
            <a:pPr algn="ctr"/>
            <a:r>
              <a:rPr lang="en-US" sz="2800" i="1" dirty="0">
                <a:solidFill>
                  <a:srgbClr val="3333FF"/>
                </a:solidFill>
              </a:rPr>
              <a:t>p → q</a:t>
            </a:r>
            <a:r>
              <a:rPr lang="en-US" sz="2800" dirty="0">
                <a:solidFill>
                  <a:srgbClr val="3333FF"/>
                </a:solidFill>
              </a:rPr>
              <a:t>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074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000125" y="1571625"/>
              <a:ext cx="6653213" cy="1000125"/>
            </p14:xfrm>
          </p:contentPart>
        </mc:Choice>
        <mc:Fallback>
          <p:pic>
            <p:nvPicPr>
              <p:cNvPr id="3074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93645" y="1565147"/>
                <a:ext cx="6665453" cy="101236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075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030538" y="2409825"/>
              <a:ext cx="109537" cy="331788"/>
            </p14:xfrm>
          </p:contentPart>
        </mc:Choice>
        <mc:Fallback>
          <p:pic>
            <p:nvPicPr>
              <p:cNvPr id="3075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024052" y="2403305"/>
                <a:ext cx="121788" cy="34410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076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495675" y="2401888"/>
              <a:ext cx="228600" cy="222250"/>
            </p14:xfrm>
          </p:contentPart>
        </mc:Choice>
        <mc:Fallback>
          <p:pic>
            <p:nvPicPr>
              <p:cNvPr id="3076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489164" y="2395446"/>
                <a:ext cx="240898" cy="23441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077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016375" y="2401888"/>
              <a:ext cx="1354138" cy="357187"/>
            </p14:xfrm>
          </p:contentPart>
        </mc:Choice>
        <mc:Fallback>
          <p:pic>
            <p:nvPicPr>
              <p:cNvPr id="3077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009898" y="2395387"/>
                <a:ext cx="1366373" cy="36946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078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648325" y="2486025"/>
              <a:ext cx="412750" cy="303213"/>
            </p14:xfrm>
          </p:contentPart>
        </mc:Choice>
        <mc:Fallback>
          <p:pic>
            <p:nvPicPr>
              <p:cNvPr id="3078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641842" y="2479574"/>
                <a:ext cx="424996" cy="31539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3079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378575" y="2500313"/>
              <a:ext cx="231775" cy="252412"/>
            </p14:xfrm>
          </p:contentPart>
        </mc:Choice>
        <mc:Fallback>
          <p:pic>
            <p:nvPicPr>
              <p:cNvPr id="3079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372056" y="2493832"/>
                <a:ext cx="244088" cy="26465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3080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784975" y="2587625"/>
              <a:ext cx="3175" cy="3175"/>
            </p14:xfrm>
          </p:contentPart>
        </mc:Choice>
        <mc:Fallback>
          <p:pic>
            <p:nvPicPr>
              <p:cNvPr id="3080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779780" y="2580481"/>
                <a:ext cx="12989" cy="1666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3081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106863" y="3625850"/>
              <a:ext cx="2867025" cy="2143125"/>
            </p14:xfrm>
          </p:contentPart>
        </mc:Choice>
        <mc:Fallback>
          <p:pic>
            <p:nvPicPr>
              <p:cNvPr id="3081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100382" y="3619393"/>
                <a:ext cx="2879266" cy="215532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3082" name="Ink 1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5843825" y="25131713"/>
              <a:ext cx="0" cy="0"/>
            </p14:xfrm>
          </p:contentPart>
        </mc:Choice>
        <mc:Fallback>
          <p:pic>
            <p:nvPicPr>
              <p:cNvPr id="3082" name="Ink 1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5843825" y="25131713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3083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704013" y="4514850"/>
              <a:ext cx="219075" cy="320675"/>
            </p14:xfrm>
          </p:contentPart>
        </mc:Choice>
        <mc:Fallback>
          <p:pic>
            <p:nvPicPr>
              <p:cNvPr id="3083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6697495" y="4508372"/>
                <a:ext cx="231387" cy="33291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3084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248525" y="4443413"/>
              <a:ext cx="679450" cy="212725"/>
            </p14:xfrm>
          </p:contentPart>
        </mc:Choice>
        <mc:Fallback>
          <p:pic>
            <p:nvPicPr>
              <p:cNvPr id="3084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7242054" y="4436923"/>
                <a:ext cx="691673" cy="22498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3085" name="Ink 1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205788" y="4479925"/>
              <a:ext cx="122237" cy="327025"/>
            </p14:xfrm>
          </p:contentPart>
        </mc:Choice>
        <mc:Fallback>
          <p:pic>
            <p:nvPicPr>
              <p:cNvPr id="3085" name="Ink 1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8199354" y="4473413"/>
                <a:ext cx="134389" cy="33932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3086" name="Ink 1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8064738" y="28940125"/>
              <a:ext cx="0" cy="0"/>
            </p14:xfrm>
          </p:contentPart>
        </mc:Choice>
        <mc:Fallback>
          <p:pic>
            <p:nvPicPr>
              <p:cNvPr id="3086" name="Ink 1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8064738" y="28940125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3087" name="Ink 1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757988" y="5259388"/>
              <a:ext cx="173037" cy="284162"/>
            </p14:xfrm>
          </p:contentPart>
        </mc:Choice>
        <mc:Fallback>
          <p:pic>
            <p:nvPicPr>
              <p:cNvPr id="3087" name="Ink 1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6751472" y="5252889"/>
                <a:ext cx="185345" cy="29643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3088" name="Ink 1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172325" y="5160963"/>
              <a:ext cx="1271588" cy="215900"/>
            </p14:xfrm>
          </p:contentPart>
        </mc:Choice>
        <mc:Fallback>
          <p:pic>
            <p:nvPicPr>
              <p:cNvPr id="3088" name="Ink 1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7165852" y="5154486"/>
                <a:ext cx="1283815" cy="22813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3089" name="Ink 1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643938" y="5207000"/>
              <a:ext cx="131762" cy="330200"/>
            </p14:xfrm>
          </p:contentPart>
        </mc:Choice>
        <mc:Fallback>
          <p:pic>
            <p:nvPicPr>
              <p:cNvPr id="3089" name="Ink 1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8637422" y="5200518"/>
                <a:ext cx="144069" cy="34244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3">
            <p14:nvContentPartPr>
              <p14:cNvPr id="3090" name="Ink 1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737350" y="5845175"/>
              <a:ext cx="173038" cy="290513"/>
            </p14:xfrm>
          </p:contentPart>
        </mc:Choice>
        <mc:Fallback>
          <p:pic>
            <p:nvPicPr>
              <p:cNvPr id="3090" name="Ink 1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6730807" y="5838687"/>
                <a:ext cx="185398" cy="30276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3091" name="Ink 1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145338" y="5767388"/>
              <a:ext cx="827087" cy="411162"/>
            </p14:xfrm>
          </p:contentPart>
        </mc:Choice>
        <mc:Fallback>
          <p:pic>
            <p:nvPicPr>
              <p:cNvPr id="3091" name="Ink 1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7138848" y="5760924"/>
                <a:ext cx="839345" cy="42337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7">
            <p14:nvContentPartPr>
              <p14:cNvPr id="3092" name="Ink 2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145463" y="5794375"/>
              <a:ext cx="660400" cy="368300"/>
            </p14:xfrm>
          </p:contentPart>
        </mc:Choice>
        <mc:Fallback>
          <p:pic>
            <p:nvPicPr>
              <p:cNvPr id="3092" name="Ink 2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8138967" y="5787888"/>
                <a:ext cx="672670" cy="38055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9">
            <p14:nvContentPartPr>
              <p14:cNvPr id="3093" name="Ink 2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990013" y="5759450"/>
              <a:ext cx="185737" cy="330200"/>
            </p14:xfrm>
          </p:contentPart>
        </mc:Choice>
        <mc:Fallback>
          <p:pic>
            <p:nvPicPr>
              <p:cNvPr id="3093" name="Ink 2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0"/>
              <a:stretch>
                <a:fillRect/>
              </a:stretch>
            </p:blipFill>
            <p:spPr>
              <a:xfrm>
                <a:off x="8983509" y="5752961"/>
                <a:ext cx="198023" cy="34245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1">
            <p14:nvContentPartPr>
              <p14:cNvPr id="3094" name="Ink 2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5723175" y="35496500"/>
              <a:ext cx="0" cy="0"/>
            </p14:xfrm>
          </p:contentPart>
        </mc:Choice>
        <mc:Fallback>
          <p:pic>
            <p:nvPicPr>
              <p:cNvPr id="3094" name="Ink 2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5723175" y="3549650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3095" name="Ink 2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724650" y="6434138"/>
              <a:ext cx="119063" cy="322262"/>
            </p14:xfrm>
          </p:contentPart>
        </mc:Choice>
        <mc:Fallback>
          <p:pic>
            <p:nvPicPr>
              <p:cNvPr id="3095" name="Ink 2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6718195" y="6427664"/>
                <a:ext cx="131256" cy="33449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3096" name="Ink 2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108825" y="6427788"/>
              <a:ext cx="482600" cy="274637"/>
            </p14:xfrm>
          </p:contentPart>
        </mc:Choice>
        <mc:Fallback>
          <p:pic>
            <p:nvPicPr>
              <p:cNvPr id="3096" name="Ink 2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7102347" y="6421266"/>
                <a:ext cx="494836" cy="28695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3097" name="Ink 2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761288" y="6343650"/>
              <a:ext cx="566737" cy="463550"/>
            </p14:xfrm>
          </p:contentPart>
        </mc:Choice>
        <mc:Fallback>
          <p:pic>
            <p:nvPicPr>
              <p:cNvPr id="3097" name="Ink 2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7754811" y="6337172"/>
                <a:ext cx="578971" cy="475787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31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32"/>
          <p:cNvSpPr>
            <a:spLocks noChangeShapeType="1"/>
          </p:cNvSpPr>
          <p:nvPr/>
        </p:nvSpPr>
        <p:spPr bwMode="auto">
          <a:xfrm>
            <a:off x="755650" y="692150"/>
            <a:ext cx="0" cy="863600"/>
          </a:xfrm>
          <a:prstGeom prst="lin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900112" y="688975"/>
            <a:ext cx="767241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3333FF"/>
                </a:solidFill>
              </a:rPr>
              <a:t>Other forms of conditional propositions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042988" y="1700213"/>
            <a:ext cx="76327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i="1" dirty="0">
                <a:solidFill>
                  <a:srgbClr val="3333FF"/>
                </a:solidFill>
              </a:rPr>
              <a:t> </a:t>
            </a:r>
            <a:r>
              <a:rPr lang="en-US" sz="2400" dirty="0">
                <a:solidFill>
                  <a:srgbClr val="3333FF"/>
                </a:solidFill>
              </a:rPr>
              <a:t>if p and q are statements then </a:t>
            </a:r>
            <a:r>
              <a:rPr lang="en-US" sz="2400" dirty="0">
                <a:solidFill>
                  <a:srgbClr val="00CC00"/>
                </a:solidFill>
              </a:rPr>
              <a:t>“p only if q” </a:t>
            </a:r>
            <a:r>
              <a:rPr lang="en-US" sz="2400" dirty="0">
                <a:solidFill>
                  <a:srgbClr val="3333FF"/>
                </a:solidFill>
              </a:rPr>
              <a:t>means </a:t>
            </a:r>
            <a:r>
              <a:rPr lang="en-US" sz="2400" dirty="0">
                <a:solidFill>
                  <a:srgbClr val="00B050"/>
                </a:solidFill>
              </a:rPr>
              <a:t>‘’if</a:t>
            </a:r>
            <a:r>
              <a:rPr lang="en-US" sz="2400" dirty="0">
                <a:solidFill>
                  <a:srgbClr val="3333FF"/>
                </a:solidFill>
              </a:rPr>
              <a:t> </a:t>
            </a:r>
            <a:r>
              <a:rPr lang="en-US" sz="2400" dirty="0">
                <a:solidFill>
                  <a:srgbClr val="00CC00"/>
                </a:solidFill>
              </a:rPr>
              <a:t>p then q”</a:t>
            </a:r>
            <a:r>
              <a:rPr lang="en-US" sz="2400" dirty="0">
                <a:solidFill>
                  <a:srgbClr val="3333FF"/>
                </a:solidFill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en-US" sz="2400" dirty="0">
              <a:solidFill>
                <a:srgbClr val="3333FF"/>
              </a:solidFill>
            </a:endParaRPr>
          </a:p>
          <a:p>
            <a:r>
              <a:rPr lang="en-US" sz="2400" dirty="0">
                <a:solidFill>
                  <a:srgbClr val="3333FF"/>
                </a:solidFill>
              </a:rPr>
              <a:t>John will break the world`s record for the mile run </a:t>
            </a:r>
            <a:r>
              <a:rPr lang="en-US" sz="2400" i="1" dirty="0">
                <a:solidFill>
                  <a:srgbClr val="00CC00"/>
                </a:solidFill>
              </a:rPr>
              <a:t>only if</a:t>
            </a:r>
            <a:r>
              <a:rPr lang="en-US" sz="2400" i="1" dirty="0">
                <a:solidFill>
                  <a:srgbClr val="3333FF"/>
                </a:solidFill>
              </a:rPr>
              <a:t> </a:t>
            </a:r>
            <a:r>
              <a:rPr lang="en-US" sz="2400" dirty="0">
                <a:solidFill>
                  <a:srgbClr val="3333FF"/>
                </a:solidFill>
              </a:rPr>
              <a:t>he runs the mile in under four minutes.</a:t>
            </a:r>
          </a:p>
          <a:p>
            <a:endParaRPr lang="en-US" sz="2400" i="1" dirty="0">
              <a:solidFill>
                <a:srgbClr val="3333FF"/>
              </a:solidFill>
            </a:endParaRPr>
          </a:p>
          <a:p>
            <a:r>
              <a:rPr lang="en-US" sz="2400" dirty="0">
                <a:solidFill>
                  <a:srgbClr val="3333FF"/>
                </a:solidFill>
              </a:rPr>
              <a:t>                             </a:t>
            </a:r>
            <a:r>
              <a:rPr lang="en-US" sz="2400" dirty="0"/>
              <a:t>is equivalent to</a:t>
            </a:r>
            <a:r>
              <a:rPr lang="en-US" sz="2400" dirty="0">
                <a:solidFill>
                  <a:srgbClr val="3333FF"/>
                </a:solidFill>
              </a:rPr>
              <a:t> </a:t>
            </a:r>
          </a:p>
          <a:p>
            <a:endParaRPr lang="en-US" sz="2400" dirty="0">
              <a:solidFill>
                <a:srgbClr val="3333FF"/>
              </a:solidFill>
            </a:endParaRPr>
          </a:p>
          <a:p>
            <a:r>
              <a:rPr lang="en-US" sz="2400" i="1" dirty="0">
                <a:solidFill>
                  <a:srgbClr val="00CC00"/>
                </a:solidFill>
              </a:rPr>
              <a:t>If</a:t>
            </a:r>
            <a:r>
              <a:rPr lang="en-US" sz="2400" i="1" dirty="0">
                <a:solidFill>
                  <a:srgbClr val="3333FF"/>
                </a:solidFill>
              </a:rPr>
              <a:t> </a:t>
            </a:r>
            <a:r>
              <a:rPr lang="en-US" sz="2400" dirty="0">
                <a:solidFill>
                  <a:srgbClr val="3333FF"/>
                </a:solidFill>
              </a:rPr>
              <a:t>john breaks the world`s record</a:t>
            </a:r>
            <a:r>
              <a:rPr lang="en-US" sz="2400" i="1" dirty="0">
                <a:solidFill>
                  <a:srgbClr val="3333FF"/>
                </a:solidFill>
              </a:rPr>
              <a:t>, </a:t>
            </a:r>
            <a:r>
              <a:rPr lang="en-US" sz="2400" i="1" dirty="0">
                <a:solidFill>
                  <a:srgbClr val="00CC00"/>
                </a:solidFill>
              </a:rPr>
              <a:t>then</a:t>
            </a:r>
            <a:r>
              <a:rPr lang="en-US" sz="2400" i="1" dirty="0">
                <a:solidFill>
                  <a:srgbClr val="3333FF"/>
                </a:solidFill>
              </a:rPr>
              <a:t> </a:t>
            </a:r>
            <a:r>
              <a:rPr lang="en-US" sz="2400" dirty="0">
                <a:solidFill>
                  <a:srgbClr val="3333FF"/>
                </a:solidFill>
              </a:rPr>
              <a:t>he will have to run the mile in under four minutes.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098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401763" y="2143125"/>
              <a:ext cx="8045450" cy="3170238"/>
            </p14:xfrm>
          </p:contentPart>
        </mc:Choice>
        <mc:Fallback>
          <p:pic>
            <p:nvPicPr>
              <p:cNvPr id="4098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95283" y="2136646"/>
                <a:ext cx="8057689" cy="318247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099" name="Ink 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143000" y="2098675"/>
              <a:ext cx="7037388" cy="3933825"/>
            </p14:xfrm>
          </p:contentPart>
        </mc:Choice>
        <mc:Fallback>
          <p:pic>
            <p:nvPicPr>
              <p:cNvPr id="4099" name="Ink 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36520" y="2092198"/>
                <a:ext cx="7049629" cy="394605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100" name="Ink 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494088" y="5873750"/>
              <a:ext cx="171450" cy="411163"/>
            </p14:xfrm>
          </p:contentPart>
        </mc:Choice>
        <mc:Fallback>
          <p:pic>
            <p:nvPicPr>
              <p:cNvPr id="4100" name="Ink 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487618" y="5867252"/>
                <a:ext cx="183671" cy="42343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4101" name="Ink 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898900" y="5945188"/>
              <a:ext cx="120650" cy="331787"/>
            </p14:xfrm>
          </p:contentPart>
        </mc:Choice>
        <mc:Fallback>
          <p:pic>
            <p:nvPicPr>
              <p:cNvPr id="4101" name="Ink 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892437" y="5938697"/>
                <a:ext cx="132859" cy="34404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4102" name="Ink 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283075" y="5813425"/>
              <a:ext cx="476250" cy="261938"/>
            </p14:xfrm>
          </p:contentPart>
        </mc:Choice>
        <mc:Fallback>
          <p:pic>
            <p:nvPicPr>
              <p:cNvPr id="4102" name="Ink 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276591" y="5806931"/>
                <a:ext cx="488498" cy="27420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4103" name="Ink 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976813" y="5976938"/>
              <a:ext cx="165100" cy="230187"/>
            </p14:xfrm>
          </p:contentPart>
        </mc:Choice>
        <mc:Fallback>
          <p:pic>
            <p:nvPicPr>
              <p:cNvPr id="4103" name="Ink 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970353" y="5970484"/>
                <a:ext cx="177303" cy="24237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4104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543550" y="5972175"/>
              <a:ext cx="176213" cy="122238"/>
            </p14:xfrm>
          </p:contentPart>
        </mc:Choice>
        <mc:Fallback>
          <p:pic>
            <p:nvPicPr>
              <p:cNvPr id="4104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537064" y="5965627"/>
                <a:ext cx="188465" cy="13460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4105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6180138" y="5959475"/>
              <a:ext cx="1042987" cy="354013"/>
            </p14:xfrm>
          </p:contentPart>
        </mc:Choice>
        <mc:Fallback>
          <p:pic>
            <p:nvPicPr>
              <p:cNvPr id="4105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173662" y="5953006"/>
                <a:ext cx="1055219" cy="366233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3367</TotalTime>
  <Words>1881</Words>
  <Application>Microsoft Office PowerPoint</Application>
  <PresentationFormat>On-screen Show (4:3)</PresentationFormat>
  <Paragraphs>303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Arial</vt:lpstr>
      <vt:lpstr>Default Design</vt:lpstr>
      <vt:lpstr>PowerPoint Presentation</vt:lpstr>
      <vt:lpstr>PowerPoint Presentation</vt:lpstr>
      <vt:lpstr>PowerPoint Presentation</vt:lpstr>
      <vt:lpstr>Conditional propositions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Activity</vt:lpstr>
      <vt:lpstr>Solution</vt:lpstr>
      <vt:lpstr>Negations of some Conditionals</vt:lpstr>
      <vt:lpstr>Converse and inverse of the Conditional</vt:lpstr>
      <vt:lpstr>PowerPoint Presentation</vt:lpstr>
      <vt:lpstr>Contraposition </vt:lpstr>
      <vt:lpstr>The Biconditional</vt:lpstr>
      <vt:lpstr>Truth table</vt:lpstr>
      <vt:lpstr>PowerPoint Presentation</vt:lpstr>
      <vt:lpstr>Interpreting Necessary and sufficient conditions</vt:lpstr>
      <vt:lpstr>Necessary and Sufficient Conditions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Discrete Structures CSC 102</dc:title>
  <dc:creator>Rasheed</dc:creator>
  <cp:lastModifiedBy>noman.uos1@gmail.com</cp:lastModifiedBy>
  <cp:revision>621</cp:revision>
  <dcterms:created xsi:type="dcterms:W3CDTF">2012-03-24T09:18:04Z</dcterms:created>
  <dcterms:modified xsi:type="dcterms:W3CDTF">2020-11-30T15:51:03Z</dcterms:modified>
</cp:coreProperties>
</file>