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338" autoAdjust="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D075-ED2E-4D65-8905-C93FBDBC554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C979A61-3F80-4228-B168-6FFFFCAF35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D075-ED2E-4D65-8905-C93FBDBC554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9A61-3F80-4228-B168-6FFFFCAF3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D075-ED2E-4D65-8905-C93FBDBC554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9A61-3F80-4228-B168-6FFFFCAF3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D075-ED2E-4D65-8905-C93FBDBC554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9A61-3F80-4228-B168-6FFFFCAF35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D075-ED2E-4D65-8905-C93FBDBC554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C979A61-3F80-4228-B168-6FFFFCAF3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D075-ED2E-4D65-8905-C93FBDBC554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9A61-3F80-4228-B168-6FFFFCAF35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D075-ED2E-4D65-8905-C93FBDBC554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9A61-3F80-4228-B168-6FFFFCAF35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D075-ED2E-4D65-8905-C93FBDBC554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9A61-3F80-4228-B168-6FFFFCAF3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D075-ED2E-4D65-8905-C93FBDBC554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9A61-3F80-4228-B168-6FFFFCAF3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D075-ED2E-4D65-8905-C93FBDBC554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9A61-3F80-4228-B168-6FFFFCAF35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D075-ED2E-4D65-8905-C93FBDBC554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C979A61-3F80-4228-B168-6FFFFCAF35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1ED075-ED2E-4D65-8905-C93FBDBC554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C979A61-3F80-4228-B168-6FFFFCAF3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arngrammar.net/english-grammar/pronou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arngrammar.net/english-grammar/pronoun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lecture: </a:t>
            </a:r>
            <a:r>
              <a:rPr lang="en-US" dirty="0" smtClean="0"/>
              <a:t>9</a:t>
            </a:r>
            <a:endParaRPr lang="en-US" dirty="0" smtClean="0"/>
          </a:p>
          <a:p>
            <a:r>
              <a:rPr lang="en-US" dirty="0" smtClean="0"/>
              <a:t>Instructor: </a:t>
            </a:r>
            <a:r>
              <a:rPr lang="en-US" dirty="0" err="1" smtClean="0"/>
              <a:t>Attiqa</a:t>
            </a:r>
            <a:r>
              <a:rPr lang="en-US" dirty="0" smtClean="0"/>
              <a:t> </a:t>
            </a:r>
            <a:r>
              <a:rPr lang="en-US" dirty="0" err="1" smtClean="0"/>
              <a:t>Riaz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Adjectives and its types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Distributive 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Distributive </a:t>
            </a:r>
            <a:r>
              <a:rPr lang="en-US" b="1" dirty="0" smtClean="0"/>
              <a:t>adjectives</a:t>
            </a:r>
            <a:r>
              <a:rPr lang="en-US" dirty="0" smtClean="0"/>
              <a:t> describe specific members out of a group.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 smtClean="0"/>
              <a:t>adjectives are used to single out one or more individual items or people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smtClean="0"/>
              <a:t>Some of the most common distributive adjectives include:</a:t>
            </a:r>
          </a:p>
          <a:p>
            <a:pPr fontAlgn="base">
              <a:buNone/>
            </a:pPr>
            <a:r>
              <a:rPr lang="en-US" b="1" dirty="0" smtClean="0"/>
              <a:t>Each</a:t>
            </a:r>
            <a:r>
              <a:rPr lang="en-US" dirty="0" smtClean="0"/>
              <a:t> — Every single one of a group (used to speak about group members individually).</a:t>
            </a:r>
          </a:p>
          <a:p>
            <a:pPr fontAlgn="base">
              <a:buNone/>
            </a:pPr>
            <a:r>
              <a:rPr lang="en-US" b="1" dirty="0" smtClean="0"/>
              <a:t>Every</a:t>
            </a:r>
            <a:r>
              <a:rPr lang="en-US" dirty="0" smtClean="0"/>
              <a:t> — Every single one of a group (used to make generalizations).</a:t>
            </a:r>
          </a:p>
          <a:p>
            <a:pPr fontAlgn="base">
              <a:buNone/>
            </a:pPr>
            <a:r>
              <a:rPr lang="en-US" b="1" dirty="0" smtClean="0"/>
              <a:t>Either</a:t>
            </a:r>
            <a:r>
              <a:rPr lang="en-US" dirty="0" smtClean="0"/>
              <a:t> — One between a choice of two.</a:t>
            </a:r>
          </a:p>
          <a:p>
            <a:pPr fontAlgn="base">
              <a:buNone/>
            </a:pPr>
            <a:r>
              <a:rPr lang="en-US" b="1" dirty="0" smtClean="0"/>
              <a:t>Neither</a:t>
            </a:r>
            <a:r>
              <a:rPr lang="en-US" dirty="0" smtClean="0"/>
              <a:t> — Not one or the other between a choice of two.</a:t>
            </a:r>
          </a:p>
          <a:p>
            <a:pPr fontAlgn="base">
              <a:buNone/>
            </a:pPr>
            <a:r>
              <a:rPr lang="en-US" b="1" dirty="0" smtClean="0"/>
              <a:t>Any</a:t>
            </a:r>
            <a:r>
              <a:rPr lang="en-US" dirty="0" smtClean="0"/>
              <a:t> — One or some things out of any number of choices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Distributive 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Every rose has its thorns</a:t>
            </a:r>
          </a:p>
          <a:p>
            <a:r>
              <a:rPr lang="en-US" dirty="0" smtClean="0"/>
              <a:t>Each hand has five fingers</a:t>
            </a:r>
          </a:p>
          <a:p>
            <a:r>
              <a:rPr lang="en-US" dirty="0" smtClean="0"/>
              <a:t>Neither method is wrong</a:t>
            </a:r>
          </a:p>
          <a:p>
            <a:r>
              <a:rPr lang="en-US" dirty="0" smtClean="0"/>
              <a:t>Every one needs to believe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Demonstrative </a:t>
            </a:r>
            <a:r>
              <a:rPr lang="en-US" b="1" dirty="0" smtClean="0"/>
              <a:t>adjective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 </a:t>
            </a:r>
            <a:r>
              <a:rPr lang="en-US" b="1" dirty="0" smtClean="0"/>
              <a:t>demonstrative adjective</a:t>
            </a:r>
            <a:r>
              <a:rPr lang="en-US" dirty="0" smtClean="0"/>
              <a:t> directly refers to something or someone. </a:t>
            </a:r>
            <a:endParaRPr lang="en-US" dirty="0" smtClean="0"/>
          </a:p>
          <a:p>
            <a:r>
              <a:rPr lang="en-US" dirty="0" smtClean="0"/>
              <a:t>They include </a:t>
            </a:r>
            <a:r>
              <a:rPr lang="en-US" dirty="0" smtClean="0"/>
              <a:t>the words: </a:t>
            </a:r>
            <a:r>
              <a:rPr lang="en-US" i="1" dirty="0" smtClean="0"/>
              <a:t>this, that, these, those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pPr fontAlgn="base"/>
            <a:r>
              <a:rPr lang="en-US" dirty="0" smtClean="0"/>
              <a:t>That building is so gorgeously decorated. </a:t>
            </a:r>
          </a:p>
          <a:p>
            <a:pPr fontAlgn="base"/>
            <a:r>
              <a:rPr lang="en-US" dirty="0" smtClean="0"/>
              <a:t>This car is mine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smtClean="0"/>
              <a:t>These cats are cute.</a:t>
            </a:r>
          </a:p>
          <a:p>
            <a:pPr fontAlgn="base"/>
            <a:endParaRPr lang="en-US" dirty="0" smtClean="0"/>
          </a:p>
          <a:p>
            <a:pPr fontAlgn="base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Demonstrative adjective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 </a:t>
            </a:r>
            <a:r>
              <a:rPr lang="en-US" u="sng" dirty="0" smtClean="0">
                <a:hlinkClick r:id="rId2" tooltip="Demonstrative Pronoun"/>
              </a:rPr>
              <a:t>demonstrative pronoun</a:t>
            </a:r>
            <a:r>
              <a:rPr lang="en-US" dirty="0" smtClean="0"/>
              <a:t> works alone and does not precede a noun, but a </a:t>
            </a:r>
            <a:r>
              <a:rPr lang="en-US" u="sng" dirty="0" smtClean="0"/>
              <a:t>demonstrative adjective </a:t>
            </a:r>
            <a:r>
              <a:rPr lang="en-US" dirty="0" smtClean="0"/>
              <a:t>always comes before the word it modifies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is my book</a:t>
            </a:r>
          </a:p>
          <a:p>
            <a:r>
              <a:rPr lang="en-US" dirty="0" smtClean="0"/>
              <a:t>That is Ali’s book</a:t>
            </a:r>
          </a:p>
          <a:p>
            <a:r>
              <a:rPr lang="en-US" dirty="0" smtClean="0"/>
              <a:t>These are our books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Possessive </a:t>
            </a:r>
            <a:r>
              <a:rPr lang="en-US" b="1" dirty="0" smtClean="0"/>
              <a:t>adjective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 </a:t>
            </a:r>
            <a:r>
              <a:rPr lang="en-US" b="1" dirty="0" smtClean="0"/>
              <a:t>possessive adjective</a:t>
            </a:r>
            <a:r>
              <a:rPr lang="en-US" dirty="0" smtClean="0"/>
              <a:t> indicates possession or ownership. It suggests the belongingness of something to someone/something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Some of the most used possessive adjectives are </a:t>
            </a:r>
            <a:r>
              <a:rPr lang="en-US" i="1" dirty="0" smtClean="0"/>
              <a:t>my, his, her, our, their, your. 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Example</a:t>
            </a:r>
            <a:r>
              <a:rPr lang="en-US" i="1" dirty="0" smtClean="0"/>
              <a:t>:</a:t>
            </a:r>
          </a:p>
          <a:p>
            <a:pPr fontAlgn="base"/>
            <a:r>
              <a:rPr lang="en-US" dirty="0" smtClean="0"/>
              <a:t>My car is parked outside.</a:t>
            </a:r>
          </a:p>
          <a:p>
            <a:pPr fontAlgn="base"/>
            <a:r>
              <a:rPr lang="en-US" dirty="0" smtClean="0"/>
              <a:t>His cat is very cute.</a:t>
            </a:r>
          </a:p>
          <a:p>
            <a:pPr fontAlgn="base"/>
            <a:r>
              <a:rPr lang="en-US" dirty="0" smtClean="0"/>
              <a:t>Our job is almost done.</a:t>
            </a:r>
          </a:p>
          <a:p>
            <a:pPr fontAlgn="base"/>
            <a:r>
              <a:rPr lang="en-US" dirty="0" smtClean="0"/>
              <a:t>Her books are interesting.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Possessive adjective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these adjectives always come before a noun. Unlike </a:t>
            </a:r>
            <a:r>
              <a:rPr lang="en-US" u="sng" dirty="0" smtClean="0">
                <a:hlinkClick r:id="rId2" tooltip="Possessive pronouns"/>
              </a:rPr>
              <a:t>possessive pronouns</a:t>
            </a:r>
            <a:r>
              <a:rPr lang="en-US" dirty="0" smtClean="0"/>
              <a:t>, these words demand a noun after them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r>
              <a:rPr lang="en-US" dirty="0" smtClean="0"/>
              <a:t>I thought my bag was lost, but the one </a:t>
            </a:r>
            <a:r>
              <a:rPr lang="en-US" dirty="0" err="1" smtClean="0"/>
              <a:t>Kesrick</a:t>
            </a:r>
            <a:r>
              <a:rPr lang="en-US" dirty="0" smtClean="0"/>
              <a:t> found was mine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is my book. It’s mine </a:t>
            </a:r>
          </a:p>
          <a:p>
            <a:r>
              <a:rPr lang="en-US" dirty="0" smtClean="0"/>
              <a:t>My pen writes much better than yours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Interrogative adjectives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 </a:t>
            </a:r>
            <a:r>
              <a:rPr lang="en-US" b="1" dirty="0" smtClean="0"/>
              <a:t>interrogative adjective</a:t>
            </a:r>
            <a:r>
              <a:rPr lang="en-US" dirty="0" smtClean="0"/>
              <a:t> asks a question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An interrogative adjective must be followed by a noun or a pronoun.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interrogative adjectives are: </a:t>
            </a:r>
            <a:r>
              <a:rPr lang="en-US" i="1" dirty="0" smtClean="0"/>
              <a:t>which, what, whose. </a:t>
            </a:r>
            <a:endParaRPr lang="en-US" i="1" dirty="0" smtClean="0"/>
          </a:p>
          <a:p>
            <a:r>
              <a:rPr lang="en-US" dirty="0" smtClean="0"/>
              <a:t>These </a:t>
            </a:r>
            <a:r>
              <a:rPr lang="en-US" dirty="0" smtClean="0"/>
              <a:t>words will not be considered as adjectives if a noun does not follow right after them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 fontAlgn="base"/>
            <a:r>
              <a:rPr lang="en-US" u="sng" dirty="0" smtClean="0"/>
              <a:t>Which</a:t>
            </a:r>
            <a:r>
              <a:rPr lang="en-US" dirty="0" smtClean="0"/>
              <a:t> phone do you use?</a:t>
            </a:r>
          </a:p>
          <a:p>
            <a:pPr fontAlgn="base"/>
            <a:r>
              <a:rPr lang="en-US" u="sng" dirty="0" smtClean="0"/>
              <a:t>What</a:t>
            </a:r>
            <a:r>
              <a:rPr lang="en-US" dirty="0" smtClean="0"/>
              <a:t> game do you want to play?</a:t>
            </a:r>
          </a:p>
          <a:p>
            <a:pPr fontAlgn="base"/>
            <a:r>
              <a:rPr lang="en-US" u="sng" dirty="0" smtClean="0"/>
              <a:t>Whose</a:t>
            </a:r>
            <a:r>
              <a:rPr lang="en-US" dirty="0" smtClean="0"/>
              <a:t> car is this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Interrogative adjectives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Comparison with Interrogative pronoun</a:t>
            </a:r>
          </a:p>
          <a:p>
            <a:pPr>
              <a:buNone/>
            </a:pPr>
            <a:r>
              <a:rPr lang="en-US" dirty="0" smtClean="0"/>
              <a:t>Examples</a:t>
            </a:r>
            <a:r>
              <a:rPr lang="en-US" dirty="0" smtClean="0"/>
              <a:t>:</a:t>
            </a:r>
          </a:p>
          <a:p>
            <a:r>
              <a:rPr lang="en-US" dirty="0" smtClean="0"/>
              <a:t>What are you bringing to the party?</a:t>
            </a:r>
          </a:p>
          <a:p>
            <a:r>
              <a:rPr lang="en-US" dirty="0" smtClean="0"/>
              <a:t>Which of these you like better?</a:t>
            </a:r>
          </a:p>
          <a:p>
            <a:r>
              <a:rPr lang="en-US" dirty="0" smtClean="0"/>
              <a:t>What is your name?</a:t>
            </a:r>
          </a:p>
          <a:p>
            <a:r>
              <a:rPr lang="en-US" dirty="0" smtClean="0"/>
              <a:t>With whom do you live?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Exclamatory adjective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“what” is used as exclamatory adjective to express a strong feeling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r>
              <a:rPr lang="en-US" dirty="0" smtClean="0"/>
              <a:t>What an idea!</a:t>
            </a:r>
          </a:p>
          <a:p>
            <a:r>
              <a:rPr lang="en-US" dirty="0" smtClean="0"/>
              <a:t>What a wonderful feeling!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Emphasizing adjective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adjective used to emphasize a noun</a:t>
            </a:r>
          </a:p>
          <a:p>
            <a:r>
              <a:rPr lang="en-US" dirty="0" smtClean="0"/>
              <a:t>The words “own” and “very” are used as </a:t>
            </a:r>
            <a:r>
              <a:rPr lang="en-US" dirty="0" smtClean="0"/>
              <a:t>Emphasizing </a:t>
            </a:r>
            <a:r>
              <a:rPr lang="en-US" dirty="0" smtClean="0"/>
              <a:t>adjective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r>
              <a:rPr lang="en-US" dirty="0" smtClean="0"/>
              <a:t>I saw it with my own eyes</a:t>
            </a:r>
          </a:p>
          <a:p>
            <a:r>
              <a:rPr lang="en-US" dirty="0" smtClean="0"/>
              <a:t>Mind your own business</a:t>
            </a:r>
          </a:p>
          <a:p>
            <a:r>
              <a:rPr lang="en-US" dirty="0" smtClean="0"/>
              <a:t>This is my own house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word which describes more about noun or pronoun is called adjective</a:t>
            </a:r>
          </a:p>
          <a:p>
            <a:r>
              <a:rPr lang="en-US" dirty="0" smtClean="0"/>
              <a:t>It tells what kind, how many,  or which one</a:t>
            </a:r>
          </a:p>
          <a:p>
            <a:r>
              <a:rPr lang="en-US" dirty="0" smtClean="0"/>
              <a:t>It normally indicates quality, size, shape, duration, feelings, contents, and more about a noun or pronoun.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r>
              <a:rPr lang="en-US" dirty="0" smtClean="0"/>
              <a:t>Erin has blonde hair</a:t>
            </a:r>
          </a:p>
          <a:p>
            <a:r>
              <a:rPr lang="en-US" dirty="0" smtClean="0"/>
              <a:t>Lemons were sour</a:t>
            </a:r>
          </a:p>
          <a:p>
            <a:r>
              <a:rPr lang="en-US" dirty="0" smtClean="0"/>
              <a:t>He has a red sports car</a:t>
            </a:r>
          </a:p>
          <a:p>
            <a:r>
              <a:rPr lang="en-US" dirty="0" smtClean="0"/>
              <a:t>This is an apple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 adjective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adjective derived from a proper noun is known as proper adjective</a:t>
            </a:r>
          </a:p>
          <a:p>
            <a:r>
              <a:rPr lang="en-US" dirty="0" smtClean="0"/>
              <a:t>These are usually capitalized as proper nouns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/>
              <a:t>Chinese people are hard workers </a:t>
            </a:r>
          </a:p>
          <a:p>
            <a:pPr>
              <a:buNone/>
            </a:pPr>
            <a:r>
              <a:rPr lang="en-US" dirty="0" smtClean="0"/>
              <a:t>American cars are very strong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We visited the museum, where we saw ____________ artifacts.</a:t>
            </a:r>
          </a:p>
          <a:p>
            <a:pPr lvl="1"/>
            <a:r>
              <a:rPr lang="en-US" dirty="0" smtClean="0"/>
              <a:t>A lot of</a:t>
            </a:r>
          </a:p>
          <a:p>
            <a:pPr lvl="1"/>
            <a:r>
              <a:rPr lang="en-US" dirty="0" smtClean="0"/>
              <a:t>Ancient</a:t>
            </a:r>
          </a:p>
          <a:p>
            <a:pPr lvl="1"/>
            <a:r>
              <a:rPr lang="en-US" dirty="0" smtClean="0"/>
              <a:t>John’s</a:t>
            </a:r>
          </a:p>
          <a:p>
            <a:pPr lvl="1"/>
            <a:r>
              <a:rPr lang="en-US" dirty="0" smtClean="0"/>
              <a:t>A room filled with</a:t>
            </a:r>
          </a:p>
          <a:p>
            <a:pPr>
              <a:buNone/>
            </a:pPr>
            <a:r>
              <a:rPr lang="en-US" dirty="0" smtClean="0"/>
              <a:t>I received ______________ awards at the ceremony today.</a:t>
            </a:r>
          </a:p>
          <a:p>
            <a:pPr lvl="1"/>
            <a:r>
              <a:rPr lang="en-US" dirty="0" smtClean="0"/>
              <a:t>The manager’s</a:t>
            </a:r>
          </a:p>
          <a:p>
            <a:pPr lvl="1"/>
            <a:r>
              <a:rPr lang="en-US" dirty="0" smtClean="0"/>
              <a:t>Two</a:t>
            </a:r>
          </a:p>
          <a:p>
            <a:pPr lvl="1"/>
            <a:r>
              <a:rPr lang="en-US" dirty="0" smtClean="0"/>
              <a:t>Information about</a:t>
            </a:r>
          </a:p>
          <a:p>
            <a:pPr lvl="1"/>
            <a:r>
              <a:rPr lang="en-US" dirty="0" smtClean="0"/>
              <a:t>Motivation at the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Please get me a bag of ____________ apples.</a:t>
            </a:r>
          </a:p>
          <a:p>
            <a:pPr lvl="1"/>
            <a:r>
              <a:rPr lang="en-US" dirty="0" smtClean="0"/>
              <a:t>Interesting</a:t>
            </a:r>
          </a:p>
          <a:p>
            <a:pPr lvl="1"/>
            <a:r>
              <a:rPr lang="en-US" dirty="0" smtClean="0"/>
              <a:t>Ripe red</a:t>
            </a:r>
          </a:p>
          <a:p>
            <a:pPr lvl="1"/>
            <a:r>
              <a:rPr lang="en-US" dirty="0" smtClean="0"/>
              <a:t>Oranges and</a:t>
            </a:r>
          </a:p>
          <a:p>
            <a:pPr lvl="1"/>
            <a:r>
              <a:rPr lang="en-US" dirty="0" smtClean="0"/>
              <a:t>Real</a:t>
            </a:r>
          </a:p>
          <a:p>
            <a:pPr>
              <a:buNone/>
            </a:pPr>
            <a:r>
              <a:rPr lang="en-US" dirty="0" smtClean="0"/>
              <a:t>The president sat in a _______________ chair.</a:t>
            </a:r>
          </a:p>
          <a:p>
            <a:pPr lvl="1"/>
            <a:r>
              <a:rPr lang="en-US" dirty="0" smtClean="0"/>
              <a:t>Important</a:t>
            </a:r>
          </a:p>
          <a:p>
            <a:pPr lvl="1"/>
            <a:r>
              <a:rPr lang="en-US" dirty="0" smtClean="0"/>
              <a:t>Barber’s</a:t>
            </a:r>
          </a:p>
          <a:p>
            <a:pPr lvl="1"/>
            <a:r>
              <a:rPr lang="en-US" dirty="0" smtClean="0"/>
              <a:t>Funny</a:t>
            </a:r>
          </a:p>
          <a:p>
            <a:pPr lvl="1"/>
            <a:r>
              <a:rPr lang="en-US" dirty="0" smtClean="0"/>
              <a:t>Leather</a:t>
            </a:r>
          </a:p>
          <a:p>
            <a:pPr>
              <a:buNone/>
            </a:pPr>
            <a:r>
              <a:rPr lang="en-US" dirty="0" smtClean="0"/>
              <a:t>________________ weather is the norm in San Francisco.</a:t>
            </a:r>
          </a:p>
          <a:p>
            <a:pPr lvl="1"/>
            <a:r>
              <a:rPr lang="en-US" dirty="0" smtClean="0"/>
              <a:t>Blue</a:t>
            </a:r>
          </a:p>
          <a:p>
            <a:pPr lvl="1"/>
            <a:r>
              <a:rPr lang="en-US" dirty="0" smtClean="0"/>
              <a:t>Big</a:t>
            </a:r>
          </a:p>
          <a:p>
            <a:pPr lvl="1"/>
            <a:r>
              <a:rPr lang="en-US" dirty="0" smtClean="0"/>
              <a:t>Foggy</a:t>
            </a:r>
          </a:p>
          <a:p>
            <a:pPr lvl="1"/>
            <a:r>
              <a:rPr lang="en-US" dirty="0" smtClean="0"/>
              <a:t>The best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adjective uses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39166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886200"/>
                <a:gridCol w="38862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Attributive</a:t>
                      </a:r>
                      <a:r>
                        <a:rPr lang="en-US" baseline="0" dirty="0" smtClean="0"/>
                        <a:t> Adjective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Predicative Adjective</a:t>
                      </a:r>
                      <a:endParaRPr lang="en-US" dirty="0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Adjective</a:t>
                      </a:r>
                      <a:r>
                        <a:rPr lang="en-US" sz="2400" baseline="0" dirty="0" smtClean="0"/>
                        <a:t> used with a noun in the sentence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Adjective</a:t>
                      </a:r>
                      <a:r>
                        <a:rPr lang="en-US" sz="2400" baseline="0" dirty="0" smtClean="0"/>
                        <a:t> used with a verb in the sentence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Example</a:t>
                      </a:r>
                      <a:r>
                        <a:rPr lang="en-US" sz="2000" dirty="0" smtClean="0"/>
                        <a:t>:</a:t>
                      </a:r>
                    </a:p>
                    <a:p>
                      <a:r>
                        <a:rPr lang="en-US" sz="2000" dirty="0" smtClean="0"/>
                        <a:t>Orange tree</a:t>
                      </a:r>
                    </a:p>
                    <a:p>
                      <a:r>
                        <a:rPr lang="en-US" sz="2000" dirty="0" smtClean="0"/>
                        <a:t>Red</a:t>
                      </a:r>
                      <a:r>
                        <a:rPr lang="en-US" sz="2000" baseline="0" dirty="0" smtClean="0"/>
                        <a:t> shorts</a:t>
                      </a:r>
                    </a:p>
                    <a:p>
                      <a:r>
                        <a:rPr lang="en-US" sz="2000" baseline="0" dirty="0" smtClean="0"/>
                        <a:t>Mango shake</a:t>
                      </a:r>
                    </a:p>
                    <a:p>
                      <a:r>
                        <a:rPr lang="en-US" sz="2000" baseline="0" dirty="0" smtClean="0"/>
                        <a:t>Black pen </a:t>
                      </a:r>
                    </a:p>
                    <a:p>
                      <a:r>
                        <a:rPr lang="en-US" sz="2000" baseline="0" dirty="0" smtClean="0"/>
                        <a:t>Blue ink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Example</a:t>
                      </a:r>
                      <a:r>
                        <a:rPr lang="en-US" sz="2000" dirty="0" smtClean="0"/>
                        <a:t>: </a:t>
                      </a:r>
                    </a:p>
                    <a:p>
                      <a:r>
                        <a:rPr lang="en-US" sz="2000" dirty="0" smtClean="0"/>
                        <a:t>He is alive </a:t>
                      </a:r>
                    </a:p>
                    <a:p>
                      <a:r>
                        <a:rPr lang="en-US" sz="2000" dirty="0" smtClean="0"/>
                        <a:t>They are alive</a:t>
                      </a:r>
                    </a:p>
                    <a:p>
                      <a:r>
                        <a:rPr lang="en-US" sz="2000" dirty="0" smtClean="0"/>
                        <a:t>I am </a:t>
                      </a:r>
                      <a:r>
                        <a:rPr lang="en-US" sz="2000" dirty="0" err="1" smtClean="0"/>
                        <a:t>fne</a:t>
                      </a:r>
                      <a:endParaRPr lang="en-US" sz="2000" dirty="0" smtClean="0"/>
                    </a:p>
                    <a:p>
                      <a:r>
                        <a:rPr lang="en-US" sz="2000" dirty="0" smtClean="0"/>
                        <a:t>He is intelligent</a:t>
                      </a:r>
                    </a:p>
                    <a:p>
                      <a:r>
                        <a:rPr lang="en-US" sz="2000" dirty="0" smtClean="0"/>
                        <a:t>She is good to go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Adjective of quality</a:t>
            </a:r>
          </a:p>
          <a:p>
            <a:r>
              <a:rPr lang="en-US" dirty="0" smtClean="0"/>
              <a:t>Adjective of quantity</a:t>
            </a:r>
          </a:p>
          <a:p>
            <a:r>
              <a:rPr lang="en-US" dirty="0" smtClean="0"/>
              <a:t>Adjective of number</a:t>
            </a:r>
          </a:p>
          <a:p>
            <a:r>
              <a:rPr lang="en-US" dirty="0" smtClean="0"/>
              <a:t>Demonstrative adjective</a:t>
            </a:r>
          </a:p>
          <a:p>
            <a:r>
              <a:rPr lang="en-US" dirty="0" smtClean="0"/>
              <a:t>Distributive adjective</a:t>
            </a:r>
          </a:p>
          <a:p>
            <a:r>
              <a:rPr lang="en-US" dirty="0" smtClean="0"/>
              <a:t>Interrogative adjective</a:t>
            </a:r>
          </a:p>
          <a:p>
            <a:r>
              <a:rPr lang="en-US" dirty="0" smtClean="0"/>
              <a:t>Possessive adjective </a:t>
            </a:r>
          </a:p>
          <a:p>
            <a:r>
              <a:rPr lang="en-US" dirty="0" smtClean="0"/>
              <a:t>Proper adjective </a:t>
            </a:r>
          </a:p>
          <a:p>
            <a:r>
              <a:rPr lang="en-US" dirty="0" smtClean="0"/>
              <a:t>Exclamatory adjective </a:t>
            </a:r>
          </a:p>
          <a:p>
            <a:r>
              <a:rPr lang="en-US" dirty="0" smtClean="0"/>
              <a:t>Emphasizing adjective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 of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Words which describe quality of a noun or pronoun</a:t>
            </a:r>
          </a:p>
          <a:p>
            <a:r>
              <a:rPr lang="en-US" dirty="0" smtClean="0"/>
              <a:t>It describes quality as color, size, shape, material etc of nouns that come after them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r>
              <a:rPr lang="en-US" dirty="0" smtClean="0"/>
              <a:t>He belongs to a wealthy family</a:t>
            </a:r>
          </a:p>
          <a:p>
            <a:r>
              <a:rPr lang="en-US" dirty="0" smtClean="0"/>
              <a:t>She is a genius girl</a:t>
            </a:r>
          </a:p>
          <a:p>
            <a:r>
              <a:rPr lang="en-US" dirty="0" smtClean="0"/>
              <a:t>I have a new doll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 of quantity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These are the words that qualify a noun or a pronoun by quantity</a:t>
            </a:r>
          </a:p>
          <a:p>
            <a:r>
              <a:rPr lang="en-US" dirty="0" smtClean="0"/>
              <a:t>These words answer the question “how much”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r>
              <a:rPr lang="en-US" dirty="0" smtClean="0"/>
              <a:t>I have sufficient money for shopping</a:t>
            </a:r>
          </a:p>
          <a:p>
            <a:r>
              <a:rPr lang="en-US" dirty="0" smtClean="0"/>
              <a:t>Can you pass me some jam?</a:t>
            </a:r>
          </a:p>
          <a:p>
            <a:r>
              <a:rPr lang="en-US" dirty="0" smtClean="0"/>
              <a:t>I want to drink little water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Numeral adjective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These are the words that describe number of noun or pronoun</a:t>
            </a:r>
          </a:p>
          <a:p>
            <a:pPr>
              <a:buNone/>
            </a:pPr>
            <a:r>
              <a:rPr lang="en-US" dirty="0" smtClean="0"/>
              <a:t>Cardinal: one, two, three etc</a:t>
            </a:r>
          </a:p>
          <a:p>
            <a:pPr>
              <a:buNone/>
            </a:pPr>
            <a:r>
              <a:rPr lang="en-US" dirty="0" smtClean="0"/>
              <a:t>Ordinal: first, second, third etc</a:t>
            </a:r>
          </a:p>
          <a:p>
            <a:r>
              <a:rPr lang="en-US" dirty="0" smtClean="0"/>
              <a:t>Cardinals denotes “how many” and ordinals denote order of things in a series 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/>
              <a:t>There are twelve months in a year</a:t>
            </a:r>
          </a:p>
          <a:p>
            <a:pPr>
              <a:buNone/>
            </a:pPr>
            <a:r>
              <a:rPr lang="en-US" dirty="0" smtClean="0"/>
              <a:t>I bought three donuts</a:t>
            </a:r>
          </a:p>
          <a:p>
            <a:pPr>
              <a:buNone/>
            </a:pPr>
            <a:r>
              <a:rPr lang="en-US" dirty="0" smtClean="0"/>
              <a:t>I stood first in the rank</a:t>
            </a:r>
          </a:p>
          <a:p>
            <a:pPr>
              <a:buNone/>
            </a:pPr>
            <a:r>
              <a:rPr lang="en-US" dirty="0" smtClean="0"/>
              <a:t>The third student had the best excuse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Indefinite numeral 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Adjectives which do not denote an exact number of person or thing is called indefinite numeral adjective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r>
              <a:rPr lang="en-US" dirty="0" smtClean="0"/>
              <a:t>I have some considerations to discuss with you</a:t>
            </a:r>
          </a:p>
          <a:p>
            <a:r>
              <a:rPr lang="en-US" dirty="0" smtClean="0"/>
              <a:t>All players reacted negatively to referee's decision</a:t>
            </a:r>
          </a:p>
          <a:p>
            <a:r>
              <a:rPr lang="en-US" dirty="0" smtClean="0"/>
              <a:t>Many people attended the class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 between quantitative and indefinite numeral adjective: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 sugar is good for </a:t>
            </a:r>
            <a:r>
              <a:rPr lang="en-US" dirty="0" smtClean="0"/>
              <a:t>you</a:t>
            </a:r>
          </a:p>
          <a:p>
            <a:pPr>
              <a:buNone/>
            </a:pPr>
            <a:r>
              <a:rPr lang="en-US" dirty="0" smtClean="0"/>
              <a:t>(quantitative- </a:t>
            </a:r>
            <a:r>
              <a:rPr lang="en-US" dirty="0" smtClean="0"/>
              <a:t>how much?)</a:t>
            </a:r>
          </a:p>
          <a:p>
            <a:r>
              <a:rPr lang="en-US" dirty="0" smtClean="0"/>
              <a:t>Some people never get to the point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smtClean="0"/>
              <a:t>indefinite numeral- how many?)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2374</TotalTime>
  <Words>666</Words>
  <Application>Microsoft Office PowerPoint</Application>
  <PresentationFormat>On-screen Show (4:3)</PresentationFormat>
  <Paragraphs>180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Equity</vt:lpstr>
      <vt:lpstr>Adjectives and its types</vt:lpstr>
      <vt:lpstr>Adjectives </vt:lpstr>
      <vt:lpstr>Types of adjective uses </vt:lpstr>
      <vt:lpstr>Types of adjectives</vt:lpstr>
      <vt:lpstr>Adjective of quality</vt:lpstr>
      <vt:lpstr>Adjective of quantity</vt:lpstr>
      <vt:lpstr>Numeral adjective</vt:lpstr>
      <vt:lpstr>Indefinite numeral adjectives</vt:lpstr>
      <vt:lpstr>Difference between quantitative and indefinite numeral adjective:</vt:lpstr>
      <vt:lpstr>Distributive adjectives</vt:lpstr>
      <vt:lpstr>Distributive adjectives</vt:lpstr>
      <vt:lpstr>Demonstrative adjective</vt:lpstr>
      <vt:lpstr>Demonstrative adjective</vt:lpstr>
      <vt:lpstr>Possessive adjective</vt:lpstr>
      <vt:lpstr>Possessive adjective</vt:lpstr>
      <vt:lpstr>Interrogative adjectives </vt:lpstr>
      <vt:lpstr>Interrogative adjectives </vt:lpstr>
      <vt:lpstr>Exclamatory adjective</vt:lpstr>
      <vt:lpstr>Emphasizing adjective</vt:lpstr>
      <vt:lpstr>Proper adjective </vt:lpstr>
      <vt:lpstr>Mcqs </vt:lpstr>
      <vt:lpstr>Mcqs:</vt:lpstr>
      <vt:lpstr>End!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Adjectives and its types</dc:title>
  <dc:creator>mlc</dc:creator>
  <cp:lastModifiedBy>mlc</cp:lastModifiedBy>
  <cp:revision>33</cp:revision>
  <dcterms:created xsi:type="dcterms:W3CDTF">2020-11-17T14:03:46Z</dcterms:created>
  <dcterms:modified xsi:type="dcterms:W3CDTF">2020-11-20T03:29:48Z</dcterms:modified>
</cp:coreProperties>
</file>