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sldIdLst>
    <p:sldId id="257" r:id="rId2"/>
    <p:sldId id="258" r:id="rId3"/>
    <p:sldId id="259" r:id="rId4"/>
    <p:sldId id="260" r:id="rId5"/>
    <p:sldId id="261" r:id="rId6"/>
    <p:sldId id="262" r:id="rId7"/>
    <p:sldId id="265" r:id="rId8"/>
    <p:sldId id="268" r:id="rId9"/>
    <p:sldId id="267" r:id="rId10"/>
    <p:sldId id="269" r:id="rId11"/>
    <p:sldId id="270" r:id="rId12"/>
    <p:sldId id="271" r:id="rId13"/>
    <p:sldId id="272" r:id="rId14"/>
    <p:sldId id="273" r:id="rId15"/>
    <p:sldId id="274" r:id="rId16"/>
    <p:sldId id="275" r:id="rId17"/>
    <p:sldId id="276"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1" d="100"/>
          <a:sy n="41" d="100"/>
        </p:scale>
        <p:origin x="1356" y="4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759B77-342C-45F2-9D7D-3872C2022566}" type="datetimeFigureOut">
              <a:rPr lang="en-US" smtClean="0"/>
              <a:t>4/25/2020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114DF5-59C5-4446-8FE1-5FA7649917E3}" type="slidenum">
              <a:rPr lang="en-US" smtClean="0"/>
              <a:t>‹#›</a:t>
            </a:fld>
            <a:endParaRPr lang="en-US"/>
          </a:p>
        </p:txBody>
      </p:sp>
    </p:spTree>
    <p:extLst>
      <p:ext uri="{BB962C8B-B14F-4D97-AF65-F5344CB8AC3E}">
        <p14:creationId xmlns:p14="http://schemas.microsoft.com/office/powerpoint/2010/main" val="6685330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25815DCF-97B0-4356-B281-82E5F27162E1}" type="datetimeFigureOut">
              <a:rPr lang="en-US" smtClean="0"/>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1C4DD6-97BA-44BA-98EE-51E2F7103A70}" type="slidenum">
              <a:rPr lang="en-US" smtClean="0"/>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advTm="1000">
        <p14:conveyor dir="l"/>
      </p:transition>
    </mc:Choice>
    <mc:Fallback xmlns="">
      <p:transition spd="slow" advTm="1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815DCF-97B0-4356-B281-82E5F27162E1}" type="datetimeFigureOut">
              <a:rPr lang="en-US" smtClean="0"/>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1C4DD6-97BA-44BA-98EE-51E2F7103A7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advTm="1000">
        <p14:conveyor dir="l"/>
      </p:transition>
    </mc:Choice>
    <mc:Fallback xmlns="">
      <p:transition spd="slow" advTm="1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815DCF-97B0-4356-B281-82E5F27162E1}" type="datetimeFigureOut">
              <a:rPr lang="en-US" smtClean="0"/>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1C4DD6-97BA-44BA-98EE-51E2F7103A7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advTm="1000">
        <p14:conveyor dir="l"/>
      </p:transition>
    </mc:Choice>
    <mc:Fallback xmlns="">
      <p:transition spd="slow" advTm="1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25815DCF-97B0-4356-B281-82E5F27162E1}" type="datetimeFigureOut">
              <a:rPr lang="en-US" smtClean="0"/>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1C4DD6-97BA-44BA-98EE-51E2F7103A70}"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advTm="1000">
        <p14:conveyor dir="l"/>
      </p:transition>
    </mc:Choice>
    <mc:Fallback xmlns="">
      <p:transition spd="slow" advTm="1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815DCF-97B0-4356-B281-82E5F27162E1}" type="datetimeFigureOut">
              <a:rPr lang="en-US" smtClean="0"/>
              <a:t>4/25/2020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1C4DD6-97BA-44BA-98EE-51E2F7103A7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advTm="1000">
        <p14:conveyor dir="l"/>
      </p:transition>
    </mc:Choice>
    <mc:Fallback xmlns="">
      <p:transition spd="slow" advTm="1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609600" y="274638"/>
            <a:ext cx="7924800" cy="1143000"/>
          </a:xfrm>
        </p:spPr>
        <p:txBody>
          <a:body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25815DCF-97B0-4356-B281-82E5F27162E1}" type="datetimeFigureOut">
              <a:rPr lang="en-US" smtClean="0"/>
              <a:t>4/25/2020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1C4DD6-97BA-44BA-98EE-51E2F7103A7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advTm="1000">
        <p14:conveyor dir="l"/>
      </p:transition>
    </mc:Choice>
    <mc:Fallback xmlns="">
      <p:transition spd="slow" advTm="1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609600" y="274638"/>
            <a:ext cx="7924800" cy="11430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25815DCF-97B0-4356-B281-82E5F27162E1}" type="datetimeFigureOut">
              <a:rPr lang="en-US" smtClean="0"/>
              <a:t>4/25/2020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1C4DD6-97BA-44BA-98EE-51E2F7103A7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advTm="1000">
        <p14:conveyor dir="l"/>
      </p:transition>
    </mc:Choice>
    <mc:Fallback xmlns="">
      <p:transition spd="slow" advTm="1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5815DCF-97B0-4356-B281-82E5F27162E1}" type="datetimeFigureOut">
              <a:rPr lang="en-US" smtClean="0"/>
              <a:t>4/25/2020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1C4DD6-97BA-44BA-98EE-51E2F7103A7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advTm="1000">
        <p14:conveyor dir="l"/>
      </p:transition>
    </mc:Choice>
    <mc:Fallback xmlns="">
      <p:transition spd="slow" advTm="1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815DCF-97B0-4356-B281-82E5F27162E1}" type="datetimeFigureOut">
              <a:rPr lang="en-US" smtClean="0"/>
              <a:t>4/25/2020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1C4DD6-97BA-44BA-98EE-51E2F7103A7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advTm="1000">
        <p14:conveyor dir="l"/>
      </p:transition>
    </mc:Choice>
    <mc:Fallback xmlns="">
      <p:transition spd="slow" advTm="1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815DCF-97B0-4356-B281-82E5F27162E1}" type="datetimeFigureOut">
              <a:rPr lang="en-US" smtClean="0"/>
              <a:t>4/25/2020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1C4DD6-97BA-44BA-98EE-51E2F7103A7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advTm="1000">
        <p14:conveyor dir="l"/>
      </p:transition>
    </mc:Choice>
    <mc:Fallback xmlns="">
      <p:transition spd="slow" advTm="1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815DCF-97B0-4356-B281-82E5F27162E1}" type="datetimeFigureOut">
              <a:rPr lang="en-US" smtClean="0"/>
              <a:t>4/25/2020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1C4DD6-97BA-44BA-98EE-51E2F7103A7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advTm="1000">
        <p14:conveyor dir="l"/>
      </p:transition>
    </mc:Choice>
    <mc:Fallback xmlns="">
      <p:transition spd="slow" advTm="1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25815DCF-97B0-4356-B281-82E5F27162E1}" type="datetimeFigureOut">
              <a:rPr lang="en-US" smtClean="0"/>
              <a:t>4/25/2020</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871C4DD6-97BA-44BA-98EE-51E2F7103A70}"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slow" p14:dur="1600" advTm="1000">
        <p14:conveyor dir="l"/>
      </p:transition>
    </mc:Choice>
    <mc:Fallback xmlns="">
      <p:transition spd="slow" advTm="1000">
        <p:fade/>
      </p:transition>
    </mc:Fallback>
  </mc:AlternateConten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n.wikipedia.org/wiki/Leaf#Veins" TargetMode="External"/><Relationship Id="rId2" Type="http://schemas.openxmlformats.org/officeDocument/2006/relationships/hyperlink" Target="https://en.wikipedia.org/wiki/Chlorosi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www.canna-uk.com/plant_hormones" TargetMode="External"/><Relationship Id="rId2" Type="http://schemas.openxmlformats.org/officeDocument/2006/relationships/hyperlink" Target="http://www.canna-uk.com/glossary#chlorophyl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SOIL</a:t>
            </a:r>
          </a:p>
        </p:txBody>
      </p:sp>
      <p:sp>
        <p:nvSpPr>
          <p:cNvPr id="3" name="Content Placeholder 2"/>
          <p:cNvSpPr>
            <a:spLocks noGrp="1"/>
          </p:cNvSpPr>
          <p:nvPr>
            <p:ph sz="quarter" idx="13"/>
          </p:nvPr>
        </p:nvSpPr>
        <p:spPr/>
        <p:txBody>
          <a:bodyPr>
            <a:normAutofit/>
          </a:bodyPr>
          <a:lstStyle/>
          <a:p>
            <a:r>
              <a:rPr lang="en-US" sz="2400" dirty="0"/>
              <a:t>The upper layer of earth in which plants grow a black or dark brown material typically consisting of a mixture of organic remains, clay, and rock particles.</a:t>
            </a:r>
          </a:p>
          <a:p>
            <a:endParaRPr lang="en-US" sz="2400" dirty="0"/>
          </a:p>
        </p:txBody>
      </p:sp>
    </p:spTree>
    <p:extLst>
      <p:ext uri="{BB962C8B-B14F-4D97-AF65-F5344CB8AC3E}">
        <p14:creationId xmlns:p14="http://schemas.microsoft.com/office/powerpoint/2010/main" val="2910692396"/>
      </p:ext>
    </p:extLst>
  </p:cSld>
  <p:clrMapOvr>
    <a:masterClrMapping/>
  </p:clrMapOvr>
  <mc:AlternateContent xmlns:mc="http://schemas.openxmlformats.org/markup-compatibility/2006" xmlns:p14="http://schemas.microsoft.com/office/powerpoint/2010/main">
    <mc:Choice Requires="p14">
      <p:transition spd="slow" p14:dur="3000" advTm="1000">
        <p14:shred/>
      </p:transition>
    </mc:Choice>
    <mc:Fallback xmlns="">
      <p:transition spd="slow" advTm="1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sz="3600" b="1" dirty="0"/>
              <a:t>POTASSIUM</a:t>
            </a:r>
          </a:p>
        </p:txBody>
      </p:sp>
    </p:spTree>
    <p:extLst>
      <p:ext uri="{BB962C8B-B14F-4D97-AF65-F5344CB8AC3E}">
        <p14:creationId xmlns:p14="http://schemas.microsoft.com/office/powerpoint/2010/main" val="1195864713"/>
      </p:ext>
    </p:extLst>
  </p:cSld>
  <p:clrMapOvr>
    <a:masterClrMapping/>
  </p:clrMapOvr>
  <mc:AlternateContent xmlns:mc="http://schemas.openxmlformats.org/markup-compatibility/2006" xmlns:p14="http://schemas.microsoft.com/office/powerpoint/2010/main">
    <mc:Choice Requires="p14">
      <p:transition spd="slow" advTm="1000">
        <p14:flash/>
      </p:transition>
    </mc:Choice>
    <mc:Fallback xmlns="">
      <p:transition spd="slow" advTm="1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ROLE OF POTASSIUM</a:t>
            </a:r>
          </a:p>
        </p:txBody>
      </p:sp>
      <p:sp>
        <p:nvSpPr>
          <p:cNvPr id="3" name="Content Placeholder 2"/>
          <p:cNvSpPr>
            <a:spLocks noGrp="1"/>
          </p:cNvSpPr>
          <p:nvPr>
            <p:ph sz="quarter" idx="13"/>
          </p:nvPr>
        </p:nvSpPr>
        <p:spPr/>
        <p:txBody>
          <a:bodyPr>
            <a:normAutofit/>
          </a:bodyPr>
          <a:lstStyle/>
          <a:p>
            <a:r>
              <a:rPr lang="en-US" sz="2400" dirty="0"/>
              <a:t>Potassium has many different roles in plants:</a:t>
            </a:r>
          </a:p>
          <a:p>
            <a:pPr lvl="0"/>
            <a:r>
              <a:rPr lang="en-US" sz="2400" dirty="0"/>
              <a:t>In Photosynthesis, potassium regulates the opening and closing of stomata, and therefore regulates CO2 uptake.</a:t>
            </a:r>
          </a:p>
          <a:p>
            <a:pPr lvl="0"/>
            <a:r>
              <a:rPr lang="en-US" sz="2400" dirty="0"/>
              <a:t>Potassium plays a major role in the regulation of water in plants (osmoregulation). Both uptake of water through plant roots and its loss through the stomata are affected by potassium.</a:t>
            </a:r>
          </a:p>
          <a:p>
            <a:pPr lvl="0"/>
            <a:r>
              <a:rPr lang="en-US" sz="2400" dirty="0"/>
              <a:t>Known to improve drought resistance.</a:t>
            </a:r>
          </a:p>
        </p:txBody>
      </p:sp>
    </p:spTree>
    <p:extLst>
      <p:ext uri="{BB962C8B-B14F-4D97-AF65-F5344CB8AC3E}">
        <p14:creationId xmlns:p14="http://schemas.microsoft.com/office/powerpoint/2010/main" val="1715737515"/>
      </p:ext>
    </p:extLst>
  </p:cSld>
  <p:clrMapOvr>
    <a:masterClrMapping/>
  </p:clrMapOvr>
  <mc:AlternateContent xmlns:mc="http://schemas.openxmlformats.org/markup-compatibility/2006" xmlns:p14="http://schemas.microsoft.com/office/powerpoint/2010/main">
    <mc:Choice Requires="p14">
      <p:transition spd="slow" p14:dur="3000" advTm="1000">
        <p14:shred/>
      </p:transition>
    </mc:Choice>
    <mc:Fallback xmlns="">
      <p:transition spd="slow" advTm="1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DEFICIENCY OF POTASSIUM</a:t>
            </a:r>
          </a:p>
        </p:txBody>
      </p:sp>
      <p:sp>
        <p:nvSpPr>
          <p:cNvPr id="3" name="Content Placeholder 2"/>
          <p:cNvSpPr>
            <a:spLocks noGrp="1"/>
          </p:cNvSpPr>
          <p:nvPr>
            <p:ph sz="quarter" idx="13"/>
          </p:nvPr>
        </p:nvSpPr>
        <p:spPr/>
        <p:txBody>
          <a:bodyPr>
            <a:normAutofit/>
          </a:bodyPr>
          <a:lstStyle/>
          <a:p>
            <a:r>
              <a:rPr lang="en-US" sz="2400" dirty="0"/>
              <a:t>Typical symptoms of potassium deficiency in plants include brown scorching and curling of leaf tips as well as </a:t>
            </a:r>
            <a:r>
              <a:rPr lang="en-US" sz="2400" u="sng" dirty="0">
                <a:hlinkClick r:id="rId2" tooltip="Chlorosis"/>
              </a:rPr>
              <a:t>chlorosis</a:t>
            </a:r>
            <a:r>
              <a:rPr lang="en-US" sz="2400" dirty="0"/>
              <a:t> (yellowing) between </a:t>
            </a:r>
            <a:r>
              <a:rPr lang="en-US" sz="2400" u="sng" dirty="0">
                <a:hlinkClick r:id="rId3" tooltip="Leaf"/>
              </a:rPr>
              <a:t>leaf veins</a:t>
            </a:r>
            <a:r>
              <a:rPr lang="en-US" sz="2400" dirty="0"/>
              <a:t>. </a:t>
            </a:r>
          </a:p>
        </p:txBody>
      </p:sp>
    </p:spTree>
    <p:extLst>
      <p:ext uri="{BB962C8B-B14F-4D97-AF65-F5344CB8AC3E}">
        <p14:creationId xmlns:p14="http://schemas.microsoft.com/office/powerpoint/2010/main" val="2358655882"/>
      </p:ext>
    </p:extLst>
  </p:cSld>
  <p:clrMapOvr>
    <a:masterClrMapping/>
  </p:clrMapOvr>
  <mc:AlternateContent xmlns:mc="http://schemas.openxmlformats.org/markup-compatibility/2006" xmlns:p14="http://schemas.microsoft.com/office/powerpoint/2010/main">
    <mc:Choice Requires="p14">
      <p:transition spd="slow" p14:dur="4000" advTm="1000">
        <p14:vortex dir="r"/>
      </p:transition>
    </mc:Choice>
    <mc:Fallback xmlns="">
      <p:transition spd="slow" advTm="1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sz="3600" b="1" dirty="0"/>
              <a:t>PHOSPHORUS</a:t>
            </a:r>
          </a:p>
        </p:txBody>
      </p:sp>
    </p:spTree>
    <p:extLst>
      <p:ext uri="{BB962C8B-B14F-4D97-AF65-F5344CB8AC3E}">
        <p14:creationId xmlns:p14="http://schemas.microsoft.com/office/powerpoint/2010/main" val="1499943749"/>
      </p:ext>
    </p:extLst>
  </p:cSld>
  <p:clrMapOvr>
    <a:masterClrMapping/>
  </p:clrMapOvr>
  <p:transition spd="slow" advTm="1000">
    <p:wheel spokes="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ROLE OF PHOSPHORUS</a:t>
            </a:r>
          </a:p>
        </p:txBody>
      </p:sp>
      <p:sp>
        <p:nvSpPr>
          <p:cNvPr id="3" name="Content Placeholder 2"/>
          <p:cNvSpPr>
            <a:spLocks noGrp="1"/>
          </p:cNvSpPr>
          <p:nvPr>
            <p:ph sz="quarter" idx="13"/>
          </p:nvPr>
        </p:nvSpPr>
        <p:spPr/>
        <p:txBody>
          <a:bodyPr>
            <a:normAutofit/>
          </a:bodyPr>
          <a:lstStyle/>
          <a:p>
            <a:r>
              <a:rPr lang="en-US" sz="2400" dirty="0"/>
              <a:t>Stimulates root development necessary for the plant to get nutrients from the soil. </a:t>
            </a:r>
          </a:p>
          <a:p>
            <a:pPr lvl="0"/>
            <a:r>
              <a:rPr lang="en-US" sz="2400" dirty="0"/>
              <a:t>Phosphorus is required for photosynthesis and also in the storage and transportation of the nutrients throughout the plant.</a:t>
            </a:r>
          </a:p>
          <a:p>
            <a:pPr lvl="0"/>
            <a:r>
              <a:rPr lang="en-US" sz="2400" dirty="0"/>
              <a:t>Phosphorous is responsible for crop maturity at the right time</a:t>
            </a:r>
          </a:p>
          <a:p>
            <a:r>
              <a:rPr lang="en-US" sz="2400" dirty="0"/>
              <a:t>The transfer of the genes from one generation to the next is only possible when phosphorous is available.</a:t>
            </a:r>
          </a:p>
          <a:p>
            <a:pPr lvl="0"/>
            <a:endParaRPr lang="en-US" sz="2400" dirty="0"/>
          </a:p>
          <a:p>
            <a:endParaRPr lang="en-US" sz="2400" dirty="0"/>
          </a:p>
        </p:txBody>
      </p:sp>
    </p:spTree>
    <p:extLst>
      <p:ext uri="{BB962C8B-B14F-4D97-AF65-F5344CB8AC3E}">
        <p14:creationId xmlns:p14="http://schemas.microsoft.com/office/powerpoint/2010/main" val="4055186014"/>
      </p:ext>
    </p:extLst>
  </p:cSld>
  <p:clrMapOvr>
    <a:masterClrMapping/>
  </p:clrMapOvr>
  <mc:AlternateContent xmlns:mc="http://schemas.openxmlformats.org/markup-compatibility/2006" xmlns:p14="http://schemas.microsoft.com/office/powerpoint/2010/main">
    <mc:Choice Requires="p14">
      <p:transition spd="slow" p14:dur="1200" advTm="1000">
        <p:dissolve/>
      </p:transition>
    </mc:Choice>
    <mc:Fallback xmlns="">
      <p:transition spd="slow" advTm="1000">
        <p:dissolv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DEFICIENCY OF PHOSPHORUS</a:t>
            </a:r>
          </a:p>
        </p:txBody>
      </p:sp>
      <p:sp>
        <p:nvSpPr>
          <p:cNvPr id="3" name="Content Placeholder 2"/>
          <p:cNvSpPr>
            <a:spLocks noGrp="1"/>
          </p:cNvSpPr>
          <p:nvPr>
            <p:ph sz="quarter" idx="13"/>
          </p:nvPr>
        </p:nvSpPr>
        <p:spPr/>
        <p:txBody>
          <a:bodyPr>
            <a:normAutofit/>
          </a:bodyPr>
          <a:lstStyle/>
          <a:p>
            <a:r>
              <a:rPr lang="en-US" sz="2400" dirty="0"/>
              <a:t>When phosphorus is present in inadequate levels, genetic processes such as cell division and plant growth are impaired. </a:t>
            </a:r>
          </a:p>
          <a:p>
            <a:r>
              <a:rPr lang="en-US" sz="2400" dirty="0"/>
              <a:t>Phosphorus deficiency may also create an imbalance in the storage of carbohydrates. </a:t>
            </a:r>
          </a:p>
        </p:txBody>
      </p:sp>
    </p:spTree>
    <p:extLst>
      <p:ext uri="{BB962C8B-B14F-4D97-AF65-F5344CB8AC3E}">
        <p14:creationId xmlns:p14="http://schemas.microsoft.com/office/powerpoint/2010/main" val="138194271"/>
      </p:ext>
    </p:extLst>
  </p:cSld>
  <p:clrMapOvr>
    <a:masterClrMapping/>
  </p:clrMapOvr>
  <p:transition spd="slow" advTm="1000">
    <p:randomBa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SECONDARY NUTRIENTS</a:t>
            </a:r>
          </a:p>
        </p:txBody>
      </p:sp>
      <p:sp>
        <p:nvSpPr>
          <p:cNvPr id="3" name="Content Placeholder 2"/>
          <p:cNvSpPr>
            <a:spLocks noGrp="1"/>
          </p:cNvSpPr>
          <p:nvPr>
            <p:ph sz="quarter" idx="13"/>
          </p:nvPr>
        </p:nvSpPr>
        <p:spPr/>
        <p:txBody>
          <a:bodyPr>
            <a:normAutofit/>
          </a:bodyPr>
          <a:lstStyle/>
          <a:p>
            <a:r>
              <a:rPr lang="en-US" sz="2400" b="1" dirty="0"/>
              <a:t>SECONDARY NUTRIENTS INCLUDES:</a:t>
            </a:r>
          </a:p>
          <a:p>
            <a:r>
              <a:rPr lang="en-US" sz="2400" b="1" dirty="0"/>
              <a:t>Calcium</a:t>
            </a:r>
          </a:p>
          <a:p>
            <a:r>
              <a:rPr lang="en-US" sz="2400" b="1" dirty="0"/>
              <a:t>Magnesium</a:t>
            </a:r>
          </a:p>
          <a:p>
            <a:r>
              <a:rPr lang="en-US" sz="2400" b="1" dirty="0"/>
              <a:t>Sulfur</a:t>
            </a:r>
          </a:p>
          <a:p>
            <a:endParaRPr lang="en-US" sz="2400" dirty="0"/>
          </a:p>
        </p:txBody>
      </p:sp>
    </p:spTree>
    <p:extLst>
      <p:ext uri="{BB962C8B-B14F-4D97-AF65-F5344CB8AC3E}">
        <p14:creationId xmlns:p14="http://schemas.microsoft.com/office/powerpoint/2010/main" val="2619905593"/>
      </p:ext>
    </p:extLst>
  </p:cSld>
  <p:clrMapOvr>
    <a:masterClrMapping/>
  </p:clrMapOvr>
  <mc:AlternateContent xmlns:mc="http://schemas.openxmlformats.org/markup-compatibility/2006" xmlns:p14="http://schemas.microsoft.com/office/powerpoint/2010/main">
    <mc:Choice Requires="p14">
      <p:transition spd="slow" p14:dur="2500" advTm="1000">
        <p:checker/>
      </p:transition>
    </mc:Choice>
    <mc:Fallback xmlns="">
      <p:transition spd="slow" advTm="1000">
        <p:checker/>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Trace nutrients</a:t>
            </a:r>
          </a:p>
        </p:txBody>
      </p:sp>
      <p:sp>
        <p:nvSpPr>
          <p:cNvPr id="3" name="Content Placeholder 2"/>
          <p:cNvSpPr>
            <a:spLocks noGrp="1"/>
          </p:cNvSpPr>
          <p:nvPr>
            <p:ph sz="quarter" idx="13"/>
          </p:nvPr>
        </p:nvSpPr>
        <p:spPr/>
        <p:txBody>
          <a:bodyPr>
            <a:normAutofit/>
          </a:bodyPr>
          <a:lstStyle/>
          <a:p>
            <a:r>
              <a:rPr lang="en-US" sz="2400" dirty="0"/>
              <a:t>IRON</a:t>
            </a:r>
          </a:p>
          <a:p>
            <a:r>
              <a:rPr lang="en-US" sz="2400" dirty="0"/>
              <a:t>MAGANESE</a:t>
            </a:r>
          </a:p>
          <a:p>
            <a:r>
              <a:rPr lang="en-US" sz="2400" dirty="0"/>
              <a:t>COPPER</a:t>
            </a:r>
          </a:p>
          <a:p>
            <a:r>
              <a:rPr lang="en-US" sz="2400" dirty="0"/>
              <a:t>ZINC</a:t>
            </a:r>
          </a:p>
          <a:p>
            <a:r>
              <a:rPr lang="en-US" sz="2400" dirty="0"/>
              <a:t>BORON</a:t>
            </a:r>
          </a:p>
          <a:p>
            <a:r>
              <a:rPr lang="en-US" sz="2400" dirty="0"/>
              <a:t> MOLYBDENUM</a:t>
            </a:r>
          </a:p>
          <a:p>
            <a:endParaRPr lang="en-US" sz="2400" dirty="0"/>
          </a:p>
          <a:p>
            <a:endParaRPr lang="en-US" sz="2400" dirty="0"/>
          </a:p>
        </p:txBody>
      </p:sp>
    </p:spTree>
    <p:extLst>
      <p:ext uri="{BB962C8B-B14F-4D97-AF65-F5344CB8AC3E}">
        <p14:creationId xmlns:p14="http://schemas.microsoft.com/office/powerpoint/2010/main" val="1325482937"/>
      </p:ext>
    </p:extLst>
  </p:cSld>
  <p:clrMapOvr>
    <a:masterClrMapping/>
  </p:clrMapOvr>
  <mc:AlternateContent xmlns:mc="http://schemas.openxmlformats.org/markup-compatibility/2006" xmlns:p14="http://schemas.microsoft.com/office/powerpoint/2010/main">
    <mc:Choice Requires="p14">
      <p:transition spd="slow" p14:dur="1600" advTm="1000">
        <p14:conveyor dir="l"/>
      </p:transition>
    </mc:Choice>
    <mc:Fallback xmlns="">
      <p:transition spd="slow" advTm="1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SOIL FORMATION</a:t>
            </a:r>
          </a:p>
        </p:txBody>
      </p:sp>
      <p:sp>
        <p:nvSpPr>
          <p:cNvPr id="3" name="Content Placeholder 2"/>
          <p:cNvSpPr>
            <a:spLocks noGrp="1"/>
          </p:cNvSpPr>
          <p:nvPr>
            <p:ph sz="quarter" idx="13"/>
          </p:nvPr>
        </p:nvSpPr>
        <p:spPr/>
        <p:txBody>
          <a:bodyPr/>
          <a:lstStyle/>
          <a:p>
            <a:r>
              <a:rPr lang="en-US" sz="2400" dirty="0"/>
              <a:t>Soil is formed when surface rocks break into several smaller particles, called regolith, which then gets mixed with varied organic matter. This whole process is called </a:t>
            </a:r>
            <a:r>
              <a:rPr lang="en-US" sz="2400" b="1" dirty="0"/>
              <a:t>Weathering.  </a:t>
            </a:r>
          </a:p>
          <a:p>
            <a:r>
              <a:rPr lang="en-US" sz="2400" dirty="0"/>
              <a:t>So weathering happens through three major ways, namely:</a:t>
            </a:r>
          </a:p>
          <a:p>
            <a:r>
              <a:rPr lang="en-US" sz="2400" b="1" dirty="0"/>
              <a:t>Physical Weathering</a:t>
            </a:r>
            <a:endParaRPr lang="en-US" sz="2400" dirty="0"/>
          </a:p>
          <a:p>
            <a:r>
              <a:rPr lang="en-US" sz="2400" b="1" dirty="0"/>
              <a:t>Chemical Weathering</a:t>
            </a:r>
            <a:endParaRPr lang="en-US" sz="2400" dirty="0"/>
          </a:p>
          <a:p>
            <a:r>
              <a:rPr lang="en-US" sz="2400" b="1" dirty="0"/>
              <a:t>Biological Weathering</a:t>
            </a:r>
            <a:endParaRPr lang="en-US" sz="2400" dirty="0"/>
          </a:p>
          <a:p>
            <a:endParaRPr lang="en-US" dirty="0"/>
          </a:p>
          <a:p>
            <a:endParaRPr lang="en-US" dirty="0"/>
          </a:p>
          <a:p>
            <a:endParaRPr lang="en-US" dirty="0"/>
          </a:p>
        </p:txBody>
      </p:sp>
    </p:spTree>
    <p:extLst>
      <p:ext uri="{BB962C8B-B14F-4D97-AF65-F5344CB8AC3E}">
        <p14:creationId xmlns:p14="http://schemas.microsoft.com/office/powerpoint/2010/main" val="575447042"/>
      </p:ext>
    </p:extLst>
  </p:cSld>
  <p:clrMapOvr>
    <a:masterClrMapping/>
  </p:clrMapOvr>
  <mc:AlternateContent xmlns:mc="http://schemas.openxmlformats.org/markup-compatibility/2006" xmlns:p14="http://schemas.microsoft.com/office/powerpoint/2010/main">
    <mc:Choice Requires="p14">
      <p:transition spd="slow" p14:dur="1300" advTm="1000">
        <p14:pan dir="u"/>
      </p:transition>
    </mc:Choice>
    <mc:Fallback xmlns="">
      <p:transition spd="slow" advTm="1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SOIL COMPOSITION</a:t>
            </a:r>
          </a:p>
        </p:txBody>
      </p:sp>
      <p:sp>
        <p:nvSpPr>
          <p:cNvPr id="3" name="Content Placeholder 2"/>
          <p:cNvSpPr>
            <a:spLocks noGrp="1"/>
          </p:cNvSpPr>
          <p:nvPr>
            <p:ph sz="quarter" idx="13"/>
          </p:nvPr>
        </p:nvSpPr>
        <p:spPr/>
        <p:txBody>
          <a:bodyPr>
            <a:normAutofit/>
          </a:bodyPr>
          <a:lstStyle/>
          <a:p>
            <a:pPr marL="0" indent="0">
              <a:buNone/>
            </a:pPr>
            <a:r>
              <a:rPr lang="en-US" sz="2400" dirty="0"/>
              <a:t>Soil is essential a mix of various particles and substances. So let us have a look at all the things that make up soil,</a:t>
            </a:r>
          </a:p>
          <a:p>
            <a:r>
              <a:rPr lang="en-US" sz="2400" dirty="0"/>
              <a:t>Minerals</a:t>
            </a:r>
          </a:p>
          <a:p>
            <a:r>
              <a:rPr lang="en-US" sz="2400" dirty="0"/>
              <a:t>Humus</a:t>
            </a:r>
          </a:p>
          <a:p>
            <a:r>
              <a:rPr lang="en-US" sz="2400" dirty="0"/>
              <a:t>Living Organisms</a:t>
            </a:r>
          </a:p>
          <a:p>
            <a:r>
              <a:rPr lang="en-US" sz="2400" dirty="0"/>
              <a:t>Water and Air</a:t>
            </a:r>
          </a:p>
          <a:p>
            <a:pPr marL="0" indent="0">
              <a:buNone/>
            </a:pPr>
            <a:endParaRPr lang="en-US" sz="2400" dirty="0"/>
          </a:p>
          <a:p>
            <a:endParaRPr lang="en-US" sz="2800" dirty="0"/>
          </a:p>
        </p:txBody>
      </p:sp>
    </p:spTree>
    <p:extLst>
      <p:ext uri="{BB962C8B-B14F-4D97-AF65-F5344CB8AC3E}">
        <p14:creationId xmlns:p14="http://schemas.microsoft.com/office/powerpoint/2010/main" val="510524333"/>
      </p:ext>
    </p:extLst>
  </p:cSld>
  <p:clrMapOvr>
    <a:masterClrMapping/>
  </p:clrMapOvr>
  <mc:AlternateContent xmlns:mc="http://schemas.openxmlformats.org/markup-compatibility/2006" xmlns:p14="http://schemas.microsoft.com/office/powerpoint/2010/main">
    <mc:Choice Requires="p14">
      <p:transition spd="slow" p14:dur="4400" advTm="1000">
        <p14:honeycomb/>
      </p:transition>
    </mc:Choice>
    <mc:Fallback xmlns="">
      <p:transition spd="slow" advTm="1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SOIL MINERALS</a:t>
            </a:r>
          </a:p>
        </p:txBody>
      </p:sp>
      <p:sp>
        <p:nvSpPr>
          <p:cNvPr id="3" name="Content Placeholder 2"/>
          <p:cNvSpPr>
            <a:spLocks noGrp="1"/>
          </p:cNvSpPr>
          <p:nvPr>
            <p:ph sz="quarter" idx="13"/>
          </p:nvPr>
        </p:nvSpPr>
        <p:spPr/>
        <p:txBody>
          <a:bodyPr/>
          <a:lstStyle/>
          <a:p>
            <a:r>
              <a:rPr lang="en-US" sz="2400" dirty="0"/>
              <a:t>Soil minerals perform a number of functions, including helping plants absorb water, adjusting soil pH, and providing nutrients to plants. Of all of the minerals found in soil, nitrogen, phosphorous, and potassium are the three most important that plants actively extract from the soil as nutrients. Correcting soil mineral content is an important part of raising healthy plants.</a:t>
            </a:r>
          </a:p>
          <a:p>
            <a:endParaRPr lang="en-US" dirty="0"/>
          </a:p>
        </p:txBody>
      </p:sp>
    </p:spTree>
    <p:extLst>
      <p:ext uri="{BB962C8B-B14F-4D97-AF65-F5344CB8AC3E}">
        <p14:creationId xmlns:p14="http://schemas.microsoft.com/office/powerpoint/2010/main" val="3031052273"/>
      </p:ext>
    </p:extLst>
  </p:cSld>
  <p:clrMapOvr>
    <a:masterClrMapping/>
  </p:clrMapOvr>
  <mc:AlternateContent xmlns:mc="http://schemas.openxmlformats.org/markup-compatibility/2006" xmlns:p14="http://schemas.microsoft.com/office/powerpoint/2010/main">
    <mc:Choice Requires="p14">
      <p:transition spd="slow" p14:dur="3900" advTm="1000">
        <p14:glitter pattern="hexagon"/>
      </p:transition>
    </mc:Choice>
    <mc:Fallback xmlns="">
      <p:transition spd="slow" advTm="1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NUTRIENTS IN SOIL</a:t>
            </a:r>
          </a:p>
        </p:txBody>
      </p:sp>
      <p:sp>
        <p:nvSpPr>
          <p:cNvPr id="3" name="Content Placeholder 2"/>
          <p:cNvSpPr>
            <a:spLocks noGrp="1"/>
          </p:cNvSpPr>
          <p:nvPr>
            <p:ph sz="quarter" idx="13"/>
          </p:nvPr>
        </p:nvSpPr>
        <p:spPr/>
        <p:txBody>
          <a:bodyPr>
            <a:normAutofit/>
          </a:bodyPr>
          <a:lstStyle/>
          <a:p>
            <a:r>
              <a:rPr lang="en-US" sz="2400" b="1" dirty="0"/>
              <a:t>Plant nutrients</a:t>
            </a:r>
            <a:r>
              <a:rPr lang="en-US" sz="2400" dirty="0"/>
              <a:t> are the chemical elements that are essential to the nourishment of </a:t>
            </a:r>
            <a:r>
              <a:rPr lang="en-US" sz="2400" b="1" dirty="0"/>
              <a:t>plant</a:t>
            </a:r>
            <a:r>
              <a:rPr lang="en-US" sz="2400" dirty="0"/>
              <a:t> health. </a:t>
            </a:r>
            <a:r>
              <a:rPr lang="en-US" sz="2400" b="1" dirty="0"/>
              <a:t>Plant nutrients</a:t>
            </a:r>
            <a:r>
              <a:rPr lang="en-US" sz="2400" dirty="0"/>
              <a:t> fall into three categories, all of which are based on the amount a </a:t>
            </a:r>
            <a:r>
              <a:rPr lang="en-US" sz="2400" b="1" dirty="0"/>
              <a:t>plant</a:t>
            </a:r>
            <a:r>
              <a:rPr lang="en-US" sz="2400" dirty="0"/>
              <a:t> needs, </a:t>
            </a:r>
          </a:p>
          <a:p>
            <a:pPr lvl="0"/>
            <a:r>
              <a:rPr lang="en-US" sz="2400" dirty="0"/>
              <a:t>PRIMARY NUTRIENTS</a:t>
            </a:r>
          </a:p>
          <a:p>
            <a:pPr lvl="0"/>
            <a:r>
              <a:rPr lang="en-US" sz="2400" dirty="0"/>
              <a:t>SECONDARY NUTRIENTS</a:t>
            </a:r>
          </a:p>
          <a:p>
            <a:r>
              <a:rPr lang="en-US" sz="2400" dirty="0"/>
              <a:t>TRACE NUTRIENTS</a:t>
            </a:r>
            <a:br>
              <a:rPr lang="en-US" sz="2400" dirty="0"/>
            </a:br>
            <a:endParaRPr lang="en-US" sz="2400" dirty="0"/>
          </a:p>
        </p:txBody>
      </p:sp>
    </p:spTree>
    <p:extLst>
      <p:ext uri="{BB962C8B-B14F-4D97-AF65-F5344CB8AC3E}">
        <p14:creationId xmlns:p14="http://schemas.microsoft.com/office/powerpoint/2010/main" val="472568951"/>
      </p:ext>
    </p:extLst>
  </p:cSld>
  <p:clrMapOvr>
    <a:masterClrMapping/>
  </p:clrMapOvr>
  <mc:AlternateContent xmlns:mc="http://schemas.openxmlformats.org/markup-compatibility/2006" xmlns:p14="http://schemas.microsoft.com/office/powerpoint/2010/main">
    <mc:Choice Requires="p14">
      <p:transition spd="slow" p14:dur="4400" advTm="1000">
        <p14:honeycomb/>
      </p:transition>
    </mc:Choice>
    <mc:Fallback xmlns="">
      <p:transition spd="slow" advTm="1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PRIMARY NUTRIENTS</a:t>
            </a:r>
          </a:p>
        </p:txBody>
      </p:sp>
      <p:sp>
        <p:nvSpPr>
          <p:cNvPr id="3" name="Content Placeholder 2"/>
          <p:cNvSpPr>
            <a:spLocks noGrp="1"/>
          </p:cNvSpPr>
          <p:nvPr>
            <p:ph sz="quarter" idx="13"/>
          </p:nvPr>
        </p:nvSpPr>
        <p:spPr/>
        <p:txBody>
          <a:bodyPr>
            <a:normAutofit/>
          </a:bodyPr>
          <a:lstStyle/>
          <a:p>
            <a:r>
              <a:rPr lang="en-US" sz="2400" b="1" dirty="0"/>
              <a:t>The three primary nutrients in soil are </a:t>
            </a:r>
          </a:p>
          <a:p>
            <a:r>
              <a:rPr lang="en-US" sz="2400" b="1" dirty="0"/>
              <a:t>NITROGEN,</a:t>
            </a:r>
          </a:p>
          <a:p>
            <a:r>
              <a:rPr lang="en-US" sz="2400" b="1" dirty="0"/>
              <a:t> PHOSPHORUS and </a:t>
            </a:r>
          </a:p>
          <a:p>
            <a:r>
              <a:rPr lang="en-US" sz="2400" b="1" dirty="0"/>
              <a:t>POTASSIUM. </a:t>
            </a:r>
          </a:p>
          <a:p>
            <a:endParaRPr lang="en-US" sz="2400" b="1" dirty="0"/>
          </a:p>
          <a:p>
            <a:endParaRPr lang="en-US" sz="2400" b="1" dirty="0"/>
          </a:p>
          <a:p>
            <a:endParaRPr lang="en-US" sz="2400" dirty="0"/>
          </a:p>
          <a:p>
            <a:endParaRPr lang="en-US" sz="2400" dirty="0"/>
          </a:p>
        </p:txBody>
      </p:sp>
    </p:spTree>
    <p:extLst>
      <p:ext uri="{BB962C8B-B14F-4D97-AF65-F5344CB8AC3E}">
        <p14:creationId xmlns:p14="http://schemas.microsoft.com/office/powerpoint/2010/main" val="2595237884"/>
      </p:ext>
    </p:extLst>
  </p:cSld>
  <p:clrMapOvr>
    <a:masterClrMapping/>
  </p:clrMapOvr>
  <mc:AlternateContent xmlns:mc="http://schemas.openxmlformats.org/markup-compatibility/2006" xmlns:p14="http://schemas.microsoft.com/office/powerpoint/2010/main">
    <mc:Choice Requires="p14">
      <p:transition spd="slow" p14:dur="1100" advTm="1000">
        <p14:switch dir="r"/>
      </p:transition>
    </mc:Choice>
    <mc:Fallback xmlns="">
      <p:transition spd="slow" advTm="1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sz="3600" b="1" dirty="0"/>
              <a:t>NITROGEN</a:t>
            </a:r>
          </a:p>
        </p:txBody>
      </p:sp>
    </p:spTree>
    <p:extLst>
      <p:ext uri="{BB962C8B-B14F-4D97-AF65-F5344CB8AC3E}">
        <p14:creationId xmlns:p14="http://schemas.microsoft.com/office/powerpoint/2010/main" val="2626703878"/>
      </p:ext>
    </p:extLst>
  </p:cSld>
  <p:clrMapOvr>
    <a:masterClrMapping/>
  </p:clrMapOvr>
  <mc:AlternateContent xmlns:mc="http://schemas.openxmlformats.org/markup-compatibility/2006" xmlns:p14="http://schemas.microsoft.com/office/powerpoint/2010/main">
    <mc:Choice Requires="p14">
      <p:transition spd="slow" p14:dur="1400" advTm="1000">
        <p14:ripple/>
      </p:transition>
    </mc:Choice>
    <mc:Fallback xmlns="">
      <p:transition spd="slow" advTm="1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ROLE OF NITROGEN</a:t>
            </a:r>
          </a:p>
        </p:txBody>
      </p:sp>
      <p:sp>
        <p:nvSpPr>
          <p:cNvPr id="3" name="Content Placeholder 2"/>
          <p:cNvSpPr>
            <a:spLocks noGrp="1"/>
          </p:cNvSpPr>
          <p:nvPr>
            <p:ph sz="quarter" idx="13"/>
          </p:nvPr>
        </p:nvSpPr>
        <p:spPr/>
        <p:txBody>
          <a:bodyPr>
            <a:normAutofit/>
          </a:bodyPr>
          <a:lstStyle/>
          <a:p>
            <a:r>
              <a:rPr lang="en-US" sz="2400" dirty="0"/>
              <a:t>Nitrogen is one of the important elements a plant needs. It is an important part of proteins, </a:t>
            </a:r>
            <a:r>
              <a:rPr lang="en-US" sz="2400" dirty="0">
                <a:hlinkClick r:id="rId2"/>
              </a:rPr>
              <a:t>chlorophyll</a:t>
            </a:r>
            <a:r>
              <a:rPr lang="en-US" sz="2400" dirty="0"/>
              <a:t>, vitamins, </a:t>
            </a:r>
            <a:r>
              <a:rPr lang="en-US" sz="2400" dirty="0">
                <a:hlinkClick r:id="rId3"/>
              </a:rPr>
              <a:t>hormones</a:t>
            </a:r>
            <a:r>
              <a:rPr lang="en-US" sz="2400" dirty="0"/>
              <a:t> and DNA. Because it is a component of enzymes, nitrogen is involved in all enzyme reactions and plays an active role in the plant’s metabolism</a:t>
            </a:r>
          </a:p>
          <a:p>
            <a:endParaRPr lang="en-US" sz="2400" dirty="0"/>
          </a:p>
        </p:txBody>
      </p:sp>
    </p:spTree>
    <p:extLst>
      <p:ext uri="{BB962C8B-B14F-4D97-AF65-F5344CB8AC3E}">
        <p14:creationId xmlns:p14="http://schemas.microsoft.com/office/powerpoint/2010/main" val="3846279275"/>
      </p:ext>
    </p:extLst>
  </p:cSld>
  <p:clrMapOvr>
    <a:masterClrMapping/>
  </p:clrMapOvr>
  <mc:AlternateContent xmlns:mc="http://schemas.openxmlformats.org/markup-compatibility/2006" xmlns:p14="http://schemas.microsoft.com/office/powerpoint/2010/main">
    <mc:Choice Requires="p14">
      <p:transition spd="slow" p14:dur="1600" advTm="1000">
        <p14:prism isInverted="1"/>
      </p:transition>
    </mc:Choice>
    <mc:Fallback xmlns="">
      <p:transition spd="slow" advTm="1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DEFICIENCY OF NITROGEN</a:t>
            </a:r>
          </a:p>
        </p:txBody>
      </p:sp>
      <p:sp>
        <p:nvSpPr>
          <p:cNvPr id="3" name="Content Placeholder 2"/>
          <p:cNvSpPr>
            <a:spLocks noGrp="1"/>
          </p:cNvSpPr>
          <p:nvPr>
            <p:ph sz="quarter" idx="13"/>
          </p:nvPr>
        </p:nvSpPr>
        <p:spPr/>
        <p:txBody>
          <a:bodyPr>
            <a:normAutofit/>
          </a:bodyPr>
          <a:lstStyle/>
          <a:p>
            <a:pPr lvl="0"/>
            <a:r>
              <a:rPr lang="en-US" sz="2400" dirty="0"/>
              <a:t>Quickly followed by larger leaves in the middle and top parts of the plant.</a:t>
            </a:r>
          </a:p>
          <a:p>
            <a:pPr lvl="0"/>
            <a:r>
              <a:rPr lang="en-US" sz="2400" dirty="0"/>
              <a:t>The plant is a lighter color as a whole.</a:t>
            </a:r>
          </a:p>
          <a:p>
            <a:pPr lvl="0"/>
            <a:r>
              <a:rPr lang="en-US" sz="2400" dirty="0"/>
              <a:t>Larger leaves in the lower part of the plant turn light green. The leaf stalks of the smaller leaves now also turn purple. Typical vertical purple stripes appear in the stem.</a:t>
            </a:r>
          </a:p>
          <a:p>
            <a:pPr lvl="0"/>
            <a:r>
              <a:rPr lang="en-US" sz="2400" dirty="0"/>
              <a:t>Leaves in the lower part of the plant turn more yellow and then become white. Finally, the leaves whither and fall off.</a:t>
            </a:r>
          </a:p>
          <a:p>
            <a:endParaRPr lang="en-US" sz="2400" dirty="0"/>
          </a:p>
        </p:txBody>
      </p:sp>
    </p:spTree>
    <p:extLst>
      <p:ext uri="{BB962C8B-B14F-4D97-AF65-F5344CB8AC3E}">
        <p14:creationId xmlns:p14="http://schemas.microsoft.com/office/powerpoint/2010/main" val="745066659"/>
      </p:ext>
    </p:extLst>
  </p:cSld>
  <p:clrMapOvr>
    <a:masterClrMapping/>
  </p:clrMapOvr>
  <mc:AlternateContent xmlns:mc="http://schemas.openxmlformats.org/markup-compatibility/2006" xmlns:p14="http://schemas.microsoft.com/office/powerpoint/2010/main">
    <mc:Choice Requires="p14">
      <p:transition spd="slow" p14:dur="800" advTm="1000">
        <p14:flythrough/>
      </p:transition>
    </mc:Choice>
    <mc:Fallback xmlns="">
      <p:transition spd="slow" advTm="1000">
        <p:fade/>
      </p:transition>
    </mc:Fallback>
  </mc:AlternateContent>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118</TotalTime>
  <Words>605</Words>
  <Application>Microsoft Office PowerPoint</Application>
  <PresentationFormat>On-screen Show (4:3)</PresentationFormat>
  <Paragraphs>66</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Arial Narrow</vt:lpstr>
      <vt:lpstr>Calibri</vt:lpstr>
      <vt:lpstr>Horizon</vt:lpstr>
      <vt:lpstr>SOIL</vt:lpstr>
      <vt:lpstr>SOIL FORMATION</vt:lpstr>
      <vt:lpstr>SOIL COMPOSITION</vt:lpstr>
      <vt:lpstr>SOIL MINERALS</vt:lpstr>
      <vt:lpstr>NUTRIENTS IN SOIL</vt:lpstr>
      <vt:lpstr>PRIMARY NUTRIENTS</vt:lpstr>
      <vt:lpstr>NITROGEN</vt:lpstr>
      <vt:lpstr>ROLE OF NITROGEN</vt:lpstr>
      <vt:lpstr>DEFICIENCY OF NITROGEN</vt:lpstr>
      <vt:lpstr>POTASSIUM</vt:lpstr>
      <vt:lpstr>ROLE OF POTASSIUM</vt:lpstr>
      <vt:lpstr>DEFICIENCY OF POTASSIUM</vt:lpstr>
      <vt:lpstr>PHOSPHORUS</vt:lpstr>
      <vt:lpstr>ROLE OF PHOSPHORUS</vt:lpstr>
      <vt:lpstr>DEFICIENCY OF PHOSPHORUS</vt:lpstr>
      <vt:lpstr>SECONDARY NUTRIENTS</vt:lpstr>
      <vt:lpstr>Trace nutrients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Muhammad Ahmad Zia Roll Number: BCHF18MO33 Course Title: Botany</dc:title>
  <dc:creator>Windows User</dc:creator>
  <cp:lastModifiedBy>Zaryab Ali</cp:lastModifiedBy>
  <cp:revision>13</cp:revision>
  <dcterms:created xsi:type="dcterms:W3CDTF">2020-04-19T12:31:09Z</dcterms:created>
  <dcterms:modified xsi:type="dcterms:W3CDTF">2020-04-25T10:16:14Z</dcterms:modified>
</cp:coreProperties>
</file>