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693C-AB99-4ED7-923C-826AB0123749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1443-A294-4044-8932-4177FA7A5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693C-AB99-4ED7-923C-826AB0123749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1443-A294-4044-8932-4177FA7A5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693C-AB99-4ED7-923C-826AB0123749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1443-A294-4044-8932-4177FA7A5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693C-AB99-4ED7-923C-826AB0123749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1443-A294-4044-8932-4177FA7A5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693C-AB99-4ED7-923C-826AB0123749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1443-A294-4044-8932-4177FA7A5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693C-AB99-4ED7-923C-826AB0123749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1443-A294-4044-8932-4177FA7A5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693C-AB99-4ED7-923C-826AB0123749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1443-A294-4044-8932-4177FA7A5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693C-AB99-4ED7-923C-826AB0123749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1443-A294-4044-8932-4177FA7A5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693C-AB99-4ED7-923C-826AB0123749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1443-A294-4044-8932-4177FA7A5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693C-AB99-4ED7-923C-826AB0123749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1443-A294-4044-8932-4177FA7A5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693C-AB99-4ED7-923C-826AB0123749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1443-A294-4044-8932-4177FA7A5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E693C-AB99-4ED7-923C-826AB0123749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D1443-A294-4044-8932-4177FA7A5F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Press and publication Ordinance (PPO)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9</a:t>
            </a:r>
          </a:p>
          <a:p>
            <a:r>
              <a:rPr lang="en-US" dirty="0" smtClean="0"/>
              <a:t>Course Instructor: </a:t>
            </a:r>
            <a:r>
              <a:rPr lang="en-US" dirty="0" smtClean="0"/>
              <a:t>M</a:t>
            </a:r>
            <a:r>
              <a:rPr lang="en-US" dirty="0" smtClean="0"/>
              <a:t>s. </a:t>
            </a:r>
            <a:r>
              <a:rPr lang="en-US" dirty="0" err="1" smtClean="0"/>
              <a:t>Zowaina</a:t>
            </a:r>
            <a:r>
              <a:rPr lang="en-US" dirty="0" smtClean="0"/>
              <a:t> </a:t>
            </a:r>
            <a:r>
              <a:rPr lang="en-US" dirty="0" err="1" smtClean="0"/>
              <a:t>Azhar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4" name="Content Placeholder 3" descr="9.PNG"/>
          <p:cNvPicPr>
            <a:picLocks noGrp="1" noChangeAspect="1"/>
          </p:cNvPicPr>
          <p:nvPr>
            <p:ph idx="1"/>
          </p:nvPr>
        </p:nvPicPr>
        <p:blipFill>
          <a:blip r:embed="rId2"/>
          <a:srcRect t="13527"/>
          <a:stretch>
            <a:fillRect/>
          </a:stretch>
        </p:blipFill>
        <p:spPr>
          <a:xfrm>
            <a:off x="685800" y="1600200"/>
            <a:ext cx="7772400" cy="469817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Imposition</a:t>
            </a:r>
            <a:endParaRPr lang="en-US" dirty="0"/>
          </a:p>
        </p:txBody>
      </p:sp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rcRect t="15055" b="1932"/>
          <a:stretch>
            <a:fillRect/>
          </a:stretch>
        </p:blipFill>
        <p:spPr>
          <a:xfrm>
            <a:off x="838200" y="1752600"/>
            <a:ext cx="7772400" cy="4572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4" name="Content Placeholder 3" descr="objective.PNG"/>
          <p:cNvPicPr>
            <a:picLocks noGrp="1" noChangeAspect="1"/>
          </p:cNvPicPr>
          <p:nvPr>
            <p:ph idx="1"/>
          </p:nvPr>
        </p:nvPicPr>
        <p:blipFill>
          <a:blip r:embed="rId2"/>
          <a:srcRect t="11266" b="2361"/>
          <a:stretch>
            <a:fillRect/>
          </a:stretch>
        </p:blipFill>
        <p:spPr>
          <a:xfrm>
            <a:off x="685800" y="1752600"/>
            <a:ext cx="781946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Enforcement</a:t>
            </a:r>
            <a:endParaRPr lang="en-US" dirty="0"/>
          </a:p>
        </p:txBody>
      </p:sp>
      <p:pic>
        <p:nvPicPr>
          <p:cNvPr id="4" name="Content Placeholder 3" descr="2.PNG"/>
          <p:cNvPicPr>
            <a:picLocks noGrp="1" noChangeAspect="1"/>
          </p:cNvPicPr>
          <p:nvPr>
            <p:ph idx="1"/>
          </p:nvPr>
        </p:nvPicPr>
        <p:blipFill>
          <a:blip r:embed="rId2"/>
          <a:srcRect t="18819"/>
          <a:stretch>
            <a:fillRect/>
          </a:stretch>
        </p:blipFill>
        <p:spPr>
          <a:xfrm>
            <a:off x="838200" y="1828800"/>
            <a:ext cx="7678642" cy="4572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pic>
        <p:nvPicPr>
          <p:cNvPr id="4" name="Content Placeholder 3" descr="3.PNG"/>
          <p:cNvPicPr>
            <a:picLocks noGrp="1" noChangeAspect="1"/>
          </p:cNvPicPr>
          <p:nvPr>
            <p:ph idx="1"/>
          </p:nvPr>
        </p:nvPicPr>
        <p:blipFill>
          <a:blip r:embed="rId2"/>
          <a:srcRect t="9718"/>
          <a:stretch>
            <a:fillRect/>
          </a:stretch>
        </p:blipFill>
        <p:spPr>
          <a:xfrm>
            <a:off x="762000" y="1676400"/>
            <a:ext cx="7739845" cy="475488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8" name="Content Placeholder 7" descr="5.PNG"/>
          <p:cNvPicPr>
            <a:picLocks noGrp="1" noChangeAspect="1"/>
          </p:cNvPicPr>
          <p:nvPr>
            <p:ph idx="1"/>
          </p:nvPr>
        </p:nvPicPr>
        <p:blipFill>
          <a:blip r:embed="rId2"/>
          <a:srcRect t="15379"/>
          <a:stretch>
            <a:fillRect/>
          </a:stretch>
        </p:blipFill>
        <p:spPr>
          <a:xfrm>
            <a:off x="762000" y="1524000"/>
            <a:ext cx="7772400" cy="462751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4" name="Content Placeholder 3" descr="6.PNG"/>
          <p:cNvPicPr>
            <a:picLocks noGrp="1" noChangeAspect="1"/>
          </p:cNvPicPr>
          <p:nvPr>
            <p:ph idx="1"/>
          </p:nvPr>
        </p:nvPicPr>
        <p:blipFill>
          <a:blip r:embed="rId2"/>
          <a:srcRect t="9121"/>
          <a:stretch>
            <a:fillRect/>
          </a:stretch>
        </p:blipFill>
        <p:spPr>
          <a:xfrm>
            <a:off x="762000" y="1676400"/>
            <a:ext cx="7772400" cy="468969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4" name="Content Placeholder 3" descr="7.PNG"/>
          <p:cNvPicPr>
            <a:picLocks noGrp="1" noChangeAspect="1"/>
          </p:cNvPicPr>
          <p:nvPr>
            <p:ph idx="1"/>
          </p:nvPr>
        </p:nvPicPr>
        <p:blipFill>
          <a:blip r:embed="rId2"/>
          <a:srcRect t="10010"/>
          <a:stretch>
            <a:fillRect/>
          </a:stretch>
        </p:blipFill>
        <p:spPr>
          <a:xfrm>
            <a:off x="762000" y="1676400"/>
            <a:ext cx="7772400" cy="470842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4" name="Content Placeholder 3" descr="8.PNG"/>
          <p:cNvPicPr>
            <a:picLocks noGrp="1" noChangeAspect="1"/>
          </p:cNvPicPr>
          <p:nvPr>
            <p:ph idx="1"/>
          </p:nvPr>
        </p:nvPicPr>
        <p:blipFill>
          <a:blip r:embed="rId2"/>
          <a:srcRect t="12306"/>
          <a:stretch>
            <a:fillRect/>
          </a:stretch>
        </p:blipFill>
        <p:spPr>
          <a:xfrm>
            <a:off x="762000" y="1676400"/>
            <a:ext cx="7772400" cy="464773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33</Words>
  <Application>Microsoft Office PowerPoint</Application>
  <PresentationFormat>On-screen Show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Press and publication Ordinance (PPO)</vt:lpstr>
      <vt:lpstr>Imposition</vt:lpstr>
      <vt:lpstr>Objectives</vt:lpstr>
      <vt:lpstr>Enforcement</vt:lpstr>
      <vt:lpstr>Features</vt:lpstr>
      <vt:lpstr>Continued…</vt:lpstr>
      <vt:lpstr>Continued…</vt:lpstr>
      <vt:lpstr>Continued…</vt:lpstr>
      <vt:lpstr>Continued…</vt:lpstr>
      <vt:lpstr>Continued…</vt:lpstr>
      <vt:lpstr>Thank You!</vt:lpstr>
    </vt:vector>
  </TitlesOfParts>
  <Company>Olive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 and publication Ordinance (PPO)</dc:title>
  <dc:creator>Olive</dc:creator>
  <cp:lastModifiedBy>Olive</cp:lastModifiedBy>
  <cp:revision>13</cp:revision>
  <dcterms:created xsi:type="dcterms:W3CDTF">2021-05-04T18:03:15Z</dcterms:created>
  <dcterms:modified xsi:type="dcterms:W3CDTF">2021-05-04T18:28:52Z</dcterms:modified>
</cp:coreProperties>
</file>