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71" r:id="rId14"/>
    <p:sldId id="273" r:id="rId15"/>
    <p:sldId id="275" r:id="rId16"/>
    <p:sldId id="274" r:id="rId17"/>
    <p:sldId id="267" r:id="rId18"/>
    <p:sldId id="268" r:id="rId19"/>
    <p:sldId id="269" r:id="rId20"/>
    <p:sldId id="270" r:id="rId21"/>
    <p:sldId id="277" r:id="rId22"/>
    <p:sldId id="276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AF23-5468-EB4C-BC9E-2CF81ECD8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RESPONSE SURFACE METHODOLOGY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90AFC-055A-AF4C-BBE3-A069A340DC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Miss Summera kainat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51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56C8-C9CB-3B4B-9002-F76E6169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2A5C698-0F24-0E45-A7BF-D96D84E9D6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12409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84A1-7CCC-6649-BD42-F0DBEBE6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E34DA8-D214-9D48-9EDF-171B4C12C1C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49266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12AF-5CA4-4A49-B27E-081A485C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98FBDE-4260-5E4E-BC77-CF513C69DF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359723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14B6-148B-4C43-97FD-A564A5A5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80B39A-DB9B-1D4A-8DB0-5B74C68C5B6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29961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6F20041-61BA-3E40-B032-8E847A2936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99708" y="0"/>
            <a:ext cx="5399561" cy="6857999"/>
          </a:xfrm>
        </p:spPr>
      </p:pic>
    </p:spTree>
    <p:extLst>
      <p:ext uri="{BB962C8B-B14F-4D97-AF65-F5344CB8AC3E}">
        <p14:creationId xmlns:p14="http://schemas.microsoft.com/office/powerpoint/2010/main" val="1458068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3EC1-1030-1E44-98A2-8E04732E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1F9436-FA35-1B43-A917-D808331EF50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49768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81A5-1815-884B-960D-7110F093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BCC29D-D536-5F44-B678-AE256C48748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30881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0503-2C01-084B-B8F9-14F8D684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12D80A0-30A1-B74F-97CF-B8CF4E80DFB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662854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8D25-ADD2-DC49-B51E-24A6C3B5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AC7E690-2112-9040-BCD3-788E08D16F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847484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E5B8-141A-FF42-9D3D-8351564E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744869-4055-7141-B4C8-17F32417BB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0032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7C60-35E8-9040-A86F-DBA6F70C2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649D5E-FD00-9243-9CA2-0F0930E7EE6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57547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F435-C1AD-0B40-A68D-11420467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A4F62C-A0FA-1F46-A296-F2243A8D4A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5411"/>
          <a:stretch/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36450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8CF8-EA9E-4940-A77D-05E3BD0A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EB1621-9197-1644-A117-EA33FA1E7F1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730664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2801-90F7-CE43-A901-53F18E78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2FCEE1-476C-3E47-B661-BE4F151751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425445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14FA-6C82-6A42-8B1C-E7ABD1FF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AF8A34-7C92-4C41-ADE0-C06FC4CBEA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318298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BD4E-A789-7F48-97E1-F88117CF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13A6DC-3A30-404B-B8A6-65C39A93A3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1836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24304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10E5-54D8-A447-A50F-39C6B4A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AD915D-1D44-4042-9850-367997A5782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1999" cy="6716980"/>
          </a:xfrm>
        </p:spPr>
      </p:pic>
    </p:spTree>
    <p:extLst>
      <p:ext uri="{BB962C8B-B14F-4D97-AF65-F5344CB8AC3E}">
        <p14:creationId xmlns:p14="http://schemas.microsoft.com/office/powerpoint/2010/main" val="3916670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77F4-5D18-4C49-B99B-B6F7E0CB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B7A737-D360-D145-8937-33E8CA96FD0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13175" y="2366963"/>
            <a:ext cx="4565649" cy="3424237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620FF32-4354-6841-ACFC-4C660DF0B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37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44F2F-D71B-9942-AFF0-82A36AE0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AFFEAC-8F24-264D-9C6D-B8784EF6B6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11883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53541-A278-1F40-A864-3E3F6F234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8C3DA5-97A4-5844-8D5F-300DBF4E1CC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365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A385-B12F-DD49-97E9-56D6479E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E4C16A-0ECD-2948-9460-C560D86D914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9371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6B3A-24A2-FC48-84BB-2159115CE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5E5125F-74DA-C942-A51C-50665B713F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1380"/>
          <a:stretch/>
        </p:blipFill>
        <p:spPr>
          <a:xfrm>
            <a:off x="0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50719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BF7C-6124-C84C-94D7-268BA2BF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339809-2135-014A-B8B7-5B864C0E7B3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34093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30D63-5A36-134F-86A7-513EB003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5A8088-E57B-9E4A-9CC0-70F8AE73C99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2328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3DCC-AE4B-F04B-AA7D-7C5C5A4B3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A310D9A-E348-164D-8D21-BAA2E695D1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57760" cy="6858000"/>
          </a:xfrm>
        </p:spPr>
      </p:pic>
    </p:spTree>
    <p:extLst>
      <p:ext uri="{BB962C8B-B14F-4D97-AF65-F5344CB8AC3E}">
        <p14:creationId xmlns:p14="http://schemas.microsoft.com/office/powerpoint/2010/main" val="202960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D71D-AA84-304C-9779-58A6AB99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696140-7FCD-D84E-9623-256FFCC9B8B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1532"/>
          <a:stretch/>
        </p:blipFill>
        <p:spPr>
          <a:xfrm>
            <a:off x="0" y="-14048"/>
            <a:ext cx="12192000" cy="6872047"/>
          </a:xfrm>
        </p:spPr>
      </p:pic>
    </p:spTree>
    <p:extLst>
      <p:ext uri="{BB962C8B-B14F-4D97-AF65-F5344CB8AC3E}">
        <p14:creationId xmlns:p14="http://schemas.microsoft.com/office/powerpoint/2010/main" val="94123563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Droplet</vt:lpstr>
      <vt:lpstr>RESPONSE SURFACE METHODOLOGY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SURFACE METHODOLOGY </dc:title>
  <dc:creator>923074080868</dc:creator>
  <cp:lastModifiedBy>923074080868</cp:lastModifiedBy>
  <cp:revision>4</cp:revision>
  <dcterms:created xsi:type="dcterms:W3CDTF">2020-06-25T00:17:38Z</dcterms:created>
  <dcterms:modified xsi:type="dcterms:W3CDTF">2020-06-26T20:13:41Z</dcterms:modified>
</cp:coreProperties>
</file>